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75" r:id="rId3"/>
    <p:sldId id="398" r:id="rId4"/>
    <p:sldId id="399" r:id="rId5"/>
    <p:sldId id="400" r:id="rId6"/>
    <p:sldId id="40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15-22-0626-00-007a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Discussion on the Issues of Draft D2 document from </a:t>
            </a:r>
            <a:r>
              <a:rPr lang="en-US" altLang="en-US" sz="1600" b="1" dirty="0" err="1" smtClean="0">
                <a:solidFill>
                  <a:prstClr val="black"/>
                </a:solidFill>
                <a:latin typeface="Times New Roman" panose="02020603050405020304" pitchFamily="18" charset="0"/>
              </a:rPr>
              <a:t>Qorvo</a:t>
            </a:r>
            <a:endParaRPr lang="en-US" altLang="en-US" sz="1600" b="1"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Kivinen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Response to the Issues of Draft D2 comment </a:t>
            </a:r>
            <a:r>
              <a:rPr lang="en-US" sz="1600" dirty="0">
                <a:solidFill>
                  <a:prstClr val="black"/>
                </a:solidFill>
                <a:latin typeface="Times New Roman" panose="02020603050405020304" pitchFamily="18" charset="0"/>
              </a:rPr>
              <a:t>from </a:t>
            </a:r>
            <a:r>
              <a:rPr lang="en-US" sz="1600" dirty="0" err="1" smtClean="0">
                <a:solidFill>
                  <a:prstClr val="black"/>
                </a:solidFill>
                <a:latin typeface="Times New Roman" panose="02020603050405020304" pitchFamily="18" charset="0"/>
              </a:rPr>
              <a:t>Tero</a:t>
            </a:r>
            <a:r>
              <a:rPr lang="en-US" sz="1600" dirty="0" smtClean="0">
                <a:solidFill>
                  <a:prstClr val="black"/>
                </a:solidFill>
                <a:latin typeface="Times New Roman" panose="02020603050405020304" pitchFamily="18" charset="0"/>
              </a:rPr>
              <a:t> </a:t>
            </a:r>
            <a:r>
              <a:rPr lang="en-US" sz="1600" dirty="0" err="1" smtClean="0">
                <a:solidFill>
                  <a:prstClr val="black"/>
                </a:solidFill>
                <a:latin typeface="Times New Roman" panose="02020603050405020304" pitchFamily="18" charset="0"/>
              </a:rPr>
              <a:t>Kivinen</a:t>
            </a:r>
            <a:endParaRPr 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Discussion </a:t>
            </a:r>
            <a:r>
              <a:rPr lang="en-US" sz="3200" dirty="0">
                <a:solidFill>
                  <a:schemeClr val="tx1"/>
                </a:solidFill>
                <a:latin typeface="Times New Roman" pitchFamily="18" charset="0"/>
                <a:cs typeface="Times New Roman" pitchFamily="18" charset="0"/>
              </a:rPr>
              <a:t>on the Issues of Draft </a:t>
            </a:r>
            <a:r>
              <a:rPr lang="en-US" sz="3200">
                <a:solidFill>
                  <a:schemeClr val="tx1"/>
                </a:solidFill>
                <a:latin typeface="Times New Roman" pitchFamily="18" charset="0"/>
                <a:cs typeface="Times New Roman" pitchFamily="18" charset="0"/>
              </a:rPr>
              <a:t>D2 </a:t>
            </a:r>
            <a:r>
              <a:rPr lang="en-US" sz="3200" smtClean="0">
                <a:solidFill>
                  <a:schemeClr val="tx1"/>
                </a:solidFill>
                <a:latin typeface="Times New Roman" pitchFamily="18" charset="0"/>
                <a:cs typeface="Times New Roman" pitchFamily="18" charset="0"/>
              </a:rPr>
              <a:t>document </a:t>
            </a:r>
            <a:r>
              <a:rPr lang="en-US" sz="3200" dirty="0">
                <a:solidFill>
                  <a:schemeClr val="tx1"/>
                </a:solidFill>
                <a:latin typeface="Times New Roman" pitchFamily="18" charset="0"/>
                <a:cs typeface="Times New Roman" pitchFamily="18" charset="0"/>
              </a:rPr>
              <a:t>from </a:t>
            </a:r>
            <a:r>
              <a:rPr lang="en-US" altLang="en-US" sz="3200" dirty="0" err="1">
                <a:solidFill>
                  <a:prstClr val="black"/>
                </a:solidFill>
                <a:latin typeface="Times New Roman" panose="02020603050405020304" pitchFamily="18" charset="0"/>
              </a:rPr>
              <a:t>Qorvo</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 Decorate in Draft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3657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sub-clause 5.2 looks to be a hanging paragraph, which goes against the IEEE SA Standards Style Manual guidelines, Correct hanging paragraphs by creating new </a:t>
            </a:r>
            <a:r>
              <a:rPr lang="en-US" sz="1400" dirty="0" err="1">
                <a:latin typeface="Times New Roman" pitchFamily="18" charset="0"/>
                <a:cs typeface="Times New Roman" pitchFamily="18" charset="0"/>
              </a:rPr>
              <a:t>subclauses</a:t>
            </a:r>
            <a:r>
              <a:rPr lang="en-US" sz="1400" dirty="0">
                <a:latin typeface="Times New Roman" pitchFamily="18" charset="0"/>
                <a:cs typeface="Times New Roman" pitchFamily="18" charset="0"/>
              </a:rPr>
              <a:t> to hold the hanging text.  Ref: section 13.1 of Style Manual: https://</a:t>
            </a:r>
            <a:r>
              <a:rPr lang="en-US" sz="1400" dirty="0" smtClean="0">
                <a:latin typeface="Times New Roman" pitchFamily="18" charset="0"/>
                <a:cs typeface="Times New Roman" pitchFamily="18" charset="0"/>
              </a:rPr>
              <a:t>mentor.ieee.org/myproject/Public/mytools/draft/styleman.pdf</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extra dot after clause number 5.2.1 -- Not sure of style required but in 15.4 the dot only appears after main clause numbers and not after any </a:t>
            </a:r>
            <a:r>
              <a:rPr lang="en-US" sz="1400" dirty="0" err="1">
                <a:latin typeface="Times New Roman" pitchFamily="18" charset="0"/>
                <a:cs typeface="Times New Roman" pitchFamily="18" charset="0"/>
              </a:rPr>
              <a:t>subclause</a:t>
            </a:r>
            <a:r>
              <a:rPr lang="en-US" sz="1400" dirty="0">
                <a:latin typeface="Times New Roman" pitchFamily="18" charset="0"/>
                <a:cs typeface="Times New Roman" pitchFamily="18" charset="0"/>
              </a:rPr>
              <a:t> numbers. In this 7a amendment there is a mix of styles where some </a:t>
            </a:r>
            <a:r>
              <a:rPr lang="en-US" sz="1400" dirty="0" err="1">
                <a:latin typeface="Times New Roman" pitchFamily="18" charset="0"/>
                <a:cs typeface="Times New Roman" pitchFamily="18" charset="0"/>
              </a:rPr>
              <a:t>subclause</a:t>
            </a:r>
            <a:r>
              <a:rPr lang="en-US" sz="1400" dirty="0">
                <a:latin typeface="Times New Roman" pitchFamily="18" charset="0"/>
                <a:cs typeface="Times New Roman" pitchFamily="18" charset="0"/>
              </a:rPr>
              <a:t> numbers have trailing dot and some do not. Delete </a:t>
            </a:r>
            <a:r>
              <a:rPr lang="en-US" sz="1400" dirty="0" err="1">
                <a:latin typeface="Times New Roman" pitchFamily="18" charset="0"/>
                <a:cs typeface="Times New Roman" pitchFamily="18" charset="0"/>
              </a:rPr>
              <a:t>tralling</a:t>
            </a:r>
            <a:r>
              <a:rPr lang="en-US" sz="1400" dirty="0">
                <a:latin typeface="Times New Roman" pitchFamily="18" charset="0"/>
                <a:cs typeface="Times New Roman" pitchFamily="18" charset="0"/>
              </a:rPr>
              <a:t> "." -- Note there are quite a lot of these to correct</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typo: "as </a:t>
            </a:r>
            <a:r>
              <a:rPr lang="en-US" sz="1400" dirty="0" err="1">
                <a:latin typeface="Times New Roman" pitchFamily="18" charset="0"/>
                <a:cs typeface="Times New Roman" pitchFamily="18" charset="0"/>
              </a:rPr>
              <a:t>follow“change</a:t>
            </a:r>
            <a:r>
              <a:rPr lang="en-US" sz="1400" dirty="0">
                <a:latin typeface="Times New Roman" pitchFamily="18" charset="0"/>
                <a:cs typeface="Times New Roman" pitchFamily="18" charset="0"/>
              </a:rPr>
              <a:t> to "as follows" -- Note there are 17 instances of this to fix!</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071207" y="1546077"/>
            <a:ext cx="5072793" cy="1081087"/>
          </a:xfrm>
          <a:prstGeom prst="rect">
            <a:avLst/>
          </a:prstGeom>
        </p:spPr>
      </p:pic>
      <p:pic>
        <p:nvPicPr>
          <p:cNvPr id="8" name="Picture 7"/>
          <p:cNvPicPr>
            <a:picLocks noChangeAspect="1"/>
          </p:cNvPicPr>
          <p:nvPr/>
        </p:nvPicPr>
        <p:blipFill>
          <a:blip r:embed="rId3"/>
          <a:stretch>
            <a:fillRect/>
          </a:stretch>
        </p:blipFill>
        <p:spPr>
          <a:xfrm>
            <a:off x="4555648" y="3733800"/>
            <a:ext cx="4129087" cy="721972"/>
          </a:xfrm>
          <a:prstGeom prst="rect">
            <a:avLst/>
          </a:prstGeom>
        </p:spPr>
      </p:pic>
    </p:spTree>
    <p:extLst>
      <p:ext uri="{BB962C8B-B14F-4D97-AF65-F5344CB8AC3E}">
        <p14:creationId xmlns:p14="http://schemas.microsoft.com/office/powerpoint/2010/main" val="4108020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Decorate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Seems new clause heading "5.2.1.4.6 PHY VIII" with no text. Add body or remove heading and amend the editing instruction to add it</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no </a:t>
            </a:r>
            <a:r>
              <a:rPr lang="en-US" sz="1400" dirty="0">
                <a:latin typeface="Times New Roman" pitchFamily="18" charset="0"/>
                <a:cs typeface="Times New Roman" pitchFamily="18" charset="0"/>
              </a:rPr>
              <a:t>closing "." at end of paragraph. (And similar in following 4 paragraphs"). Insert "." at end of paragraph, and check/fix where missing elsewhere in the doc.</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524000" y="3200400"/>
            <a:ext cx="5791200" cy="1120635"/>
          </a:xfrm>
          <a:prstGeom prst="rect">
            <a:avLst/>
          </a:prstGeom>
        </p:spPr>
      </p:pic>
      <p:pic>
        <p:nvPicPr>
          <p:cNvPr id="5" name="Picture 4"/>
          <p:cNvPicPr>
            <a:picLocks noChangeAspect="1"/>
          </p:cNvPicPr>
          <p:nvPr/>
        </p:nvPicPr>
        <p:blipFill>
          <a:blip r:embed="rId3"/>
          <a:stretch>
            <a:fillRect/>
          </a:stretch>
        </p:blipFill>
        <p:spPr>
          <a:xfrm>
            <a:off x="2451771" y="4321035"/>
            <a:ext cx="5057775" cy="1575734"/>
          </a:xfrm>
          <a:prstGeom prst="rect">
            <a:avLst/>
          </a:prstGeom>
        </p:spPr>
      </p:pic>
    </p:spTree>
    <p:extLst>
      <p:ext uri="{BB962C8B-B14F-4D97-AF65-F5344CB8AC3E}">
        <p14:creationId xmlns:p14="http://schemas.microsoft.com/office/powerpoint/2010/main" val="2144723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Decorate in Draft D2 document</a:t>
            </a:r>
          </a:p>
        </p:txBody>
      </p:sp>
      <p:sp>
        <p:nvSpPr>
          <p:cNvPr id="3" name="Content Placeholder 2"/>
          <p:cNvSpPr>
            <a:spLocks noGrp="1"/>
          </p:cNvSpPr>
          <p:nvPr>
            <p:ph idx="1"/>
          </p:nvPr>
        </p:nvSpPr>
        <p:spPr>
          <a:xfrm>
            <a:off x="457200" y="1524000"/>
            <a:ext cx="2895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"PHY VII and PHY VIII modes shall implement with a high frame rate camera (up to 50 </a:t>
            </a:r>
            <a:r>
              <a:rPr lang="en-US" sz="1400" dirty="0" err="1">
                <a:latin typeface="Times New Roman" pitchFamily="18" charset="0"/>
                <a:cs typeface="Times New Roman" pitchFamily="18" charset="0"/>
              </a:rPr>
              <a:t>kf</a:t>
            </a:r>
            <a:r>
              <a:rPr lang="en-US" sz="1400" dirty="0">
                <a:latin typeface="Times New Roman" pitchFamily="18" charset="0"/>
                <a:cs typeface="Times New Roman" pitchFamily="18" charset="0"/>
              </a:rPr>
              <a:t>/s)" makes one think there is something missing after "implement" to say what is implemented. Suggest reword as "PHY VII and PHY VIII modes shall support a high frame rate camera (up to 50 </a:t>
            </a:r>
            <a:r>
              <a:rPr lang="en-US" sz="1400" dirty="0" err="1">
                <a:latin typeface="Times New Roman" pitchFamily="18" charset="0"/>
                <a:cs typeface="Times New Roman" pitchFamily="18" charset="0"/>
              </a:rPr>
              <a:t>kf</a:t>
            </a:r>
            <a:r>
              <a:rPr lang="en-US" sz="1400" dirty="0">
                <a:latin typeface="Times New Roman" pitchFamily="18" charset="0"/>
                <a:cs typeface="Times New Roman" pitchFamily="18" charset="0"/>
              </a:rPr>
              <a:t>/s</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"amplitude of LED" -- a diode does not have an amplitude</a:t>
            </a:r>
            <a:r>
              <a:rPr lang="en-US"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043843" y="1254399"/>
            <a:ext cx="4026048" cy="2609850"/>
          </a:xfrm>
          <a:prstGeom prst="rect">
            <a:avLst/>
          </a:prstGeom>
        </p:spPr>
      </p:pic>
      <p:pic>
        <p:nvPicPr>
          <p:cNvPr id="5" name="Picture 4"/>
          <p:cNvPicPr>
            <a:picLocks noChangeAspect="1"/>
          </p:cNvPicPr>
          <p:nvPr/>
        </p:nvPicPr>
        <p:blipFill>
          <a:blip r:embed="rId3"/>
          <a:stretch>
            <a:fillRect/>
          </a:stretch>
        </p:blipFill>
        <p:spPr>
          <a:xfrm>
            <a:off x="789622" y="4876800"/>
            <a:ext cx="7381875" cy="1028700"/>
          </a:xfrm>
          <a:prstGeom prst="rect">
            <a:avLst/>
          </a:prstGeom>
        </p:spPr>
      </p:pic>
    </p:spTree>
    <p:extLst>
      <p:ext uri="{BB962C8B-B14F-4D97-AF65-F5344CB8AC3E}">
        <p14:creationId xmlns:p14="http://schemas.microsoft.com/office/powerpoint/2010/main" val="494052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a:t>
            </a:r>
            <a:r>
              <a:rPr lang="en-US" sz="1400" dirty="0">
                <a:latin typeface="Times New Roman" pitchFamily="18" charset="0"/>
                <a:cs typeface="Times New Roman" pitchFamily="18" charset="0"/>
              </a:rPr>
              <a:t>envelop" wrong word. change to "envelope</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525780" y="2743200"/>
            <a:ext cx="7981950" cy="1790700"/>
          </a:xfrm>
          <a:prstGeom prst="rect">
            <a:avLst/>
          </a:prstGeom>
        </p:spPr>
      </p:pic>
    </p:spTree>
    <p:extLst>
      <p:ext uri="{BB962C8B-B14F-4D97-AF65-F5344CB8AC3E}">
        <p14:creationId xmlns:p14="http://schemas.microsoft.com/office/powerpoint/2010/main" val="3511055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18238</TotalTime>
  <Words>368</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맑은 고딕</vt:lpstr>
      <vt:lpstr>Arial</vt:lpstr>
      <vt:lpstr>Calibri</vt:lpstr>
      <vt:lpstr>Times New Roman</vt:lpstr>
      <vt:lpstr>Wingdings</vt:lpstr>
      <vt:lpstr>Office Theme</vt:lpstr>
      <vt:lpstr>PowerPoint Presentation</vt:lpstr>
      <vt:lpstr>PowerPoint Presentation</vt:lpstr>
      <vt:lpstr>Issue #1: Decorate in Draft D2 document</vt:lpstr>
      <vt:lpstr>Issue #2: Decorate in Draft D2 document</vt:lpstr>
      <vt:lpstr>Issue #3: Decorate in Draft D2 document</vt:lpstr>
      <vt:lpstr>Issue #4: Technical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849</cp:revision>
  <cp:lastPrinted>2017-05-07T15:48:38Z</cp:lastPrinted>
  <dcterms:created xsi:type="dcterms:W3CDTF">2010-05-15T17:50:32Z</dcterms:created>
  <dcterms:modified xsi:type="dcterms:W3CDTF">2022-11-15T04:34:03Z</dcterms:modified>
</cp:coreProperties>
</file>