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46" r:id="rId2"/>
    <p:sldId id="375" r:id="rId3"/>
    <p:sldId id="400" r:id="rId4"/>
    <p:sldId id="401" r:id="rId5"/>
    <p:sldId id="402" r:id="rId6"/>
    <p:sldId id="403" r:id="rId7"/>
    <p:sldId id="311" r:id="rId8"/>
    <p:sldId id="378" r:id="rId9"/>
    <p:sldId id="379" r:id="rId10"/>
    <p:sldId id="384" r:id="rId11"/>
    <p:sldId id="385" r:id="rId12"/>
    <p:sldId id="386" r:id="rId13"/>
    <p:sldId id="387" r:id="rId14"/>
    <p:sldId id="388" r:id="rId15"/>
    <p:sldId id="38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15-22-0619-00-007a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comments from </a:t>
            </a:r>
            <a:r>
              <a:rPr lang="en-US" altLang="en-US" sz="1600" b="1" dirty="0" err="1">
                <a:solidFill>
                  <a:prstClr val="black"/>
                </a:solidFill>
                <a:latin typeface="Times New Roman" panose="02020603050405020304" pitchFamily="18" charset="0"/>
              </a:rPr>
              <a:t>Tero</a:t>
            </a:r>
            <a:r>
              <a:rPr lang="en-US" altLang="en-US" sz="1600" b="1" dirty="0">
                <a:solidFill>
                  <a:prstClr val="black"/>
                </a:solidFill>
                <a:latin typeface="Times New Roman" panose="02020603050405020304" pitchFamily="18" charset="0"/>
              </a:rPr>
              <a:t> </a:t>
            </a:r>
            <a:r>
              <a:rPr lang="en-US" altLang="en-US" sz="1600" b="1" dirty="0" err="1">
                <a:solidFill>
                  <a:prstClr val="black"/>
                </a:solidFill>
                <a:latin typeface="Times New Roman" panose="02020603050405020304" pitchFamily="18" charset="0"/>
              </a:rPr>
              <a:t>Kivinen</a:t>
            </a:r>
            <a:r>
              <a:rPr lang="en-US" altLang="en-US" sz="1600" b="1" dirty="0">
                <a:solidFill>
                  <a:prstClr val="black"/>
                </a:solidFill>
                <a:latin typeface="Times New Roman" panose="02020603050405020304" pitchFamily="18" charset="0"/>
              </a:rPr>
              <a:t> on the Draft D2 document- Part </a:t>
            </a:r>
            <a:r>
              <a:rPr lang="en-US" altLang="en-US" sz="1600" b="1" dirty="0" smtClean="0">
                <a:solidFill>
                  <a:prstClr val="black"/>
                </a:solidFill>
                <a:latin typeface="Times New Roman" panose="02020603050405020304" pitchFamily="18" charset="0"/>
              </a:rPr>
              <a:t>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Decorate Draft D2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and row headings should be in bold. Change “Mode 1”, and “Mode 2” to be bold. Change also first column to be bold, as they are also headings.</a:t>
            </a:r>
          </a:p>
        </p:txBody>
      </p:sp>
      <p:pic>
        <p:nvPicPr>
          <p:cNvPr id="4" name="Picture 3"/>
          <p:cNvPicPr>
            <a:picLocks noChangeAspect="1"/>
          </p:cNvPicPr>
          <p:nvPr/>
        </p:nvPicPr>
        <p:blipFill>
          <a:blip r:embed="rId2"/>
          <a:stretch>
            <a:fillRect/>
          </a:stretch>
        </p:blipFill>
        <p:spPr>
          <a:xfrm>
            <a:off x="2368867" y="3243789"/>
            <a:ext cx="4429125" cy="1333500"/>
          </a:xfrm>
          <a:prstGeom prst="rect">
            <a:avLst/>
          </a:prstGeom>
        </p:spPr>
      </p:pic>
    </p:spTree>
    <p:extLst>
      <p:ext uri="{BB962C8B-B14F-4D97-AF65-F5344CB8AC3E}">
        <p14:creationId xmlns:p14="http://schemas.microsoft.com/office/powerpoint/2010/main" val="851114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Decorate Draft D2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 have no idea what is supposed to be heading or what in the table 151e? Clarify the table </a:t>
            </a:r>
            <a:r>
              <a:rPr lang="en-US" sz="2000" dirty="0" smtClean="0">
                <a:latin typeface="Times New Roman" pitchFamily="18" charset="0"/>
                <a:cs typeface="Times New Roman" pitchFamily="18" charset="0"/>
              </a:rPr>
              <a:t>151e. </a:t>
            </a:r>
            <a:r>
              <a:rPr lang="en-US" sz="2000" dirty="0">
                <a:latin typeface="Times New Roman" pitchFamily="18" charset="0"/>
                <a:cs typeface="Times New Roman" pitchFamily="18" charset="0"/>
              </a:rPr>
              <a:t>Is that really a table, or should it be figure instead? What are the 011100 and 00111111000 </a:t>
            </a:r>
            <a:r>
              <a:rPr lang="en-US" sz="2000" dirty="0" err="1">
                <a:latin typeface="Times New Roman" pitchFamily="18" charset="0"/>
                <a:cs typeface="Times New Roman" pitchFamily="18" charset="0"/>
              </a:rPr>
              <a:t>etc</a:t>
            </a:r>
            <a:r>
              <a:rPr lang="en-US" sz="2000" dirty="0">
                <a:latin typeface="Times New Roman" pitchFamily="18" charset="0"/>
                <a:cs typeface="Times New Roman" pitchFamily="18" charset="0"/>
              </a:rPr>
              <a:t> in the first column meaning?</a:t>
            </a:r>
          </a:p>
          <a:p>
            <a:pPr marL="0" indent="0" algn="just">
              <a:lnSpc>
                <a:spcPct val="110000"/>
              </a:lnSpc>
              <a:spcBef>
                <a:spcPts val="600"/>
              </a:spcBef>
              <a:spcAft>
                <a:spcPts val="600"/>
              </a:spcAft>
              <a:buNone/>
            </a:pPr>
            <a:r>
              <a:rPr lang="en-US" sz="2000" dirty="0" smtClean="0">
                <a:latin typeface="Times New Roman" pitchFamily="18" charset="0"/>
                <a:cs typeface="Times New Roman" pitchFamily="18" charset="0"/>
                <a:sym typeface="Wingdings" panose="05000000000000000000" pitchFamily="2" charset="2"/>
              </a:rPr>
              <a:t></a:t>
            </a:r>
            <a:r>
              <a:rPr lang="en-US" sz="2000" b="1" dirty="0">
                <a:latin typeface="Times New Roman" pitchFamily="18" charset="0"/>
                <a:cs typeface="Times New Roman" pitchFamily="18" charset="0"/>
                <a:sym typeface="Wingdings" panose="05000000000000000000" pitchFamily="2" charset="2"/>
              </a:rPr>
              <a:t>this table shows the format of data sub-packet. How to design the </a:t>
            </a:r>
            <a:r>
              <a:rPr lang="en-US" sz="2000" b="1" dirty="0" smtClean="0">
                <a:latin typeface="Times New Roman" pitchFamily="18" charset="0"/>
                <a:cs typeface="Times New Roman" pitchFamily="18" charset="0"/>
                <a:sym typeface="Wingdings" panose="05000000000000000000" pitchFamily="2" charset="2"/>
              </a:rPr>
              <a:t>sub-packet with preamble, LED-ID, and payload parts considering different RLL codes (Manchester code, 4B6B, 8B10B)</a:t>
            </a:r>
            <a:endParaRPr lang="en-US" sz="2000" b="1"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2362200" y="4114800"/>
            <a:ext cx="3962400" cy="1905000"/>
          </a:xfrm>
          <a:prstGeom prst="rect">
            <a:avLst/>
          </a:prstGeom>
        </p:spPr>
      </p:pic>
    </p:spTree>
    <p:extLst>
      <p:ext uri="{BB962C8B-B14F-4D97-AF65-F5344CB8AC3E}">
        <p14:creationId xmlns:p14="http://schemas.microsoft.com/office/powerpoint/2010/main" val="1240972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Decorate Draft D2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and row headings should be in bold. Change “Mode 1”, to “Mode 3” to be bold. Change also first column to be bold, as they are also headings.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676400" y="3048000"/>
            <a:ext cx="6181725" cy="2314575"/>
          </a:xfrm>
          <a:prstGeom prst="rect">
            <a:avLst/>
          </a:prstGeom>
        </p:spPr>
      </p:pic>
    </p:spTree>
    <p:extLst>
      <p:ext uri="{BB962C8B-B14F-4D97-AF65-F5344CB8AC3E}">
        <p14:creationId xmlns:p14="http://schemas.microsoft.com/office/powerpoint/2010/main" val="1283813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11: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and row headings should be in bold. Change “Mode 1”, and “Mode 2” to be bold. Change also first column to be bold, as they are also headings.</a:t>
            </a:r>
          </a:p>
        </p:txBody>
      </p:sp>
      <p:pic>
        <p:nvPicPr>
          <p:cNvPr id="4" name="Picture 3"/>
          <p:cNvPicPr>
            <a:picLocks noChangeAspect="1"/>
          </p:cNvPicPr>
          <p:nvPr/>
        </p:nvPicPr>
        <p:blipFill>
          <a:blip r:embed="rId2"/>
          <a:stretch>
            <a:fillRect/>
          </a:stretch>
        </p:blipFill>
        <p:spPr>
          <a:xfrm>
            <a:off x="1447800" y="3276600"/>
            <a:ext cx="6200775" cy="1628775"/>
          </a:xfrm>
          <a:prstGeom prst="rect">
            <a:avLst/>
          </a:prstGeom>
        </p:spPr>
      </p:pic>
    </p:spTree>
    <p:extLst>
      <p:ext uri="{BB962C8B-B14F-4D97-AF65-F5344CB8AC3E}">
        <p14:creationId xmlns:p14="http://schemas.microsoft.com/office/powerpoint/2010/main" val="2320536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#12: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219200"/>
            <a:ext cx="3505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Orphan paragraph. Remove orphan paragraph, i.e., if you have both text and subsections inside the same heading the text before the first subsection is orphan paragraph, and must be removed. Easiest way to remove it is to add x.y.1 General or similar and move text there.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038600" y="1722437"/>
            <a:ext cx="4852295" cy="3748087"/>
          </a:xfrm>
          <a:prstGeom prst="rect">
            <a:avLst/>
          </a:prstGeom>
        </p:spPr>
      </p:pic>
    </p:spTree>
    <p:extLst>
      <p:ext uri="{BB962C8B-B14F-4D97-AF65-F5344CB8AC3E}">
        <p14:creationId xmlns:p14="http://schemas.microsoft.com/office/powerpoint/2010/main" val="795269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#13</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77724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Consider converting figure 216m to vector </a:t>
            </a:r>
            <a:r>
              <a:rPr lang="en-US" sz="2000" dirty="0" smtClean="0">
                <a:latin typeface="Times New Roman" pitchFamily="18" charset="0"/>
                <a:cs typeface="Times New Roman" pitchFamily="18" charset="0"/>
              </a:rPr>
              <a:t>graphics</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converted to .jpg file</a:t>
            </a:r>
            <a:endParaRPr lang="en-US" sz="2000" b="1" dirty="0">
              <a:latin typeface="Times New Roman" pitchFamily="18" charset="0"/>
              <a:cs typeface="Times New Roman" pitchFamily="18" charset="0"/>
            </a:endParaRPr>
          </a:p>
        </p:txBody>
      </p:sp>
      <p:pic>
        <p:nvPicPr>
          <p:cNvPr id="102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819400"/>
            <a:ext cx="5029200" cy="2729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322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to comments from </a:t>
            </a:r>
            <a:r>
              <a:rPr lang="en-US" sz="3200" dirty="0" err="1">
                <a:solidFill>
                  <a:schemeClr val="tx1"/>
                </a:solidFill>
                <a:latin typeface="Times New Roman" pitchFamily="18" charset="0"/>
                <a:cs typeface="Times New Roman" pitchFamily="18" charset="0"/>
              </a:rPr>
              <a:t>Tero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Kivinen</a:t>
            </a:r>
            <a:r>
              <a:rPr lang="en-US" sz="3200" dirty="0">
                <a:solidFill>
                  <a:schemeClr val="tx1"/>
                </a:solidFill>
                <a:latin typeface="Times New Roman" pitchFamily="18" charset="0"/>
                <a:cs typeface="Times New Roman" pitchFamily="18" charset="0"/>
              </a:rPr>
              <a:t> on the Draft D2 document- Part </a:t>
            </a:r>
            <a:r>
              <a:rPr lang="en-US" altLang="en-US" sz="3200" dirty="0" smtClean="0">
                <a:solidFill>
                  <a:prstClr val="black"/>
                </a:solidFill>
                <a:latin typeface="Times New Roman" panose="02020603050405020304" pitchFamily="18" charset="0"/>
              </a:rPr>
              <a:t>3</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33528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headings should be in bold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Why is the Part N followed by Part P, not Part O</a:t>
            </a:r>
            <a:r>
              <a:rPr lang="en-US" sz="20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follow alphabet table, after N is O and P.</a:t>
            </a:r>
            <a:endParaRPr lang="en-US" sz="20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4267200" y="1676400"/>
            <a:ext cx="4347210" cy="1367965"/>
          </a:xfrm>
          <a:prstGeom prst="rect">
            <a:avLst/>
          </a:prstGeom>
        </p:spPr>
      </p:pic>
      <p:pic>
        <p:nvPicPr>
          <p:cNvPr id="6" name="Picture 5"/>
          <p:cNvPicPr>
            <a:picLocks noChangeAspect="1"/>
          </p:cNvPicPr>
          <p:nvPr/>
        </p:nvPicPr>
        <p:blipFill>
          <a:blip r:embed="rId3"/>
          <a:stretch>
            <a:fillRect/>
          </a:stretch>
        </p:blipFill>
        <p:spPr>
          <a:xfrm>
            <a:off x="4724400" y="3352800"/>
            <a:ext cx="1943100" cy="2286000"/>
          </a:xfrm>
          <a:prstGeom prst="rect">
            <a:avLst/>
          </a:prstGeom>
        </p:spPr>
      </p:pic>
    </p:spTree>
    <p:extLst>
      <p:ext uri="{BB962C8B-B14F-4D97-AF65-F5344CB8AC3E}">
        <p14:creationId xmlns:p14="http://schemas.microsoft.com/office/powerpoint/2010/main" val="65011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PhyOfdmFec</a:t>
            </a:r>
            <a:r>
              <a:rPr lang="en-US" sz="2000" dirty="0">
                <a:latin typeface="Times New Roman" pitchFamily="18" charset="0"/>
                <a:cs typeface="Times New Roman" pitchFamily="18" charset="0"/>
              </a:rPr>
              <a:t>” is not used anywhere in the standard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phyMimoCookRLLCode</a:t>
            </a:r>
            <a:r>
              <a:rPr lang="en-US" sz="2000" dirty="0">
                <a:latin typeface="Times New Roman" pitchFamily="18" charset="0"/>
                <a:cs typeface="Times New Roman" pitchFamily="18" charset="0"/>
              </a:rPr>
              <a:t>” is not used anywhere in the standard.</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phyMimoCookFec</a:t>
            </a:r>
            <a:r>
              <a:rPr lang="en-US" sz="2000" dirty="0">
                <a:latin typeface="Times New Roman" pitchFamily="18" charset="0"/>
                <a:cs typeface="Times New Roman" pitchFamily="18" charset="0"/>
              </a:rPr>
              <a:t>” is not used anywhere in the standard.</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phyNomaFec</a:t>
            </a:r>
            <a:r>
              <a:rPr lang="en-US" sz="2000" dirty="0">
                <a:latin typeface="Times New Roman" pitchFamily="18" charset="0"/>
                <a:cs typeface="Times New Roman" pitchFamily="18" charset="0"/>
              </a:rPr>
              <a:t>” is not used anywhere in the standard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phyMimoOokFec</a:t>
            </a:r>
            <a:r>
              <a:rPr lang="en-US" sz="2000" dirty="0">
                <a:latin typeface="Times New Roman" pitchFamily="18" charset="0"/>
                <a:cs typeface="Times New Roman" pitchFamily="18" charset="0"/>
              </a:rPr>
              <a:t>” is not used anywhere in the standard.</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Attribute “</a:t>
            </a:r>
            <a:r>
              <a:rPr lang="en-US" sz="2000" i="1" dirty="0" err="1">
                <a:latin typeface="Times New Roman" pitchFamily="18" charset="0"/>
                <a:cs typeface="Times New Roman" pitchFamily="18" charset="0"/>
              </a:rPr>
              <a:t>phyHookOfdmFec</a:t>
            </a:r>
            <a:r>
              <a:rPr lang="en-US" sz="2000" dirty="0">
                <a:latin typeface="Times New Roman" pitchFamily="18" charset="0"/>
                <a:cs typeface="Times New Roman" pitchFamily="18" charset="0"/>
              </a:rPr>
              <a:t>” is not used </a:t>
            </a:r>
            <a:r>
              <a:rPr lang="en-US" sz="2000" dirty="0" err="1">
                <a:latin typeface="Times New Roman" pitchFamily="18" charset="0"/>
                <a:cs typeface="Times New Roman" pitchFamily="18" charset="0"/>
              </a:rPr>
              <a:t>anywehere</a:t>
            </a:r>
            <a:r>
              <a:rPr lang="en-US" sz="2000" dirty="0">
                <a:latin typeface="Times New Roman" pitchFamily="18" charset="0"/>
                <a:cs typeface="Times New Roman" pitchFamily="18" charset="0"/>
              </a:rPr>
              <a:t> in the standard.</a:t>
            </a: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These attributes were mentioned in Clauses 16 and 17.</a:t>
            </a:r>
            <a:endParaRPr lang="en-US" sz="20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958734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Orphan paragraph. Remove orphan paragraph, i.e., if you have both text and subsections inside the same heading the text before the first subsection is orphan paragraph, and must be removed. Easiest way to remove it is to add x.y.1 General or similar and move text there.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990600" y="3048000"/>
            <a:ext cx="7543800" cy="3143250"/>
          </a:xfrm>
          <a:prstGeom prst="rect">
            <a:avLst/>
          </a:prstGeom>
        </p:spPr>
      </p:pic>
    </p:spTree>
    <p:extLst>
      <p:ext uri="{BB962C8B-B14F-4D97-AF65-F5344CB8AC3E}">
        <p14:creationId xmlns:p14="http://schemas.microsoft.com/office/powerpoint/2010/main" val="1495815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some strikeout text on section 16.2.6. This is new text to be added, so there cannot be any editing instructions here.</a:t>
            </a:r>
          </a:p>
        </p:txBody>
      </p:sp>
      <p:pic>
        <p:nvPicPr>
          <p:cNvPr id="5" name="Picture 4"/>
          <p:cNvPicPr>
            <a:picLocks noChangeAspect="1"/>
          </p:cNvPicPr>
          <p:nvPr/>
        </p:nvPicPr>
        <p:blipFill>
          <a:blip r:embed="rId2"/>
          <a:stretch>
            <a:fillRect/>
          </a:stretch>
        </p:blipFill>
        <p:spPr>
          <a:xfrm>
            <a:off x="511492" y="3581400"/>
            <a:ext cx="8143875" cy="1352550"/>
          </a:xfrm>
          <a:prstGeom prst="rect">
            <a:avLst/>
          </a:prstGeom>
        </p:spPr>
      </p:pic>
    </p:spTree>
    <p:extLst>
      <p:ext uri="{BB962C8B-B14F-4D97-AF65-F5344CB8AC3E}">
        <p14:creationId xmlns:p14="http://schemas.microsoft.com/office/powerpoint/2010/main" val="3871669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Decorate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and row headings should be in bold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 have no idea what is supposed to be heading or what in the table 151b? </a:t>
            </a:r>
            <a:r>
              <a:rPr lang="en-US" sz="2000" b="1" dirty="0" smtClean="0">
                <a:latin typeface="Times New Roman" pitchFamily="18" charset="0"/>
                <a:cs typeface="Times New Roman" pitchFamily="18" charset="0"/>
                <a:sym typeface="Wingdings" panose="05000000000000000000" pitchFamily="2" charset="2"/>
              </a:rPr>
              <a:t> this table shows the format of data sub-packet. How to design the sub-packet</a:t>
            </a:r>
            <a:endParaRPr lang="en-US" sz="20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990600" y="1981200"/>
            <a:ext cx="5381625" cy="1495425"/>
          </a:xfrm>
          <a:prstGeom prst="rect">
            <a:avLst/>
          </a:prstGeom>
        </p:spPr>
      </p:pic>
      <p:pic>
        <p:nvPicPr>
          <p:cNvPr id="5" name="Picture 4"/>
          <p:cNvPicPr>
            <a:picLocks noChangeAspect="1"/>
          </p:cNvPicPr>
          <p:nvPr/>
        </p:nvPicPr>
        <p:blipFill>
          <a:blip r:embed="rId3"/>
          <a:stretch>
            <a:fillRect/>
          </a:stretch>
        </p:blipFill>
        <p:spPr>
          <a:xfrm>
            <a:off x="2362199" y="4605306"/>
            <a:ext cx="4867275" cy="1538319"/>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Decorate Draft D2 Version</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column and row headings should be in bold. Change “Mode 1”, to “Mode 4” to be bold. Change also first column to be bold, as they are also headings.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061210" y="2239168"/>
            <a:ext cx="6648450" cy="2714625"/>
          </a:xfrm>
          <a:prstGeom prst="rect">
            <a:avLst/>
          </a:prstGeom>
        </p:spPr>
      </p:pic>
    </p:spTree>
    <p:extLst>
      <p:ext uri="{BB962C8B-B14F-4D97-AF65-F5344CB8AC3E}">
        <p14:creationId xmlns:p14="http://schemas.microsoft.com/office/powerpoint/2010/main" val="1916260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Decorate Draft D2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Figure 216f seems to be bitmap. This makes text in figure to be unsearchable. </a:t>
            </a:r>
            <a:endParaRPr lang="en-US" sz="2000" dirty="0" smtClean="0">
              <a:latin typeface="Times New Roman" pitchFamily="18" charset="0"/>
              <a:cs typeface="Times New Roman" pitchFamily="18" charset="0"/>
            </a:endParaRP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converted to .jpg format</a:t>
            </a:r>
            <a:endParaRPr lang="en-US" sz="2000" b="1" dirty="0">
              <a:latin typeface="Times New Roman" pitchFamily="18" charset="0"/>
              <a:cs typeface="Times New Roman" pitchFamily="18" charset="0"/>
            </a:endParaRPr>
          </a:p>
        </p:txBody>
      </p:sp>
      <p:pic>
        <p:nvPicPr>
          <p:cNvPr id="102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760" y="3276600"/>
            <a:ext cx="5943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6046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16583</TotalTime>
  <Words>731</Words>
  <Application>Microsoft Office PowerPoint</Application>
  <PresentationFormat>On-screen Show (4:3)</PresentationFormat>
  <Paragraphs>55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맑은 고딕</vt:lpstr>
      <vt:lpstr>Arial</vt:lpstr>
      <vt:lpstr>Calibri</vt:lpstr>
      <vt:lpstr>Times New Roman</vt:lpstr>
      <vt:lpstr>Wingdings</vt:lpstr>
      <vt:lpstr>Office Theme</vt:lpstr>
      <vt:lpstr>PowerPoint Presentation</vt:lpstr>
      <vt:lpstr>PowerPoint Presentation</vt:lpstr>
      <vt:lpstr>Issue #1:  Decorate Draft D2 document</vt:lpstr>
      <vt:lpstr>Issue #2:  Decorate Draft D2 document</vt:lpstr>
      <vt:lpstr>Issue #3:  Decorate Draft D2 document</vt:lpstr>
      <vt:lpstr>Issue #4:  Decorate Draft D2 document</vt:lpstr>
      <vt:lpstr>Issue #5: Decorate D2 document</vt:lpstr>
      <vt:lpstr>Issue #6: Decorate Draft D2 Version</vt:lpstr>
      <vt:lpstr>Issue #7:  Decorate Draft D2 Version</vt:lpstr>
      <vt:lpstr>Issue #8:  Decorate Draft D2 Version</vt:lpstr>
      <vt:lpstr>Issue #9:  Decorate Draft D2 Version</vt:lpstr>
      <vt:lpstr>Issue #10:  Decorate Draft D2 Version</vt:lpstr>
      <vt:lpstr>Issue #11: Decorate Draft D2 document</vt:lpstr>
      <vt:lpstr>Issue #12: Technical issue in Draft D2 document</vt:lpstr>
      <vt:lpstr>Issue #13:  Decorate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774</cp:revision>
  <cp:lastPrinted>2017-05-07T15:48:38Z</cp:lastPrinted>
  <dcterms:created xsi:type="dcterms:W3CDTF">2010-05-15T17:50:32Z</dcterms:created>
  <dcterms:modified xsi:type="dcterms:W3CDTF">2022-11-15T04:26:04Z</dcterms:modified>
</cp:coreProperties>
</file>