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75" r:id="rId3"/>
    <p:sldId id="311" r:id="rId4"/>
    <p:sldId id="378" r:id="rId5"/>
    <p:sldId id="379" r:id="rId6"/>
    <p:sldId id="380" r:id="rId7"/>
    <p:sldId id="381" r:id="rId8"/>
    <p:sldId id="382" r:id="rId9"/>
    <p:sldId id="383" r:id="rId10"/>
    <p:sldId id="384" r:id="rId11"/>
    <p:sldId id="385" r:id="rId12"/>
    <p:sldId id="386" r:id="rId13"/>
    <p:sldId id="38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15-22-0617-00-007a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Response to comments from </a:t>
            </a:r>
            <a:r>
              <a:rPr lang="en-US" altLang="en-US" sz="1600" b="1" dirty="0" err="1">
                <a:solidFill>
                  <a:prstClr val="black"/>
                </a:solidFill>
                <a:latin typeface="Times New Roman" panose="02020603050405020304" pitchFamily="18" charset="0"/>
              </a:rPr>
              <a:t>Tero</a:t>
            </a:r>
            <a:r>
              <a:rPr lang="en-US" altLang="en-US" sz="1600" b="1" dirty="0">
                <a:solidFill>
                  <a:prstClr val="black"/>
                </a:solidFill>
                <a:latin typeface="Times New Roman" panose="02020603050405020304" pitchFamily="18" charset="0"/>
              </a:rPr>
              <a:t> </a:t>
            </a:r>
            <a:r>
              <a:rPr lang="en-US" altLang="en-US" sz="1600" b="1" dirty="0" err="1">
                <a:solidFill>
                  <a:prstClr val="black"/>
                </a:solidFill>
                <a:latin typeface="Times New Roman" panose="02020603050405020304" pitchFamily="18" charset="0"/>
              </a:rPr>
              <a:t>Kivinen</a:t>
            </a:r>
            <a:r>
              <a:rPr lang="en-US" altLang="en-US" sz="1600" b="1" dirty="0">
                <a:solidFill>
                  <a:prstClr val="black"/>
                </a:solidFill>
                <a:latin typeface="Times New Roman" panose="02020603050405020304" pitchFamily="18" charset="0"/>
              </a:rPr>
              <a:t> on the Draft D2 document- Part </a:t>
            </a:r>
            <a:r>
              <a:rPr lang="en-US" altLang="en-US" sz="1600" b="1" dirty="0" smtClean="0">
                <a:solidFill>
                  <a:prstClr val="black"/>
                </a:solidFill>
                <a:latin typeface="Times New Roman" panose="02020603050405020304" pitchFamily="18" charset="0"/>
              </a:rPr>
              <a:t>1</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a:solidFill>
                  <a:prstClr val="black"/>
                </a:solidFill>
                <a:latin typeface="Times New Roman" panose="02020603050405020304" pitchFamily="18" charset="0"/>
              </a:rPr>
              <a:t>Tero</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Kivinen</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Response to the </a:t>
            </a:r>
            <a:r>
              <a:rPr lang="en-US" sz="1600" dirty="0">
                <a:solidFill>
                  <a:prstClr val="black"/>
                </a:solidFill>
                <a:latin typeface="Times New Roman" panose="02020603050405020304" pitchFamily="18" charset="0"/>
              </a:rPr>
              <a:t>Issues of Draft D2 comment from </a:t>
            </a:r>
            <a:r>
              <a:rPr lang="en-US" sz="1600" dirty="0" err="1">
                <a:solidFill>
                  <a:prstClr val="black"/>
                </a:solidFill>
                <a:latin typeface="Times New Roman" panose="02020603050405020304" pitchFamily="18" charset="0"/>
              </a:rPr>
              <a:t>Tero</a:t>
            </a:r>
            <a:r>
              <a:rPr lang="en-US" sz="1600" dirty="0">
                <a:solidFill>
                  <a:prstClr val="black"/>
                </a:solidFill>
                <a:latin typeface="Times New Roman" panose="02020603050405020304" pitchFamily="18" charset="0"/>
              </a:rPr>
              <a:t> </a:t>
            </a:r>
            <a:r>
              <a:rPr lang="en-US" sz="1600" dirty="0" err="1">
                <a:solidFill>
                  <a:prstClr val="black"/>
                </a:solidFill>
                <a:latin typeface="Times New Roman" panose="02020603050405020304" pitchFamily="18" charset="0"/>
              </a:rPr>
              <a:t>Kivinen</a:t>
            </a:r>
            <a:endParaRPr 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Section header 5 is </a:t>
            </a:r>
            <a:r>
              <a:rPr lang="en-US" sz="2000" dirty="0" smtClean="0">
                <a:latin typeface="Times New Roman" pitchFamily="18" charset="0"/>
                <a:cs typeface="Times New Roman" pitchFamily="18" charset="0"/>
              </a:rPr>
              <a:t>missing</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Section header 5.1 is missing</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5410200" y="1886743"/>
            <a:ext cx="2047875" cy="4029075"/>
          </a:xfrm>
          <a:prstGeom prst="rect">
            <a:avLst/>
          </a:prstGeom>
        </p:spPr>
      </p:pic>
    </p:spTree>
    <p:extLst>
      <p:ext uri="{BB962C8B-B14F-4D97-AF65-F5344CB8AC3E}">
        <p14:creationId xmlns:p14="http://schemas.microsoft.com/office/powerpoint/2010/main" val="2370463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#9: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Underlining is incorrect in the amendment. The “for PHY IV, PHY V” and “PHY VI”, are already in the draft so those should not be underlined, on the other hand the “, and” is moved forward, so it should be </a:t>
            </a:r>
            <a:r>
              <a:rPr lang="en-US" sz="2000" dirty="0" smtClean="0">
                <a:latin typeface="Times New Roman" panose="02020603050405020304" pitchFamily="18" charset="0"/>
                <a:cs typeface="Times New Roman" panose="02020603050405020304" pitchFamily="18" charset="0"/>
              </a:rPr>
              <a:t>strike-outed </a:t>
            </a:r>
            <a:r>
              <a:rPr lang="en-US" sz="2000" dirty="0">
                <a:latin typeface="Times New Roman" panose="02020603050405020304" pitchFamily="18" charset="0"/>
                <a:cs typeface="Times New Roman" panose="02020603050405020304" pitchFamily="18" charset="0"/>
              </a:rPr>
              <a:t>and then added later with underlining.</a:t>
            </a:r>
          </a:p>
        </p:txBody>
      </p:sp>
      <p:pic>
        <p:nvPicPr>
          <p:cNvPr id="6" name="Picture 5"/>
          <p:cNvPicPr>
            <a:picLocks noChangeAspect="1"/>
          </p:cNvPicPr>
          <p:nvPr/>
        </p:nvPicPr>
        <p:blipFill>
          <a:blip r:embed="rId2"/>
          <a:stretch>
            <a:fillRect/>
          </a:stretch>
        </p:blipFill>
        <p:spPr>
          <a:xfrm>
            <a:off x="1689735" y="2667000"/>
            <a:ext cx="5581650" cy="3438525"/>
          </a:xfrm>
          <a:prstGeom prst="rect">
            <a:avLst/>
          </a:prstGeom>
        </p:spPr>
      </p:pic>
    </p:spTree>
    <p:extLst>
      <p:ext uri="{BB962C8B-B14F-4D97-AF65-F5344CB8AC3E}">
        <p14:creationId xmlns:p14="http://schemas.microsoft.com/office/powerpoint/2010/main" val="4270961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#10: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Figures and Tables has their heading too close to the actual figure or table. There should be bit space between them</a:t>
            </a:r>
            <a:r>
              <a:rPr lang="en-US" sz="2000" dirty="0" smtClean="0">
                <a:latin typeface="Times New Roman" pitchFamily="18" charset="0"/>
                <a:cs typeface="Times New Roman" pitchFamily="18" charset="0"/>
              </a:rPr>
              <a:t>.</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updated with a bit space between tables, figure and heading</a:t>
            </a:r>
            <a:endParaRPr lang="en-US" sz="2000" b="1"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828800" y="2895600"/>
            <a:ext cx="5743575" cy="3028950"/>
          </a:xfrm>
          <a:prstGeom prst="rect">
            <a:avLst/>
          </a:prstGeom>
        </p:spPr>
      </p:pic>
    </p:spTree>
    <p:extLst>
      <p:ext uri="{BB962C8B-B14F-4D97-AF65-F5344CB8AC3E}">
        <p14:creationId xmlns:p14="http://schemas.microsoft.com/office/powerpoint/2010/main" val="2481134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#11: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4800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base standard uses “a)”, “b)”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 instead of “a.”, “b</a:t>
            </a:r>
            <a:r>
              <a:rPr lang="en-US" sz="2000" dirty="0" smtClean="0">
                <a:latin typeface="Times New Roman" pitchFamily="18" charset="0"/>
                <a:cs typeface="Times New Roman" pitchFamily="18" charset="0"/>
              </a:rPr>
              <a:t>.” </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follow format in IEEE 802.15.7-2018</a:t>
            </a:r>
            <a:endParaRPr lang="en-US" sz="2000" b="1"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base standard uses boldface for the field names for these lists</a:t>
            </a:r>
            <a:r>
              <a:rPr lang="en-US" sz="2000" dirty="0">
                <a:latin typeface="Times New Roman" pitchFamily="18" charset="0"/>
                <a:cs typeface="Times New Roman" pitchFamily="18" charset="0"/>
              </a:rPr>
              <a:t>. Change “Frame Type subfield”, “Security Enable subfield”, “Frame Pending subfield”, “Destination OWPAN Address subfield”, and “Source OWPAN Address subfield” to be in bold.</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updated it.</a:t>
            </a:r>
            <a:endParaRPr lang="en-US" sz="2000" b="1" dirty="0" smtClean="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5294023" y="2057400"/>
            <a:ext cx="3415637" cy="2790825"/>
          </a:xfrm>
          <a:prstGeom prst="rect">
            <a:avLst/>
          </a:prstGeom>
        </p:spPr>
      </p:pic>
    </p:spTree>
    <p:extLst>
      <p:ext uri="{BB962C8B-B14F-4D97-AF65-F5344CB8AC3E}">
        <p14:creationId xmlns:p14="http://schemas.microsoft.com/office/powerpoint/2010/main" val="3570178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Response to comments from </a:t>
            </a:r>
            <a:r>
              <a:rPr lang="en-US" sz="3200" dirty="0" err="1">
                <a:solidFill>
                  <a:schemeClr val="tx1"/>
                </a:solidFill>
                <a:latin typeface="Times New Roman" pitchFamily="18" charset="0"/>
                <a:cs typeface="Times New Roman" pitchFamily="18" charset="0"/>
              </a:rPr>
              <a:t>Tero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Kivinen</a:t>
            </a:r>
            <a:r>
              <a:rPr lang="en-US" sz="3200" dirty="0">
                <a:solidFill>
                  <a:schemeClr val="tx1"/>
                </a:solidFill>
                <a:latin typeface="Times New Roman" pitchFamily="18" charset="0"/>
                <a:cs typeface="Times New Roman" pitchFamily="18" charset="0"/>
              </a:rPr>
              <a:t> on the Draft D2 document- Part 1</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PDF Index is </a:t>
            </a:r>
            <a:r>
              <a:rPr lang="en-US" sz="2000" dirty="0" smtClean="0">
                <a:latin typeface="Times New Roman" pitchFamily="18" charset="0"/>
                <a:cs typeface="Times New Roman" pitchFamily="18" charset="0"/>
              </a:rPr>
              <a:t>missing</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PDF page numbers and document page numbers do not match.</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Pages ii – vi  are missing page numbers from the bottom of the page</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2057400" y="3399354"/>
            <a:ext cx="5401628" cy="2879209"/>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Abstract part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 is extra &lt; and &gt; around the abstract</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 is extra &lt; and &gt; around the keywords.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Amendment is not a good keyword</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189672" y="3962400"/>
            <a:ext cx="6581775" cy="1743075"/>
          </a:xfrm>
          <a:prstGeom prst="rect">
            <a:avLst/>
          </a:prstGeom>
        </p:spPr>
      </p:pic>
    </p:spTree>
    <p:extLst>
      <p:ext uri="{BB962C8B-B14F-4D97-AF65-F5344CB8AC3E}">
        <p14:creationId xmlns:p14="http://schemas.microsoft.com/office/powerpoint/2010/main" val="191626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Annex Q</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This annex is marked as being Annex Q, but it should be Annex P, and the </a:t>
            </a:r>
            <a:r>
              <a:rPr lang="en-US" sz="2000" dirty="0" smtClean="0">
                <a:latin typeface="Times New Roman" pitchFamily="18" charset="0"/>
                <a:cs typeface="Times New Roman" pitchFamily="18" charset="0"/>
              </a:rPr>
              <a:t>sub-headers </a:t>
            </a:r>
            <a:r>
              <a:rPr lang="en-US" sz="2000" dirty="0">
                <a:latin typeface="Times New Roman" pitchFamily="18" charset="0"/>
                <a:cs typeface="Times New Roman" pitchFamily="18" charset="0"/>
              </a:rPr>
              <a:t>inside are P.1 etc.</a:t>
            </a: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447800" y="2362200"/>
            <a:ext cx="5788342" cy="3703155"/>
          </a:xfrm>
          <a:prstGeom prst="rect">
            <a:avLst/>
          </a:prstGeom>
        </p:spPr>
      </p:pic>
    </p:spTree>
    <p:extLst>
      <p:ext uri="{BB962C8B-B14F-4D97-AF65-F5344CB8AC3E}">
        <p14:creationId xmlns:p14="http://schemas.microsoft.com/office/powerpoint/2010/main" val="446046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Introduction part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editing instructions are missing from the beginning of the </a:t>
            </a:r>
            <a:r>
              <a:rPr lang="en-US" sz="2000" dirty="0" smtClean="0">
                <a:latin typeface="Times New Roman" pitchFamily="18" charset="0"/>
                <a:cs typeface="Times New Roman" pitchFamily="18" charset="0"/>
              </a:rPr>
              <a:t>document.</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rewrite introduction part based on 7a TG</a:t>
            </a:r>
            <a:endParaRPr lang="en-US" sz="2000" b="1"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542097" y="2590800"/>
            <a:ext cx="5876925" cy="3257550"/>
          </a:xfrm>
          <a:prstGeom prst="rect">
            <a:avLst/>
          </a:prstGeom>
        </p:spPr>
      </p:pic>
    </p:spTree>
    <p:extLst>
      <p:ext uri="{BB962C8B-B14F-4D97-AF65-F5344CB8AC3E}">
        <p14:creationId xmlns:p14="http://schemas.microsoft.com/office/powerpoint/2010/main" val="428458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There </a:t>
            </a:r>
            <a:r>
              <a:rPr lang="en-US" sz="2000" dirty="0">
                <a:latin typeface="Times New Roman" panose="02020603050405020304" pitchFamily="18" charset="0"/>
                <a:cs typeface="Times New Roman" panose="02020603050405020304" pitchFamily="18" charset="0"/>
              </a:rPr>
              <a:t>is no changes in the section 1.1, remove it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There is no changes in the section 2, remove it.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There is no changes in the section 3.1, remove it</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want to make the hierarchy between sections</a:t>
            </a:r>
            <a:endParaRPr lang="en-US" sz="2000" b="1"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6477000" y="2247537"/>
            <a:ext cx="1962150" cy="2981325"/>
          </a:xfrm>
          <a:prstGeom prst="rect">
            <a:avLst/>
          </a:prstGeom>
        </p:spPr>
      </p:pic>
    </p:spTree>
    <p:extLst>
      <p:ext uri="{BB962C8B-B14F-4D97-AF65-F5344CB8AC3E}">
        <p14:creationId xmlns:p14="http://schemas.microsoft.com/office/powerpoint/2010/main" val="3606034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This is not first use of HOOK-OFDM, do not expand it here</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first use of the HS2PSK-OFDM is on line 11, not on line 12. </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1371600" y="2874717"/>
            <a:ext cx="5791200" cy="2057400"/>
          </a:xfrm>
          <a:prstGeom prst="rect">
            <a:avLst/>
          </a:prstGeom>
        </p:spPr>
      </p:pic>
    </p:spTree>
    <p:extLst>
      <p:ext uri="{BB962C8B-B14F-4D97-AF65-F5344CB8AC3E}">
        <p14:creationId xmlns:p14="http://schemas.microsoft.com/office/powerpoint/2010/main" val="627403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base draft uses “a)”, “b)”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 this one uses “g.”, “h.” etc</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font size of for “4.4” is smaller than “3.2” etc.</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font size of for “4.4.1” is smaller than “3.2” etc.</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font sizes for all headers.</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447800" y="4114800"/>
            <a:ext cx="5581650" cy="1152525"/>
          </a:xfrm>
          <a:prstGeom prst="rect">
            <a:avLst/>
          </a:prstGeom>
        </p:spPr>
      </p:pic>
    </p:spTree>
    <p:extLst>
      <p:ext uri="{BB962C8B-B14F-4D97-AF65-F5344CB8AC3E}">
        <p14:creationId xmlns:p14="http://schemas.microsoft.com/office/powerpoint/2010/main" val="2064500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16471</TotalTime>
  <Words>564</Words>
  <Application>Microsoft Office PowerPoint</Application>
  <PresentationFormat>On-screen Show (4:3)</PresentationFormat>
  <Paragraphs>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맑은 고딕</vt:lpstr>
      <vt:lpstr>Arial</vt:lpstr>
      <vt:lpstr>Calibri</vt:lpstr>
      <vt:lpstr>Times New Roman</vt:lpstr>
      <vt:lpstr>Wingdings</vt:lpstr>
      <vt:lpstr>Office Theme</vt:lpstr>
      <vt:lpstr>PowerPoint Presentation</vt:lpstr>
      <vt:lpstr>PowerPoint Presentation</vt:lpstr>
      <vt:lpstr>Issue #1: Decorate Draft D2 document</vt:lpstr>
      <vt:lpstr>Issue #2: Abstract part</vt:lpstr>
      <vt:lpstr>Issue #3: Annex Q</vt:lpstr>
      <vt:lpstr>Issue #4: Introduction part</vt:lpstr>
      <vt:lpstr>Issue #5: Decorate Draft D2 document</vt:lpstr>
      <vt:lpstr>Issue #6:  Decorate Draft D2 document</vt:lpstr>
      <vt:lpstr>Issue #7:  Decorate Draft D2 document</vt:lpstr>
      <vt:lpstr>Issue #8: Decorate Draft D2 document</vt:lpstr>
      <vt:lpstr>Issue #9: Decorate Draft D2 document</vt:lpstr>
      <vt:lpstr>Issue #10:  Decorate Draft D2 document</vt:lpstr>
      <vt:lpstr>Issue #11:  Decorate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718</cp:revision>
  <cp:lastPrinted>2017-05-07T15:48:38Z</cp:lastPrinted>
  <dcterms:created xsi:type="dcterms:W3CDTF">2010-05-15T17:50:32Z</dcterms:created>
  <dcterms:modified xsi:type="dcterms:W3CDTF">2022-11-15T04:24:06Z</dcterms:modified>
</cp:coreProperties>
</file>