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232"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233"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234"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235"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236"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1233BCF3-1F1B-41CD-96A4-25B0F9CA38FF}"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3288600" y="9736920"/>
            <a:ext cx="879120" cy="785520"/>
          </a:xfrm>
          <a:prstGeom prst="rect">
            <a:avLst/>
          </a:prstGeom>
          <a:noFill/>
          <a:ln w="0">
            <a:noFill/>
          </a:ln>
        </p:spPr>
        <p:style>
          <a:lnRef idx="0"/>
          <a:fillRef idx="0"/>
          <a:effectRef idx="0"/>
          <a:fontRef idx="minor"/>
        </p:style>
        <p:txBody>
          <a:bodyPr lIns="0" rIns="0" tIns="0" bIns="0">
            <a:noAutofit/>
          </a:bodyPr>
          <a:p>
            <a:pPr algn="r">
              <a:lnSpc>
                <a:spcPct val="100000"/>
              </a:lnSpc>
            </a:pPr>
            <a:fld id="{7F0AD1D6-8032-4695-A8C3-F0500B1D68B7}"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271" name="PlaceHolder 2"/>
          <p:cNvSpPr>
            <a:spLocks noGrp="1"/>
          </p:cNvSpPr>
          <p:nvPr>
            <p:ph type="body"/>
          </p:nvPr>
        </p:nvSpPr>
        <p:spPr>
          <a:xfrm>
            <a:off x="1036080" y="4777200"/>
            <a:ext cx="5681520" cy="4507560"/>
          </a:xfrm>
          <a:prstGeom prst="rect">
            <a:avLst/>
          </a:prstGeom>
        </p:spPr>
        <p:txBody>
          <a:bodyPr lIns="95760" rIns="95760" tIns="47160" bIns="47160">
            <a:noAutofit/>
          </a:bodyPr>
          <a:p>
            <a:endParaRPr b="0" lang="en-US" sz="2000" spc="-1" strike="noStrike">
              <a:latin typeface="Arial"/>
            </a:endParaRPr>
          </a:p>
        </p:txBody>
      </p:sp>
      <p:sp>
        <p:nvSpPr>
          <p:cNvPr id="272" name="PlaceHolder 3"/>
          <p:cNvSpPr>
            <a:spLocks noGrp="1"/>
          </p:cNvSpPr>
          <p:nvPr>
            <p:ph type="sldImg"/>
          </p:nvPr>
        </p:nvSpPr>
        <p:spPr>
          <a:xfrm>
            <a:off x="1282680" y="760320"/>
            <a:ext cx="5193720" cy="37400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04" name="PlaceHolder 2"/>
          <p:cNvSpPr>
            <a:spLocks noGrp="1"/>
          </p:cNvSpPr>
          <p:nvPr>
            <p:ph type="subTitle"/>
          </p:nvPr>
        </p:nvSpPr>
        <p:spPr>
          <a:xfrm>
            <a:off x="457200" y="1604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06"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13"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14"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115"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18"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19"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23"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25"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126"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28"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29"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30"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131"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33"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6"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8"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50" name="PlaceHolder 2"/>
          <p:cNvSpPr>
            <a:spLocks noGrp="1"/>
          </p:cNvSpPr>
          <p:nvPr>
            <p:ph type="subTitle"/>
          </p:nvPr>
        </p:nvSpPr>
        <p:spPr>
          <a:xfrm>
            <a:off x="457200" y="1604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52"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54"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63"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64"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65"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67"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68"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69"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71"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172"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74"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75"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76"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177"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96" name="PlaceHolder 2"/>
          <p:cNvSpPr>
            <a:spLocks noGrp="1"/>
          </p:cNvSpPr>
          <p:nvPr>
            <p:ph type="subTitle"/>
          </p:nvPr>
        </p:nvSpPr>
        <p:spPr>
          <a:xfrm>
            <a:off x="457200" y="1604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98"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00"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201"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05"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06"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207"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09"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210"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211"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13"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14"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215"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17"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218"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20"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21"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222"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223"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802-15-22-0607-01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F8E5A29-8A3D-4BC2-ABCA-6601AD122F9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802-15-22-0607-01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A3FC6BF4-47D6-4158-80AE-923677EE993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802-15-22-0607-01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A7DEF99-DDEE-4F48-879A-510E005D9D0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Nov2022</a:t>
            </a:r>
            <a:endParaRPr b="0" lang="en-US" sz="1400" spc="-1" strike="noStrike">
              <a:latin typeface="Arial"/>
            </a:endParaRPr>
          </a:p>
        </p:txBody>
      </p:sp>
      <p:sp>
        <p:nvSpPr>
          <p:cNvPr id="100"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01"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a:t>
            </a:r>
            <a:r>
              <a:rPr b="0" lang="en-US" sz="1800" spc="-1" strike="noStrike">
                <a:latin typeface="Arial"/>
              </a:rPr>
              <a:t>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a:t>
            </a:r>
            <a:r>
              <a:rPr b="0" lang="en-US" sz="1800" spc="-1" strike="noStrike">
                <a:latin typeface="Arial"/>
              </a:rPr>
              <a:t>Outline </a:t>
            </a:r>
            <a:r>
              <a:rPr b="0" lang="en-US" sz="1800" spc="-1" strike="noStrike">
                <a:latin typeface="Arial"/>
              </a:rPr>
              <a:t>Level</a:t>
            </a:r>
            <a:endParaRPr b="0" lang="en-US" sz="1800" spc="-1" strike="noStrike">
              <a:latin typeface="Arial"/>
            </a:endParaRPr>
          </a:p>
        </p:txBody>
      </p:sp>
      <p:sp>
        <p:nvSpPr>
          <p:cNvPr id="102"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9"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802-15-22-0607-01</a:t>
            </a:r>
            <a:endParaRPr b="0" lang="en-US" sz="1400" spc="-1" strike="noStrike">
              <a:latin typeface="Arial"/>
            </a:endParaRPr>
          </a:p>
        </p:txBody>
      </p:sp>
      <p:sp>
        <p:nvSpPr>
          <p:cNvPr id="140"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1"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2"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3"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4"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277A3D1-06BE-4569-B3D1-F8B852CDE3B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5"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6"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Nov2022</a:t>
            </a:r>
            <a:endParaRPr b="0" lang="en-US" sz="1400" spc="-1" strike="noStrike">
              <a:latin typeface="Arial"/>
            </a:endParaRPr>
          </a:p>
        </p:txBody>
      </p:sp>
      <p:sp>
        <p:nvSpPr>
          <p:cNvPr id="147"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48"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802-15-22-0607-01</a:t>
            </a:r>
            <a:endParaRPr b="0" lang="en-US" sz="1400" spc="-1" strike="noStrike">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7"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90"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5A97E133-2380-418A-9D9F-5265B5545B1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91"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92"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Nov2022</a:t>
            </a:r>
            <a:endParaRPr b="0" lang="en-US" sz="1400" spc="-1" strike="noStrike">
              <a:latin typeface="Arial"/>
            </a:endParaRPr>
          </a:p>
        </p:txBody>
      </p:sp>
      <p:sp>
        <p:nvSpPr>
          <p:cNvPr id="193"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94"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7" name="CustomShape 1"/>
          <p:cNvSpPr/>
          <p:nvPr/>
        </p:nvSpPr>
        <p:spPr>
          <a:xfrm>
            <a:off x="152280" y="609480"/>
            <a:ext cx="8980920" cy="461556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IG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November, 2022</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IG Privacy Meeting in Bangkok</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IG Privacy November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685440"/>
            <a:ext cx="7761600" cy="1056240"/>
          </a:xfrm>
          <a:prstGeom prst="rect">
            <a:avLst/>
          </a:prstGeom>
          <a:noFill/>
          <a:ln w="0">
            <a:noFill/>
          </a:ln>
        </p:spPr>
        <p:style>
          <a:lnRef idx="0"/>
          <a:fillRef idx="0"/>
          <a:effectRef idx="0"/>
          <a:fontRef idx="minor"/>
        </p:style>
      </p:sp>
      <p:sp>
        <p:nvSpPr>
          <p:cNvPr id="257"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latin typeface="Arial"/>
            </a:endParaRPr>
          </a:p>
        </p:txBody>
      </p:sp>
      <p:sp>
        <p:nvSpPr>
          <p:cNvPr id="258" name="CustomShape 3"/>
          <p:cNvSpPr/>
          <p:nvPr/>
        </p:nvSpPr>
        <p:spPr>
          <a:xfrm>
            <a:off x="457200" y="1604520"/>
            <a:ext cx="8220240" cy="3968280"/>
          </a:xfrm>
          <a:prstGeom prst="rect">
            <a:avLst/>
          </a:prstGeom>
          <a:noFill/>
          <a:ln w="0">
            <a:noFill/>
          </a:ln>
        </p:spPr>
        <p:style>
          <a:lnRef idx="0"/>
          <a:fillRef idx="0"/>
          <a:effectRef idx="0"/>
          <a:fontRef idx="minor"/>
        </p:style>
      </p:sp>
      <p:sp>
        <p:nvSpPr>
          <p:cNvPr id="259" name="CustomShape 4"/>
          <p:cNvSpPr/>
          <p:nvPr/>
        </p:nvSpPr>
        <p:spPr>
          <a:xfrm>
            <a:off x="457200" y="1604520"/>
            <a:ext cx="8218800" cy="3966840"/>
          </a:xfrm>
          <a:prstGeom prst="rect">
            <a:avLst/>
          </a:prstGeom>
          <a:noFill/>
          <a:ln w="0">
            <a:noFill/>
          </a:ln>
        </p:spPr>
        <p:style>
          <a:lnRef idx="0"/>
          <a:fillRef idx="0"/>
          <a:effectRef idx="0"/>
          <a:fontRef idx="minor"/>
        </p:style>
        <p:txBody>
          <a:bodyPr lIns="0" rIns="0" tIns="0" bIns="0">
            <a:normAutofit/>
          </a:bodyPr>
          <a:p>
            <a:pPr marL="432000" indent="-3157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PAR for the task group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CustomShape 1"/>
          <p:cNvSpPr/>
          <p:nvPr/>
        </p:nvSpPr>
        <p:spPr>
          <a:xfrm>
            <a:off x="457200" y="273600"/>
            <a:ext cx="8224920" cy="1140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latin typeface="Arial"/>
            </a:endParaRPr>
          </a:p>
        </p:txBody>
      </p:sp>
      <p:sp>
        <p:nvSpPr>
          <p:cNvPr id="261" name="CustomShape 2"/>
          <p:cNvSpPr/>
          <p:nvPr/>
        </p:nvSpPr>
        <p:spPr>
          <a:xfrm>
            <a:off x="457200" y="1604520"/>
            <a:ext cx="7770960" cy="3972960"/>
          </a:xfrm>
          <a:prstGeom prst="rect">
            <a:avLst/>
          </a:prstGeom>
          <a:noFill/>
          <a:ln w="0">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1330-1530</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discuss on the par</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17</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November 1330-1530</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CustomShape 1"/>
          <p:cNvSpPr/>
          <p:nvPr/>
        </p:nvSpPr>
        <p:spPr>
          <a:xfrm>
            <a:off x="457200" y="273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Scope of work</a:t>
            </a:r>
            <a:endParaRPr b="0" lang="en-US" sz="4400" spc="-1" strike="noStrike">
              <a:latin typeface="Arial"/>
            </a:endParaRPr>
          </a:p>
        </p:txBody>
      </p:sp>
      <p:sp>
        <p:nvSpPr>
          <p:cNvPr id="263" name="CustomShape 2"/>
          <p:cNvSpPr/>
          <p:nvPr/>
        </p:nvSpPr>
        <p:spPr>
          <a:xfrm>
            <a:off x="457200" y="1604520"/>
            <a:ext cx="8229240" cy="397656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Provide privacy for 802.15.4, especially for the addressing for mobile devices.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No point of doing work on the fixed IoT infrastructure.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Scope: </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latin typeface="Arial"/>
              </a:rPr>
              <a:t>Address issues in 802.15.4 MAC related to privacy.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TextShape 1"/>
          <p:cNvSpPr txBox="1"/>
          <p:nvPr/>
        </p:nvSpPr>
        <p:spPr>
          <a:xfrm>
            <a:off x="457200" y="273600"/>
            <a:ext cx="8229240" cy="1144800"/>
          </a:xfrm>
          <a:prstGeom prst="rect">
            <a:avLst/>
          </a:prstGeom>
          <a:noFill/>
          <a:ln w="0">
            <a:noFill/>
          </a:ln>
        </p:spPr>
        <p:txBody>
          <a:bodyPr lIns="0" rIns="0" tIns="0" bIns="0" anchor="ctr">
            <a:noAutofit/>
          </a:bodyPr>
          <a:p>
            <a:pPr algn="ctr"/>
            <a:r>
              <a:rPr b="0" lang="en-US" sz="4400" spc="-1" strike="noStrike">
                <a:latin typeface="Arial"/>
              </a:rPr>
              <a:t>Known issues</a:t>
            </a:r>
            <a:endParaRPr b="0" lang="en-US" sz="4400" spc="-1" strike="noStrike">
              <a:latin typeface="Arial"/>
            </a:endParaRPr>
          </a:p>
        </p:txBody>
      </p:sp>
      <p:sp>
        <p:nvSpPr>
          <p:cNvPr id="265" name="TextShape 2"/>
          <p:cNvSpPr txBox="1"/>
          <p:nvPr/>
        </p:nvSpPr>
        <p:spPr>
          <a:xfrm>
            <a:off x="457200" y="1604520"/>
            <a:ext cx="8229240" cy="3977280"/>
          </a:xfrm>
          <a:prstGeom prst="rect">
            <a:avLst/>
          </a:prstGeom>
          <a:noFill/>
          <a:ln w="0">
            <a:noFill/>
          </a:ln>
        </p:spPr>
        <p:txBody>
          <a:bodyPr lIns="0" rIns="0" tIns="0" bIns="0">
            <a:normAutofit fontScale="45000"/>
          </a:bodyPr>
          <a:p>
            <a:pPr marL="432000" indent="-324000">
              <a:spcBef>
                <a:spcPts val="1417"/>
              </a:spcBef>
              <a:buClr>
                <a:srgbClr val="000000"/>
              </a:buClr>
              <a:buSzPct val="45000"/>
              <a:buFont typeface="Wingdings" charset="2"/>
              <a:buChar char=""/>
            </a:pPr>
            <a:r>
              <a:rPr b="0" lang="en-US" sz="3200" spc="-1" strike="noStrike">
                <a:latin typeface="Arial"/>
              </a:rPr>
              <a:t>Address are static and we need </a:t>
            </a:r>
            <a:r>
              <a:rPr b="0" lang="en-US" sz="3200" spc="-1" strike="noStrike">
                <a:latin typeface="Arial"/>
              </a:rPr>
              <a:t>mechanism to change it, and inform the </a:t>
            </a:r>
            <a:r>
              <a:rPr b="0" lang="en-US" sz="3200" spc="-1" strike="noStrike">
                <a:latin typeface="Arial"/>
              </a:rPr>
              <a:t>other peers about the change.</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After the change, we do want to copy security </a:t>
            </a:r>
            <a:r>
              <a:rPr b="0" lang="en-US" sz="2800" spc="-1" strike="noStrike">
                <a:latin typeface="Arial"/>
              </a:rPr>
              <a:t>context from previous MAC address to it to </a:t>
            </a:r>
            <a:r>
              <a:rPr b="0" lang="en-US" sz="2800" spc="-1" strike="noStrike">
                <a:latin typeface="Arial"/>
              </a:rPr>
              <a:t>new MAC address. The frame counter needs </a:t>
            </a:r>
            <a:r>
              <a:rPr b="0" lang="en-US" sz="2800" spc="-1" strike="noStrike">
                <a:latin typeface="Arial"/>
              </a:rPr>
              <a:t>to reset to 0 also.</a:t>
            </a:r>
            <a:endParaRPr b="0" lang="en-US" sz="28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Sleeping node should change its address </a:t>
            </a:r>
            <a:r>
              <a:rPr b="0" lang="en-US" sz="3200" spc="-1" strike="noStrike">
                <a:latin typeface="Arial"/>
              </a:rPr>
              <a:t>BEFORE going to sleep, so when it wakes </a:t>
            </a:r>
            <a:r>
              <a:rPr b="0" lang="en-US" sz="3200" spc="-1" strike="noStrike">
                <a:latin typeface="Arial"/>
              </a:rPr>
              <a:t>up, it already has new address set up, and </a:t>
            </a:r>
            <a:r>
              <a:rPr b="0" lang="en-US" sz="3200" spc="-1" strike="noStrike">
                <a:latin typeface="Arial"/>
              </a:rPr>
              <a:t>the pending addresses in the beacon refer </a:t>
            </a:r>
            <a:r>
              <a:rPr b="0" lang="en-US" sz="3200" spc="-1" strike="noStrike">
                <a:latin typeface="Arial"/>
              </a:rPr>
              <a:t>to that new address.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Addresses are stored in the security </a:t>
            </a:r>
            <a:r>
              <a:rPr b="0" lang="en-US" sz="3200" spc="-1" strike="noStrike">
                <a:latin typeface="Arial"/>
              </a:rPr>
              <a:t>tables, in the 802.15.10, TSCH link, and </a:t>
            </a:r>
            <a:r>
              <a:rPr b="0" lang="en-US" sz="3200" spc="-1" strike="noStrike">
                <a:latin typeface="Arial"/>
              </a:rPr>
              <a:t>SRM.</a:t>
            </a:r>
            <a:endParaRPr b="0" lang="en-US" sz="3200" spc="-1" strike="noStrike">
              <a:latin typeface="Arial"/>
            </a:endParaRPr>
          </a:p>
          <a:p>
            <a:pPr marL="432000" indent="-324000">
              <a:spcBef>
                <a:spcPts val="1417"/>
              </a:spcBef>
              <a:buClr>
                <a:srgbClr val="000000"/>
              </a:buClr>
              <a:buSzPct val="45000"/>
              <a:buFont typeface="Wingdings" charset="2"/>
              <a:buChar char=""/>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TextShape 1"/>
          <p:cNvSpPr txBox="1"/>
          <p:nvPr/>
        </p:nvSpPr>
        <p:spPr>
          <a:xfrm>
            <a:off x="457200" y="273600"/>
            <a:ext cx="8229240" cy="1144800"/>
          </a:xfrm>
          <a:prstGeom prst="rect">
            <a:avLst/>
          </a:prstGeom>
          <a:noFill/>
          <a:ln w="0">
            <a:noFill/>
          </a:ln>
        </p:spPr>
        <p:txBody>
          <a:bodyPr lIns="0" rIns="0" tIns="0" bIns="0" anchor="ctr">
            <a:noAutofit/>
          </a:bodyPr>
          <a:p>
            <a:pPr algn="ctr"/>
            <a:r>
              <a:rPr b="0" lang="en-US" sz="4400" spc="-1" strike="noStrike">
                <a:latin typeface="Arial"/>
              </a:rPr>
              <a:t>PAR items</a:t>
            </a:r>
            <a:endParaRPr b="0" lang="en-US" sz="4400" spc="-1" strike="noStrike">
              <a:latin typeface="Arial"/>
            </a:endParaRPr>
          </a:p>
        </p:txBody>
      </p:sp>
      <p:sp>
        <p:nvSpPr>
          <p:cNvPr id="267" name="TextShape 2"/>
          <p:cNvSpPr txBox="1"/>
          <p:nvPr/>
        </p:nvSpPr>
        <p:spPr>
          <a:xfrm>
            <a:off x="457200" y="1604520"/>
            <a:ext cx="8229240" cy="3977280"/>
          </a:xfrm>
          <a:prstGeom prst="rect">
            <a:avLst/>
          </a:prstGeom>
          <a:noFill/>
          <a:ln w="0">
            <a:noFill/>
          </a:ln>
        </p:spPr>
        <p:txBody>
          <a:bodyPr lIns="0" rIns="0" tIns="0" bIns="0">
            <a:normAutofit fontScale="30000"/>
          </a:bodyPr>
          <a:p>
            <a:pPr marL="432000" indent="-324000">
              <a:spcBef>
                <a:spcPts val="1417"/>
              </a:spcBef>
              <a:buClr>
                <a:srgbClr val="000000"/>
              </a:buClr>
              <a:buSzPct val="45000"/>
              <a:buFont typeface="Wingdings" charset="2"/>
              <a:buChar char=""/>
            </a:pPr>
            <a:r>
              <a:rPr b="0" lang="en-US" sz="3200" spc="-1" strike="noStrike">
                <a:latin typeface="Arial"/>
              </a:rPr>
              <a:t>5.2.b: This amendment specifies modifications to the IEEE Std 802.15.4 medium access control (MAC) specification to specify new mechanisms that address and improve user privacy.</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5.5: Users and regulatory agencies are concerned about protecting personal information such as locations, movements, contacts and activities, etc. Devices incorporating IEEE Std 802.15.4 are increasingly integrated in personal mobile devices carried with people current IEEE Std 802.15.4 does not sufficiently protect users from user tracking and user profiling attacks. To ensure continued growth and support for IEEE Std 802.15.4, this project standardizes user privacy solutions applicable to IEEE Std 802.15.4 for mobile devices.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CustomShape 1"/>
          <p:cNvSpPr/>
          <p:nvPr/>
        </p:nvSpPr>
        <p:spPr>
          <a:xfrm>
            <a:off x="457200" y="273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latin typeface="Arial"/>
              </a:rPr>
              <a:t>More information</a:t>
            </a:r>
            <a:endParaRPr b="0" lang="en-US" sz="4400" spc="-1" strike="noStrike">
              <a:latin typeface="Arial"/>
            </a:endParaRPr>
          </a:p>
        </p:txBody>
      </p:sp>
      <p:sp>
        <p:nvSpPr>
          <p:cNvPr id="269" name="CustomShape 2"/>
          <p:cNvSpPr/>
          <p:nvPr/>
        </p:nvSpPr>
        <p:spPr>
          <a:xfrm>
            <a:off x="457200" y="1604520"/>
            <a:ext cx="8229240" cy="397656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See Wng presentation 15-22-0477-00.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CustomShape 1"/>
          <p:cNvSpPr/>
          <p:nvPr/>
        </p:nvSpPr>
        <p:spPr>
          <a:xfrm>
            <a:off x="190440" y="1007640"/>
            <a:ext cx="8753760" cy="5540400"/>
          </a:xfrm>
          <a:prstGeom prst="rect">
            <a:avLst/>
          </a:prstGeom>
          <a:noFill/>
          <a:ln w="0">
            <a:noFill/>
          </a:ln>
        </p:spPr>
        <p:style>
          <a:lnRef idx="0"/>
          <a:fillRef idx="0"/>
          <a:effectRef idx="0"/>
          <a:fontRef idx="minor"/>
        </p:style>
        <p:txBody>
          <a:bodyPr lIns="90000" rIns="90000" tIns="45000" bIns="45000">
            <a:noAutofit/>
          </a:bodyPr>
          <a:p>
            <a:pPr marL="216000" indent="-21312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312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312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312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312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239" name="CustomShape 2"/>
          <p:cNvSpPr/>
          <p:nvPr/>
        </p:nvSpPr>
        <p:spPr>
          <a:xfrm>
            <a:off x="685800" y="533520"/>
            <a:ext cx="7763040" cy="6001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240" name="CustomShape 3"/>
          <p:cNvSpPr/>
          <p:nvPr/>
        </p:nvSpPr>
        <p:spPr>
          <a:xfrm>
            <a:off x="685800" y="-228600"/>
            <a:ext cx="7763040" cy="1060560"/>
          </a:xfrm>
          <a:prstGeom prst="rect">
            <a:avLst/>
          </a:prstGeom>
          <a:noFill/>
          <a:ln w="0">
            <a:noFill/>
          </a:ln>
        </p:spPr>
        <p:style>
          <a:lnRef idx="0"/>
          <a:fillRef idx="0"/>
          <a:effectRef idx="0"/>
          <a:fontRef idx="minor"/>
        </p:style>
      </p:sp>
      <p:sp>
        <p:nvSpPr>
          <p:cNvPr id="241" name="CustomShape 4"/>
          <p:cNvSpPr/>
          <p:nvPr/>
        </p:nvSpPr>
        <p:spPr>
          <a:xfrm>
            <a:off x="380880" y="838080"/>
            <a:ext cx="8448840" cy="55533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339840" y="692280"/>
            <a:ext cx="8829720" cy="387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243" name="CustomShape 2"/>
          <p:cNvSpPr/>
          <p:nvPr/>
        </p:nvSpPr>
        <p:spPr>
          <a:xfrm>
            <a:off x="34920" y="1413000"/>
            <a:ext cx="9134640" cy="4867560"/>
          </a:xfrm>
          <a:prstGeom prst="rect">
            <a:avLst/>
          </a:prstGeom>
          <a:noFill/>
          <a:ln w="0">
            <a:noFill/>
          </a:ln>
        </p:spPr>
        <p:style>
          <a:lnRef idx="0"/>
          <a:fillRef idx="0"/>
          <a:effectRef idx="0"/>
          <a:fontRef idx="minor"/>
        </p:style>
        <p:txBody>
          <a:bodyPr lIns="90000" rIns="90000" tIns="45000" bIns="45000">
            <a:noAutofit/>
          </a:bodyPr>
          <a:p>
            <a:pPr lvl="1" marL="432000" indent="-21312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312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312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4360" y="658800"/>
            <a:ext cx="7763040" cy="819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245" name="CustomShape 2"/>
          <p:cNvSpPr/>
          <p:nvPr/>
        </p:nvSpPr>
        <p:spPr>
          <a:xfrm>
            <a:off x="0" y="1557360"/>
            <a:ext cx="8982360" cy="3375360"/>
          </a:xfrm>
          <a:prstGeom prst="rect">
            <a:avLst/>
          </a:prstGeom>
          <a:noFill/>
          <a:ln w="0">
            <a:noFill/>
          </a:ln>
        </p:spPr>
        <p:style>
          <a:lnRef idx="0"/>
          <a:fillRef idx="0"/>
          <a:effectRef idx="0"/>
          <a:fontRef idx="minor"/>
        </p:style>
        <p:txBody>
          <a:bodyPr lIns="90000" rIns="90000" tIns="45000" bIns="45000">
            <a:noAutofit/>
          </a:bodyPr>
          <a:p>
            <a:pPr lvl="1" marL="432000" indent="-21312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312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312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312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47" name="CustomShape 2"/>
          <p:cNvSpPr/>
          <p:nvPr/>
        </p:nvSpPr>
        <p:spPr>
          <a:xfrm>
            <a:off x="609480" y="1773360"/>
            <a:ext cx="7755120" cy="4457880"/>
          </a:xfrm>
          <a:prstGeom prst="rect">
            <a:avLst/>
          </a:prstGeom>
          <a:noFill/>
          <a:ln w="0">
            <a:noFill/>
          </a:ln>
        </p:spPr>
        <p:style>
          <a:lnRef idx="0"/>
          <a:fillRef idx="0"/>
          <a:effectRef idx="0"/>
          <a:fontRef idx="minor"/>
        </p:style>
        <p:txBody>
          <a:bodyPr lIns="90000" rIns="90000" tIns="45000" bIns="45000">
            <a:noAutofit/>
          </a:bodyPr>
          <a:p>
            <a:pPr marL="216000" indent="-21312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31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31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312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312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31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31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31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312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312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49" name="CustomShape 2"/>
          <p:cNvSpPr/>
          <p:nvPr/>
        </p:nvSpPr>
        <p:spPr>
          <a:xfrm>
            <a:off x="609480" y="1773360"/>
            <a:ext cx="7755120" cy="4457880"/>
          </a:xfrm>
          <a:prstGeom prst="rect">
            <a:avLst/>
          </a:prstGeom>
          <a:noFill/>
          <a:ln w="0">
            <a:noFill/>
          </a:ln>
        </p:spPr>
        <p:style>
          <a:lnRef idx="0"/>
          <a:fillRef idx="0"/>
          <a:effectRef idx="0"/>
          <a:fontRef idx="minor"/>
        </p:style>
        <p:txBody>
          <a:bodyPr lIns="90000" rIns="90000" tIns="45000" bIns="45000">
            <a:noAutofit/>
          </a:bodyPr>
          <a:p>
            <a:pPr marL="216000" indent="-21312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312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312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312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296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51" name="CustomShape 2"/>
          <p:cNvSpPr/>
          <p:nvPr/>
        </p:nvSpPr>
        <p:spPr>
          <a:xfrm>
            <a:off x="609480" y="1773360"/>
            <a:ext cx="7755120" cy="4457880"/>
          </a:xfrm>
          <a:prstGeom prst="rect">
            <a:avLst/>
          </a:prstGeom>
          <a:noFill/>
          <a:ln w="0">
            <a:noFill/>
          </a:ln>
        </p:spPr>
        <p:style>
          <a:lnRef idx="0"/>
          <a:fillRef idx="0"/>
          <a:effectRef idx="0"/>
          <a:fontRef idx="minor"/>
        </p:style>
        <p:txBody>
          <a:bodyPr lIns="90000" rIns="90000" tIns="45000" bIns="45000">
            <a:noAutofit/>
          </a:bodyPr>
          <a:p>
            <a:pPr marL="216000" indent="-21312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31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312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53" name="CustomShape 2"/>
          <p:cNvSpPr/>
          <p:nvPr/>
        </p:nvSpPr>
        <p:spPr>
          <a:xfrm>
            <a:off x="609480" y="1773360"/>
            <a:ext cx="7755120" cy="4457880"/>
          </a:xfrm>
          <a:prstGeom prst="rect">
            <a:avLst/>
          </a:prstGeom>
          <a:noFill/>
          <a:ln w="0">
            <a:noFill/>
          </a:ln>
        </p:spPr>
        <p:style>
          <a:lnRef idx="0"/>
          <a:fillRef idx="0"/>
          <a:effectRef idx="0"/>
          <a:fontRef idx="minor"/>
        </p:style>
        <p:txBody>
          <a:bodyPr lIns="90000" rIns="90000" tIns="45000" bIns="45000">
            <a:noAutofit/>
          </a:bodyPr>
          <a:p>
            <a:pPr marL="216000" indent="-21312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31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55" name="CustomShape 2"/>
          <p:cNvSpPr/>
          <p:nvPr/>
        </p:nvSpPr>
        <p:spPr>
          <a:xfrm>
            <a:off x="609480" y="1773360"/>
            <a:ext cx="8438040" cy="4457880"/>
          </a:xfrm>
          <a:prstGeom prst="rect">
            <a:avLst/>
          </a:prstGeom>
          <a:noFill/>
          <a:ln w="0">
            <a:noFill/>
          </a:ln>
        </p:spPr>
        <p:style>
          <a:lnRef idx="0"/>
          <a:fillRef idx="0"/>
          <a:effectRef idx="0"/>
          <a:fontRef idx="minor"/>
        </p:style>
        <p:txBody>
          <a:bodyPr lIns="90000" rIns="90000" tIns="45000" bIns="45000">
            <a:noAutofit/>
          </a:bodyPr>
          <a:p>
            <a:pPr marL="216000" indent="-2131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31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31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31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31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687</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2022-11-14T15:09:40Z</dcterms:modified>
  <cp:revision>101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