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140"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141"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142"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143"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144"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E265DB04-F9DA-4356-9330-1A55FF28FC4A}"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CustomShape 1"/>
          <p:cNvSpPr/>
          <p:nvPr/>
        </p:nvSpPr>
        <p:spPr>
          <a:xfrm>
            <a:off x="3288600" y="9736920"/>
            <a:ext cx="879480" cy="785880"/>
          </a:xfrm>
          <a:prstGeom prst="rect">
            <a:avLst/>
          </a:prstGeom>
          <a:noFill/>
          <a:ln w="0">
            <a:noFill/>
          </a:ln>
        </p:spPr>
        <p:style>
          <a:lnRef idx="0"/>
          <a:fillRef idx="0"/>
          <a:effectRef idx="0"/>
          <a:fontRef idx="minor"/>
        </p:style>
        <p:txBody>
          <a:bodyPr lIns="0" rIns="0" tIns="0" bIns="0">
            <a:noAutofit/>
          </a:bodyPr>
          <a:p>
            <a:pPr algn="r">
              <a:lnSpc>
                <a:spcPct val="100000"/>
              </a:lnSpc>
            </a:pPr>
            <a:fld id="{07075DB4-0D84-4AE8-9172-16821DD1ECDB}" type="slidenum">
              <a:rPr b="0" lang="en-IE" sz="1300" spc="-1" strike="noStrike">
                <a:solidFill>
                  <a:srgbClr val="000000"/>
                </a:solidFill>
                <a:latin typeface="Times New Roman"/>
                <a:ea typeface="MS PGothic"/>
              </a:rPr>
              <a:t>&lt;number&gt;</a:t>
            </a:fld>
            <a:endParaRPr b="0" lang="en-US" sz="1300" spc="-1" strike="noStrike">
              <a:latin typeface="Arial"/>
            </a:endParaRPr>
          </a:p>
        </p:txBody>
      </p:sp>
      <p:sp>
        <p:nvSpPr>
          <p:cNvPr id="175" name="PlaceHolder 2"/>
          <p:cNvSpPr>
            <a:spLocks noGrp="1"/>
          </p:cNvSpPr>
          <p:nvPr>
            <p:ph type="body"/>
          </p:nvPr>
        </p:nvSpPr>
        <p:spPr>
          <a:xfrm>
            <a:off x="1036080" y="4777200"/>
            <a:ext cx="5681880" cy="4507920"/>
          </a:xfrm>
          <a:prstGeom prst="rect">
            <a:avLst/>
          </a:prstGeom>
        </p:spPr>
        <p:txBody>
          <a:bodyPr lIns="95760" rIns="95760" tIns="47160" bIns="47160">
            <a:noAutofit/>
          </a:bodyPr>
          <a:p>
            <a:endParaRPr b="0" lang="en-US" sz="2000" spc="-1" strike="noStrike">
              <a:latin typeface="Arial"/>
            </a:endParaRPr>
          </a:p>
        </p:txBody>
      </p:sp>
      <p:sp>
        <p:nvSpPr>
          <p:cNvPr id="176" name="PlaceHolder 3"/>
          <p:cNvSpPr>
            <a:spLocks noGrp="1"/>
          </p:cNvSpPr>
          <p:nvPr>
            <p:ph type="sldImg"/>
          </p:nvPr>
        </p:nvSpPr>
        <p:spPr>
          <a:xfrm>
            <a:off x="1282680" y="760320"/>
            <a:ext cx="5194080" cy="374040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4"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6"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8"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9"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1"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4"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5"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9"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3"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5"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6"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30"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1"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3"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6"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8"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2120" cy="203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802-15-22-0607-00</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8360" cy="29484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8360" cy="29484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F97D9B11-E565-47D4-B5F7-E7E85A1F659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28360" cy="29484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3920" cy="203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Nov2022</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a:t>
            </a:r>
            <a:r>
              <a:rPr b="0" lang="en-US" sz="3200" spc="-1" strike="noStrike">
                <a:latin typeface="Arial"/>
              </a:rPr>
              <a:t>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a:t>
            </a:r>
            <a:r>
              <a:rPr b="0" lang="en-US" sz="2800" spc="-1" strike="noStrike">
                <a:latin typeface="Arial"/>
              </a:rPr>
              <a:t>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a:t>
            </a:r>
            <a:r>
              <a:rPr b="0" lang="en-US" sz="2000" spc="-1" strike="noStrike">
                <a:latin typeface="Arial"/>
              </a:rPr>
              <a:t>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a:t>
            </a:r>
            <a:r>
              <a:rPr b="0" lang="en-US" sz="2000" spc="-1" strike="noStrike">
                <a:latin typeface="Arial"/>
              </a:rPr>
              <a:t>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a:t>
            </a:r>
            <a:r>
              <a:rPr b="0" lang="en-US" sz="2000" spc="-1" strike="noStrike">
                <a:latin typeface="Arial"/>
              </a:rPr>
              <a:t>Outline </a:t>
            </a:r>
            <a:r>
              <a:rPr b="0" lang="en-US" sz="2000" spc="-1" strike="noStrike">
                <a:latin typeface="Arial"/>
              </a:rPr>
              <a:t>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a:t>
            </a:r>
            <a:r>
              <a:rPr b="0" lang="en-US" sz="2000" spc="-1" strike="noStrike">
                <a:latin typeface="Arial"/>
              </a:rPr>
              <a:t>Outline </a:t>
            </a:r>
            <a:r>
              <a:rPr b="0" lang="en-US" sz="2000" spc="-1" strike="noStrike">
                <a:latin typeface="Arial"/>
              </a:rPr>
              <a:t>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2120" cy="203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802-15-22-0607-00</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8360" cy="29484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8360" cy="29484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3FBD7219-07BA-4646-BA7B-3D26707BFDE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28360" cy="29484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3920" cy="203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Nov2022</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a:t>
            </a:r>
            <a:r>
              <a:rPr b="0" lang="en-US" sz="3200" spc="-1" strike="noStrike">
                <a:latin typeface="Arial"/>
              </a:rPr>
              <a:t>edit the </a:t>
            </a:r>
            <a:r>
              <a:rPr b="0" lang="en-US" sz="3200" spc="-1" strike="noStrike">
                <a:latin typeface="Arial"/>
              </a:rPr>
              <a:t>outline </a:t>
            </a:r>
            <a:r>
              <a:rPr b="0" lang="en-US" sz="3200" spc="-1" strike="noStrike">
                <a:latin typeface="Arial"/>
              </a:rPr>
              <a:t>text </a:t>
            </a:r>
            <a:r>
              <a:rPr b="0" lang="en-US" sz="3200" spc="-1" strike="noStrike">
                <a:latin typeface="Arial"/>
              </a:rPr>
              <a:t>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a:t>
            </a:r>
            <a:r>
              <a:rPr b="0" lang="en-US" sz="2800" spc="-1" strike="noStrike">
                <a:latin typeface="Arial"/>
              </a:rPr>
              <a:t>d </a:t>
            </a:r>
            <a:r>
              <a:rPr b="0" lang="en-US" sz="2800" spc="-1" strike="noStrike">
                <a:latin typeface="Arial"/>
              </a:rPr>
              <a:t>Outlin</a:t>
            </a:r>
            <a:r>
              <a:rPr b="0" lang="en-US" sz="2800" spc="-1" strike="noStrike">
                <a:latin typeface="Arial"/>
              </a:rPr>
              <a:t>e </a:t>
            </a:r>
            <a:r>
              <a:rPr b="0" lang="en-US" sz="2800" spc="-1" strike="noStrike">
                <a:latin typeface="Arial"/>
              </a:rPr>
              <a:t>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a:t>
            </a:r>
            <a:r>
              <a:rPr b="0" lang="en-US" sz="2400" spc="-1" strike="noStrike">
                <a:latin typeface="Arial"/>
              </a:rPr>
              <a:t>d </a:t>
            </a:r>
            <a:r>
              <a:rPr b="0" lang="en-US" sz="2400" spc="-1" strike="noStrike">
                <a:latin typeface="Arial"/>
              </a:rPr>
              <a:t>Outli</a:t>
            </a:r>
            <a:r>
              <a:rPr b="0" lang="en-US" sz="2400" spc="-1" strike="noStrike">
                <a:latin typeface="Arial"/>
              </a:rPr>
              <a:t>ne </a:t>
            </a:r>
            <a:r>
              <a:rPr b="0" lang="en-US" sz="2400" spc="-1" strike="noStrike">
                <a:latin typeface="Arial"/>
              </a:rPr>
              <a:t>Lev</a:t>
            </a:r>
            <a:r>
              <a:rPr b="0" lang="en-US" sz="2400" spc="-1" strike="noStrike">
                <a:latin typeface="Arial"/>
              </a:rPr>
              <a:t>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a:t>
            </a:r>
            <a:r>
              <a:rPr b="0" lang="en-US" sz="2000" spc="-1" strike="noStrike">
                <a:latin typeface="Arial"/>
              </a:rPr>
              <a:t>o</a:t>
            </a:r>
            <a:r>
              <a:rPr b="0" lang="en-US" sz="2000" spc="-1" strike="noStrike">
                <a:latin typeface="Arial"/>
              </a:rPr>
              <a:t>ur</a:t>
            </a:r>
            <a:r>
              <a:rPr b="0" lang="en-US" sz="2000" spc="-1" strike="noStrike">
                <a:latin typeface="Arial"/>
              </a:rPr>
              <a:t>th </a:t>
            </a:r>
            <a:r>
              <a:rPr b="0" lang="en-US" sz="2000" spc="-1" strike="noStrike">
                <a:latin typeface="Arial"/>
              </a:rPr>
              <a:t>O</a:t>
            </a:r>
            <a:r>
              <a:rPr b="0" lang="en-US" sz="2000" spc="-1" strike="noStrike">
                <a:latin typeface="Arial"/>
              </a:rPr>
              <a:t>ut</a:t>
            </a:r>
            <a:r>
              <a:rPr b="0" lang="en-US" sz="2000" spc="-1" strike="noStrike">
                <a:latin typeface="Arial"/>
              </a:rPr>
              <a:t>li</a:t>
            </a:r>
            <a:r>
              <a:rPr b="0" lang="en-US" sz="2000" spc="-1" strike="noStrike">
                <a:latin typeface="Arial"/>
              </a:rPr>
              <a:t>n</a:t>
            </a:r>
            <a:r>
              <a:rPr b="0" lang="en-US" sz="2000" spc="-1" strike="noStrike">
                <a:latin typeface="Arial"/>
              </a:rPr>
              <a:t>e </a:t>
            </a:r>
            <a:r>
              <a:rPr b="0" lang="en-US" sz="2000" spc="-1" strike="noStrike">
                <a:latin typeface="Arial"/>
              </a:rPr>
              <a:t>L</a:t>
            </a:r>
            <a:r>
              <a:rPr b="0" lang="en-US" sz="2000" spc="-1" strike="noStrike">
                <a:latin typeface="Arial"/>
              </a:rPr>
              <a:t>e</a:t>
            </a:r>
            <a:r>
              <a:rPr b="0" lang="en-US" sz="2000" spc="-1" strike="noStrike">
                <a:latin typeface="Arial"/>
              </a:rPr>
              <a:t>v</a:t>
            </a:r>
            <a:r>
              <a:rPr b="0" lang="en-US" sz="2000" spc="-1" strike="noStrike">
                <a:latin typeface="Arial"/>
              </a:rPr>
              <a:t>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a:t>
            </a:r>
            <a:r>
              <a:rPr b="0" lang="en-US" sz="2000" spc="-1" strike="noStrike">
                <a:latin typeface="Arial"/>
              </a:rPr>
              <a:t>i</a:t>
            </a:r>
            <a:r>
              <a:rPr b="0" lang="en-US" sz="2000" spc="-1" strike="noStrike">
                <a:latin typeface="Arial"/>
              </a:rPr>
              <a:t>f</a:t>
            </a:r>
            <a:r>
              <a:rPr b="0" lang="en-US" sz="2000" spc="-1" strike="noStrike">
                <a:latin typeface="Arial"/>
              </a:rPr>
              <a:t>t</a:t>
            </a:r>
            <a:r>
              <a:rPr b="0" lang="en-US" sz="2000" spc="-1" strike="noStrike">
                <a:latin typeface="Arial"/>
              </a:rPr>
              <a:t>h</a:t>
            </a:r>
            <a:r>
              <a:rPr b="0" lang="en-US" sz="2000" spc="-1" strike="noStrike">
                <a:latin typeface="Arial"/>
              </a:rPr>
              <a:t> </a:t>
            </a:r>
            <a:r>
              <a:rPr b="0" lang="en-US" sz="2000" spc="-1" strike="noStrike">
                <a:latin typeface="Arial"/>
              </a:rPr>
              <a:t>O</a:t>
            </a:r>
            <a:r>
              <a:rPr b="0" lang="en-US" sz="2000" spc="-1" strike="noStrike">
                <a:latin typeface="Arial"/>
              </a:rPr>
              <a:t>u</a:t>
            </a:r>
            <a:r>
              <a:rPr b="0" lang="en-US" sz="2000" spc="-1" strike="noStrike">
                <a:latin typeface="Arial"/>
              </a:rPr>
              <a:t>t</a:t>
            </a:r>
            <a:r>
              <a:rPr b="0" lang="en-US" sz="2000" spc="-1" strike="noStrike">
                <a:latin typeface="Arial"/>
              </a:rPr>
              <a:t>l</a:t>
            </a:r>
            <a:r>
              <a:rPr b="0" lang="en-US" sz="2000" spc="-1" strike="noStrike">
                <a:latin typeface="Arial"/>
              </a:rPr>
              <a:t>i</a:t>
            </a:r>
            <a:r>
              <a:rPr b="0" lang="en-US" sz="2000" spc="-1" strike="noStrike">
                <a:latin typeface="Arial"/>
              </a:rPr>
              <a:t>n</a:t>
            </a:r>
            <a:r>
              <a:rPr b="0" lang="en-US" sz="2000" spc="-1" strike="noStrike">
                <a:latin typeface="Arial"/>
              </a:rPr>
              <a:t>e</a:t>
            </a:r>
            <a:r>
              <a:rPr b="0" lang="en-US" sz="2000" spc="-1" strike="noStrike">
                <a:latin typeface="Arial"/>
              </a:rPr>
              <a:t> </a:t>
            </a:r>
            <a:r>
              <a:rPr b="0" lang="en-US" sz="2000" spc="-1" strike="noStrike">
                <a:latin typeface="Arial"/>
              </a:rPr>
              <a:t>L</a:t>
            </a:r>
            <a:r>
              <a:rPr b="0" lang="en-US" sz="2000" spc="-1" strike="noStrike">
                <a:latin typeface="Arial"/>
              </a:rPr>
              <a:t>e</a:t>
            </a:r>
            <a:r>
              <a:rPr b="0" lang="en-US" sz="2000" spc="-1" strike="noStrike">
                <a:latin typeface="Arial"/>
              </a:rPr>
              <a:t>v</a:t>
            </a:r>
            <a:r>
              <a:rPr b="0" lang="en-US" sz="2000" spc="-1" strike="noStrike">
                <a:latin typeface="Arial"/>
              </a:rPr>
              <a:t>e</a:t>
            </a:r>
            <a:r>
              <a:rPr b="0" lang="en-US" sz="2000" spc="-1" strike="noStrike">
                <a:latin typeface="Arial"/>
              </a:rPr>
              <a:t>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a:t>
            </a:r>
            <a:r>
              <a:rPr b="0" lang="en-US" sz="2000" spc="-1" strike="noStrike">
                <a:latin typeface="Arial"/>
              </a:rPr>
              <a:t>i</a:t>
            </a:r>
            <a:r>
              <a:rPr b="0" lang="en-US" sz="2000" spc="-1" strike="noStrike">
                <a:latin typeface="Arial"/>
              </a:rPr>
              <a:t>x</a:t>
            </a:r>
            <a:r>
              <a:rPr b="0" lang="en-US" sz="2000" spc="-1" strike="noStrike">
                <a:latin typeface="Arial"/>
              </a:rPr>
              <a:t>t</a:t>
            </a:r>
            <a:r>
              <a:rPr b="0" lang="en-US" sz="2000" spc="-1" strike="noStrike">
                <a:latin typeface="Arial"/>
              </a:rPr>
              <a:t>h</a:t>
            </a:r>
            <a:r>
              <a:rPr b="0" lang="en-US" sz="2000" spc="-1" strike="noStrike">
                <a:latin typeface="Arial"/>
              </a:rPr>
              <a:t> </a:t>
            </a:r>
            <a:r>
              <a:rPr b="0" lang="en-US" sz="2000" spc="-1" strike="noStrike">
                <a:latin typeface="Arial"/>
              </a:rPr>
              <a:t>O</a:t>
            </a:r>
            <a:r>
              <a:rPr b="0" lang="en-US" sz="2000" spc="-1" strike="noStrike">
                <a:latin typeface="Arial"/>
              </a:rPr>
              <a:t>u</a:t>
            </a:r>
            <a:r>
              <a:rPr b="0" lang="en-US" sz="2000" spc="-1" strike="noStrike">
                <a:latin typeface="Arial"/>
              </a:rPr>
              <a:t>t</a:t>
            </a:r>
            <a:r>
              <a:rPr b="0" lang="en-US" sz="2000" spc="-1" strike="noStrike">
                <a:latin typeface="Arial"/>
              </a:rPr>
              <a:t>l</a:t>
            </a:r>
            <a:r>
              <a:rPr b="0" lang="en-US" sz="2000" spc="-1" strike="noStrike">
                <a:latin typeface="Arial"/>
              </a:rPr>
              <a:t>i</a:t>
            </a:r>
            <a:r>
              <a:rPr b="0" lang="en-US" sz="2000" spc="-1" strike="noStrike">
                <a:latin typeface="Arial"/>
              </a:rPr>
              <a:t>n</a:t>
            </a:r>
            <a:r>
              <a:rPr b="0" lang="en-US" sz="2000" spc="-1" strike="noStrike">
                <a:latin typeface="Arial"/>
              </a:rPr>
              <a:t>e</a:t>
            </a:r>
            <a:r>
              <a:rPr b="0" lang="en-US" sz="2000" spc="-1" strike="noStrike">
                <a:latin typeface="Arial"/>
              </a:rPr>
              <a:t> </a:t>
            </a:r>
            <a:r>
              <a:rPr b="0" lang="en-US" sz="2000" spc="-1" strike="noStrike">
                <a:latin typeface="Arial"/>
              </a:rPr>
              <a:t>L</a:t>
            </a:r>
            <a:r>
              <a:rPr b="0" lang="en-US" sz="2000" spc="-1" strike="noStrike">
                <a:latin typeface="Arial"/>
              </a:rPr>
              <a:t>e</a:t>
            </a:r>
            <a:r>
              <a:rPr b="0" lang="en-US" sz="2000" spc="-1" strike="noStrike">
                <a:latin typeface="Arial"/>
              </a:rPr>
              <a:t>v</a:t>
            </a:r>
            <a:r>
              <a:rPr b="0" lang="en-US" sz="2000" spc="-1" strike="noStrike">
                <a:latin typeface="Arial"/>
              </a:rPr>
              <a:t>e</a:t>
            </a:r>
            <a:r>
              <a:rPr b="0" lang="en-US" sz="2000" spc="-1" strike="noStrike">
                <a:latin typeface="Arial"/>
              </a:rPr>
              <a:t>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a:t>
            </a:r>
            <a:r>
              <a:rPr b="0" lang="en-US" sz="2000" spc="-1" strike="noStrike">
                <a:latin typeface="Arial"/>
              </a:rPr>
              <a:t>e</a:t>
            </a:r>
            <a:r>
              <a:rPr b="0" lang="en-US" sz="2000" spc="-1" strike="noStrike">
                <a:latin typeface="Arial"/>
              </a:rPr>
              <a:t>v</a:t>
            </a:r>
            <a:r>
              <a:rPr b="0" lang="en-US" sz="2000" spc="-1" strike="noStrike">
                <a:latin typeface="Arial"/>
              </a:rPr>
              <a:t>e</a:t>
            </a:r>
            <a:r>
              <a:rPr b="0" lang="en-US" sz="2000" spc="-1" strike="noStrike">
                <a:latin typeface="Arial"/>
              </a:rPr>
              <a:t>n</a:t>
            </a:r>
            <a:r>
              <a:rPr b="0" lang="en-US" sz="2000" spc="-1" strike="noStrike">
                <a:latin typeface="Arial"/>
              </a:rPr>
              <a:t>t</a:t>
            </a:r>
            <a:r>
              <a:rPr b="0" lang="en-US" sz="2000" spc="-1" strike="noStrike">
                <a:latin typeface="Arial"/>
              </a:rPr>
              <a:t>h</a:t>
            </a:r>
            <a:r>
              <a:rPr b="0" lang="en-US" sz="2000" spc="-1" strike="noStrike">
                <a:latin typeface="Arial"/>
              </a:rPr>
              <a:t> </a:t>
            </a:r>
            <a:r>
              <a:rPr b="0" lang="en-US" sz="2000" spc="-1" strike="noStrike">
                <a:latin typeface="Arial"/>
              </a:rPr>
              <a:t>O</a:t>
            </a:r>
            <a:r>
              <a:rPr b="0" lang="en-US" sz="2000" spc="-1" strike="noStrike">
                <a:latin typeface="Arial"/>
              </a:rPr>
              <a:t>u</a:t>
            </a:r>
            <a:r>
              <a:rPr b="0" lang="en-US" sz="2000" spc="-1" strike="noStrike">
                <a:latin typeface="Arial"/>
              </a:rPr>
              <a:t>t</a:t>
            </a:r>
            <a:r>
              <a:rPr b="0" lang="en-US" sz="2000" spc="-1" strike="noStrike">
                <a:latin typeface="Arial"/>
              </a:rPr>
              <a:t>l</a:t>
            </a:r>
            <a:r>
              <a:rPr b="0" lang="en-US" sz="2000" spc="-1" strike="noStrike">
                <a:latin typeface="Arial"/>
              </a:rPr>
              <a:t>i</a:t>
            </a:r>
            <a:r>
              <a:rPr b="0" lang="en-US" sz="2000" spc="-1" strike="noStrike">
                <a:latin typeface="Arial"/>
              </a:rPr>
              <a:t>n</a:t>
            </a:r>
            <a:r>
              <a:rPr b="0" lang="en-US" sz="2000" spc="-1" strike="noStrike">
                <a:latin typeface="Arial"/>
              </a:rPr>
              <a:t>e</a:t>
            </a:r>
            <a:r>
              <a:rPr b="0" lang="en-US" sz="2000" spc="-1" strike="noStrike">
                <a:latin typeface="Arial"/>
              </a:rPr>
              <a:t> </a:t>
            </a:r>
            <a:r>
              <a:rPr b="0" lang="en-US" sz="2000" spc="-1" strike="noStrike">
                <a:latin typeface="Arial"/>
              </a:rPr>
              <a:t>L</a:t>
            </a:r>
            <a:r>
              <a:rPr b="0" lang="en-US" sz="2000" spc="-1" strike="noStrike">
                <a:latin typeface="Arial"/>
              </a:rPr>
              <a:t>e</a:t>
            </a:r>
            <a:r>
              <a:rPr b="0" lang="en-US" sz="2000" spc="-1" strike="noStrike">
                <a:latin typeface="Arial"/>
              </a:rPr>
              <a:t>v</a:t>
            </a:r>
            <a:r>
              <a:rPr b="0" lang="en-US" sz="2000" spc="-1" strike="noStrike">
                <a:latin typeface="Arial"/>
              </a:rPr>
              <a:t>e</a:t>
            </a:r>
            <a:r>
              <a:rPr b="0" lang="en-US" sz="2000" spc="-1" strike="noStrike">
                <a:latin typeface="Arial"/>
              </a:rPr>
              <a:t>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2120" cy="203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802-15-22-0607-00</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8360" cy="29484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8360" cy="29484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31DDADD8-8191-48F0-89E1-096001BC18A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28360" cy="29484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3920" cy="203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Nov2022</a:t>
            </a:r>
            <a:endParaRPr b="0" lang="en-US" sz="1400" spc="-1" strike="noStrike">
              <a:latin typeface="Arial"/>
            </a:endParaRPr>
          </a:p>
        </p:txBody>
      </p:sp>
      <p:sp>
        <p:nvSpPr>
          <p:cNvPr id="100" name="PlaceHolder 9"/>
          <p:cNvSpPr>
            <a:spLocks noGrp="1"/>
          </p:cNvSpPr>
          <p:nvPr>
            <p:ph type="title"/>
          </p:nvPr>
        </p:nvSpPr>
        <p:spPr>
          <a:xfrm>
            <a:off x="457200" y="273600"/>
            <a:ext cx="8228880" cy="1144440"/>
          </a:xfrm>
          <a:prstGeom prst="rect">
            <a:avLst/>
          </a:prstGeom>
        </p:spPr>
        <p:txBody>
          <a:bodyPr lIns="0" rIns="0" tIns="0" bIns="0" anchor="ctr">
            <a:noAutofit/>
          </a:bodyPr>
          <a:p>
            <a:r>
              <a:rPr b="0" lang="en-US" sz="1800" spc="-1" strike="noStrike">
                <a:latin typeface="Arial"/>
              </a:rPr>
              <a:t>Click to edit the title text format</a:t>
            </a:r>
            <a:endParaRPr b="0" lang="en-US" sz="1800" spc="-1" strike="noStrike">
              <a:latin typeface="Arial"/>
            </a:endParaRPr>
          </a:p>
        </p:txBody>
      </p:sp>
      <p:sp>
        <p:nvSpPr>
          <p:cNvPr id="101" name="PlaceHolder 10"/>
          <p:cNvSpPr>
            <a:spLocks noGrp="1"/>
          </p:cNvSpPr>
          <p:nvPr>
            <p:ph type="body"/>
          </p:nvPr>
        </p:nvSpPr>
        <p:spPr>
          <a:xfrm>
            <a:off x="457200" y="1604520"/>
            <a:ext cx="40154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
        <p:nvSpPr>
          <p:cNvPr id="102" name="PlaceHolder 11"/>
          <p:cNvSpPr>
            <a:spLocks noGrp="1"/>
          </p:cNvSpPr>
          <p:nvPr>
            <p:ph type="body"/>
          </p:nvPr>
        </p:nvSpPr>
        <p:spPr>
          <a:xfrm>
            <a:off x="4674240" y="1604520"/>
            <a:ext cx="40154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8.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5" name="CustomShape 1"/>
          <p:cNvSpPr/>
          <p:nvPr/>
        </p:nvSpPr>
        <p:spPr>
          <a:xfrm>
            <a:off x="152280" y="609480"/>
            <a:ext cx="8981280" cy="4615920"/>
          </a:xfrm>
          <a:prstGeom prst="rect">
            <a:avLst/>
          </a:prstGeom>
          <a:noFill/>
          <a:ln w="0">
            <a:noFill/>
          </a:ln>
        </p:spPr>
        <p:style>
          <a:lnRef idx="0"/>
          <a:fillRef idx="0"/>
          <a:effectRef idx="0"/>
          <a:fontRef idx="minor"/>
        </p:style>
        <p:txBody>
          <a:bodyPr lIns="90000" rIns="90000" tIns="46800" bIns="46800">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IG Privacy Opening Report, Agenda and Closing report for November Meeting</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Date Submitted: 14</a:t>
            </a:r>
            <a:r>
              <a:rPr b="1" lang="en-IE" sz="1600" spc="-1" strike="noStrike" baseline="33000">
                <a:solidFill>
                  <a:srgbClr val="000000"/>
                </a:solidFill>
                <a:latin typeface="Times New Roman"/>
                <a:ea typeface="DejaVu Sans"/>
              </a:rPr>
              <a:t>h</a:t>
            </a:r>
            <a:r>
              <a:rPr b="1" lang="en-IE" sz="1600" spc="-1" strike="noStrike">
                <a:solidFill>
                  <a:srgbClr val="000000"/>
                </a:solidFill>
                <a:latin typeface="Times New Roman"/>
                <a:ea typeface="DejaVu Sans"/>
              </a:rPr>
              <a:t> November, 2022</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IG Privacy Meeting in Bangkok</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IG Privacy November Meeting.</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CustomShape 1"/>
          <p:cNvSpPr/>
          <p:nvPr/>
        </p:nvSpPr>
        <p:spPr>
          <a:xfrm>
            <a:off x="685800" y="685440"/>
            <a:ext cx="7761960" cy="1056600"/>
          </a:xfrm>
          <a:prstGeom prst="rect">
            <a:avLst/>
          </a:prstGeom>
          <a:noFill/>
          <a:ln w="0">
            <a:noFill/>
          </a:ln>
        </p:spPr>
        <p:style>
          <a:lnRef idx="0"/>
          <a:fillRef idx="0"/>
          <a:effectRef idx="0"/>
          <a:fontRef idx="minor"/>
        </p:style>
      </p:sp>
      <p:sp>
        <p:nvSpPr>
          <p:cNvPr id="165" name="CustomShape 2"/>
          <p:cNvSpPr/>
          <p:nvPr/>
        </p:nvSpPr>
        <p:spPr>
          <a:xfrm>
            <a:off x="438120" y="602280"/>
            <a:ext cx="82206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November</a:t>
            </a:r>
            <a:endParaRPr b="0" lang="en-US" sz="4400" spc="-1" strike="noStrike">
              <a:latin typeface="Arial"/>
            </a:endParaRPr>
          </a:p>
        </p:txBody>
      </p:sp>
      <p:sp>
        <p:nvSpPr>
          <p:cNvPr id="166" name="CustomShape 3"/>
          <p:cNvSpPr/>
          <p:nvPr/>
        </p:nvSpPr>
        <p:spPr>
          <a:xfrm>
            <a:off x="457200" y="1604520"/>
            <a:ext cx="8220600" cy="3968640"/>
          </a:xfrm>
          <a:prstGeom prst="rect">
            <a:avLst/>
          </a:prstGeom>
          <a:noFill/>
          <a:ln w="0">
            <a:noFill/>
          </a:ln>
        </p:spPr>
        <p:style>
          <a:lnRef idx="0"/>
          <a:fillRef idx="0"/>
          <a:effectRef idx="0"/>
          <a:fontRef idx="minor"/>
        </p:style>
      </p:sp>
      <p:sp>
        <p:nvSpPr>
          <p:cNvPr id="167" name="CustomShape 4"/>
          <p:cNvSpPr/>
          <p:nvPr/>
        </p:nvSpPr>
        <p:spPr>
          <a:xfrm>
            <a:off x="457200" y="1604520"/>
            <a:ext cx="8219160" cy="3967200"/>
          </a:xfrm>
          <a:prstGeom prst="rect">
            <a:avLst/>
          </a:prstGeom>
          <a:noFill/>
          <a:ln w="0">
            <a:noFill/>
          </a:ln>
        </p:spPr>
        <p:style>
          <a:lnRef idx="0"/>
          <a:fillRef idx="0"/>
          <a:effectRef idx="0"/>
          <a:fontRef idx="minor"/>
        </p:style>
        <p:txBody>
          <a:bodyPr lIns="0" rIns="0" tIns="0" bIns="0">
            <a:normAutofit/>
          </a:bodyPr>
          <a:p>
            <a:pPr marL="432000" indent="-3160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working on the PAR for the task group</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CustomShape 1"/>
          <p:cNvSpPr/>
          <p:nvPr/>
        </p:nvSpPr>
        <p:spPr>
          <a:xfrm>
            <a:off x="457200" y="273600"/>
            <a:ext cx="8225280" cy="11408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July</a:t>
            </a:r>
            <a:endParaRPr b="0" lang="en-US" sz="4400" spc="-1" strike="noStrike">
              <a:latin typeface="Arial"/>
            </a:endParaRPr>
          </a:p>
        </p:txBody>
      </p:sp>
      <p:sp>
        <p:nvSpPr>
          <p:cNvPr id="169" name="CustomShape 2"/>
          <p:cNvSpPr/>
          <p:nvPr/>
        </p:nvSpPr>
        <p:spPr>
          <a:xfrm>
            <a:off x="457200" y="1604520"/>
            <a:ext cx="7771320" cy="3973320"/>
          </a:xfrm>
          <a:prstGeom prst="rect">
            <a:avLst/>
          </a:prstGeom>
          <a:noFill/>
          <a:ln w="0">
            <a:noFill/>
          </a:ln>
        </p:spPr>
        <p:style>
          <a:lnRef idx="0"/>
          <a:fillRef idx="0"/>
          <a:effectRef idx="0"/>
          <a:fontRef idx="minor"/>
        </p:style>
        <p:txBody>
          <a:bodyPr lIns="0" rIns="0" tIns="0" bIns="0">
            <a:normAutofit/>
          </a:bodyPr>
          <a:p>
            <a:pPr marL="432000" indent="-321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14</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November 1330-1530</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 discuss on the par</a:t>
            </a:r>
            <a:endParaRPr b="0" lang="en-US" sz="3200" spc="-1" strike="noStrike">
              <a:latin typeface="Arial"/>
            </a:endParaRPr>
          </a:p>
          <a:p>
            <a:pPr marL="432000" indent="-321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17</a:t>
            </a:r>
            <a:r>
              <a:rPr b="0" lang="en-IE" sz="3200" spc="-1" strike="noStrike" baseline="14000000">
                <a:solidFill>
                  <a:srgbClr val="000000"/>
                </a:solidFill>
                <a:latin typeface="Arial"/>
                <a:ea typeface="DejaVu Sans"/>
              </a:rPr>
              <a:t>th</a:t>
            </a:r>
            <a:r>
              <a:rPr b="0" lang="en-IE" sz="3200" spc="-1" strike="noStrike">
                <a:solidFill>
                  <a:srgbClr val="000000"/>
                </a:solidFill>
                <a:latin typeface="Arial"/>
                <a:ea typeface="DejaVu Sans"/>
              </a:rPr>
              <a:t> of November 1330-1530</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closing report</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TextShape 1"/>
          <p:cNvSpPr txBox="1"/>
          <p:nvPr/>
        </p:nvSpPr>
        <p:spPr>
          <a:xfrm>
            <a:off x="457200" y="273600"/>
            <a:ext cx="8228880" cy="1144440"/>
          </a:xfrm>
          <a:prstGeom prst="rect">
            <a:avLst/>
          </a:prstGeom>
          <a:noFill/>
          <a:ln w="0">
            <a:noFill/>
          </a:ln>
        </p:spPr>
        <p:txBody>
          <a:bodyPr lIns="0" rIns="0" tIns="0" bIns="0" anchor="ctr">
            <a:noAutofit/>
          </a:bodyPr>
          <a:p>
            <a:pPr algn="ctr"/>
            <a:r>
              <a:rPr b="0" lang="en-US" sz="4400" spc="-1" strike="noStrike">
                <a:latin typeface="Arial"/>
              </a:rPr>
              <a:t>Scope of work</a:t>
            </a:r>
            <a:endParaRPr b="0" lang="en-US" sz="4400" spc="-1" strike="noStrike">
              <a:latin typeface="Arial"/>
            </a:endParaRPr>
          </a:p>
        </p:txBody>
      </p:sp>
      <p:sp>
        <p:nvSpPr>
          <p:cNvPr id="171" name="TextShape 2"/>
          <p:cNvSpPr txBox="1"/>
          <p:nvPr/>
        </p:nvSpPr>
        <p:spPr>
          <a:xfrm>
            <a:off x="457200" y="1604520"/>
            <a:ext cx="8229600" cy="3976920"/>
          </a:xfrm>
          <a:prstGeom prst="rect">
            <a:avLst/>
          </a:prstGeom>
          <a:noFill/>
          <a:ln w="0">
            <a:noFill/>
          </a:ln>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Provide privacy for 802.15.4, especially for the addressing for mobile devices.</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No point of doing work on the fixed IoT infrastructure.</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TextShape 1"/>
          <p:cNvSpPr txBox="1"/>
          <p:nvPr/>
        </p:nvSpPr>
        <p:spPr>
          <a:xfrm>
            <a:off x="457200" y="273600"/>
            <a:ext cx="8229240" cy="1144800"/>
          </a:xfrm>
          <a:prstGeom prst="rect">
            <a:avLst/>
          </a:prstGeom>
          <a:noFill/>
          <a:ln w="0">
            <a:noFill/>
          </a:ln>
        </p:spPr>
        <p:txBody>
          <a:bodyPr lIns="0" rIns="0" tIns="0" bIns="0" anchor="ctr">
            <a:noAutofit/>
          </a:bodyPr>
          <a:p>
            <a:pPr algn="ctr"/>
            <a:r>
              <a:rPr b="0" lang="en-US" sz="4400" spc="-1" strike="noStrike">
                <a:latin typeface="Arial"/>
              </a:rPr>
              <a:t>More information</a:t>
            </a:r>
            <a:endParaRPr b="0" lang="en-US" sz="4400" spc="-1" strike="noStrike">
              <a:latin typeface="Arial"/>
            </a:endParaRPr>
          </a:p>
        </p:txBody>
      </p:sp>
      <p:sp>
        <p:nvSpPr>
          <p:cNvPr id="173" name="TextShape 2"/>
          <p:cNvSpPr txBox="1"/>
          <p:nvPr/>
        </p:nvSpPr>
        <p:spPr>
          <a:xfrm>
            <a:off x="457200" y="1604520"/>
            <a:ext cx="8229600" cy="3976920"/>
          </a:xfrm>
          <a:prstGeom prst="rect">
            <a:avLst/>
          </a:prstGeom>
          <a:noFill/>
          <a:ln w="0">
            <a:noFill/>
          </a:ln>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See Wng presentation 15-22-0477-00.</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CustomShape 1"/>
          <p:cNvSpPr/>
          <p:nvPr/>
        </p:nvSpPr>
        <p:spPr>
          <a:xfrm>
            <a:off x="190440" y="1007640"/>
            <a:ext cx="8754120" cy="5540760"/>
          </a:xfrm>
          <a:prstGeom prst="rect">
            <a:avLst/>
          </a:prstGeom>
          <a:noFill/>
          <a:ln w="0">
            <a:noFill/>
          </a:ln>
        </p:spPr>
        <p:style>
          <a:lnRef idx="0"/>
          <a:fillRef idx="0"/>
          <a:effectRef idx="0"/>
          <a:fontRef idx="minor"/>
        </p:style>
        <p:txBody>
          <a:bodyPr lIns="90000" rIns="90000" tIns="45000" bIns="45000">
            <a:noAutofit/>
          </a:bodyPr>
          <a:p>
            <a:pPr marL="216000" indent="-21348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latin typeface="Arial"/>
            </a:endParaRPr>
          </a:p>
          <a:p>
            <a:pPr lvl="1" marL="432000" indent="-21348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latin typeface="Arial"/>
            </a:endParaRPr>
          </a:p>
          <a:p>
            <a:pPr lvl="1" marL="432000" indent="-21348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latin typeface="Arial"/>
            </a:endParaRPr>
          </a:p>
          <a:p>
            <a:pPr lvl="2" marL="648000" indent="-21348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latin typeface="Arial"/>
            </a:endParaRPr>
          </a:p>
          <a:p>
            <a:pPr lvl="2" marL="648000" indent="-21348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latin typeface="Arial"/>
            </a:endParaRPr>
          </a:p>
          <a:p>
            <a:pPr lvl="2" marL="648000" indent="-21348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US" sz="1200" spc="-1" strike="noStrike">
              <a:latin typeface="Arial"/>
            </a:endParaRPr>
          </a:p>
          <a:p>
            <a:pPr lvl="1" marL="432000" indent="-21348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latin typeface="Arial"/>
            </a:endParaRPr>
          </a:p>
          <a:p>
            <a:pPr lvl="2" marL="648000" indent="-21348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latin typeface="Arial"/>
            </a:endParaRPr>
          </a:p>
          <a:p>
            <a:pPr lvl="2" marL="648000" indent="-21348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latin typeface="Arial"/>
            </a:endParaRPr>
          </a:p>
          <a:p>
            <a:pPr lvl="2" marL="648000" indent="-21348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latin typeface="Arial"/>
            </a:endParaRPr>
          </a:p>
          <a:p>
            <a:pPr lvl="1" marL="432000" indent="-21348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latin typeface="Arial"/>
            </a:endParaRPr>
          </a:p>
          <a:p>
            <a:pPr lvl="1" marL="432000" indent="-21348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latin typeface="Arial"/>
            </a:endParaRPr>
          </a:p>
          <a:p>
            <a:pPr>
              <a:lnSpc>
                <a:spcPct val="100000"/>
              </a:lnSpc>
            </a:pPr>
            <a:endParaRPr b="0" lang="en-US" sz="1200" spc="-1" strike="noStrike">
              <a:latin typeface="Arial"/>
            </a:endParaRPr>
          </a:p>
          <a:p>
            <a:pPr marL="216000" indent="-21348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latin typeface="Arial"/>
            </a:endParaRPr>
          </a:p>
        </p:txBody>
      </p:sp>
      <p:sp>
        <p:nvSpPr>
          <p:cNvPr id="147" name="CustomShape 2"/>
          <p:cNvSpPr/>
          <p:nvPr/>
        </p:nvSpPr>
        <p:spPr>
          <a:xfrm>
            <a:off x="685800" y="533520"/>
            <a:ext cx="7763400" cy="60048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latin typeface="Arial"/>
            </a:endParaRPr>
          </a:p>
        </p:txBody>
      </p:sp>
      <p:sp>
        <p:nvSpPr>
          <p:cNvPr id="148" name="CustomShape 3"/>
          <p:cNvSpPr/>
          <p:nvPr/>
        </p:nvSpPr>
        <p:spPr>
          <a:xfrm>
            <a:off x="685800" y="-228600"/>
            <a:ext cx="7763400" cy="1060920"/>
          </a:xfrm>
          <a:prstGeom prst="rect">
            <a:avLst/>
          </a:prstGeom>
          <a:noFill/>
          <a:ln w="0">
            <a:noFill/>
          </a:ln>
        </p:spPr>
        <p:style>
          <a:lnRef idx="0"/>
          <a:fillRef idx="0"/>
          <a:effectRef idx="0"/>
          <a:fontRef idx="minor"/>
        </p:style>
      </p:sp>
      <p:sp>
        <p:nvSpPr>
          <p:cNvPr id="149" name="CustomShape 4"/>
          <p:cNvSpPr/>
          <p:nvPr/>
        </p:nvSpPr>
        <p:spPr>
          <a:xfrm>
            <a:off x="380880" y="838080"/>
            <a:ext cx="8449200" cy="555372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CustomShape 1"/>
          <p:cNvSpPr/>
          <p:nvPr/>
        </p:nvSpPr>
        <p:spPr>
          <a:xfrm>
            <a:off x="339840" y="692280"/>
            <a:ext cx="8830080" cy="3877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latin typeface="Arial"/>
            </a:endParaRPr>
          </a:p>
        </p:txBody>
      </p:sp>
      <p:sp>
        <p:nvSpPr>
          <p:cNvPr id="151" name="CustomShape 2"/>
          <p:cNvSpPr/>
          <p:nvPr/>
        </p:nvSpPr>
        <p:spPr>
          <a:xfrm>
            <a:off x="34920" y="1413000"/>
            <a:ext cx="9135000" cy="4867920"/>
          </a:xfrm>
          <a:prstGeom prst="rect">
            <a:avLst/>
          </a:prstGeom>
          <a:noFill/>
          <a:ln w="0">
            <a:noFill/>
          </a:ln>
        </p:spPr>
        <p:style>
          <a:lnRef idx="0"/>
          <a:fillRef idx="0"/>
          <a:effectRef idx="0"/>
          <a:fontRef idx="minor"/>
        </p:style>
        <p:txBody>
          <a:bodyPr lIns="90000" rIns="90000" tIns="45000" bIns="45000">
            <a:noAutofit/>
          </a:bodyPr>
          <a:p>
            <a:pPr lvl="1" marL="432000" indent="-21348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latin typeface="Arial"/>
            </a:endParaRPr>
          </a:p>
          <a:p>
            <a:pPr>
              <a:lnSpc>
                <a:spcPct val="100000"/>
              </a:lnSpc>
            </a:pPr>
            <a:endParaRPr b="0" lang="en-US" sz="1800" spc="-1" strike="noStrike">
              <a:latin typeface="Arial"/>
            </a:endParaRPr>
          </a:p>
          <a:p>
            <a:pPr lvl="1" marL="432000" indent="-21348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latin typeface="Arial"/>
            </a:endParaRPr>
          </a:p>
          <a:p>
            <a:pPr>
              <a:lnSpc>
                <a:spcPct val="100000"/>
              </a:lnSpc>
            </a:pPr>
            <a:endParaRPr b="0" lang="en-US" sz="1800" spc="-1" strike="noStrike">
              <a:latin typeface="Arial"/>
            </a:endParaRPr>
          </a:p>
          <a:p>
            <a:pPr lvl="1" marL="432000" indent="-21348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CustomShape 1"/>
          <p:cNvSpPr/>
          <p:nvPr/>
        </p:nvSpPr>
        <p:spPr>
          <a:xfrm>
            <a:off x="684360" y="658800"/>
            <a:ext cx="7763400" cy="8197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latin typeface="Arial"/>
            </a:endParaRPr>
          </a:p>
        </p:txBody>
      </p:sp>
      <p:sp>
        <p:nvSpPr>
          <p:cNvPr id="153" name="CustomShape 2"/>
          <p:cNvSpPr/>
          <p:nvPr/>
        </p:nvSpPr>
        <p:spPr>
          <a:xfrm>
            <a:off x="0" y="1557360"/>
            <a:ext cx="8982720" cy="3375720"/>
          </a:xfrm>
          <a:prstGeom prst="rect">
            <a:avLst/>
          </a:prstGeom>
          <a:noFill/>
          <a:ln w="0">
            <a:noFill/>
          </a:ln>
        </p:spPr>
        <p:style>
          <a:lnRef idx="0"/>
          <a:fillRef idx="0"/>
          <a:effectRef idx="0"/>
          <a:fontRef idx="minor"/>
        </p:style>
        <p:txBody>
          <a:bodyPr lIns="90000" rIns="90000" tIns="45000" bIns="45000">
            <a:noAutofit/>
          </a:bodyPr>
          <a:p>
            <a:pPr lvl="1" marL="432000" indent="-21348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latin typeface="Arial"/>
            </a:endParaRPr>
          </a:p>
          <a:p>
            <a:pPr>
              <a:lnSpc>
                <a:spcPct val="100000"/>
              </a:lnSpc>
            </a:pPr>
            <a:endParaRPr b="0" lang="en-US" sz="2000" spc="-1" strike="noStrike">
              <a:latin typeface="Arial"/>
            </a:endParaRPr>
          </a:p>
          <a:p>
            <a:pPr lvl="1" marL="432000" indent="-21348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latin typeface="Arial"/>
            </a:endParaRPr>
          </a:p>
          <a:p>
            <a:pPr>
              <a:lnSpc>
                <a:spcPct val="100000"/>
              </a:lnSpc>
            </a:pPr>
            <a:endParaRPr b="0" lang="en-US" sz="2000" spc="-1" strike="noStrike">
              <a:latin typeface="Arial"/>
            </a:endParaRPr>
          </a:p>
          <a:p>
            <a:pPr lvl="1" marL="432000" indent="-21348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latin typeface="Arial"/>
            </a:endParaRPr>
          </a:p>
          <a:p>
            <a:pPr lvl="1" marL="432000" indent="-21348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ea typeface="DejaVu Sans"/>
              </a:rPr>
              <a:t> </a:t>
            </a:r>
            <a:endParaRPr b="0" lang="en-US"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CustomShape 1"/>
          <p:cNvSpPr/>
          <p:nvPr/>
        </p:nvSpPr>
        <p:spPr>
          <a:xfrm>
            <a:off x="324000" y="630360"/>
            <a:ext cx="8677800" cy="1134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latin typeface="Arial"/>
            </a:endParaRPr>
          </a:p>
        </p:txBody>
      </p:sp>
      <p:sp>
        <p:nvSpPr>
          <p:cNvPr id="155" name="CustomShape 2"/>
          <p:cNvSpPr/>
          <p:nvPr/>
        </p:nvSpPr>
        <p:spPr>
          <a:xfrm>
            <a:off x="609480" y="1773360"/>
            <a:ext cx="7755480" cy="4458240"/>
          </a:xfrm>
          <a:prstGeom prst="rect">
            <a:avLst/>
          </a:prstGeom>
          <a:noFill/>
          <a:ln w="0">
            <a:noFill/>
          </a:ln>
        </p:spPr>
        <p:style>
          <a:lnRef idx="0"/>
          <a:fillRef idx="0"/>
          <a:effectRef idx="0"/>
          <a:fontRef idx="minor"/>
        </p:style>
        <p:txBody>
          <a:bodyPr lIns="90000" rIns="90000" tIns="45000" bIns="45000">
            <a:noAutofit/>
          </a:bodyPr>
          <a:p>
            <a:pPr marL="216000" indent="-21348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latin typeface="Arial"/>
            </a:endParaRPr>
          </a:p>
          <a:p>
            <a:pPr lvl="1" marL="432000" indent="-21348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latin typeface="Arial"/>
            </a:endParaRPr>
          </a:p>
          <a:p>
            <a:pPr lvl="1" marL="432000" indent="-21348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latin typeface="Arial"/>
            </a:endParaRPr>
          </a:p>
          <a:p>
            <a:pPr lvl="2" marL="648000" indent="-21348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latin typeface="Arial"/>
            </a:endParaRPr>
          </a:p>
          <a:p>
            <a:pPr lvl="3" marL="864000" indent="-21348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latin typeface="Arial"/>
            </a:endParaRPr>
          </a:p>
          <a:p>
            <a:pPr lvl="1" marL="432000" indent="-21348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latin typeface="Arial"/>
            </a:endParaRPr>
          </a:p>
          <a:p>
            <a:pPr lvl="1" marL="432000" indent="-21348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latin typeface="Arial"/>
            </a:endParaRPr>
          </a:p>
          <a:p>
            <a:pPr lvl="1" marL="432000" indent="-21348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latin typeface="Arial"/>
            </a:endParaRPr>
          </a:p>
          <a:p>
            <a:pPr marL="216000" indent="-21348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latin typeface="Arial"/>
            </a:endParaRPr>
          </a:p>
          <a:p>
            <a:pPr marL="216000" indent="-21348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CustomShape 1"/>
          <p:cNvSpPr/>
          <p:nvPr/>
        </p:nvSpPr>
        <p:spPr>
          <a:xfrm>
            <a:off x="324000" y="630360"/>
            <a:ext cx="8677800" cy="1134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latin typeface="Arial"/>
            </a:endParaRPr>
          </a:p>
        </p:txBody>
      </p:sp>
      <p:sp>
        <p:nvSpPr>
          <p:cNvPr id="157" name="CustomShape 2"/>
          <p:cNvSpPr/>
          <p:nvPr/>
        </p:nvSpPr>
        <p:spPr>
          <a:xfrm>
            <a:off x="609480" y="1773360"/>
            <a:ext cx="7755480" cy="4458240"/>
          </a:xfrm>
          <a:prstGeom prst="rect">
            <a:avLst/>
          </a:prstGeom>
          <a:noFill/>
          <a:ln w="0">
            <a:noFill/>
          </a:ln>
        </p:spPr>
        <p:style>
          <a:lnRef idx="0"/>
          <a:fillRef idx="0"/>
          <a:effectRef idx="0"/>
          <a:fontRef idx="minor"/>
        </p:style>
        <p:txBody>
          <a:bodyPr lIns="90000" rIns="90000" tIns="45000" bIns="45000">
            <a:noAutofit/>
          </a:bodyPr>
          <a:p>
            <a:pPr marL="216000" indent="-21348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latin typeface="Arial"/>
            </a:endParaRPr>
          </a:p>
          <a:p>
            <a:pPr lvl="1" marL="432000" indent="-21348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latin typeface="Arial"/>
            </a:endParaRPr>
          </a:p>
          <a:p>
            <a:pPr lvl="1" marL="432000" indent="-21348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latin typeface="Arial"/>
            </a:endParaRPr>
          </a:p>
          <a:p>
            <a:pPr>
              <a:lnSpc>
                <a:spcPct val="90000"/>
              </a:lnSpc>
              <a:spcBef>
                <a:spcPts val="400"/>
              </a:spcBef>
            </a:pPr>
            <a:endParaRPr b="0" lang="en-US" sz="1500" spc="-1" strike="noStrike">
              <a:latin typeface="Arial"/>
            </a:endParaRPr>
          </a:p>
          <a:p>
            <a:pPr marL="216000" indent="-21348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
              <a:rPr b="1" i="1" lang="en-IE" sz="1600" spc="-1" strike="noStrike">
                <a:solidFill>
                  <a:srgbClr val="000000"/>
                </a:solidFill>
                <a:latin typeface="Calibri"/>
                <a:ea typeface="Calibri"/>
              </a:rPr>
              <a:t>http://standards.ieee.org/about/sasb/patcom/materials.html</a:t>
            </a:r>
            <a:endParaRPr b="0" lang="en-US" sz="1600" spc="-1" strike="noStrike">
              <a:latin typeface="Arial"/>
            </a:endParaRPr>
          </a:p>
          <a:p>
            <a:pPr>
              <a:lnSpc>
                <a:spcPct val="90000"/>
              </a:lnSpc>
            </a:pPr>
            <a:endParaRPr b="0" lang="en-US" sz="1600" spc="-1" strike="noStrike">
              <a:latin typeface="Arial"/>
            </a:endParaRPr>
          </a:p>
          <a:p>
            <a:pPr marL="630000" indent="-28332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CustomShape 1"/>
          <p:cNvSpPr/>
          <p:nvPr/>
        </p:nvSpPr>
        <p:spPr>
          <a:xfrm>
            <a:off x="324000" y="630360"/>
            <a:ext cx="8677800" cy="1134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US" sz="2600" spc="-1" strike="noStrike">
              <a:latin typeface="Arial"/>
            </a:endParaRPr>
          </a:p>
        </p:txBody>
      </p:sp>
      <p:sp>
        <p:nvSpPr>
          <p:cNvPr id="159" name="CustomShape 2"/>
          <p:cNvSpPr/>
          <p:nvPr/>
        </p:nvSpPr>
        <p:spPr>
          <a:xfrm>
            <a:off x="609480" y="1773360"/>
            <a:ext cx="7755480" cy="4458240"/>
          </a:xfrm>
          <a:prstGeom prst="rect">
            <a:avLst/>
          </a:prstGeom>
          <a:noFill/>
          <a:ln w="0">
            <a:noFill/>
          </a:ln>
        </p:spPr>
        <p:style>
          <a:lnRef idx="0"/>
          <a:fillRef idx="0"/>
          <a:effectRef idx="0"/>
          <a:fontRef idx="minor"/>
        </p:style>
        <p:txBody>
          <a:bodyPr lIns="90000" rIns="90000" tIns="45000" bIns="45000">
            <a:noAutofit/>
          </a:bodyPr>
          <a:p>
            <a:pPr marL="216000" indent="-21348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latin typeface="Arial"/>
            </a:endParaRPr>
          </a:p>
          <a:p>
            <a:pPr>
              <a:lnSpc>
                <a:spcPct val="90000"/>
              </a:lnSpc>
            </a:pPr>
            <a:endParaRPr b="0" lang="en-US" sz="2000" spc="-1" strike="noStrike">
              <a:latin typeface="Arial"/>
            </a:endParaRPr>
          </a:p>
          <a:p>
            <a:pPr lvl="1" marL="432000" indent="-21348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latin typeface="Arial"/>
            </a:endParaRPr>
          </a:p>
          <a:p>
            <a:pPr lvl="1" marL="432000" indent="-21348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latin typeface="Arial"/>
            </a:endParaRPr>
          </a:p>
          <a:p>
            <a:pPr lvl="1" marL="432000" indent="-21348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latin typeface="Arial"/>
            </a:endParaRPr>
          </a:p>
          <a:p>
            <a:pPr lvl="1" marL="432000" indent="-21348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latin typeface="Arial"/>
            </a:endParaRPr>
          </a:p>
          <a:p>
            <a:pPr lvl="1" marL="432000" indent="-21348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latin typeface="Arial"/>
            </a:endParaRPr>
          </a:p>
          <a:p>
            <a:pPr lvl="1" marL="432000" indent="-21348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324000" y="630360"/>
            <a:ext cx="8677800" cy="1134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161" name="CustomShape 2"/>
          <p:cNvSpPr/>
          <p:nvPr/>
        </p:nvSpPr>
        <p:spPr>
          <a:xfrm>
            <a:off x="609480" y="1773360"/>
            <a:ext cx="7755480" cy="4458240"/>
          </a:xfrm>
          <a:prstGeom prst="rect">
            <a:avLst/>
          </a:prstGeom>
          <a:noFill/>
          <a:ln w="0">
            <a:noFill/>
          </a:ln>
        </p:spPr>
        <p:style>
          <a:lnRef idx="0"/>
          <a:fillRef idx="0"/>
          <a:effectRef idx="0"/>
          <a:fontRef idx="minor"/>
        </p:style>
        <p:txBody>
          <a:bodyPr lIns="90000" rIns="90000" tIns="45000" bIns="45000">
            <a:noAutofit/>
          </a:bodyPr>
          <a:p>
            <a:pPr marL="216000" indent="-21348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latin typeface="Arial"/>
            </a:endParaRPr>
          </a:p>
          <a:p>
            <a:pPr>
              <a:lnSpc>
                <a:spcPct val="90000"/>
              </a:lnSpc>
            </a:pPr>
            <a:endParaRPr b="0" lang="en-US" sz="2000" spc="-1" strike="noStrike">
              <a:latin typeface="Arial"/>
            </a:endParaRPr>
          </a:p>
          <a:p>
            <a:pPr lvl="1" marL="432000" indent="-21348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latin typeface="Arial"/>
            </a:endParaRPr>
          </a:p>
          <a:p>
            <a:pPr lvl="1" marL="432000" indent="-21348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latin typeface="Arial"/>
            </a:endParaRPr>
          </a:p>
          <a:p>
            <a:pPr lvl="1" marL="432000" indent="-21348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CustomShape 1"/>
          <p:cNvSpPr/>
          <p:nvPr/>
        </p:nvSpPr>
        <p:spPr>
          <a:xfrm>
            <a:off x="324000" y="630360"/>
            <a:ext cx="8677800" cy="1134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163" name="CustomShape 2"/>
          <p:cNvSpPr/>
          <p:nvPr/>
        </p:nvSpPr>
        <p:spPr>
          <a:xfrm>
            <a:off x="609480" y="1773360"/>
            <a:ext cx="8438400" cy="4458240"/>
          </a:xfrm>
          <a:prstGeom prst="rect">
            <a:avLst/>
          </a:prstGeom>
          <a:noFill/>
          <a:ln w="0">
            <a:noFill/>
          </a:ln>
        </p:spPr>
        <p:style>
          <a:lnRef idx="0"/>
          <a:fillRef idx="0"/>
          <a:effectRef idx="0"/>
          <a:fontRef idx="minor"/>
        </p:style>
        <p:txBody>
          <a:bodyPr lIns="90000" rIns="90000" tIns="45000" bIns="45000">
            <a:noAutofit/>
          </a:bodyPr>
          <a:p>
            <a:pPr marL="216000" indent="-21348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US" sz="1500" spc="-1" strike="noStrike">
              <a:latin typeface="Arial"/>
            </a:endParaRPr>
          </a:p>
          <a:p>
            <a:pPr lvl="1" marL="432000" indent="-21348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latin typeface="Arial"/>
            </a:endParaRPr>
          </a:p>
          <a:p>
            <a:pPr marL="216000" indent="-21348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latin typeface="Arial"/>
            </a:endParaRPr>
          </a:p>
          <a:p>
            <a:pPr lvl="1" marL="432000" indent="-21348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latin typeface="Arial"/>
            </a:endParaRPr>
          </a:p>
          <a:p>
            <a:pPr marL="216000" indent="-21348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latin typeface="Arial"/>
            </a:endParaRPr>
          </a:p>
          <a:p>
            <a:pPr lvl="1" marL="432000" indent="-21348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latin typeface="Arial"/>
            </a:endParaRPr>
          </a:p>
          <a:p>
            <a:pPr marL="216000" indent="-21348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latin typeface="Arial"/>
            </a:endParaRPr>
          </a:p>
          <a:p>
            <a:pPr lvl="1" marL="432000" indent="-21348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latin typeface="Arial"/>
            </a:endParaRPr>
          </a:p>
          <a:p>
            <a:pPr marL="216000" indent="-21348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latin typeface="Arial"/>
            </a:endParaRPr>
          </a:p>
          <a:p>
            <a:pPr lvl="1" marL="432000" indent="-21348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latin typeface="Arial"/>
            </a:endParaRPr>
          </a:p>
          <a:p>
            <a:pPr>
              <a:lnSpc>
                <a:spcPct val="90000"/>
              </a:lnSpc>
              <a:spcBef>
                <a:spcPts val="564"/>
              </a:spcBef>
            </a:pPr>
            <a:endParaRPr b="0" lang="en-US"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640</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2022-11-14T13:15:48Z</dcterms:modified>
  <cp:revision>95</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