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7"/>
  </p:notesMasterIdLst>
  <p:sldIdLst>
    <p:sldId id="287" r:id="rId2"/>
    <p:sldId id="290" r:id="rId3"/>
    <p:sldId id="289" r:id="rId4"/>
    <p:sldId id="291" r:id="rId5"/>
    <p:sldId id="292" r:id="rId6"/>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p:scale>
          <a:sx n="70" d="100"/>
          <a:sy n="70" d="100"/>
        </p:scale>
        <p:origin x="1814" y="22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15-22-0601-01-wng0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8/dcn/22/18-22-0141-00-0000-new-uwb-regulation-in-europe.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16,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16 November 2022</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UWB regulation in Europe</a:t>
            </a:r>
          </a:p>
          <a:p>
            <a:pPr marL="914400" lvl="1" indent="-514350">
              <a:buFont typeface="+mj-lt"/>
              <a:buAutoNum type="arabicPeriod"/>
              <a:defRPr/>
            </a:pPr>
            <a:r>
              <a:rPr lang="en-US" sz="2400" dirty="0"/>
              <a:t>Harmonization between scientific and commercial usage </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3</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4</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1569660"/>
          </a:xfrm>
          <a:prstGeom prst="rect">
            <a:avLst/>
          </a:prstGeom>
          <a:noFill/>
        </p:spPr>
        <p:txBody>
          <a:bodyPr wrap="square">
            <a:spAutoFit/>
          </a:bodyPr>
          <a:lstStyle/>
          <a:p>
            <a:r>
              <a:rPr lang="en-US" sz="2400" dirty="0">
                <a:solidFill>
                  <a:schemeClr val="accent6">
                    <a:lumMod val="50000"/>
                  </a:schemeClr>
                </a:solidFill>
                <a:latin typeface="+mj-lt"/>
                <a:hlinkClick r:id="rId2">
                  <a:extLst>
                    <a:ext uri="{A12FA001-AC4F-418D-AE19-62706E023703}">
                      <ahyp:hlinkClr xmlns:ahyp="http://schemas.microsoft.com/office/drawing/2018/hyperlinkcolor" val="tx"/>
                    </a:ext>
                  </a:extLst>
                </a:hlinkClick>
              </a:rPr>
              <a:t>https://mentor.ieee.org/802.18/dcn/22/18-22-0141-00-0000-new-uwb-regulation-in-europe.pptx</a:t>
            </a:r>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a:p>
            <a:endParaRPr lang="en-US" sz="2400" dirty="0">
              <a:solidFill>
                <a:schemeClr val="accent6">
                  <a:lumMod val="50000"/>
                </a:schemeClr>
              </a:solidFill>
              <a:latin typeface="+mj-lt"/>
            </a:endParaRP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11344</TotalTime>
  <Words>296</Words>
  <Application>Microsoft Office PowerPoint</Application>
  <PresentationFormat>On-screen Show (4:3)</PresentationFormat>
  <Paragraphs>41</Paragraphs>
  <Slides>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Times New Roman</vt:lpstr>
      <vt:lpstr>Office Theme</vt:lpstr>
      <vt:lpstr>PowerPoint Presentation</vt:lpstr>
      <vt:lpstr>Hybrid Meeting</vt:lpstr>
      <vt:lpstr>PowerPoint Presentation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73</cp:revision>
  <cp:lastPrinted>2000-03-07T00:55:37Z</cp:lastPrinted>
  <dcterms:created xsi:type="dcterms:W3CDTF">2016-01-17T22:48:36Z</dcterms:created>
  <dcterms:modified xsi:type="dcterms:W3CDTF">2022-11-16T02:10:56Z</dcterms:modified>
  <cp:category/>
</cp:coreProperties>
</file>