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
  </p:notesMasterIdLst>
  <p:sldIdLst>
    <p:sldId id="287" r:id="rId2"/>
    <p:sldId id="290" r:id="rId3"/>
    <p:sldId id="289" r:id="rId4"/>
    <p:sldId id="291" r:id="rId5"/>
    <p:sldId id="292" r:id="rId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46" autoAdjust="0"/>
  </p:normalViewPr>
  <p:slideViewPr>
    <p:cSldViewPr>
      <p:cViewPr>
        <p:scale>
          <a:sx n="70" d="100"/>
          <a:sy n="70" d="100"/>
        </p:scale>
        <p:origin x="1814" y="22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15-22-0601-00-wng0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2022</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November 14,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14 November 2022</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New UWB regulation in Europe</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8571</TotalTime>
  <Words>275</Words>
  <Application>Microsoft Office PowerPoint</Application>
  <PresentationFormat>On-screen Show (4:3)</PresentationFormat>
  <Paragraphs>39</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Times New Roman</vt:lpstr>
      <vt:lpstr>Office Theme</vt:lpstr>
      <vt:lpstr>PowerPoint Presentation</vt:lpstr>
      <vt:lpstr>Hybrid Meeting</vt:lpstr>
      <vt:lpstr>PowerPoint Presentation</vt:lpstr>
      <vt:lpstr>The usual question</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71</cp:revision>
  <cp:lastPrinted>2000-03-07T00:55:37Z</cp:lastPrinted>
  <dcterms:created xsi:type="dcterms:W3CDTF">2016-01-17T22:48:36Z</dcterms:created>
  <dcterms:modified xsi:type="dcterms:W3CDTF">2022-11-14T03:58:00Z</dcterms:modified>
  <cp:category/>
</cp:coreProperties>
</file>