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802.15-21-0600-00-0thz-November 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November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November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November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November 2022</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1  </a:t>
            </a:r>
            <a:r>
              <a:rPr lang="de-DE" sz="2000" dirty="0" err="1" smtClean="0"/>
              <a:t>meeting</a:t>
            </a:r>
            <a:r>
              <a:rPr lang="de-DE" sz="2000" dirty="0" smtClean="0"/>
              <a:t> on Thu AM1</a:t>
            </a:r>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Shigenobu Sasaki (Niigata University, Japan): Measurement and Characterization of 300 GHz Channel in a Conference Room  (22/0567</a:t>
            </a:r>
            <a:r>
              <a:rPr lang="en-US" sz="2000" dirty="0" smtClean="0">
                <a:solidFill>
                  <a:srgbClr val="000000"/>
                </a:solidFill>
                <a:latin typeface="Times New Roman" panose="02020603050405020304" pitchFamily="18" charset="0"/>
                <a:ea typeface="MS PGothic" panose="020B0600070205080204" pitchFamily="34" charset="-128"/>
              </a:rPr>
              <a:t>)</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Tetsuya Kawanishi (</a:t>
            </a:r>
            <a:r>
              <a:rPr lang="en-US" sz="2000" dirty="0" err="1">
                <a:solidFill>
                  <a:srgbClr val="000000"/>
                </a:solidFill>
                <a:latin typeface="Times New Roman" panose="02020603050405020304" pitchFamily="18" charset="0"/>
                <a:ea typeface="MS PGothic" panose="020B0600070205080204" pitchFamily="34" charset="-128"/>
              </a:rPr>
              <a:t>Waseda</a:t>
            </a:r>
            <a:r>
              <a:rPr lang="en-US" sz="2000" dirty="0">
                <a:solidFill>
                  <a:srgbClr val="000000"/>
                </a:solidFill>
                <a:latin typeface="Times New Roman" panose="02020603050405020304" pitchFamily="18" charset="0"/>
                <a:ea typeface="MS PGothic" panose="020B0600070205080204" pitchFamily="34" charset="-128"/>
              </a:rPr>
              <a:t> University, Japan): Challenges in Short-Range and Middle-Range Wireless Communications using the 300GHz-Band (</a:t>
            </a:r>
            <a:r>
              <a:rPr lang="en-US" sz="2000" dirty="0" smtClean="0">
                <a:solidFill>
                  <a:srgbClr val="000000"/>
                </a:solidFill>
                <a:latin typeface="Times New Roman" panose="02020603050405020304" pitchFamily="18" charset="0"/>
                <a:ea typeface="MS PGothic" panose="020B0600070205080204" pitchFamily="34" charset="-128"/>
              </a:rPr>
              <a:t>22/0587r1)</a:t>
            </a: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Tetsuya Kawanishi (</a:t>
            </a:r>
            <a:r>
              <a:rPr lang="en-US" sz="2000" dirty="0" err="1">
                <a:solidFill>
                  <a:srgbClr val="000000"/>
                </a:solidFill>
                <a:latin typeface="Times New Roman" panose="02020603050405020304" pitchFamily="18" charset="0"/>
                <a:ea typeface="MS PGothic" panose="020B0600070205080204" pitchFamily="34" charset="-128"/>
              </a:rPr>
              <a:t>Waseda</a:t>
            </a:r>
            <a:r>
              <a:rPr lang="en-US" sz="2000" dirty="0">
                <a:solidFill>
                  <a:srgbClr val="000000"/>
                </a:solidFill>
                <a:latin typeface="Times New Roman" panose="02020603050405020304" pitchFamily="18" charset="0"/>
                <a:ea typeface="MS PGothic" panose="020B0600070205080204" pitchFamily="34" charset="-128"/>
              </a:rPr>
              <a:t> University, Japan): </a:t>
            </a:r>
            <a:r>
              <a:rPr lang="en-US" sz="2000" dirty="0" smtClean="0">
                <a:solidFill>
                  <a:srgbClr val="000000"/>
                </a:solidFill>
                <a:latin typeface="Times New Roman" panose="02020603050405020304" pitchFamily="18" charset="0"/>
                <a:ea typeface="MS PGothic" panose="020B0600070205080204" pitchFamily="34" charset="-128"/>
              </a:rPr>
              <a:t>Study </a:t>
            </a:r>
            <a:r>
              <a:rPr lang="en-US" sz="2000" dirty="0">
                <a:solidFill>
                  <a:srgbClr val="000000"/>
                </a:solidFill>
                <a:latin typeface="Times New Roman" panose="02020603050405020304" pitchFamily="18" charset="0"/>
                <a:ea typeface="MS PGothic" panose="020B0600070205080204" pitchFamily="34" charset="-128"/>
              </a:rPr>
              <a:t>on interference induced by THz wave scattering from slightly rough surfaces (</a:t>
            </a:r>
            <a:r>
              <a:rPr lang="en-US" sz="2000" dirty="0" smtClean="0">
                <a:solidFill>
                  <a:srgbClr val="000000"/>
                </a:solidFill>
                <a:latin typeface="Times New Roman" panose="02020603050405020304" pitchFamily="18" charset="0"/>
                <a:ea typeface="MS PGothic" panose="020B0600070205080204" pitchFamily="34" charset="-128"/>
              </a:rPr>
              <a:t>22/0569r5)</a:t>
            </a: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January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will </a:t>
            </a:r>
            <a:r>
              <a:rPr lang="de-DE" sz="1800" dirty="0" err="1" smtClean="0"/>
              <a:t>take</a:t>
            </a:r>
            <a:r>
              <a:rPr lang="de-DE" sz="1800" dirty="0" smtClean="0"/>
              <a:t> </a:t>
            </a:r>
            <a:r>
              <a:rPr lang="de-DE" sz="1800" dirty="0" err="1" smtClean="0"/>
              <a:t>place</a:t>
            </a:r>
            <a:r>
              <a:rPr lang="de-DE" sz="1800" dirty="0" smtClean="0"/>
              <a:t> in March at </a:t>
            </a:r>
            <a:r>
              <a:rPr lang="de-DE" sz="1800" dirty="0" err="1" smtClean="0"/>
              <a:t>the</a:t>
            </a:r>
            <a:r>
              <a:rPr lang="de-DE" sz="1800" dirty="0" smtClean="0"/>
              <a:t> Atlanta </a:t>
            </a:r>
            <a:r>
              <a:rPr lang="de-DE" sz="1800" dirty="0" err="1" smtClean="0"/>
              <a:t>Plenary</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163</Words>
  <Application>Microsoft Office PowerPoint</Application>
  <PresentationFormat>Bildschirmpräsentation (4:3)</PresentationFormat>
  <Paragraphs>41</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MS PGothic</vt:lpstr>
      <vt:lpstr>Arial</vt:lpstr>
      <vt:lpstr>Times New Roman</vt:lpstr>
      <vt:lpstr>IEEE-P802_15</vt:lpstr>
      <vt:lpstr>PowerPoint-Präsentation</vt:lpstr>
      <vt:lpstr>SC THz November 2022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201</cp:revision>
  <cp:lastPrinted>1998-02-10T13:28:06Z</cp:lastPrinted>
  <dcterms:created xsi:type="dcterms:W3CDTF">2012-11-14T22:04:21Z</dcterms:created>
  <dcterms:modified xsi:type="dcterms:W3CDTF">2022-11-17T08:38:07Z</dcterms:modified>
</cp:coreProperties>
</file>