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3"/>
  </p:notesMasterIdLst>
  <p:handoutMasterIdLst>
    <p:handoutMasterId r:id="rId14"/>
  </p:handoutMasterIdLst>
  <p:sldIdLst>
    <p:sldId id="338" r:id="rId2"/>
    <p:sldId id="315" r:id="rId3"/>
    <p:sldId id="312" r:id="rId4"/>
    <p:sldId id="339" r:id="rId5"/>
    <p:sldId id="347" r:id="rId6"/>
    <p:sldId id="351" r:id="rId7"/>
    <p:sldId id="352" r:id="rId8"/>
    <p:sldId id="353" r:id="rId9"/>
    <p:sldId id="350" r:id="rId10"/>
    <p:sldId id="354" r:id="rId11"/>
    <p:sldId id="323" r:id="rId12"/>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CC66"/>
    <a:srgbClr val="FFD7B2"/>
    <a:srgbClr val="00CC99"/>
    <a:srgbClr val="D9FFFF"/>
    <a:srgbClr val="FF99FF"/>
    <a:srgbClr val="0C00FF"/>
    <a:srgbClr val="99CCFF"/>
    <a:srgbClr val="FDF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5B574-6F0B-4947-8917-2B6FAE8D25FD}" v="2" dt="2022-11-14T16:13:44.4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0" autoAdjust="0"/>
    <p:restoredTop sz="84615" autoAdjust="0"/>
  </p:normalViewPr>
  <p:slideViewPr>
    <p:cSldViewPr>
      <p:cViewPr varScale="1">
        <p:scale>
          <a:sx n="87" d="100"/>
          <a:sy n="87" d="100"/>
        </p:scale>
        <p:origin x="1798"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wanishi Tetsuya" userId="440016e27858312a" providerId="LiveId" clId="{3375B574-6F0B-4947-8917-2B6FAE8D25FD}"/>
    <pc:docChg chg="modSld">
      <pc:chgData name="Kawanishi Tetsuya" userId="440016e27858312a" providerId="LiveId" clId="{3375B574-6F0B-4947-8917-2B6FAE8D25FD}" dt="2022-11-14T16:13:44.412" v="1" actId="1076"/>
      <pc:docMkLst>
        <pc:docMk/>
      </pc:docMkLst>
      <pc:sldChg chg="modSp">
        <pc:chgData name="Kawanishi Tetsuya" userId="440016e27858312a" providerId="LiveId" clId="{3375B574-6F0B-4947-8917-2B6FAE8D25FD}" dt="2022-11-14T16:13:44.412" v="1" actId="1076"/>
        <pc:sldMkLst>
          <pc:docMk/>
          <pc:sldMk cId="3241496372" sldId="347"/>
        </pc:sldMkLst>
        <pc:spChg chg="mod">
          <ac:chgData name="Kawanishi Tetsuya" userId="440016e27858312a" providerId="LiveId" clId="{3375B574-6F0B-4947-8917-2B6FAE8D25FD}" dt="2022-11-14T16:13:38.698" v="0" actId="1076"/>
          <ac:spMkLst>
            <pc:docMk/>
            <pc:sldMk cId="3241496372" sldId="347"/>
            <ac:spMk id="37" creationId="{EF383295-FCD1-B9D6-A12D-993A49140D80}"/>
          </ac:spMkLst>
        </pc:spChg>
        <pc:spChg chg="mod">
          <ac:chgData name="Kawanishi Tetsuya" userId="440016e27858312a" providerId="LiveId" clId="{3375B574-6F0B-4947-8917-2B6FAE8D25FD}" dt="2022-11-14T16:13:38.698" v="0" actId="1076"/>
          <ac:spMkLst>
            <pc:docMk/>
            <pc:sldMk cId="3241496372" sldId="347"/>
            <ac:spMk id="38" creationId="{D9689C89-0A99-EA6F-63FA-FD947E715345}"/>
          </ac:spMkLst>
        </pc:spChg>
        <pc:spChg chg="mod">
          <ac:chgData name="Kawanishi Tetsuya" userId="440016e27858312a" providerId="LiveId" clId="{3375B574-6F0B-4947-8917-2B6FAE8D25FD}" dt="2022-11-14T16:13:38.698" v="0" actId="1076"/>
          <ac:spMkLst>
            <pc:docMk/>
            <pc:sldMk cId="3241496372" sldId="347"/>
            <ac:spMk id="39" creationId="{8120916A-442B-14B6-6B63-C93026F44A79}"/>
          </ac:spMkLst>
        </pc:spChg>
        <pc:spChg chg="mod">
          <ac:chgData name="Kawanishi Tetsuya" userId="440016e27858312a" providerId="LiveId" clId="{3375B574-6F0B-4947-8917-2B6FAE8D25FD}" dt="2022-11-14T16:13:38.698" v="0" actId="1076"/>
          <ac:spMkLst>
            <pc:docMk/>
            <pc:sldMk cId="3241496372" sldId="347"/>
            <ac:spMk id="40" creationId="{B4E262A7-679F-A8CC-2361-2438097306D4}"/>
          </ac:spMkLst>
        </pc:spChg>
        <pc:spChg chg="mod">
          <ac:chgData name="Kawanishi Tetsuya" userId="440016e27858312a" providerId="LiveId" clId="{3375B574-6F0B-4947-8917-2B6FAE8D25FD}" dt="2022-11-14T16:13:38.698" v="0" actId="1076"/>
          <ac:spMkLst>
            <pc:docMk/>
            <pc:sldMk cId="3241496372" sldId="347"/>
            <ac:spMk id="41" creationId="{2AC5CED8-CF0B-A6D5-648F-B37AC1353554}"/>
          </ac:spMkLst>
        </pc:spChg>
        <pc:spChg chg="mod">
          <ac:chgData name="Kawanishi Tetsuya" userId="440016e27858312a" providerId="LiveId" clId="{3375B574-6F0B-4947-8917-2B6FAE8D25FD}" dt="2022-11-14T16:13:38.698" v="0" actId="1076"/>
          <ac:spMkLst>
            <pc:docMk/>
            <pc:sldMk cId="3241496372" sldId="347"/>
            <ac:spMk id="42" creationId="{81D78BD7-A2BE-CB19-4AAC-F907BEBD0A50}"/>
          </ac:spMkLst>
        </pc:spChg>
        <pc:spChg chg="mod">
          <ac:chgData name="Kawanishi Tetsuya" userId="440016e27858312a" providerId="LiveId" clId="{3375B574-6F0B-4947-8917-2B6FAE8D25FD}" dt="2022-11-14T16:13:38.698" v="0" actId="1076"/>
          <ac:spMkLst>
            <pc:docMk/>
            <pc:sldMk cId="3241496372" sldId="347"/>
            <ac:spMk id="43" creationId="{679F977A-6EE1-283B-D484-A6BDCCF9545D}"/>
          </ac:spMkLst>
        </pc:spChg>
        <pc:spChg chg="mod">
          <ac:chgData name="Kawanishi Tetsuya" userId="440016e27858312a" providerId="LiveId" clId="{3375B574-6F0B-4947-8917-2B6FAE8D25FD}" dt="2022-11-14T16:13:38.698" v="0" actId="1076"/>
          <ac:spMkLst>
            <pc:docMk/>
            <pc:sldMk cId="3241496372" sldId="347"/>
            <ac:spMk id="44" creationId="{4D5389BE-8979-46F4-0F71-662378136927}"/>
          </ac:spMkLst>
        </pc:spChg>
        <pc:spChg chg="mod">
          <ac:chgData name="Kawanishi Tetsuya" userId="440016e27858312a" providerId="LiveId" clId="{3375B574-6F0B-4947-8917-2B6FAE8D25FD}" dt="2022-11-14T16:13:38.698" v="0" actId="1076"/>
          <ac:spMkLst>
            <pc:docMk/>
            <pc:sldMk cId="3241496372" sldId="347"/>
            <ac:spMk id="45" creationId="{54F4E898-47EF-5774-536E-6EE326761DCD}"/>
          </ac:spMkLst>
        </pc:spChg>
        <pc:spChg chg="mod">
          <ac:chgData name="Kawanishi Tetsuya" userId="440016e27858312a" providerId="LiveId" clId="{3375B574-6F0B-4947-8917-2B6FAE8D25FD}" dt="2022-11-14T16:13:38.698" v="0" actId="1076"/>
          <ac:spMkLst>
            <pc:docMk/>
            <pc:sldMk cId="3241496372" sldId="347"/>
            <ac:spMk id="46" creationId="{09280F57-F7E1-7050-151D-6C875CE76DF0}"/>
          </ac:spMkLst>
        </pc:spChg>
        <pc:spChg chg="mod">
          <ac:chgData name="Kawanishi Tetsuya" userId="440016e27858312a" providerId="LiveId" clId="{3375B574-6F0B-4947-8917-2B6FAE8D25FD}" dt="2022-11-14T16:13:38.698" v="0" actId="1076"/>
          <ac:spMkLst>
            <pc:docMk/>
            <pc:sldMk cId="3241496372" sldId="347"/>
            <ac:spMk id="47" creationId="{F9DABE8D-91CF-C733-E451-DDBFE0A0318A}"/>
          </ac:spMkLst>
        </pc:spChg>
        <pc:spChg chg="mod">
          <ac:chgData name="Kawanishi Tetsuya" userId="440016e27858312a" providerId="LiveId" clId="{3375B574-6F0B-4947-8917-2B6FAE8D25FD}" dt="2022-11-14T16:13:38.698" v="0" actId="1076"/>
          <ac:spMkLst>
            <pc:docMk/>
            <pc:sldMk cId="3241496372" sldId="347"/>
            <ac:spMk id="48" creationId="{A6E6B6EC-7D8D-787E-A7E0-159A1E36463C}"/>
          </ac:spMkLst>
        </pc:spChg>
        <pc:spChg chg="mod">
          <ac:chgData name="Kawanishi Tetsuya" userId="440016e27858312a" providerId="LiveId" clId="{3375B574-6F0B-4947-8917-2B6FAE8D25FD}" dt="2022-11-14T16:13:38.698" v="0" actId="1076"/>
          <ac:spMkLst>
            <pc:docMk/>
            <pc:sldMk cId="3241496372" sldId="347"/>
            <ac:spMk id="49" creationId="{98075203-4C9B-ACA0-31FC-0C9354A9AA00}"/>
          </ac:spMkLst>
        </pc:spChg>
        <pc:spChg chg="mod">
          <ac:chgData name="Kawanishi Tetsuya" userId="440016e27858312a" providerId="LiveId" clId="{3375B574-6F0B-4947-8917-2B6FAE8D25FD}" dt="2022-11-14T16:13:38.698" v="0" actId="1076"/>
          <ac:spMkLst>
            <pc:docMk/>
            <pc:sldMk cId="3241496372" sldId="347"/>
            <ac:spMk id="50" creationId="{156A6B38-822C-5A2F-A8D4-98E15D0DFCC2}"/>
          </ac:spMkLst>
        </pc:spChg>
        <pc:spChg chg="mod">
          <ac:chgData name="Kawanishi Tetsuya" userId="440016e27858312a" providerId="LiveId" clId="{3375B574-6F0B-4947-8917-2B6FAE8D25FD}" dt="2022-11-14T16:13:38.698" v="0" actId="1076"/>
          <ac:spMkLst>
            <pc:docMk/>
            <pc:sldMk cId="3241496372" sldId="347"/>
            <ac:spMk id="51" creationId="{CABDD86D-691C-BAAA-C054-42B0155CA1B7}"/>
          </ac:spMkLst>
        </pc:spChg>
        <pc:spChg chg="mod">
          <ac:chgData name="Kawanishi Tetsuya" userId="440016e27858312a" providerId="LiveId" clId="{3375B574-6F0B-4947-8917-2B6FAE8D25FD}" dt="2022-11-14T16:13:38.698" v="0" actId="1076"/>
          <ac:spMkLst>
            <pc:docMk/>
            <pc:sldMk cId="3241496372" sldId="347"/>
            <ac:spMk id="52" creationId="{22A9A3F7-0140-AC3A-1574-EE41A6DD0A4A}"/>
          </ac:spMkLst>
        </pc:spChg>
        <pc:spChg chg="mod">
          <ac:chgData name="Kawanishi Tetsuya" userId="440016e27858312a" providerId="LiveId" clId="{3375B574-6F0B-4947-8917-2B6FAE8D25FD}" dt="2022-11-14T16:13:38.698" v="0" actId="1076"/>
          <ac:spMkLst>
            <pc:docMk/>
            <pc:sldMk cId="3241496372" sldId="347"/>
            <ac:spMk id="53" creationId="{09E43976-261F-98F4-0EC4-18CD5A97C090}"/>
          </ac:spMkLst>
        </pc:spChg>
        <pc:spChg chg="mod">
          <ac:chgData name="Kawanishi Tetsuya" userId="440016e27858312a" providerId="LiveId" clId="{3375B574-6F0B-4947-8917-2B6FAE8D25FD}" dt="2022-11-14T16:13:38.698" v="0" actId="1076"/>
          <ac:spMkLst>
            <pc:docMk/>
            <pc:sldMk cId="3241496372" sldId="347"/>
            <ac:spMk id="54" creationId="{85FCA665-23EB-8C5F-C11B-D064601A9E7B}"/>
          </ac:spMkLst>
        </pc:spChg>
        <pc:spChg chg="mod">
          <ac:chgData name="Kawanishi Tetsuya" userId="440016e27858312a" providerId="LiveId" clId="{3375B574-6F0B-4947-8917-2B6FAE8D25FD}" dt="2022-11-14T16:13:38.698" v="0" actId="1076"/>
          <ac:spMkLst>
            <pc:docMk/>
            <pc:sldMk cId="3241496372" sldId="347"/>
            <ac:spMk id="55" creationId="{2017729B-C489-56E5-1615-3470D79D40DE}"/>
          </ac:spMkLst>
        </pc:spChg>
        <pc:spChg chg="mod">
          <ac:chgData name="Kawanishi Tetsuya" userId="440016e27858312a" providerId="LiveId" clId="{3375B574-6F0B-4947-8917-2B6FAE8D25FD}" dt="2022-11-14T16:13:38.698" v="0" actId="1076"/>
          <ac:spMkLst>
            <pc:docMk/>
            <pc:sldMk cId="3241496372" sldId="347"/>
            <ac:spMk id="56" creationId="{1D401C0E-B6BA-847A-7DD1-DEC192A6DA17}"/>
          </ac:spMkLst>
        </pc:spChg>
        <pc:spChg chg="mod">
          <ac:chgData name="Kawanishi Tetsuya" userId="440016e27858312a" providerId="LiveId" clId="{3375B574-6F0B-4947-8917-2B6FAE8D25FD}" dt="2022-11-14T16:13:38.698" v="0" actId="1076"/>
          <ac:spMkLst>
            <pc:docMk/>
            <pc:sldMk cId="3241496372" sldId="347"/>
            <ac:spMk id="57" creationId="{3E0A1666-77D6-B012-BE03-173B9EE4F195}"/>
          </ac:spMkLst>
        </pc:spChg>
        <pc:spChg chg="mod">
          <ac:chgData name="Kawanishi Tetsuya" userId="440016e27858312a" providerId="LiveId" clId="{3375B574-6F0B-4947-8917-2B6FAE8D25FD}" dt="2022-11-14T16:13:38.698" v="0" actId="1076"/>
          <ac:spMkLst>
            <pc:docMk/>
            <pc:sldMk cId="3241496372" sldId="347"/>
            <ac:spMk id="58" creationId="{ABC09F8C-B2BF-5563-5EC3-38542D3F6254}"/>
          </ac:spMkLst>
        </pc:spChg>
        <pc:spChg chg="mod">
          <ac:chgData name="Kawanishi Tetsuya" userId="440016e27858312a" providerId="LiveId" clId="{3375B574-6F0B-4947-8917-2B6FAE8D25FD}" dt="2022-11-14T16:13:38.698" v="0" actId="1076"/>
          <ac:spMkLst>
            <pc:docMk/>
            <pc:sldMk cId="3241496372" sldId="347"/>
            <ac:spMk id="59" creationId="{B1272EFF-FDA4-CC9D-49B3-F1A3E1A6D1AE}"/>
          </ac:spMkLst>
        </pc:spChg>
        <pc:spChg chg="mod">
          <ac:chgData name="Kawanishi Tetsuya" userId="440016e27858312a" providerId="LiveId" clId="{3375B574-6F0B-4947-8917-2B6FAE8D25FD}" dt="2022-11-14T16:13:38.698" v="0" actId="1076"/>
          <ac:spMkLst>
            <pc:docMk/>
            <pc:sldMk cId="3241496372" sldId="347"/>
            <ac:spMk id="60" creationId="{35F1C567-68CC-550C-6CBF-65EDEBB2A4DA}"/>
          </ac:spMkLst>
        </pc:spChg>
        <pc:spChg chg="mod">
          <ac:chgData name="Kawanishi Tetsuya" userId="440016e27858312a" providerId="LiveId" clId="{3375B574-6F0B-4947-8917-2B6FAE8D25FD}" dt="2022-11-14T16:13:38.698" v="0" actId="1076"/>
          <ac:spMkLst>
            <pc:docMk/>
            <pc:sldMk cId="3241496372" sldId="347"/>
            <ac:spMk id="61" creationId="{0CD96FB0-6A4E-9346-FD13-58A19C2C6B51}"/>
          </ac:spMkLst>
        </pc:spChg>
        <pc:spChg chg="mod">
          <ac:chgData name="Kawanishi Tetsuya" userId="440016e27858312a" providerId="LiveId" clId="{3375B574-6F0B-4947-8917-2B6FAE8D25FD}" dt="2022-11-14T16:13:38.698" v="0" actId="1076"/>
          <ac:spMkLst>
            <pc:docMk/>
            <pc:sldMk cId="3241496372" sldId="347"/>
            <ac:spMk id="62" creationId="{D8F769B6-B1D8-D2CB-ADE5-F0C8A6582558}"/>
          </ac:spMkLst>
        </pc:spChg>
        <pc:spChg chg="mod">
          <ac:chgData name="Kawanishi Tetsuya" userId="440016e27858312a" providerId="LiveId" clId="{3375B574-6F0B-4947-8917-2B6FAE8D25FD}" dt="2022-11-14T16:13:38.698" v="0" actId="1076"/>
          <ac:spMkLst>
            <pc:docMk/>
            <pc:sldMk cId="3241496372" sldId="347"/>
            <ac:spMk id="63" creationId="{54C96F7D-9663-501F-78A6-AD09701D655C}"/>
          </ac:spMkLst>
        </pc:spChg>
        <pc:spChg chg="mod">
          <ac:chgData name="Kawanishi Tetsuya" userId="440016e27858312a" providerId="LiveId" clId="{3375B574-6F0B-4947-8917-2B6FAE8D25FD}" dt="2022-11-14T16:13:38.698" v="0" actId="1076"/>
          <ac:spMkLst>
            <pc:docMk/>
            <pc:sldMk cId="3241496372" sldId="347"/>
            <ac:spMk id="64" creationId="{ADA931EF-66E0-CA27-7A08-F318EE627308}"/>
          </ac:spMkLst>
        </pc:spChg>
        <pc:spChg chg="mod">
          <ac:chgData name="Kawanishi Tetsuya" userId="440016e27858312a" providerId="LiveId" clId="{3375B574-6F0B-4947-8917-2B6FAE8D25FD}" dt="2022-11-14T16:13:38.698" v="0" actId="1076"/>
          <ac:spMkLst>
            <pc:docMk/>
            <pc:sldMk cId="3241496372" sldId="347"/>
            <ac:spMk id="65" creationId="{390A18B9-401E-4C1A-2DB5-75DDD7D00267}"/>
          </ac:spMkLst>
        </pc:spChg>
        <pc:spChg chg="mod">
          <ac:chgData name="Kawanishi Tetsuya" userId="440016e27858312a" providerId="LiveId" clId="{3375B574-6F0B-4947-8917-2B6FAE8D25FD}" dt="2022-11-14T16:13:38.698" v="0" actId="1076"/>
          <ac:spMkLst>
            <pc:docMk/>
            <pc:sldMk cId="3241496372" sldId="347"/>
            <ac:spMk id="66" creationId="{91202E6C-ABBD-CBB3-5D37-A9B596C6CED1}"/>
          </ac:spMkLst>
        </pc:spChg>
        <pc:spChg chg="mod">
          <ac:chgData name="Kawanishi Tetsuya" userId="440016e27858312a" providerId="LiveId" clId="{3375B574-6F0B-4947-8917-2B6FAE8D25FD}" dt="2022-11-14T16:13:38.698" v="0" actId="1076"/>
          <ac:spMkLst>
            <pc:docMk/>
            <pc:sldMk cId="3241496372" sldId="347"/>
            <ac:spMk id="67" creationId="{EA04E3DE-1A17-2014-908C-84687BB5F489}"/>
          </ac:spMkLst>
        </pc:spChg>
        <pc:spChg chg="mod">
          <ac:chgData name="Kawanishi Tetsuya" userId="440016e27858312a" providerId="LiveId" clId="{3375B574-6F0B-4947-8917-2B6FAE8D25FD}" dt="2022-11-14T16:13:38.698" v="0" actId="1076"/>
          <ac:spMkLst>
            <pc:docMk/>
            <pc:sldMk cId="3241496372" sldId="347"/>
            <ac:spMk id="68" creationId="{0E8085FF-872D-B9F1-514A-170C9BC3A581}"/>
          </ac:spMkLst>
        </pc:spChg>
        <pc:spChg chg="mod">
          <ac:chgData name="Kawanishi Tetsuya" userId="440016e27858312a" providerId="LiveId" clId="{3375B574-6F0B-4947-8917-2B6FAE8D25FD}" dt="2022-11-14T16:13:38.698" v="0" actId="1076"/>
          <ac:spMkLst>
            <pc:docMk/>
            <pc:sldMk cId="3241496372" sldId="347"/>
            <ac:spMk id="69" creationId="{556B3A4E-2D9E-D644-3A06-2F3923DA4E59}"/>
          </ac:spMkLst>
        </pc:spChg>
        <pc:spChg chg="mod">
          <ac:chgData name="Kawanishi Tetsuya" userId="440016e27858312a" providerId="LiveId" clId="{3375B574-6F0B-4947-8917-2B6FAE8D25FD}" dt="2022-11-14T16:13:38.698" v="0" actId="1076"/>
          <ac:spMkLst>
            <pc:docMk/>
            <pc:sldMk cId="3241496372" sldId="347"/>
            <ac:spMk id="70" creationId="{5DC3EC25-E4C4-ACF5-EC90-957279465E07}"/>
          </ac:spMkLst>
        </pc:spChg>
        <pc:spChg chg="mod">
          <ac:chgData name="Kawanishi Tetsuya" userId="440016e27858312a" providerId="LiveId" clId="{3375B574-6F0B-4947-8917-2B6FAE8D25FD}" dt="2022-11-14T16:13:38.698" v="0" actId="1076"/>
          <ac:spMkLst>
            <pc:docMk/>
            <pc:sldMk cId="3241496372" sldId="347"/>
            <ac:spMk id="71" creationId="{2125CD50-54D0-2788-0043-B02A94CD3A98}"/>
          </ac:spMkLst>
        </pc:spChg>
        <pc:spChg chg="mod">
          <ac:chgData name="Kawanishi Tetsuya" userId="440016e27858312a" providerId="LiveId" clId="{3375B574-6F0B-4947-8917-2B6FAE8D25FD}" dt="2022-11-14T16:13:38.698" v="0" actId="1076"/>
          <ac:spMkLst>
            <pc:docMk/>
            <pc:sldMk cId="3241496372" sldId="347"/>
            <ac:spMk id="72" creationId="{22F7880E-475D-5C3A-F507-7268D9A03E57}"/>
          </ac:spMkLst>
        </pc:spChg>
        <pc:spChg chg="mod">
          <ac:chgData name="Kawanishi Tetsuya" userId="440016e27858312a" providerId="LiveId" clId="{3375B574-6F0B-4947-8917-2B6FAE8D25FD}" dt="2022-11-14T16:13:38.698" v="0" actId="1076"/>
          <ac:spMkLst>
            <pc:docMk/>
            <pc:sldMk cId="3241496372" sldId="347"/>
            <ac:spMk id="73" creationId="{9C2608B1-21D5-3F31-A3E2-948F98A6A125}"/>
          </ac:spMkLst>
        </pc:spChg>
        <pc:spChg chg="mod">
          <ac:chgData name="Kawanishi Tetsuya" userId="440016e27858312a" providerId="LiveId" clId="{3375B574-6F0B-4947-8917-2B6FAE8D25FD}" dt="2022-11-14T16:13:38.698" v="0" actId="1076"/>
          <ac:spMkLst>
            <pc:docMk/>
            <pc:sldMk cId="3241496372" sldId="347"/>
            <ac:spMk id="74" creationId="{376B3C7A-E051-F6B4-E531-92BDFE71AFD5}"/>
          </ac:spMkLst>
        </pc:spChg>
        <pc:spChg chg="mod">
          <ac:chgData name="Kawanishi Tetsuya" userId="440016e27858312a" providerId="LiveId" clId="{3375B574-6F0B-4947-8917-2B6FAE8D25FD}" dt="2022-11-14T16:13:38.698" v="0" actId="1076"/>
          <ac:spMkLst>
            <pc:docMk/>
            <pc:sldMk cId="3241496372" sldId="347"/>
            <ac:spMk id="75" creationId="{38EAED84-BEDC-4DF7-CB1C-0F21775BFDB7}"/>
          </ac:spMkLst>
        </pc:spChg>
        <pc:spChg chg="mod">
          <ac:chgData name="Kawanishi Tetsuya" userId="440016e27858312a" providerId="LiveId" clId="{3375B574-6F0B-4947-8917-2B6FAE8D25FD}" dt="2022-11-14T16:13:38.698" v="0" actId="1076"/>
          <ac:spMkLst>
            <pc:docMk/>
            <pc:sldMk cId="3241496372" sldId="347"/>
            <ac:spMk id="76" creationId="{93F1DBC4-7392-F16F-C5F5-DBAE3CD7A57A}"/>
          </ac:spMkLst>
        </pc:spChg>
        <pc:spChg chg="mod">
          <ac:chgData name="Kawanishi Tetsuya" userId="440016e27858312a" providerId="LiveId" clId="{3375B574-6F0B-4947-8917-2B6FAE8D25FD}" dt="2022-11-14T16:13:38.698" v="0" actId="1076"/>
          <ac:spMkLst>
            <pc:docMk/>
            <pc:sldMk cId="3241496372" sldId="347"/>
            <ac:spMk id="101" creationId="{4EBCA1CF-EFD8-C6EB-9959-B414842026DB}"/>
          </ac:spMkLst>
        </pc:spChg>
        <pc:spChg chg="mod">
          <ac:chgData name="Kawanishi Tetsuya" userId="440016e27858312a" providerId="LiveId" clId="{3375B574-6F0B-4947-8917-2B6FAE8D25FD}" dt="2022-11-14T16:13:38.698" v="0" actId="1076"/>
          <ac:spMkLst>
            <pc:docMk/>
            <pc:sldMk cId="3241496372" sldId="347"/>
            <ac:spMk id="102" creationId="{60EB6698-C50C-7713-553C-C15403D472B9}"/>
          </ac:spMkLst>
        </pc:spChg>
        <pc:spChg chg="mod">
          <ac:chgData name="Kawanishi Tetsuya" userId="440016e27858312a" providerId="LiveId" clId="{3375B574-6F0B-4947-8917-2B6FAE8D25FD}" dt="2022-11-14T16:13:38.698" v="0" actId="1076"/>
          <ac:spMkLst>
            <pc:docMk/>
            <pc:sldMk cId="3241496372" sldId="347"/>
            <ac:spMk id="103" creationId="{C0255FA6-931E-454E-A766-B3E65ED8CC92}"/>
          </ac:spMkLst>
        </pc:spChg>
        <pc:spChg chg="mod">
          <ac:chgData name="Kawanishi Tetsuya" userId="440016e27858312a" providerId="LiveId" clId="{3375B574-6F0B-4947-8917-2B6FAE8D25FD}" dt="2022-11-14T16:13:38.698" v="0" actId="1076"/>
          <ac:spMkLst>
            <pc:docMk/>
            <pc:sldMk cId="3241496372" sldId="347"/>
            <ac:spMk id="104" creationId="{CD16FA79-8761-4F44-85B7-13D35254A985}"/>
          </ac:spMkLst>
        </pc:spChg>
        <pc:spChg chg="mod">
          <ac:chgData name="Kawanishi Tetsuya" userId="440016e27858312a" providerId="LiveId" clId="{3375B574-6F0B-4947-8917-2B6FAE8D25FD}" dt="2022-11-14T16:13:38.698" v="0" actId="1076"/>
          <ac:spMkLst>
            <pc:docMk/>
            <pc:sldMk cId="3241496372" sldId="347"/>
            <ac:spMk id="105" creationId="{3152B05F-E5F4-6BF4-6952-72249AD1D89D}"/>
          </ac:spMkLst>
        </pc:spChg>
        <pc:spChg chg="mod">
          <ac:chgData name="Kawanishi Tetsuya" userId="440016e27858312a" providerId="LiveId" clId="{3375B574-6F0B-4947-8917-2B6FAE8D25FD}" dt="2022-11-14T16:13:38.698" v="0" actId="1076"/>
          <ac:spMkLst>
            <pc:docMk/>
            <pc:sldMk cId="3241496372" sldId="347"/>
            <ac:spMk id="106" creationId="{18284CA8-FAAE-9268-A765-1D0256D437BC}"/>
          </ac:spMkLst>
        </pc:spChg>
        <pc:spChg chg="mod">
          <ac:chgData name="Kawanishi Tetsuya" userId="440016e27858312a" providerId="LiveId" clId="{3375B574-6F0B-4947-8917-2B6FAE8D25FD}" dt="2022-11-14T16:13:38.698" v="0" actId="1076"/>
          <ac:spMkLst>
            <pc:docMk/>
            <pc:sldMk cId="3241496372" sldId="347"/>
            <ac:spMk id="107" creationId="{6F9F0D84-D459-996A-BD6F-5203BD1CA4CE}"/>
          </ac:spMkLst>
        </pc:spChg>
        <pc:spChg chg="mod">
          <ac:chgData name="Kawanishi Tetsuya" userId="440016e27858312a" providerId="LiveId" clId="{3375B574-6F0B-4947-8917-2B6FAE8D25FD}" dt="2022-11-14T16:13:38.698" v="0" actId="1076"/>
          <ac:spMkLst>
            <pc:docMk/>
            <pc:sldMk cId="3241496372" sldId="347"/>
            <ac:spMk id="108" creationId="{CF50F43D-7553-746A-0273-44E687AB4F58}"/>
          </ac:spMkLst>
        </pc:spChg>
        <pc:spChg chg="mod">
          <ac:chgData name="Kawanishi Tetsuya" userId="440016e27858312a" providerId="LiveId" clId="{3375B574-6F0B-4947-8917-2B6FAE8D25FD}" dt="2022-11-14T16:13:38.698" v="0" actId="1076"/>
          <ac:spMkLst>
            <pc:docMk/>
            <pc:sldMk cId="3241496372" sldId="347"/>
            <ac:spMk id="109" creationId="{E30DDDF3-DB21-528C-488F-5040A6BBB2C7}"/>
          </ac:spMkLst>
        </pc:spChg>
        <pc:spChg chg="mod">
          <ac:chgData name="Kawanishi Tetsuya" userId="440016e27858312a" providerId="LiveId" clId="{3375B574-6F0B-4947-8917-2B6FAE8D25FD}" dt="2022-11-14T16:13:38.698" v="0" actId="1076"/>
          <ac:spMkLst>
            <pc:docMk/>
            <pc:sldMk cId="3241496372" sldId="347"/>
            <ac:spMk id="110" creationId="{70C81C0D-493F-076C-46E4-978F1361A66A}"/>
          </ac:spMkLst>
        </pc:spChg>
        <pc:spChg chg="mod">
          <ac:chgData name="Kawanishi Tetsuya" userId="440016e27858312a" providerId="LiveId" clId="{3375B574-6F0B-4947-8917-2B6FAE8D25FD}" dt="2022-11-14T16:13:38.698" v="0" actId="1076"/>
          <ac:spMkLst>
            <pc:docMk/>
            <pc:sldMk cId="3241496372" sldId="347"/>
            <ac:spMk id="111" creationId="{C234B82C-1B6D-154B-9AB2-0EBDAC583F70}"/>
          </ac:spMkLst>
        </pc:spChg>
        <pc:spChg chg="mod">
          <ac:chgData name="Kawanishi Tetsuya" userId="440016e27858312a" providerId="LiveId" clId="{3375B574-6F0B-4947-8917-2B6FAE8D25FD}" dt="2022-11-14T16:13:38.698" v="0" actId="1076"/>
          <ac:spMkLst>
            <pc:docMk/>
            <pc:sldMk cId="3241496372" sldId="347"/>
            <ac:spMk id="112" creationId="{C9609025-226A-AD24-D701-9937888CD196}"/>
          </ac:spMkLst>
        </pc:spChg>
        <pc:spChg chg="mod">
          <ac:chgData name="Kawanishi Tetsuya" userId="440016e27858312a" providerId="LiveId" clId="{3375B574-6F0B-4947-8917-2B6FAE8D25FD}" dt="2022-11-14T16:13:38.698" v="0" actId="1076"/>
          <ac:spMkLst>
            <pc:docMk/>
            <pc:sldMk cId="3241496372" sldId="347"/>
            <ac:spMk id="113" creationId="{AC58B648-7599-5CD5-8BE3-257B741C9835}"/>
          </ac:spMkLst>
        </pc:spChg>
        <pc:spChg chg="mod">
          <ac:chgData name="Kawanishi Tetsuya" userId="440016e27858312a" providerId="LiveId" clId="{3375B574-6F0B-4947-8917-2B6FAE8D25FD}" dt="2022-11-14T16:13:38.698" v="0" actId="1076"/>
          <ac:spMkLst>
            <pc:docMk/>
            <pc:sldMk cId="3241496372" sldId="347"/>
            <ac:spMk id="114" creationId="{F8D0577F-ACD5-7654-5C89-C9457C5EF23D}"/>
          </ac:spMkLst>
        </pc:spChg>
        <pc:spChg chg="mod">
          <ac:chgData name="Kawanishi Tetsuya" userId="440016e27858312a" providerId="LiveId" clId="{3375B574-6F0B-4947-8917-2B6FAE8D25FD}" dt="2022-11-14T16:13:38.698" v="0" actId="1076"/>
          <ac:spMkLst>
            <pc:docMk/>
            <pc:sldMk cId="3241496372" sldId="347"/>
            <ac:spMk id="115" creationId="{8CE78DC8-0E56-F283-56B8-175FEDDB2C5E}"/>
          </ac:spMkLst>
        </pc:spChg>
        <pc:spChg chg="mod">
          <ac:chgData name="Kawanishi Tetsuya" userId="440016e27858312a" providerId="LiveId" clId="{3375B574-6F0B-4947-8917-2B6FAE8D25FD}" dt="2022-11-14T16:13:38.698" v="0" actId="1076"/>
          <ac:spMkLst>
            <pc:docMk/>
            <pc:sldMk cId="3241496372" sldId="347"/>
            <ac:spMk id="116" creationId="{11C34816-934D-F16F-74C4-10D763C5E3F5}"/>
          </ac:spMkLst>
        </pc:spChg>
        <pc:spChg chg="mod">
          <ac:chgData name="Kawanishi Tetsuya" userId="440016e27858312a" providerId="LiveId" clId="{3375B574-6F0B-4947-8917-2B6FAE8D25FD}" dt="2022-11-14T16:13:38.698" v="0" actId="1076"/>
          <ac:spMkLst>
            <pc:docMk/>
            <pc:sldMk cId="3241496372" sldId="347"/>
            <ac:spMk id="117" creationId="{F6510F01-0790-D242-A6AA-C8BEE6BDFBB7}"/>
          </ac:spMkLst>
        </pc:spChg>
        <pc:spChg chg="mod">
          <ac:chgData name="Kawanishi Tetsuya" userId="440016e27858312a" providerId="LiveId" clId="{3375B574-6F0B-4947-8917-2B6FAE8D25FD}" dt="2022-11-14T16:13:38.698" v="0" actId="1076"/>
          <ac:spMkLst>
            <pc:docMk/>
            <pc:sldMk cId="3241496372" sldId="347"/>
            <ac:spMk id="118" creationId="{81227B4A-1E10-EE78-0C64-96EBE49717F1}"/>
          </ac:spMkLst>
        </pc:spChg>
        <pc:spChg chg="mod">
          <ac:chgData name="Kawanishi Tetsuya" userId="440016e27858312a" providerId="LiveId" clId="{3375B574-6F0B-4947-8917-2B6FAE8D25FD}" dt="2022-11-14T16:13:38.698" v="0" actId="1076"/>
          <ac:spMkLst>
            <pc:docMk/>
            <pc:sldMk cId="3241496372" sldId="347"/>
            <ac:spMk id="119" creationId="{742C1603-232F-5F70-3463-BD229393EA39}"/>
          </ac:spMkLst>
        </pc:spChg>
        <pc:spChg chg="mod">
          <ac:chgData name="Kawanishi Tetsuya" userId="440016e27858312a" providerId="LiveId" clId="{3375B574-6F0B-4947-8917-2B6FAE8D25FD}" dt="2022-11-14T16:13:38.698" v="0" actId="1076"/>
          <ac:spMkLst>
            <pc:docMk/>
            <pc:sldMk cId="3241496372" sldId="347"/>
            <ac:spMk id="120" creationId="{FC55EDA7-8E09-9C58-34B5-F70DC3F93FE4}"/>
          </ac:spMkLst>
        </pc:spChg>
        <pc:spChg chg="mod">
          <ac:chgData name="Kawanishi Tetsuya" userId="440016e27858312a" providerId="LiveId" clId="{3375B574-6F0B-4947-8917-2B6FAE8D25FD}" dt="2022-11-14T16:13:38.698" v="0" actId="1076"/>
          <ac:spMkLst>
            <pc:docMk/>
            <pc:sldMk cId="3241496372" sldId="347"/>
            <ac:spMk id="121" creationId="{5B6E9C4E-0C16-0248-2C95-FF72DBF9CCE3}"/>
          </ac:spMkLst>
        </pc:spChg>
        <pc:spChg chg="mod">
          <ac:chgData name="Kawanishi Tetsuya" userId="440016e27858312a" providerId="LiveId" clId="{3375B574-6F0B-4947-8917-2B6FAE8D25FD}" dt="2022-11-14T16:13:38.698" v="0" actId="1076"/>
          <ac:spMkLst>
            <pc:docMk/>
            <pc:sldMk cId="3241496372" sldId="347"/>
            <ac:spMk id="122" creationId="{C332359E-ED10-9BFD-691A-68BDAB7D87C7}"/>
          </ac:spMkLst>
        </pc:spChg>
        <pc:spChg chg="mod">
          <ac:chgData name="Kawanishi Tetsuya" userId="440016e27858312a" providerId="LiveId" clId="{3375B574-6F0B-4947-8917-2B6FAE8D25FD}" dt="2022-11-14T16:13:38.698" v="0" actId="1076"/>
          <ac:spMkLst>
            <pc:docMk/>
            <pc:sldMk cId="3241496372" sldId="347"/>
            <ac:spMk id="123" creationId="{0797D3E4-B5B5-5A15-B523-C59753D8B297}"/>
          </ac:spMkLst>
        </pc:spChg>
        <pc:spChg chg="mod">
          <ac:chgData name="Kawanishi Tetsuya" userId="440016e27858312a" providerId="LiveId" clId="{3375B574-6F0B-4947-8917-2B6FAE8D25FD}" dt="2022-11-14T16:13:38.698" v="0" actId="1076"/>
          <ac:spMkLst>
            <pc:docMk/>
            <pc:sldMk cId="3241496372" sldId="347"/>
            <ac:spMk id="124" creationId="{E6AB0026-73FA-D273-845C-963F4FB4B052}"/>
          </ac:spMkLst>
        </pc:spChg>
        <pc:spChg chg="mod">
          <ac:chgData name="Kawanishi Tetsuya" userId="440016e27858312a" providerId="LiveId" clId="{3375B574-6F0B-4947-8917-2B6FAE8D25FD}" dt="2022-11-14T16:13:38.698" v="0" actId="1076"/>
          <ac:spMkLst>
            <pc:docMk/>
            <pc:sldMk cId="3241496372" sldId="347"/>
            <ac:spMk id="125" creationId="{FD0BE5B8-C701-C0C9-AF5F-D8E5C44E9E05}"/>
          </ac:spMkLst>
        </pc:spChg>
        <pc:spChg chg="mod">
          <ac:chgData name="Kawanishi Tetsuya" userId="440016e27858312a" providerId="LiveId" clId="{3375B574-6F0B-4947-8917-2B6FAE8D25FD}" dt="2022-11-14T16:13:38.698" v="0" actId="1076"/>
          <ac:spMkLst>
            <pc:docMk/>
            <pc:sldMk cId="3241496372" sldId="347"/>
            <ac:spMk id="126" creationId="{CB5DD36D-B580-A64F-1023-4208A56133C4}"/>
          </ac:spMkLst>
        </pc:spChg>
        <pc:spChg chg="mod">
          <ac:chgData name="Kawanishi Tetsuya" userId="440016e27858312a" providerId="LiveId" clId="{3375B574-6F0B-4947-8917-2B6FAE8D25FD}" dt="2022-11-14T16:13:38.698" v="0" actId="1076"/>
          <ac:spMkLst>
            <pc:docMk/>
            <pc:sldMk cId="3241496372" sldId="347"/>
            <ac:spMk id="127" creationId="{2B65A280-6303-BBEF-18BD-32F11344A0F4}"/>
          </ac:spMkLst>
        </pc:spChg>
        <pc:spChg chg="mod">
          <ac:chgData name="Kawanishi Tetsuya" userId="440016e27858312a" providerId="LiveId" clId="{3375B574-6F0B-4947-8917-2B6FAE8D25FD}" dt="2022-11-14T16:13:38.698" v="0" actId="1076"/>
          <ac:spMkLst>
            <pc:docMk/>
            <pc:sldMk cId="3241496372" sldId="347"/>
            <ac:spMk id="4096" creationId="{4D0EDDA6-C50D-2A3E-CB34-03C2FB3E4B75}"/>
          </ac:spMkLst>
        </pc:spChg>
        <pc:spChg chg="mod">
          <ac:chgData name="Kawanishi Tetsuya" userId="440016e27858312a" providerId="LiveId" clId="{3375B574-6F0B-4947-8917-2B6FAE8D25FD}" dt="2022-11-14T16:13:38.698" v="0" actId="1076"/>
          <ac:spMkLst>
            <pc:docMk/>
            <pc:sldMk cId="3241496372" sldId="347"/>
            <ac:spMk id="4098" creationId="{B798BA4A-9EF3-3EDB-8548-4BF00A51E4DE}"/>
          </ac:spMkLst>
        </pc:spChg>
        <pc:spChg chg="mod">
          <ac:chgData name="Kawanishi Tetsuya" userId="440016e27858312a" providerId="LiveId" clId="{3375B574-6F0B-4947-8917-2B6FAE8D25FD}" dt="2022-11-14T16:13:38.698" v="0" actId="1076"/>
          <ac:spMkLst>
            <pc:docMk/>
            <pc:sldMk cId="3241496372" sldId="347"/>
            <ac:spMk id="4099" creationId="{2E3C9D90-EA1E-0C53-21A1-2184F2941C24}"/>
          </ac:spMkLst>
        </pc:spChg>
        <pc:spChg chg="mod">
          <ac:chgData name="Kawanishi Tetsuya" userId="440016e27858312a" providerId="LiveId" clId="{3375B574-6F0B-4947-8917-2B6FAE8D25FD}" dt="2022-11-14T16:13:38.698" v="0" actId="1076"/>
          <ac:spMkLst>
            <pc:docMk/>
            <pc:sldMk cId="3241496372" sldId="347"/>
            <ac:spMk id="4100" creationId="{5F64100F-DC02-E1ED-EE37-34B5A00A01D1}"/>
          </ac:spMkLst>
        </pc:spChg>
        <pc:spChg chg="mod">
          <ac:chgData name="Kawanishi Tetsuya" userId="440016e27858312a" providerId="LiveId" clId="{3375B574-6F0B-4947-8917-2B6FAE8D25FD}" dt="2022-11-14T16:13:38.698" v="0" actId="1076"/>
          <ac:spMkLst>
            <pc:docMk/>
            <pc:sldMk cId="3241496372" sldId="347"/>
            <ac:spMk id="4101" creationId="{CEB24AA9-9E16-B866-6B04-5589505B3C41}"/>
          </ac:spMkLst>
        </pc:spChg>
        <pc:spChg chg="mod">
          <ac:chgData name="Kawanishi Tetsuya" userId="440016e27858312a" providerId="LiveId" clId="{3375B574-6F0B-4947-8917-2B6FAE8D25FD}" dt="2022-11-14T16:13:38.698" v="0" actId="1076"/>
          <ac:spMkLst>
            <pc:docMk/>
            <pc:sldMk cId="3241496372" sldId="347"/>
            <ac:spMk id="4102" creationId="{DA0AB22A-2251-B3BD-B8C9-84936E1E1284}"/>
          </ac:spMkLst>
        </pc:spChg>
        <pc:spChg chg="mod">
          <ac:chgData name="Kawanishi Tetsuya" userId="440016e27858312a" providerId="LiveId" clId="{3375B574-6F0B-4947-8917-2B6FAE8D25FD}" dt="2022-11-14T16:13:38.698" v="0" actId="1076"/>
          <ac:spMkLst>
            <pc:docMk/>
            <pc:sldMk cId="3241496372" sldId="347"/>
            <ac:spMk id="4103" creationId="{9A5BAF46-B85C-6C95-19A2-CF3BB4F33EEA}"/>
          </ac:spMkLst>
        </pc:spChg>
        <pc:spChg chg="mod">
          <ac:chgData name="Kawanishi Tetsuya" userId="440016e27858312a" providerId="LiveId" clId="{3375B574-6F0B-4947-8917-2B6FAE8D25FD}" dt="2022-11-14T16:13:38.698" v="0" actId="1076"/>
          <ac:spMkLst>
            <pc:docMk/>
            <pc:sldMk cId="3241496372" sldId="347"/>
            <ac:spMk id="4104" creationId="{028251EE-88C4-FF2B-0626-DF622E1693D5}"/>
          </ac:spMkLst>
        </pc:spChg>
        <pc:spChg chg="mod">
          <ac:chgData name="Kawanishi Tetsuya" userId="440016e27858312a" providerId="LiveId" clId="{3375B574-6F0B-4947-8917-2B6FAE8D25FD}" dt="2022-11-14T16:13:38.698" v="0" actId="1076"/>
          <ac:spMkLst>
            <pc:docMk/>
            <pc:sldMk cId="3241496372" sldId="347"/>
            <ac:spMk id="4105" creationId="{CB8AB042-A088-9575-C958-B9025BD5F488}"/>
          </ac:spMkLst>
        </pc:spChg>
        <pc:spChg chg="mod">
          <ac:chgData name="Kawanishi Tetsuya" userId="440016e27858312a" providerId="LiveId" clId="{3375B574-6F0B-4947-8917-2B6FAE8D25FD}" dt="2022-11-14T16:13:38.698" v="0" actId="1076"/>
          <ac:spMkLst>
            <pc:docMk/>
            <pc:sldMk cId="3241496372" sldId="347"/>
            <ac:spMk id="4106" creationId="{C7CAC4B8-508C-9F36-BE38-AFDA7EF27126}"/>
          </ac:spMkLst>
        </pc:spChg>
        <pc:spChg chg="mod">
          <ac:chgData name="Kawanishi Tetsuya" userId="440016e27858312a" providerId="LiveId" clId="{3375B574-6F0B-4947-8917-2B6FAE8D25FD}" dt="2022-11-14T16:13:38.698" v="0" actId="1076"/>
          <ac:spMkLst>
            <pc:docMk/>
            <pc:sldMk cId="3241496372" sldId="347"/>
            <ac:spMk id="4107" creationId="{0DD1EE0D-17CD-B63A-78E3-A632D8096B49}"/>
          </ac:spMkLst>
        </pc:spChg>
        <pc:spChg chg="mod">
          <ac:chgData name="Kawanishi Tetsuya" userId="440016e27858312a" providerId="LiveId" clId="{3375B574-6F0B-4947-8917-2B6FAE8D25FD}" dt="2022-11-14T16:13:38.698" v="0" actId="1076"/>
          <ac:spMkLst>
            <pc:docMk/>
            <pc:sldMk cId="3241496372" sldId="347"/>
            <ac:spMk id="4108" creationId="{5E251757-14D0-1C48-24EC-55609F584B36}"/>
          </ac:spMkLst>
        </pc:spChg>
        <pc:spChg chg="mod">
          <ac:chgData name="Kawanishi Tetsuya" userId="440016e27858312a" providerId="LiveId" clId="{3375B574-6F0B-4947-8917-2B6FAE8D25FD}" dt="2022-11-14T16:13:38.698" v="0" actId="1076"/>
          <ac:spMkLst>
            <pc:docMk/>
            <pc:sldMk cId="3241496372" sldId="347"/>
            <ac:spMk id="4109" creationId="{ED821FDD-CC64-0F18-E7F9-3F807CFCF45F}"/>
          </ac:spMkLst>
        </pc:spChg>
        <pc:spChg chg="mod">
          <ac:chgData name="Kawanishi Tetsuya" userId="440016e27858312a" providerId="LiveId" clId="{3375B574-6F0B-4947-8917-2B6FAE8D25FD}" dt="2022-11-14T16:13:38.698" v="0" actId="1076"/>
          <ac:spMkLst>
            <pc:docMk/>
            <pc:sldMk cId="3241496372" sldId="347"/>
            <ac:spMk id="4110" creationId="{A5778FE1-874C-4BD6-149B-818150EB86CE}"/>
          </ac:spMkLst>
        </pc:spChg>
        <pc:spChg chg="mod">
          <ac:chgData name="Kawanishi Tetsuya" userId="440016e27858312a" providerId="LiveId" clId="{3375B574-6F0B-4947-8917-2B6FAE8D25FD}" dt="2022-11-14T16:13:38.698" v="0" actId="1076"/>
          <ac:spMkLst>
            <pc:docMk/>
            <pc:sldMk cId="3241496372" sldId="347"/>
            <ac:spMk id="4111" creationId="{8ACCCD50-7D49-246D-2210-AF8C76E8B256}"/>
          </ac:spMkLst>
        </pc:spChg>
        <pc:spChg chg="mod">
          <ac:chgData name="Kawanishi Tetsuya" userId="440016e27858312a" providerId="LiveId" clId="{3375B574-6F0B-4947-8917-2B6FAE8D25FD}" dt="2022-11-14T16:13:38.698" v="0" actId="1076"/>
          <ac:spMkLst>
            <pc:docMk/>
            <pc:sldMk cId="3241496372" sldId="347"/>
            <ac:spMk id="4112" creationId="{1DEA7E7E-5D91-8E92-BD98-16A0C0292E9D}"/>
          </ac:spMkLst>
        </pc:spChg>
        <pc:spChg chg="mod">
          <ac:chgData name="Kawanishi Tetsuya" userId="440016e27858312a" providerId="LiveId" clId="{3375B574-6F0B-4947-8917-2B6FAE8D25FD}" dt="2022-11-14T16:13:38.698" v="0" actId="1076"/>
          <ac:spMkLst>
            <pc:docMk/>
            <pc:sldMk cId="3241496372" sldId="347"/>
            <ac:spMk id="4113" creationId="{57A0F8EB-C6AF-5F1A-ACE8-852E50142868}"/>
          </ac:spMkLst>
        </pc:spChg>
        <pc:spChg chg="mod">
          <ac:chgData name="Kawanishi Tetsuya" userId="440016e27858312a" providerId="LiveId" clId="{3375B574-6F0B-4947-8917-2B6FAE8D25FD}" dt="2022-11-14T16:13:38.698" v="0" actId="1076"/>
          <ac:spMkLst>
            <pc:docMk/>
            <pc:sldMk cId="3241496372" sldId="347"/>
            <ac:spMk id="4114" creationId="{0E3DE576-F24A-7ADC-1EE2-E4870761692A}"/>
          </ac:spMkLst>
        </pc:spChg>
        <pc:spChg chg="mod">
          <ac:chgData name="Kawanishi Tetsuya" userId="440016e27858312a" providerId="LiveId" clId="{3375B574-6F0B-4947-8917-2B6FAE8D25FD}" dt="2022-11-14T16:13:38.698" v="0" actId="1076"/>
          <ac:spMkLst>
            <pc:docMk/>
            <pc:sldMk cId="3241496372" sldId="347"/>
            <ac:spMk id="4115" creationId="{FBF45C81-D565-23FA-EC0B-8CE25C262122}"/>
          </ac:spMkLst>
        </pc:spChg>
        <pc:spChg chg="mod">
          <ac:chgData name="Kawanishi Tetsuya" userId="440016e27858312a" providerId="LiveId" clId="{3375B574-6F0B-4947-8917-2B6FAE8D25FD}" dt="2022-11-14T16:13:38.698" v="0" actId="1076"/>
          <ac:spMkLst>
            <pc:docMk/>
            <pc:sldMk cId="3241496372" sldId="347"/>
            <ac:spMk id="4116" creationId="{7E8DA54C-855B-F8E6-0518-497B0658D38A}"/>
          </ac:spMkLst>
        </pc:spChg>
        <pc:spChg chg="mod">
          <ac:chgData name="Kawanishi Tetsuya" userId="440016e27858312a" providerId="LiveId" clId="{3375B574-6F0B-4947-8917-2B6FAE8D25FD}" dt="2022-11-14T16:13:38.698" v="0" actId="1076"/>
          <ac:spMkLst>
            <pc:docMk/>
            <pc:sldMk cId="3241496372" sldId="347"/>
            <ac:spMk id="4117" creationId="{1B367EE9-127E-2DD8-418B-1ABC69E1AAC3}"/>
          </ac:spMkLst>
        </pc:spChg>
        <pc:spChg chg="mod">
          <ac:chgData name="Kawanishi Tetsuya" userId="440016e27858312a" providerId="LiveId" clId="{3375B574-6F0B-4947-8917-2B6FAE8D25FD}" dt="2022-11-14T16:13:38.698" v="0" actId="1076"/>
          <ac:spMkLst>
            <pc:docMk/>
            <pc:sldMk cId="3241496372" sldId="347"/>
            <ac:spMk id="4118" creationId="{82D470E2-9880-93E8-980E-7DE90BC87FB8}"/>
          </ac:spMkLst>
        </pc:spChg>
        <pc:spChg chg="mod">
          <ac:chgData name="Kawanishi Tetsuya" userId="440016e27858312a" providerId="LiveId" clId="{3375B574-6F0B-4947-8917-2B6FAE8D25FD}" dt="2022-11-14T16:13:38.698" v="0" actId="1076"/>
          <ac:spMkLst>
            <pc:docMk/>
            <pc:sldMk cId="3241496372" sldId="347"/>
            <ac:spMk id="4119" creationId="{E4004F68-1FEC-685A-CCDE-90A95B18906F}"/>
          </ac:spMkLst>
        </pc:spChg>
        <pc:spChg chg="mod">
          <ac:chgData name="Kawanishi Tetsuya" userId="440016e27858312a" providerId="LiveId" clId="{3375B574-6F0B-4947-8917-2B6FAE8D25FD}" dt="2022-11-14T16:13:38.698" v="0" actId="1076"/>
          <ac:spMkLst>
            <pc:docMk/>
            <pc:sldMk cId="3241496372" sldId="347"/>
            <ac:spMk id="4120" creationId="{8E734609-F064-5A66-CB80-13CEF2C71628}"/>
          </ac:spMkLst>
        </pc:spChg>
        <pc:spChg chg="mod">
          <ac:chgData name="Kawanishi Tetsuya" userId="440016e27858312a" providerId="LiveId" clId="{3375B574-6F0B-4947-8917-2B6FAE8D25FD}" dt="2022-11-14T16:13:38.698" v="0" actId="1076"/>
          <ac:spMkLst>
            <pc:docMk/>
            <pc:sldMk cId="3241496372" sldId="347"/>
            <ac:spMk id="4121" creationId="{EBC2C55C-A26E-CC9F-300A-1C9CB974CBD9}"/>
          </ac:spMkLst>
        </pc:spChg>
        <pc:spChg chg="mod">
          <ac:chgData name="Kawanishi Tetsuya" userId="440016e27858312a" providerId="LiveId" clId="{3375B574-6F0B-4947-8917-2B6FAE8D25FD}" dt="2022-11-14T16:13:38.698" v="0" actId="1076"/>
          <ac:spMkLst>
            <pc:docMk/>
            <pc:sldMk cId="3241496372" sldId="347"/>
            <ac:spMk id="4122" creationId="{E6F35F28-8CD5-125F-DC33-929AD6A81E5E}"/>
          </ac:spMkLst>
        </pc:spChg>
        <pc:spChg chg="mod">
          <ac:chgData name="Kawanishi Tetsuya" userId="440016e27858312a" providerId="LiveId" clId="{3375B574-6F0B-4947-8917-2B6FAE8D25FD}" dt="2022-11-14T16:13:38.698" v="0" actId="1076"/>
          <ac:spMkLst>
            <pc:docMk/>
            <pc:sldMk cId="3241496372" sldId="347"/>
            <ac:spMk id="4123" creationId="{A0154062-A3DC-01EA-8D28-5932C1183982}"/>
          </ac:spMkLst>
        </pc:spChg>
        <pc:spChg chg="mod">
          <ac:chgData name="Kawanishi Tetsuya" userId="440016e27858312a" providerId="LiveId" clId="{3375B574-6F0B-4947-8917-2B6FAE8D25FD}" dt="2022-11-14T16:13:38.698" v="0" actId="1076"/>
          <ac:spMkLst>
            <pc:docMk/>
            <pc:sldMk cId="3241496372" sldId="347"/>
            <ac:spMk id="4124" creationId="{6C58DFC0-2DD0-0FB4-A9DB-410F204E2DFE}"/>
          </ac:spMkLst>
        </pc:spChg>
        <pc:spChg chg="mod">
          <ac:chgData name="Kawanishi Tetsuya" userId="440016e27858312a" providerId="LiveId" clId="{3375B574-6F0B-4947-8917-2B6FAE8D25FD}" dt="2022-11-14T16:13:38.698" v="0" actId="1076"/>
          <ac:spMkLst>
            <pc:docMk/>
            <pc:sldMk cId="3241496372" sldId="347"/>
            <ac:spMk id="4125" creationId="{063EDF29-1031-195A-142C-BF47F031E9DB}"/>
          </ac:spMkLst>
        </pc:spChg>
        <pc:spChg chg="mod">
          <ac:chgData name="Kawanishi Tetsuya" userId="440016e27858312a" providerId="LiveId" clId="{3375B574-6F0B-4947-8917-2B6FAE8D25FD}" dt="2022-11-14T16:13:38.698" v="0" actId="1076"/>
          <ac:spMkLst>
            <pc:docMk/>
            <pc:sldMk cId="3241496372" sldId="347"/>
            <ac:spMk id="4126" creationId="{9A5ED0B2-0CB7-28E3-A2A4-471C599E1F5F}"/>
          </ac:spMkLst>
        </pc:spChg>
        <pc:spChg chg="mod">
          <ac:chgData name="Kawanishi Tetsuya" userId="440016e27858312a" providerId="LiveId" clId="{3375B574-6F0B-4947-8917-2B6FAE8D25FD}" dt="2022-11-14T16:13:38.698" v="0" actId="1076"/>
          <ac:spMkLst>
            <pc:docMk/>
            <pc:sldMk cId="3241496372" sldId="347"/>
            <ac:spMk id="4127" creationId="{FC80CE08-8F2F-7683-8D2A-EA59319EB646}"/>
          </ac:spMkLst>
        </pc:spChg>
        <pc:spChg chg="mod">
          <ac:chgData name="Kawanishi Tetsuya" userId="440016e27858312a" providerId="LiveId" clId="{3375B574-6F0B-4947-8917-2B6FAE8D25FD}" dt="2022-11-14T16:13:38.698" v="0" actId="1076"/>
          <ac:spMkLst>
            <pc:docMk/>
            <pc:sldMk cId="3241496372" sldId="347"/>
            <ac:spMk id="4128" creationId="{2A320737-821C-45E8-96B4-CEAD8FD4E1BB}"/>
          </ac:spMkLst>
        </pc:spChg>
        <pc:spChg chg="mod">
          <ac:chgData name="Kawanishi Tetsuya" userId="440016e27858312a" providerId="LiveId" clId="{3375B574-6F0B-4947-8917-2B6FAE8D25FD}" dt="2022-11-14T16:13:38.698" v="0" actId="1076"/>
          <ac:spMkLst>
            <pc:docMk/>
            <pc:sldMk cId="3241496372" sldId="347"/>
            <ac:spMk id="4129" creationId="{722A7B23-14CB-FEAD-645F-DEDD09F4C31B}"/>
          </ac:spMkLst>
        </pc:spChg>
        <pc:spChg chg="mod">
          <ac:chgData name="Kawanishi Tetsuya" userId="440016e27858312a" providerId="LiveId" clId="{3375B574-6F0B-4947-8917-2B6FAE8D25FD}" dt="2022-11-14T16:13:38.698" v="0" actId="1076"/>
          <ac:spMkLst>
            <pc:docMk/>
            <pc:sldMk cId="3241496372" sldId="347"/>
            <ac:spMk id="4130" creationId="{1D9818A9-9528-44E3-3385-D71E84A90A12}"/>
          </ac:spMkLst>
        </pc:spChg>
        <pc:spChg chg="mod">
          <ac:chgData name="Kawanishi Tetsuya" userId="440016e27858312a" providerId="LiveId" clId="{3375B574-6F0B-4947-8917-2B6FAE8D25FD}" dt="2022-11-14T16:13:38.698" v="0" actId="1076"/>
          <ac:spMkLst>
            <pc:docMk/>
            <pc:sldMk cId="3241496372" sldId="347"/>
            <ac:spMk id="4131" creationId="{CEAF1EF4-D46E-3E86-E5FC-8596876F2680}"/>
          </ac:spMkLst>
        </pc:spChg>
        <pc:spChg chg="mod">
          <ac:chgData name="Kawanishi Tetsuya" userId="440016e27858312a" providerId="LiveId" clId="{3375B574-6F0B-4947-8917-2B6FAE8D25FD}" dt="2022-11-14T16:13:38.698" v="0" actId="1076"/>
          <ac:spMkLst>
            <pc:docMk/>
            <pc:sldMk cId="3241496372" sldId="347"/>
            <ac:spMk id="4132" creationId="{F5EA4787-ADF0-4313-0BA0-D9BAE141B34F}"/>
          </ac:spMkLst>
        </pc:spChg>
        <pc:spChg chg="mod">
          <ac:chgData name="Kawanishi Tetsuya" userId="440016e27858312a" providerId="LiveId" clId="{3375B574-6F0B-4947-8917-2B6FAE8D25FD}" dt="2022-11-14T16:13:38.698" v="0" actId="1076"/>
          <ac:spMkLst>
            <pc:docMk/>
            <pc:sldMk cId="3241496372" sldId="347"/>
            <ac:spMk id="4133" creationId="{9EDBD65E-6162-3172-1CEC-49B1DAC5249F}"/>
          </ac:spMkLst>
        </pc:spChg>
        <pc:spChg chg="mod">
          <ac:chgData name="Kawanishi Tetsuya" userId="440016e27858312a" providerId="LiveId" clId="{3375B574-6F0B-4947-8917-2B6FAE8D25FD}" dt="2022-11-14T16:13:38.698" v="0" actId="1076"/>
          <ac:spMkLst>
            <pc:docMk/>
            <pc:sldMk cId="3241496372" sldId="347"/>
            <ac:spMk id="4134" creationId="{F2EE1557-6531-350A-9648-F13EE0D9FEE6}"/>
          </ac:spMkLst>
        </pc:spChg>
        <pc:spChg chg="mod">
          <ac:chgData name="Kawanishi Tetsuya" userId="440016e27858312a" providerId="LiveId" clId="{3375B574-6F0B-4947-8917-2B6FAE8D25FD}" dt="2022-11-14T16:13:38.698" v="0" actId="1076"/>
          <ac:spMkLst>
            <pc:docMk/>
            <pc:sldMk cId="3241496372" sldId="347"/>
            <ac:spMk id="4135" creationId="{DEFCF760-89BE-C33F-DE86-4FC2DA55B5EA}"/>
          </ac:spMkLst>
        </pc:spChg>
        <pc:spChg chg="mod">
          <ac:chgData name="Kawanishi Tetsuya" userId="440016e27858312a" providerId="LiveId" clId="{3375B574-6F0B-4947-8917-2B6FAE8D25FD}" dt="2022-11-14T16:13:38.698" v="0" actId="1076"/>
          <ac:spMkLst>
            <pc:docMk/>
            <pc:sldMk cId="3241496372" sldId="347"/>
            <ac:spMk id="4136" creationId="{2FF3D140-A633-CC86-9F54-AF34A0955F1D}"/>
          </ac:spMkLst>
        </pc:spChg>
        <pc:spChg chg="mod">
          <ac:chgData name="Kawanishi Tetsuya" userId="440016e27858312a" providerId="LiveId" clId="{3375B574-6F0B-4947-8917-2B6FAE8D25FD}" dt="2022-11-14T16:13:38.698" v="0" actId="1076"/>
          <ac:spMkLst>
            <pc:docMk/>
            <pc:sldMk cId="3241496372" sldId="347"/>
            <ac:spMk id="4137" creationId="{C63C69D3-120F-E4AA-4E01-0C273B1E234A}"/>
          </ac:spMkLst>
        </pc:spChg>
        <pc:spChg chg="mod">
          <ac:chgData name="Kawanishi Tetsuya" userId="440016e27858312a" providerId="LiveId" clId="{3375B574-6F0B-4947-8917-2B6FAE8D25FD}" dt="2022-11-14T16:13:38.698" v="0" actId="1076"/>
          <ac:spMkLst>
            <pc:docMk/>
            <pc:sldMk cId="3241496372" sldId="347"/>
            <ac:spMk id="4138" creationId="{F77DD549-A676-AB36-48C5-0597C8C16BAF}"/>
          </ac:spMkLst>
        </pc:spChg>
        <pc:spChg chg="mod">
          <ac:chgData name="Kawanishi Tetsuya" userId="440016e27858312a" providerId="LiveId" clId="{3375B574-6F0B-4947-8917-2B6FAE8D25FD}" dt="2022-11-14T16:13:38.698" v="0" actId="1076"/>
          <ac:spMkLst>
            <pc:docMk/>
            <pc:sldMk cId="3241496372" sldId="347"/>
            <ac:spMk id="4139" creationId="{262C906B-D39D-3F2D-19A6-68B989497A54}"/>
          </ac:spMkLst>
        </pc:spChg>
        <pc:spChg chg="mod">
          <ac:chgData name="Kawanishi Tetsuya" userId="440016e27858312a" providerId="LiveId" clId="{3375B574-6F0B-4947-8917-2B6FAE8D25FD}" dt="2022-11-14T16:13:38.698" v="0" actId="1076"/>
          <ac:spMkLst>
            <pc:docMk/>
            <pc:sldMk cId="3241496372" sldId="347"/>
            <ac:spMk id="4140" creationId="{8C9B814C-F888-6D8E-B892-9B50BD3440AF}"/>
          </ac:spMkLst>
        </pc:spChg>
        <pc:spChg chg="mod">
          <ac:chgData name="Kawanishi Tetsuya" userId="440016e27858312a" providerId="LiveId" clId="{3375B574-6F0B-4947-8917-2B6FAE8D25FD}" dt="2022-11-14T16:13:38.698" v="0" actId="1076"/>
          <ac:spMkLst>
            <pc:docMk/>
            <pc:sldMk cId="3241496372" sldId="347"/>
            <ac:spMk id="4141" creationId="{E36830CB-0CCA-B1AA-096B-5293CE5FDEEF}"/>
          </ac:spMkLst>
        </pc:spChg>
        <pc:spChg chg="mod">
          <ac:chgData name="Kawanishi Tetsuya" userId="440016e27858312a" providerId="LiveId" clId="{3375B574-6F0B-4947-8917-2B6FAE8D25FD}" dt="2022-11-14T16:13:38.698" v="0" actId="1076"/>
          <ac:spMkLst>
            <pc:docMk/>
            <pc:sldMk cId="3241496372" sldId="347"/>
            <ac:spMk id="4142" creationId="{283B1854-472D-D784-1A54-DE8E86C7B5C0}"/>
          </ac:spMkLst>
        </pc:spChg>
        <pc:spChg chg="mod">
          <ac:chgData name="Kawanishi Tetsuya" userId="440016e27858312a" providerId="LiveId" clId="{3375B574-6F0B-4947-8917-2B6FAE8D25FD}" dt="2022-11-14T16:13:38.698" v="0" actId="1076"/>
          <ac:spMkLst>
            <pc:docMk/>
            <pc:sldMk cId="3241496372" sldId="347"/>
            <ac:spMk id="4143" creationId="{E506876D-81AB-314C-DF3C-05D438CF507F}"/>
          </ac:spMkLst>
        </pc:spChg>
        <pc:spChg chg="mod">
          <ac:chgData name="Kawanishi Tetsuya" userId="440016e27858312a" providerId="LiveId" clId="{3375B574-6F0B-4947-8917-2B6FAE8D25FD}" dt="2022-11-14T16:13:38.698" v="0" actId="1076"/>
          <ac:spMkLst>
            <pc:docMk/>
            <pc:sldMk cId="3241496372" sldId="347"/>
            <ac:spMk id="4144" creationId="{B1629787-3EBA-D20A-6209-2054DA1DF4E3}"/>
          </ac:spMkLst>
        </pc:spChg>
        <pc:spChg chg="mod">
          <ac:chgData name="Kawanishi Tetsuya" userId="440016e27858312a" providerId="LiveId" clId="{3375B574-6F0B-4947-8917-2B6FAE8D25FD}" dt="2022-11-14T16:13:38.698" v="0" actId="1076"/>
          <ac:spMkLst>
            <pc:docMk/>
            <pc:sldMk cId="3241496372" sldId="347"/>
            <ac:spMk id="4145" creationId="{6A95F9C1-F55B-3F53-783D-44DD06985471}"/>
          </ac:spMkLst>
        </pc:spChg>
        <pc:spChg chg="mod">
          <ac:chgData name="Kawanishi Tetsuya" userId="440016e27858312a" providerId="LiveId" clId="{3375B574-6F0B-4947-8917-2B6FAE8D25FD}" dt="2022-11-14T16:13:38.698" v="0" actId="1076"/>
          <ac:spMkLst>
            <pc:docMk/>
            <pc:sldMk cId="3241496372" sldId="347"/>
            <ac:spMk id="4146" creationId="{4DE133C2-C2CF-7FA6-C710-1AB77886C5BD}"/>
          </ac:spMkLst>
        </pc:spChg>
        <pc:spChg chg="mod">
          <ac:chgData name="Kawanishi Tetsuya" userId="440016e27858312a" providerId="LiveId" clId="{3375B574-6F0B-4947-8917-2B6FAE8D25FD}" dt="2022-11-14T16:13:38.698" v="0" actId="1076"/>
          <ac:spMkLst>
            <pc:docMk/>
            <pc:sldMk cId="3241496372" sldId="347"/>
            <ac:spMk id="4147" creationId="{BE688B83-E3E6-73EB-EF3E-B790F2BF8BD9}"/>
          </ac:spMkLst>
        </pc:spChg>
        <pc:spChg chg="mod">
          <ac:chgData name="Kawanishi Tetsuya" userId="440016e27858312a" providerId="LiveId" clId="{3375B574-6F0B-4947-8917-2B6FAE8D25FD}" dt="2022-11-14T16:13:38.698" v="0" actId="1076"/>
          <ac:spMkLst>
            <pc:docMk/>
            <pc:sldMk cId="3241496372" sldId="347"/>
            <ac:spMk id="4148" creationId="{097BB493-AF4E-1467-56E2-0AAFBB7317E8}"/>
          </ac:spMkLst>
        </pc:spChg>
        <pc:spChg chg="mod">
          <ac:chgData name="Kawanishi Tetsuya" userId="440016e27858312a" providerId="LiveId" clId="{3375B574-6F0B-4947-8917-2B6FAE8D25FD}" dt="2022-11-14T16:13:38.698" v="0" actId="1076"/>
          <ac:spMkLst>
            <pc:docMk/>
            <pc:sldMk cId="3241496372" sldId="347"/>
            <ac:spMk id="4149" creationId="{C8BF8780-BD2D-9D2E-D177-E73E7EC377E9}"/>
          </ac:spMkLst>
        </pc:spChg>
        <pc:spChg chg="mod">
          <ac:chgData name="Kawanishi Tetsuya" userId="440016e27858312a" providerId="LiveId" clId="{3375B574-6F0B-4947-8917-2B6FAE8D25FD}" dt="2022-11-14T16:13:38.698" v="0" actId="1076"/>
          <ac:spMkLst>
            <pc:docMk/>
            <pc:sldMk cId="3241496372" sldId="347"/>
            <ac:spMk id="4150" creationId="{D6798CE7-F42F-01ED-CE56-EE07FC54C74A}"/>
          </ac:spMkLst>
        </pc:spChg>
        <pc:spChg chg="mod">
          <ac:chgData name="Kawanishi Tetsuya" userId="440016e27858312a" providerId="LiveId" clId="{3375B574-6F0B-4947-8917-2B6FAE8D25FD}" dt="2022-11-14T16:13:38.698" v="0" actId="1076"/>
          <ac:spMkLst>
            <pc:docMk/>
            <pc:sldMk cId="3241496372" sldId="347"/>
            <ac:spMk id="4151" creationId="{3FD45159-1330-9F44-B66E-E978FB4E01F6}"/>
          </ac:spMkLst>
        </pc:spChg>
        <pc:spChg chg="mod">
          <ac:chgData name="Kawanishi Tetsuya" userId="440016e27858312a" providerId="LiveId" clId="{3375B574-6F0B-4947-8917-2B6FAE8D25FD}" dt="2022-11-14T16:13:38.698" v="0" actId="1076"/>
          <ac:spMkLst>
            <pc:docMk/>
            <pc:sldMk cId="3241496372" sldId="347"/>
            <ac:spMk id="4152" creationId="{9D63E557-C10A-7190-5363-EE0AAB4BB8CC}"/>
          </ac:spMkLst>
        </pc:spChg>
        <pc:spChg chg="mod">
          <ac:chgData name="Kawanishi Tetsuya" userId="440016e27858312a" providerId="LiveId" clId="{3375B574-6F0B-4947-8917-2B6FAE8D25FD}" dt="2022-11-14T16:13:38.698" v="0" actId="1076"/>
          <ac:spMkLst>
            <pc:docMk/>
            <pc:sldMk cId="3241496372" sldId="347"/>
            <ac:spMk id="4153" creationId="{00EC1DC1-0E17-224D-4BC3-F191CCE28603}"/>
          </ac:spMkLst>
        </pc:spChg>
        <pc:spChg chg="mod">
          <ac:chgData name="Kawanishi Tetsuya" userId="440016e27858312a" providerId="LiveId" clId="{3375B574-6F0B-4947-8917-2B6FAE8D25FD}" dt="2022-11-14T16:13:38.698" v="0" actId="1076"/>
          <ac:spMkLst>
            <pc:docMk/>
            <pc:sldMk cId="3241496372" sldId="347"/>
            <ac:spMk id="4154" creationId="{5922D5DD-099D-EA75-181D-127D401B8529}"/>
          </ac:spMkLst>
        </pc:spChg>
        <pc:spChg chg="mod">
          <ac:chgData name="Kawanishi Tetsuya" userId="440016e27858312a" providerId="LiveId" clId="{3375B574-6F0B-4947-8917-2B6FAE8D25FD}" dt="2022-11-14T16:13:38.698" v="0" actId="1076"/>
          <ac:spMkLst>
            <pc:docMk/>
            <pc:sldMk cId="3241496372" sldId="347"/>
            <ac:spMk id="4155" creationId="{0DED1BAE-1DE5-B236-1263-0FACCB14F430}"/>
          </ac:spMkLst>
        </pc:spChg>
        <pc:spChg chg="mod">
          <ac:chgData name="Kawanishi Tetsuya" userId="440016e27858312a" providerId="LiveId" clId="{3375B574-6F0B-4947-8917-2B6FAE8D25FD}" dt="2022-11-14T16:13:38.698" v="0" actId="1076"/>
          <ac:spMkLst>
            <pc:docMk/>
            <pc:sldMk cId="3241496372" sldId="347"/>
            <ac:spMk id="4156" creationId="{2280C4DB-5EA5-007E-3CF1-E1E013349E10}"/>
          </ac:spMkLst>
        </pc:spChg>
        <pc:spChg chg="mod">
          <ac:chgData name="Kawanishi Tetsuya" userId="440016e27858312a" providerId="LiveId" clId="{3375B574-6F0B-4947-8917-2B6FAE8D25FD}" dt="2022-11-14T16:13:38.698" v="0" actId="1076"/>
          <ac:spMkLst>
            <pc:docMk/>
            <pc:sldMk cId="3241496372" sldId="347"/>
            <ac:spMk id="4157" creationId="{1B051788-74D3-32E1-19EF-FD1D97714EBC}"/>
          </ac:spMkLst>
        </pc:spChg>
        <pc:spChg chg="mod">
          <ac:chgData name="Kawanishi Tetsuya" userId="440016e27858312a" providerId="LiveId" clId="{3375B574-6F0B-4947-8917-2B6FAE8D25FD}" dt="2022-11-14T16:13:38.698" v="0" actId="1076"/>
          <ac:spMkLst>
            <pc:docMk/>
            <pc:sldMk cId="3241496372" sldId="347"/>
            <ac:spMk id="4158" creationId="{9E62CF6A-FC40-49EB-64AC-0B2964C484D9}"/>
          </ac:spMkLst>
        </pc:spChg>
        <pc:spChg chg="mod">
          <ac:chgData name="Kawanishi Tetsuya" userId="440016e27858312a" providerId="LiveId" clId="{3375B574-6F0B-4947-8917-2B6FAE8D25FD}" dt="2022-11-14T16:13:38.698" v="0" actId="1076"/>
          <ac:spMkLst>
            <pc:docMk/>
            <pc:sldMk cId="3241496372" sldId="347"/>
            <ac:spMk id="4159" creationId="{D018FE14-A4FC-FD8F-1CE6-C07CD0199427}"/>
          </ac:spMkLst>
        </pc:spChg>
        <pc:spChg chg="mod">
          <ac:chgData name="Kawanishi Tetsuya" userId="440016e27858312a" providerId="LiveId" clId="{3375B574-6F0B-4947-8917-2B6FAE8D25FD}" dt="2022-11-14T16:13:38.698" v="0" actId="1076"/>
          <ac:spMkLst>
            <pc:docMk/>
            <pc:sldMk cId="3241496372" sldId="347"/>
            <ac:spMk id="4160" creationId="{28B3FF8D-CDE6-FD9F-CF1A-632D76B2B8C8}"/>
          </ac:spMkLst>
        </pc:spChg>
        <pc:spChg chg="mod">
          <ac:chgData name="Kawanishi Tetsuya" userId="440016e27858312a" providerId="LiveId" clId="{3375B574-6F0B-4947-8917-2B6FAE8D25FD}" dt="2022-11-14T16:13:38.698" v="0" actId="1076"/>
          <ac:spMkLst>
            <pc:docMk/>
            <pc:sldMk cId="3241496372" sldId="347"/>
            <ac:spMk id="4161" creationId="{3F6EE9C8-A5D9-CB4B-9F63-198FD8C57FD6}"/>
          </ac:spMkLst>
        </pc:spChg>
        <pc:spChg chg="mod">
          <ac:chgData name="Kawanishi Tetsuya" userId="440016e27858312a" providerId="LiveId" clId="{3375B574-6F0B-4947-8917-2B6FAE8D25FD}" dt="2022-11-14T16:13:38.698" v="0" actId="1076"/>
          <ac:spMkLst>
            <pc:docMk/>
            <pc:sldMk cId="3241496372" sldId="347"/>
            <ac:spMk id="4162" creationId="{BAFB9B6E-70E4-FDF3-A09A-2CB47008CBB2}"/>
          </ac:spMkLst>
        </pc:spChg>
        <pc:spChg chg="mod">
          <ac:chgData name="Kawanishi Tetsuya" userId="440016e27858312a" providerId="LiveId" clId="{3375B574-6F0B-4947-8917-2B6FAE8D25FD}" dt="2022-11-14T16:13:38.698" v="0" actId="1076"/>
          <ac:spMkLst>
            <pc:docMk/>
            <pc:sldMk cId="3241496372" sldId="347"/>
            <ac:spMk id="4163" creationId="{B61404A5-137C-675E-635B-B9AEF649D49A}"/>
          </ac:spMkLst>
        </pc:spChg>
        <pc:spChg chg="mod">
          <ac:chgData name="Kawanishi Tetsuya" userId="440016e27858312a" providerId="LiveId" clId="{3375B574-6F0B-4947-8917-2B6FAE8D25FD}" dt="2022-11-14T16:13:38.698" v="0" actId="1076"/>
          <ac:spMkLst>
            <pc:docMk/>
            <pc:sldMk cId="3241496372" sldId="347"/>
            <ac:spMk id="4164" creationId="{1F0D219F-D602-7838-01F4-A0ECD84958F7}"/>
          </ac:spMkLst>
        </pc:spChg>
        <pc:spChg chg="mod">
          <ac:chgData name="Kawanishi Tetsuya" userId="440016e27858312a" providerId="LiveId" clId="{3375B574-6F0B-4947-8917-2B6FAE8D25FD}" dt="2022-11-14T16:13:38.698" v="0" actId="1076"/>
          <ac:spMkLst>
            <pc:docMk/>
            <pc:sldMk cId="3241496372" sldId="347"/>
            <ac:spMk id="4165" creationId="{C27DFE55-1C7E-8F52-D0EF-EC38036C09F1}"/>
          </ac:spMkLst>
        </pc:spChg>
        <pc:spChg chg="mod">
          <ac:chgData name="Kawanishi Tetsuya" userId="440016e27858312a" providerId="LiveId" clId="{3375B574-6F0B-4947-8917-2B6FAE8D25FD}" dt="2022-11-14T16:13:38.698" v="0" actId="1076"/>
          <ac:spMkLst>
            <pc:docMk/>
            <pc:sldMk cId="3241496372" sldId="347"/>
            <ac:spMk id="4166" creationId="{14306AAE-0D72-07E4-0D80-C5A5C0181186}"/>
          </ac:spMkLst>
        </pc:spChg>
        <pc:spChg chg="mod">
          <ac:chgData name="Kawanishi Tetsuya" userId="440016e27858312a" providerId="LiveId" clId="{3375B574-6F0B-4947-8917-2B6FAE8D25FD}" dt="2022-11-14T16:13:38.698" v="0" actId="1076"/>
          <ac:spMkLst>
            <pc:docMk/>
            <pc:sldMk cId="3241496372" sldId="347"/>
            <ac:spMk id="4167" creationId="{2106F923-CD21-B380-BCFD-A462302D0EF2}"/>
          </ac:spMkLst>
        </pc:spChg>
        <pc:spChg chg="mod">
          <ac:chgData name="Kawanishi Tetsuya" userId="440016e27858312a" providerId="LiveId" clId="{3375B574-6F0B-4947-8917-2B6FAE8D25FD}" dt="2022-11-14T16:13:38.698" v="0" actId="1076"/>
          <ac:spMkLst>
            <pc:docMk/>
            <pc:sldMk cId="3241496372" sldId="347"/>
            <ac:spMk id="4168" creationId="{41E91A6E-1577-0401-A942-3BAAAE2EEE3C}"/>
          </ac:spMkLst>
        </pc:spChg>
        <pc:spChg chg="mod">
          <ac:chgData name="Kawanishi Tetsuya" userId="440016e27858312a" providerId="LiveId" clId="{3375B574-6F0B-4947-8917-2B6FAE8D25FD}" dt="2022-11-14T16:13:38.698" v="0" actId="1076"/>
          <ac:spMkLst>
            <pc:docMk/>
            <pc:sldMk cId="3241496372" sldId="347"/>
            <ac:spMk id="4169" creationId="{4E437D13-AA14-3200-45AF-84EFE17382C2}"/>
          </ac:spMkLst>
        </pc:spChg>
        <pc:spChg chg="mod">
          <ac:chgData name="Kawanishi Tetsuya" userId="440016e27858312a" providerId="LiveId" clId="{3375B574-6F0B-4947-8917-2B6FAE8D25FD}" dt="2022-11-14T16:13:38.698" v="0" actId="1076"/>
          <ac:spMkLst>
            <pc:docMk/>
            <pc:sldMk cId="3241496372" sldId="347"/>
            <ac:spMk id="4170" creationId="{0CF78EFA-0F45-7889-87FB-A3AAF6D278B3}"/>
          </ac:spMkLst>
        </pc:spChg>
        <pc:spChg chg="mod">
          <ac:chgData name="Kawanishi Tetsuya" userId="440016e27858312a" providerId="LiveId" clId="{3375B574-6F0B-4947-8917-2B6FAE8D25FD}" dt="2022-11-14T16:13:38.698" v="0" actId="1076"/>
          <ac:spMkLst>
            <pc:docMk/>
            <pc:sldMk cId="3241496372" sldId="347"/>
            <ac:spMk id="4171" creationId="{EA5C1406-0729-2FBC-71E1-0EA9A8BD9E69}"/>
          </ac:spMkLst>
        </pc:spChg>
        <pc:spChg chg="mod">
          <ac:chgData name="Kawanishi Tetsuya" userId="440016e27858312a" providerId="LiveId" clId="{3375B574-6F0B-4947-8917-2B6FAE8D25FD}" dt="2022-11-14T16:13:38.698" v="0" actId="1076"/>
          <ac:spMkLst>
            <pc:docMk/>
            <pc:sldMk cId="3241496372" sldId="347"/>
            <ac:spMk id="4172" creationId="{6B146206-BC1C-213C-B9A7-A443CDB98F6B}"/>
          </ac:spMkLst>
        </pc:spChg>
        <pc:spChg chg="mod">
          <ac:chgData name="Kawanishi Tetsuya" userId="440016e27858312a" providerId="LiveId" clId="{3375B574-6F0B-4947-8917-2B6FAE8D25FD}" dt="2022-11-14T16:13:38.698" v="0" actId="1076"/>
          <ac:spMkLst>
            <pc:docMk/>
            <pc:sldMk cId="3241496372" sldId="347"/>
            <ac:spMk id="4173" creationId="{2166CC2F-E07E-7175-27B2-A04B9BFB4400}"/>
          </ac:spMkLst>
        </pc:spChg>
        <pc:spChg chg="mod">
          <ac:chgData name="Kawanishi Tetsuya" userId="440016e27858312a" providerId="LiveId" clId="{3375B574-6F0B-4947-8917-2B6FAE8D25FD}" dt="2022-11-14T16:13:38.698" v="0" actId="1076"/>
          <ac:spMkLst>
            <pc:docMk/>
            <pc:sldMk cId="3241496372" sldId="347"/>
            <ac:spMk id="4174" creationId="{5533254F-5914-D159-D0E7-16DE18EF9192}"/>
          </ac:spMkLst>
        </pc:spChg>
        <pc:spChg chg="mod">
          <ac:chgData name="Kawanishi Tetsuya" userId="440016e27858312a" providerId="LiveId" clId="{3375B574-6F0B-4947-8917-2B6FAE8D25FD}" dt="2022-11-14T16:13:38.698" v="0" actId="1076"/>
          <ac:spMkLst>
            <pc:docMk/>
            <pc:sldMk cId="3241496372" sldId="347"/>
            <ac:spMk id="4175" creationId="{97485C62-44E9-D024-A86F-169606E373FD}"/>
          </ac:spMkLst>
        </pc:spChg>
        <pc:spChg chg="mod">
          <ac:chgData name="Kawanishi Tetsuya" userId="440016e27858312a" providerId="LiveId" clId="{3375B574-6F0B-4947-8917-2B6FAE8D25FD}" dt="2022-11-14T16:13:38.698" v="0" actId="1076"/>
          <ac:spMkLst>
            <pc:docMk/>
            <pc:sldMk cId="3241496372" sldId="347"/>
            <ac:spMk id="4176" creationId="{06D52434-05AC-75A3-DFA0-37473779B922}"/>
          </ac:spMkLst>
        </pc:spChg>
        <pc:spChg chg="mod">
          <ac:chgData name="Kawanishi Tetsuya" userId="440016e27858312a" providerId="LiveId" clId="{3375B574-6F0B-4947-8917-2B6FAE8D25FD}" dt="2022-11-14T16:13:38.698" v="0" actId="1076"/>
          <ac:spMkLst>
            <pc:docMk/>
            <pc:sldMk cId="3241496372" sldId="347"/>
            <ac:spMk id="4177" creationId="{D508F259-6308-87B2-C5B1-983C66AF20E5}"/>
          </ac:spMkLst>
        </pc:spChg>
        <pc:spChg chg="mod">
          <ac:chgData name="Kawanishi Tetsuya" userId="440016e27858312a" providerId="LiveId" clId="{3375B574-6F0B-4947-8917-2B6FAE8D25FD}" dt="2022-11-14T16:13:38.698" v="0" actId="1076"/>
          <ac:spMkLst>
            <pc:docMk/>
            <pc:sldMk cId="3241496372" sldId="347"/>
            <ac:spMk id="4178" creationId="{E85BF707-AA25-DCE3-E9C9-332FB1E19181}"/>
          </ac:spMkLst>
        </pc:spChg>
        <pc:spChg chg="mod">
          <ac:chgData name="Kawanishi Tetsuya" userId="440016e27858312a" providerId="LiveId" clId="{3375B574-6F0B-4947-8917-2B6FAE8D25FD}" dt="2022-11-14T16:13:38.698" v="0" actId="1076"/>
          <ac:spMkLst>
            <pc:docMk/>
            <pc:sldMk cId="3241496372" sldId="347"/>
            <ac:spMk id="4179" creationId="{0A65A8D0-DBF8-261B-75FE-7FE23265B359}"/>
          </ac:spMkLst>
        </pc:spChg>
        <pc:spChg chg="mod">
          <ac:chgData name="Kawanishi Tetsuya" userId="440016e27858312a" providerId="LiveId" clId="{3375B574-6F0B-4947-8917-2B6FAE8D25FD}" dt="2022-11-14T16:13:38.698" v="0" actId="1076"/>
          <ac:spMkLst>
            <pc:docMk/>
            <pc:sldMk cId="3241496372" sldId="347"/>
            <ac:spMk id="4180" creationId="{A4836A17-D751-F474-9905-C019A88CEF9F}"/>
          </ac:spMkLst>
        </pc:spChg>
        <pc:spChg chg="mod">
          <ac:chgData name="Kawanishi Tetsuya" userId="440016e27858312a" providerId="LiveId" clId="{3375B574-6F0B-4947-8917-2B6FAE8D25FD}" dt="2022-11-14T16:13:38.698" v="0" actId="1076"/>
          <ac:spMkLst>
            <pc:docMk/>
            <pc:sldMk cId="3241496372" sldId="347"/>
            <ac:spMk id="4181" creationId="{EE6E7085-31BF-B1F8-7A0D-A7E8ADE790C8}"/>
          </ac:spMkLst>
        </pc:spChg>
        <pc:spChg chg="mod">
          <ac:chgData name="Kawanishi Tetsuya" userId="440016e27858312a" providerId="LiveId" clId="{3375B574-6F0B-4947-8917-2B6FAE8D25FD}" dt="2022-11-14T16:13:38.698" v="0" actId="1076"/>
          <ac:spMkLst>
            <pc:docMk/>
            <pc:sldMk cId="3241496372" sldId="347"/>
            <ac:spMk id="4182" creationId="{738A5435-40CC-4C0E-83F5-B8F12B6C38BB}"/>
          </ac:spMkLst>
        </pc:spChg>
        <pc:spChg chg="mod">
          <ac:chgData name="Kawanishi Tetsuya" userId="440016e27858312a" providerId="LiveId" clId="{3375B574-6F0B-4947-8917-2B6FAE8D25FD}" dt="2022-11-14T16:13:38.698" v="0" actId="1076"/>
          <ac:spMkLst>
            <pc:docMk/>
            <pc:sldMk cId="3241496372" sldId="347"/>
            <ac:spMk id="4183" creationId="{2FDEB49E-9255-B88A-3E28-9D150DCD9EA5}"/>
          </ac:spMkLst>
        </pc:spChg>
        <pc:spChg chg="mod">
          <ac:chgData name="Kawanishi Tetsuya" userId="440016e27858312a" providerId="LiveId" clId="{3375B574-6F0B-4947-8917-2B6FAE8D25FD}" dt="2022-11-14T16:13:38.698" v="0" actId="1076"/>
          <ac:spMkLst>
            <pc:docMk/>
            <pc:sldMk cId="3241496372" sldId="347"/>
            <ac:spMk id="4184" creationId="{2ED6FDDB-8B42-4D20-432C-67E971C10990}"/>
          </ac:spMkLst>
        </pc:spChg>
        <pc:spChg chg="mod">
          <ac:chgData name="Kawanishi Tetsuya" userId="440016e27858312a" providerId="LiveId" clId="{3375B574-6F0B-4947-8917-2B6FAE8D25FD}" dt="2022-11-14T16:13:38.698" v="0" actId="1076"/>
          <ac:spMkLst>
            <pc:docMk/>
            <pc:sldMk cId="3241496372" sldId="347"/>
            <ac:spMk id="4185" creationId="{A4673798-AAA3-1C65-3CB7-5452CF8D5877}"/>
          </ac:spMkLst>
        </pc:spChg>
        <pc:spChg chg="mod">
          <ac:chgData name="Kawanishi Tetsuya" userId="440016e27858312a" providerId="LiveId" clId="{3375B574-6F0B-4947-8917-2B6FAE8D25FD}" dt="2022-11-14T16:13:38.698" v="0" actId="1076"/>
          <ac:spMkLst>
            <pc:docMk/>
            <pc:sldMk cId="3241496372" sldId="347"/>
            <ac:spMk id="4186" creationId="{1256EADA-41DE-8BA8-F000-618D80F97588}"/>
          </ac:spMkLst>
        </pc:spChg>
        <pc:spChg chg="mod">
          <ac:chgData name="Kawanishi Tetsuya" userId="440016e27858312a" providerId="LiveId" clId="{3375B574-6F0B-4947-8917-2B6FAE8D25FD}" dt="2022-11-14T16:13:38.698" v="0" actId="1076"/>
          <ac:spMkLst>
            <pc:docMk/>
            <pc:sldMk cId="3241496372" sldId="347"/>
            <ac:spMk id="4187" creationId="{5D94E120-CAEC-033B-F664-485C6FCADC8D}"/>
          </ac:spMkLst>
        </pc:spChg>
        <pc:spChg chg="mod">
          <ac:chgData name="Kawanishi Tetsuya" userId="440016e27858312a" providerId="LiveId" clId="{3375B574-6F0B-4947-8917-2B6FAE8D25FD}" dt="2022-11-14T16:13:38.698" v="0" actId="1076"/>
          <ac:spMkLst>
            <pc:docMk/>
            <pc:sldMk cId="3241496372" sldId="347"/>
            <ac:spMk id="4188" creationId="{CCAE1613-E9FE-B4C0-BC7C-F07920B5FF10}"/>
          </ac:spMkLst>
        </pc:spChg>
        <pc:spChg chg="mod">
          <ac:chgData name="Kawanishi Tetsuya" userId="440016e27858312a" providerId="LiveId" clId="{3375B574-6F0B-4947-8917-2B6FAE8D25FD}" dt="2022-11-14T16:13:38.698" v="0" actId="1076"/>
          <ac:spMkLst>
            <pc:docMk/>
            <pc:sldMk cId="3241496372" sldId="347"/>
            <ac:spMk id="4189" creationId="{D4F3D1EC-4601-264E-E10E-82EDE661AAF6}"/>
          </ac:spMkLst>
        </pc:spChg>
        <pc:spChg chg="mod">
          <ac:chgData name="Kawanishi Tetsuya" userId="440016e27858312a" providerId="LiveId" clId="{3375B574-6F0B-4947-8917-2B6FAE8D25FD}" dt="2022-11-14T16:13:38.698" v="0" actId="1076"/>
          <ac:spMkLst>
            <pc:docMk/>
            <pc:sldMk cId="3241496372" sldId="347"/>
            <ac:spMk id="4190" creationId="{06E94574-F501-575D-00B7-41954FDC811B}"/>
          </ac:spMkLst>
        </pc:spChg>
        <pc:spChg chg="mod">
          <ac:chgData name="Kawanishi Tetsuya" userId="440016e27858312a" providerId="LiveId" clId="{3375B574-6F0B-4947-8917-2B6FAE8D25FD}" dt="2022-11-14T16:13:38.698" v="0" actId="1076"/>
          <ac:spMkLst>
            <pc:docMk/>
            <pc:sldMk cId="3241496372" sldId="347"/>
            <ac:spMk id="4191" creationId="{5C41193B-8B97-6E29-E779-F1752E50C9E4}"/>
          </ac:spMkLst>
        </pc:spChg>
        <pc:spChg chg="mod">
          <ac:chgData name="Kawanishi Tetsuya" userId="440016e27858312a" providerId="LiveId" clId="{3375B574-6F0B-4947-8917-2B6FAE8D25FD}" dt="2022-11-14T16:13:38.698" v="0" actId="1076"/>
          <ac:spMkLst>
            <pc:docMk/>
            <pc:sldMk cId="3241496372" sldId="347"/>
            <ac:spMk id="4192" creationId="{9A5E34BE-B807-528C-E3EB-EF9F3B97A4FD}"/>
          </ac:spMkLst>
        </pc:spChg>
        <pc:spChg chg="mod">
          <ac:chgData name="Kawanishi Tetsuya" userId="440016e27858312a" providerId="LiveId" clId="{3375B574-6F0B-4947-8917-2B6FAE8D25FD}" dt="2022-11-14T16:13:38.698" v="0" actId="1076"/>
          <ac:spMkLst>
            <pc:docMk/>
            <pc:sldMk cId="3241496372" sldId="347"/>
            <ac:spMk id="4193" creationId="{28E0083A-07F9-9997-1280-B36C3EA242DE}"/>
          </ac:spMkLst>
        </pc:spChg>
        <pc:spChg chg="mod">
          <ac:chgData name="Kawanishi Tetsuya" userId="440016e27858312a" providerId="LiveId" clId="{3375B574-6F0B-4947-8917-2B6FAE8D25FD}" dt="2022-11-14T16:13:38.698" v="0" actId="1076"/>
          <ac:spMkLst>
            <pc:docMk/>
            <pc:sldMk cId="3241496372" sldId="347"/>
            <ac:spMk id="4194" creationId="{A5996931-117F-9F1C-0CA0-BFC41EC0F179}"/>
          </ac:spMkLst>
        </pc:spChg>
        <pc:spChg chg="mod">
          <ac:chgData name="Kawanishi Tetsuya" userId="440016e27858312a" providerId="LiveId" clId="{3375B574-6F0B-4947-8917-2B6FAE8D25FD}" dt="2022-11-14T16:13:38.698" v="0" actId="1076"/>
          <ac:spMkLst>
            <pc:docMk/>
            <pc:sldMk cId="3241496372" sldId="347"/>
            <ac:spMk id="4195" creationId="{46902B95-2244-E0CF-DA96-54A890609A3A}"/>
          </ac:spMkLst>
        </pc:spChg>
        <pc:spChg chg="mod">
          <ac:chgData name="Kawanishi Tetsuya" userId="440016e27858312a" providerId="LiveId" clId="{3375B574-6F0B-4947-8917-2B6FAE8D25FD}" dt="2022-11-14T16:13:38.698" v="0" actId="1076"/>
          <ac:spMkLst>
            <pc:docMk/>
            <pc:sldMk cId="3241496372" sldId="347"/>
            <ac:spMk id="4196" creationId="{8E48797E-2789-E613-3067-E4284C1297A1}"/>
          </ac:spMkLst>
        </pc:spChg>
        <pc:spChg chg="mod">
          <ac:chgData name="Kawanishi Tetsuya" userId="440016e27858312a" providerId="LiveId" clId="{3375B574-6F0B-4947-8917-2B6FAE8D25FD}" dt="2022-11-14T16:13:38.698" v="0" actId="1076"/>
          <ac:spMkLst>
            <pc:docMk/>
            <pc:sldMk cId="3241496372" sldId="347"/>
            <ac:spMk id="4197" creationId="{3166AB71-C805-C82A-C8F0-DE2EF6BDF1B0}"/>
          </ac:spMkLst>
        </pc:spChg>
        <pc:spChg chg="mod">
          <ac:chgData name="Kawanishi Tetsuya" userId="440016e27858312a" providerId="LiveId" clId="{3375B574-6F0B-4947-8917-2B6FAE8D25FD}" dt="2022-11-14T16:13:38.698" v="0" actId="1076"/>
          <ac:spMkLst>
            <pc:docMk/>
            <pc:sldMk cId="3241496372" sldId="347"/>
            <ac:spMk id="4198" creationId="{9F493FAB-7119-8E1B-2D7B-E5F458ADA2C9}"/>
          </ac:spMkLst>
        </pc:spChg>
        <pc:spChg chg="mod">
          <ac:chgData name="Kawanishi Tetsuya" userId="440016e27858312a" providerId="LiveId" clId="{3375B574-6F0B-4947-8917-2B6FAE8D25FD}" dt="2022-11-14T16:13:38.698" v="0" actId="1076"/>
          <ac:spMkLst>
            <pc:docMk/>
            <pc:sldMk cId="3241496372" sldId="347"/>
            <ac:spMk id="4199" creationId="{965D0309-3F97-8E96-0FDE-A2332999CD04}"/>
          </ac:spMkLst>
        </pc:spChg>
        <pc:spChg chg="mod">
          <ac:chgData name="Kawanishi Tetsuya" userId="440016e27858312a" providerId="LiveId" clId="{3375B574-6F0B-4947-8917-2B6FAE8D25FD}" dt="2022-11-14T16:13:38.698" v="0" actId="1076"/>
          <ac:spMkLst>
            <pc:docMk/>
            <pc:sldMk cId="3241496372" sldId="347"/>
            <ac:spMk id="4200" creationId="{92385239-89DB-BE63-7AA3-CED422A8E950}"/>
          </ac:spMkLst>
        </pc:spChg>
        <pc:spChg chg="mod">
          <ac:chgData name="Kawanishi Tetsuya" userId="440016e27858312a" providerId="LiveId" clId="{3375B574-6F0B-4947-8917-2B6FAE8D25FD}" dt="2022-11-14T16:13:38.698" v="0" actId="1076"/>
          <ac:spMkLst>
            <pc:docMk/>
            <pc:sldMk cId="3241496372" sldId="347"/>
            <ac:spMk id="4201" creationId="{7DA8126A-3500-06B0-1C66-E215621F899D}"/>
          </ac:spMkLst>
        </pc:spChg>
        <pc:spChg chg="mod">
          <ac:chgData name="Kawanishi Tetsuya" userId="440016e27858312a" providerId="LiveId" clId="{3375B574-6F0B-4947-8917-2B6FAE8D25FD}" dt="2022-11-14T16:13:38.698" v="0" actId="1076"/>
          <ac:spMkLst>
            <pc:docMk/>
            <pc:sldMk cId="3241496372" sldId="347"/>
            <ac:spMk id="4202" creationId="{01BE2AF8-FAB2-DC1A-09FA-8B9861C12CC4}"/>
          </ac:spMkLst>
        </pc:spChg>
        <pc:spChg chg="mod">
          <ac:chgData name="Kawanishi Tetsuya" userId="440016e27858312a" providerId="LiveId" clId="{3375B574-6F0B-4947-8917-2B6FAE8D25FD}" dt="2022-11-14T16:13:38.698" v="0" actId="1076"/>
          <ac:spMkLst>
            <pc:docMk/>
            <pc:sldMk cId="3241496372" sldId="347"/>
            <ac:spMk id="4203" creationId="{50DFB141-0878-A35B-9DCE-04D5BA316E3D}"/>
          </ac:spMkLst>
        </pc:spChg>
        <pc:spChg chg="mod">
          <ac:chgData name="Kawanishi Tetsuya" userId="440016e27858312a" providerId="LiveId" clId="{3375B574-6F0B-4947-8917-2B6FAE8D25FD}" dt="2022-11-14T16:13:38.698" v="0" actId="1076"/>
          <ac:spMkLst>
            <pc:docMk/>
            <pc:sldMk cId="3241496372" sldId="347"/>
            <ac:spMk id="4204" creationId="{C9631AA8-5B92-0849-735D-EB090BBA6C38}"/>
          </ac:spMkLst>
        </pc:spChg>
        <pc:spChg chg="mod">
          <ac:chgData name="Kawanishi Tetsuya" userId="440016e27858312a" providerId="LiveId" clId="{3375B574-6F0B-4947-8917-2B6FAE8D25FD}" dt="2022-11-14T16:13:38.698" v="0" actId="1076"/>
          <ac:spMkLst>
            <pc:docMk/>
            <pc:sldMk cId="3241496372" sldId="347"/>
            <ac:spMk id="4205" creationId="{B90D8CF0-8D64-E00B-921B-B25165A127BF}"/>
          </ac:spMkLst>
        </pc:spChg>
        <pc:spChg chg="mod">
          <ac:chgData name="Kawanishi Tetsuya" userId="440016e27858312a" providerId="LiveId" clId="{3375B574-6F0B-4947-8917-2B6FAE8D25FD}" dt="2022-11-14T16:13:38.698" v="0" actId="1076"/>
          <ac:spMkLst>
            <pc:docMk/>
            <pc:sldMk cId="3241496372" sldId="347"/>
            <ac:spMk id="4206" creationId="{B091E0D3-9401-04D2-E01E-832F92F3130B}"/>
          </ac:spMkLst>
        </pc:spChg>
        <pc:spChg chg="mod">
          <ac:chgData name="Kawanishi Tetsuya" userId="440016e27858312a" providerId="LiveId" clId="{3375B574-6F0B-4947-8917-2B6FAE8D25FD}" dt="2022-11-14T16:13:38.698" v="0" actId="1076"/>
          <ac:spMkLst>
            <pc:docMk/>
            <pc:sldMk cId="3241496372" sldId="347"/>
            <ac:spMk id="4207" creationId="{234262FD-E5EB-6171-6639-F56B1FA2017D}"/>
          </ac:spMkLst>
        </pc:spChg>
        <pc:spChg chg="mod">
          <ac:chgData name="Kawanishi Tetsuya" userId="440016e27858312a" providerId="LiveId" clId="{3375B574-6F0B-4947-8917-2B6FAE8D25FD}" dt="2022-11-14T16:13:38.698" v="0" actId="1076"/>
          <ac:spMkLst>
            <pc:docMk/>
            <pc:sldMk cId="3241496372" sldId="347"/>
            <ac:spMk id="4208" creationId="{CA546666-614E-C743-667A-4BE13D77B287}"/>
          </ac:spMkLst>
        </pc:spChg>
        <pc:spChg chg="mod">
          <ac:chgData name="Kawanishi Tetsuya" userId="440016e27858312a" providerId="LiveId" clId="{3375B574-6F0B-4947-8917-2B6FAE8D25FD}" dt="2022-11-14T16:13:38.698" v="0" actId="1076"/>
          <ac:spMkLst>
            <pc:docMk/>
            <pc:sldMk cId="3241496372" sldId="347"/>
            <ac:spMk id="4209" creationId="{C0516A28-7D01-5A56-9FAB-5077E628AF3F}"/>
          </ac:spMkLst>
        </pc:spChg>
        <pc:spChg chg="mod">
          <ac:chgData name="Kawanishi Tetsuya" userId="440016e27858312a" providerId="LiveId" clId="{3375B574-6F0B-4947-8917-2B6FAE8D25FD}" dt="2022-11-14T16:13:38.698" v="0" actId="1076"/>
          <ac:spMkLst>
            <pc:docMk/>
            <pc:sldMk cId="3241496372" sldId="347"/>
            <ac:spMk id="4210" creationId="{65A72782-970E-F0F0-1328-F96EDBC6DD1D}"/>
          </ac:spMkLst>
        </pc:spChg>
        <pc:spChg chg="mod">
          <ac:chgData name="Kawanishi Tetsuya" userId="440016e27858312a" providerId="LiveId" clId="{3375B574-6F0B-4947-8917-2B6FAE8D25FD}" dt="2022-11-14T16:13:38.698" v="0" actId="1076"/>
          <ac:spMkLst>
            <pc:docMk/>
            <pc:sldMk cId="3241496372" sldId="347"/>
            <ac:spMk id="4211" creationId="{AF21882F-C7B7-D2AE-CF7A-6B34E7148CA0}"/>
          </ac:spMkLst>
        </pc:spChg>
        <pc:spChg chg="mod">
          <ac:chgData name="Kawanishi Tetsuya" userId="440016e27858312a" providerId="LiveId" clId="{3375B574-6F0B-4947-8917-2B6FAE8D25FD}" dt="2022-11-14T16:13:38.698" v="0" actId="1076"/>
          <ac:spMkLst>
            <pc:docMk/>
            <pc:sldMk cId="3241496372" sldId="347"/>
            <ac:spMk id="4212" creationId="{3904D262-9FDA-738F-801B-7FE844D9E9B4}"/>
          </ac:spMkLst>
        </pc:spChg>
        <pc:spChg chg="mod">
          <ac:chgData name="Kawanishi Tetsuya" userId="440016e27858312a" providerId="LiveId" clId="{3375B574-6F0B-4947-8917-2B6FAE8D25FD}" dt="2022-11-14T16:13:38.698" v="0" actId="1076"/>
          <ac:spMkLst>
            <pc:docMk/>
            <pc:sldMk cId="3241496372" sldId="347"/>
            <ac:spMk id="4213" creationId="{76F25A00-3FFF-CAE0-DFE5-6F15ECF9B166}"/>
          </ac:spMkLst>
        </pc:spChg>
        <pc:spChg chg="mod">
          <ac:chgData name="Kawanishi Tetsuya" userId="440016e27858312a" providerId="LiveId" clId="{3375B574-6F0B-4947-8917-2B6FAE8D25FD}" dt="2022-11-14T16:13:38.698" v="0" actId="1076"/>
          <ac:spMkLst>
            <pc:docMk/>
            <pc:sldMk cId="3241496372" sldId="347"/>
            <ac:spMk id="4214" creationId="{56776780-0819-D155-2900-D2DA442F7885}"/>
          </ac:spMkLst>
        </pc:spChg>
        <pc:spChg chg="mod">
          <ac:chgData name="Kawanishi Tetsuya" userId="440016e27858312a" providerId="LiveId" clId="{3375B574-6F0B-4947-8917-2B6FAE8D25FD}" dt="2022-11-14T16:13:38.698" v="0" actId="1076"/>
          <ac:spMkLst>
            <pc:docMk/>
            <pc:sldMk cId="3241496372" sldId="347"/>
            <ac:spMk id="4215" creationId="{E4C91FB6-0BB8-1DFA-4E26-C34D56F9BA13}"/>
          </ac:spMkLst>
        </pc:spChg>
        <pc:spChg chg="mod">
          <ac:chgData name="Kawanishi Tetsuya" userId="440016e27858312a" providerId="LiveId" clId="{3375B574-6F0B-4947-8917-2B6FAE8D25FD}" dt="2022-11-14T16:13:38.698" v="0" actId="1076"/>
          <ac:spMkLst>
            <pc:docMk/>
            <pc:sldMk cId="3241496372" sldId="347"/>
            <ac:spMk id="4216" creationId="{B8CF593C-9D57-F4DC-A4C9-1B13996A97BB}"/>
          </ac:spMkLst>
        </pc:spChg>
        <pc:spChg chg="mod">
          <ac:chgData name="Kawanishi Tetsuya" userId="440016e27858312a" providerId="LiveId" clId="{3375B574-6F0B-4947-8917-2B6FAE8D25FD}" dt="2022-11-14T16:13:38.698" v="0" actId="1076"/>
          <ac:spMkLst>
            <pc:docMk/>
            <pc:sldMk cId="3241496372" sldId="347"/>
            <ac:spMk id="4217" creationId="{57D01034-E707-43C9-48F0-CFD72E750D0E}"/>
          </ac:spMkLst>
        </pc:spChg>
        <pc:spChg chg="mod">
          <ac:chgData name="Kawanishi Tetsuya" userId="440016e27858312a" providerId="LiveId" clId="{3375B574-6F0B-4947-8917-2B6FAE8D25FD}" dt="2022-11-14T16:13:38.698" v="0" actId="1076"/>
          <ac:spMkLst>
            <pc:docMk/>
            <pc:sldMk cId="3241496372" sldId="347"/>
            <ac:spMk id="4218" creationId="{01BB4EDA-E75B-6A3F-A578-5EE187A664F8}"/>
          </ac:spMkLst>
        </pc:spChg>
        <pc:spChg chg="mod">
          <ac:chgData name="Kawanishi Tetsuya" userId="440016e27858312a" providerId="LiveId" clId="{3375B574-6F0B-4947-8917-2B6FAE8D25FD}" dt="2022-11-14T16:13:38.698" v="0" actId="1076"/>
          <ac:spMkLst>
            <pc:docMk/>
            <pc:sldMk cId="3241496372" sldId="347"/>
            <ac:spMk id="4219" creationId="{A3D8F989-8E28-742B-B3C0-CB43BA644D49}"/>
          </ac:spMkLst>
        </pc:spChg>
        <pc:spChg chg="mod">
          <ac:chgData name="Kawanishi Tetsuya" userId="440016e27858312a" providerId="LiveId" clId="{3375B574-6F0B-4947-8917-2B6FAE8D25FD}" dt="2022-11-14T16:13:38.698" v="0" actId="1076"/>
          <ac:spMkLst>
            <pc:docMk/>
            <pc:sldMk cId="3241496372" sldId="347"/>
            <ac:spMk id="4220" creationId="{713CB480-B66A-593F-5A56-218FE0D01DFC}"/>
          </ac:spMkLst>
        </pc:spChg>
        <pc:spChg chg="mod">
          <ac:chgData name="Kawanishi Tetsuya" userId="440016e27858312a" providerId="LiveId" clId="{3375B574-6F0B-4947-8917-2B6FAE8D25FD}" dt="2022-11-14T16:13:38.698" v="0" actId="1076"/>
          <ac:spMkLst>
            <pc:docMk/>
            <pc:sldMk cId="3241496372" sldId="347"/>
            <ac:spMk id="4221" creationId="{E52D0E84-E157-D588-4A8B-DB074F1EF667}"/>
          </ac:spMkLst>
        </pc:spChg>
        <pc:spChg chg="mod">
          <ac:chgData name="Kawanishi Tetsuya" userId="440016e27858312a" providerId="LiveId" clId="{3375B574-6F0B-4947-8917-2B6FAE8D25FD}" dt="2022-11-14T16:13:38.698" v="0" actId="1076"/>
          <ac:spMkLst>
            <pc:docMk/>
            <pc:sldMk cId="3241496372" sldId="347"/>
            <ac:spMk id="4222" creationId="{5E31F80E-4175-6DD0-B46A-FEC57F3E4E25}"/>
          </ac:spMkLst>
        </pc:spChg>
        <pc:spChg chg="mod">
          <ac:chgData name="Kawanishi Tetsuya" userId="440016e27858312a" providerId="LiveId" clId="{3375B574-6F0B-4947-8917-2B6FAE8D25FD}" dt="2022-11-14T16:13:38.698" v="0" actId="1076"/>
          <ac:spMkLst>
            <pc:docMk/>
            <pc:sldMk cId="3241496372" sldId="347"/>
            <ac:spMk id="4223" creationId="{0776122D-5EAC-0501-047D-1385DFAB7286}"/>
          </ac:spMkLst>
        </pc:spChg>
        <pc:spChg chg="mod">
          <ac:chgData name="Kawanishi Tetsuya" userId="440016e27858312a" providerId="LiveId" clId="{3375B574-6F0B-4947-8917-2B6FAE8D25FD}" dt="2022-11-14T16:13:38.698" v="0" actId="1076"/>
          <ac:spMkLst>
            <pc:docMk/>
            <pc:sldMk cId="3241496372" sldId="347"/>
            <ac:spMk id="4224" creationId="{4C203142-6D43-5756-312F-F619F92D165D}"/>
          </ac:spMkLst>
        </pc:spChg>
        <pc:spChg chg="mod">
          <ac:chgData name="Kawanishi Tetsuya" userId="440016e27858312a" providerId="LiveId" clId="{3375B574-6F0B-4947-8917-2B6FAE8D25FD}" dt="2022-11-14T16:13:38.698" v="0" actId="1076"/>
          <ac:spMkLst>
            <pc:docMk/>
            <pc:sldMk cId="3241496372" sldId="347"/>
            <ac:spMk id="4225" creationId="{C3CAF59C-04DB-39FE-2267-D041306EDF99}"/>
          </ac:spMkLst>
        </pc:spChg>
        <pc:spChg chg="mod">
          <ac:chgData name="Kawanishi Tetsuya" userId="440016e27858312a" providerId="LiveId" clId="{3375B574-6F0B-4947-8917-2B6FAE8D25FD}" dt="2022-11-14T16:13:38.698" v="0" actId="1076"/>
          <ac:spMkLst>
            <pc:docMk/>
            <pc:sldMk cId="3241496372" sldId="347"/>
            <ac:spMk id="4226" creationId="{F10A926A-96B5-173C-32C9-BBAE795C12CA}"/>
          </ac:spMkLst>
        </pc:spChg>
        <pc:spChg chg="mod">
          <ac:chgData name="Kawanishi Tetsuya" userId="440016e27858312a" providerId="LiveId" clId="{3375B574-6F0B-4947-8917-2B6FAE8D25FD}" dt="2022-11-14T16:13:38.698" v="0" actId="1076"/>
          <ac:spMkLst>
            <pc:docMk/>
            <pc:sldMk cId="3241496372" sldId="347"/>
            <ac:spMk id="4227" creationId="{61EC04AE-C696-8066-47BB-849278F0E4D3}"/>
          </ac:spMkLst>
        </pc:spChg>
        <pc:spChg chg="mod">
          <ac:chgData name="Kawanishi Tetsuya" userId="440016e27858312a" providerId="LiveId" clId="{3375B574-6F0B-4947-8917-2B6FAE8D25FD}" dt="2022-11-14T16:13:38.698" v="0" actId="1076"/>
          <ac:spMkLst>
            <pc:docMk/>
            <pc:sldMk cId="3241496372" sldId="347"/>
            <ac:spMk id="4228" creationId="{0D14243B-530A-E6AF-54EA-5C768D4DB8A1}"/>
          </ac:spMkLst>
        </pc:spChg>
        <pc:spChg chg="mod">
          <ac:chgData name="Kawanishi Tetsuya" userId="440016e27858312a" providerId="LiveId" clId="{3375B574-6F0B-4947-8917-2B6FAE8D25FD}" dt="2022-11-14T16:13:38.698" v="0" actId="1076"/>
          <ac:spMkLst>
            <pc:docMk/>
            <pc:sldMk cId="3241496372" sldId="347"/>
            <ac:spMk id="4229" creationId="{2A9B4240-FAE2-417D-D04C-934445ECBBE7}"/>
          </ac:spMkLst>
        </pc:spChg>
        <pc:spChg chg="mod">
          <ac:chgData name="Kawanishi Tetsuya" userId="440016e27858312a" providerId="LiveId" clId="{3375B574-6F0B-4947-8917-2B6FAE8D25FD}" dt="2022-11-14T16:13:38.698" v="0" actId="1076"/>
          <ac:spMkLst>
            <pc:docMk/>
            <pc:sldMk cId="3241496372" sldId="347"/>
            <ac:spMk id="4230" creationId="{0C0AA9D3-464E-AB9D-83D9-128A82A3ABE7}"/>
          </ac:spMkLst>
        </pc:spChg>
        <pc:spChg chg="mod">
          <ac:chgData name="Kawanishi Tetsuya" userId="440016e27858312a" providerId="LiveId" clId="{3375B574-6F0B-4947-8917-2B6FAE8D25FD}" dt="2022-11-14T16:13:38.698" v="0" actId="1076"/>
          <ac:spMkLst>
            <pc:docMk/>
            <pc:sldMk cId="3241496372" sldId="347"/>
            <ac:spMk id="4231" creationId="{7B5CE818-A661-9DCB-A4D2-283782F506ED}"/>
          </ac:spMkLst>
        </pc:spChg>
        <pc:spChg chg="mod">
          <ac:chgData name="Kawanishi Tetsuya" userId="440016e27858312a" providerId="LiveId" clId="{3375B574-6F0B-4947-8917-2B6FAE8D25FD}" dt="2022-11-14T16:13:38.698" v="0" actId="1076"/>
          <ac:spMkLst>
            <pc:docMk/>
            <pc:sldMk cId="3241496372" sldId="347"/>
            <ac:spMk id="4232" creationId="{AB95B854-19A7-2B85-85A2-A556524826F9}"/>
          </ac:spMkLst>
        </pc:spChg>
        <pc:spChg chg="mod">
          <ac:chgData name="Kawanishi Tetsuya" userId="440016e27858312a" providerId="LiveId" clId="{3375B574-6F0B-4947-8917-2B6FAE8D25FD}" dt="2022-11-14T16:13:38.698" v="0" actId="1076"/>
          <ac:spMkLst>
            <pc:docMk/>
            <pc:sldMk cId="3241496372" sldId="347"/>
            <ac:spMk id="4233" creationId="{20896C5B-906F-A480-C686-4ACDE6BEB5BC}"/>
          </ac:spMkLst>
        </pc:spChg>
        <pc:spChg chg="mod">
          <ac:chgData name="Kawanishi Tetsuya" userId="440016e27858312a" providerId="LiveId" clId="{3375B574-6F0B-4947-8917-2B6FAE8D25FD}" dt="2022-11-14T16:13:38.698" v="0" actId="1076"/>
          <ac:spMkLst>
            <pc:docMk/>
            <pc:sldMk cId="3241496372" sldId="347"/>
            <ac:spMk id="4234" creationId="{F791C9A7-12D2-90F2-8A37-E65067FCCAD9}"/>
          </ac:spMkLst>
        </pc:spChg>
        <pc:spChg chg="mod">
          <ac:chgData name="Kawanishi Tetsuya" userId="440016e27858312a" providerId="LiveId" clId="{3375B574-6F0B-4947-8917-2B6FAE8D25FD}" dt="2022-11-14T16:13:38.698" v="0" actId="1076"/>
          <ac:spMkLst>
            <pc:docMk/>
            <pc:sldMk cId="3241496372" sldId="347"/>
            <ac:spMk id="4235" creationId="{83D732EA-E05A-DCBC-4A59-CDEDEEBA5D39}"/>
          </ac:spMkLst>
        </pc:spChg>
        <pc:spChg chg="mod">
          <ac:chgData name="Kawanishi Tetsuya" userId="440016e27858312a" providerId="LiveId" clId="{3375B574-6F0B-4947-8917-2B6FAE8D25FD}" dt="2022-11-14T16:13:38.698" v="0" actId="1076"/>
          <ac:spMkLst>
            <pc:docMk/>
            <pc:sldMk cId="3241496372" sldId="347"/>
            <ac:spMk id="4236" creationId="{BDC587BE-3C6B-E23C-BFBA-07792FDAB11A}"/>
          </ac:spMkLst>
        </pc:spChg>
        <pc:spChg chg="mod">
          <ac:chgData name="Kawanishi Tetsuya" userId="440016e27858312a" providerId="LiveId" clId="{3375B574-6F0B-4947-8917-2B6FAE8D25FD}" dt="2022-11-14T16:13:38.698" v="0" actId="1076"/>
          <ac:spMkLst>
            <pc:docMk/>
            <pc:sldMk cId="3241496372" sldId="347"/>
            <ac:spMk id="4237" creationId="{49C7EC6A-5F42-2462-0A40-A7A14EEC3B17}"/>
          </ac:spMkLst>
        </pc:spChg>
        <pc:spChg chg="mod">
          <ac:chgData name="Kawanishi Tetsuya" userId="440016e27858312a" providerId="LiveId" clId="{3375B574-6F0B-4947-8917-2B6FAE8D25FD}" dt="2022-11-14T16:13:38.698" v="0" actId="1076"/>
          <ac:spMkLst>
            <pc:docMk/>
            <pc:sldMk cId="3241496372" sldId="347"/>
            <ac:spMk id="4238" creationId="{86AABC44-9980-9381-4B7E-DC3EAEDEF579}"/>
          </ac:spMkLst>
        </pc:spChg>
        <pc:spChg chg="mod">
          <ac:chgData name="Kawanishi Tetsuya" userId="440016e27858312a" providerId="LiveId" clId="{3375B574-6F0B-4947-8917-2B6FAE8D25FD}" dt="2022-11-14T16:13:38.698" v="0" actId="1076"/>
          <ac:spMkLst>
            <pc:docMk/>
            <pc:sldMk cId="3241496372" sldId="347"/>
            <ac:spMk id="4239" creationId="{5E4A560F-F857-5105-D980-B5DF628CE0E5}"/>
          </ac:spMkLst>
        </pc:spChg>
        <pc:spChg chg="mod">
          <ac:chgData name="Kawanishi Tetsuya" userId="440016e27858312a" providerId="LiveId" clId="{3375B574-6F0B-4947-8917-2B6FAE8D25FD}" dt="2022-11-14T16:13:38.698" v="0" actId="1076"/>
          <ac:spMkLst>
            <pc:docMk/>
            <pc:sldMk cId="3241496372" sldId="347"/>
            <ac:spMk id="4240" creationId="{4A214A59-D032-464F-F1A7-A0FBEF23CCC9}"/>
          </ac:spMkLst>
        </pc:spChg>
        <pc:spChg chg="mod">
          <ac:chgData name="Kawanishi Tetsuya" userId="440016e27858312a" providerId="LiveId" clId="{3375B574-6F0B-4947-8917-2B6FAE8D25FD}" dt="2022-11-14T16:13:38.698" v="0" actId="1076"/>
          <ac:spMkLst>
            <pc:docMk/>
            <pc:sldMk cId="3241496372" sldId="347"/>
            <ac:spMk id="4241" creationId="{B96B4EE8-AFE0-953D-621F-ADB1D757CDA8}"/>
          </ac:spMkLst>
        </pc:spChg>
        <pc:spChg chg="mod">
          <ac:chgData name="Kawanishi Tetsuya" userId="440016e27858312a" providerId="LiveId" clId="{3375B574-6F0B-4947-8917-2B6FAE8D25FD}" dt="2022-11-14T16:13:38.698" v="0" actId="1076"/>
          <ac:spMkLst>
            <pc:docMk/>
            <pc:sldMk cId="3241496372" sldId="347"/>
            <ac:spMk id="4242" creationId="{1A95C035-B3B9-63B9-C171-E0098A972077}"/>
          </ac:spMkLst>
        </pc:spChg>
        <pc:spChg chg="mod">
          <ac:chgData name="Kawanishi Tetsuya" userId="440016e27858312a" providerId="LiveId" clId="{3375B574-6F0B-4947-8917-2B6FAE8D25FD}" dt="2022-11-14T16:13:38.698" v="0" actId="1076"/>
          <ac:spMkLst>
            <pc:docMk/>
            <pc:sldMk cId="3241496372" sldId="347"/>
            <ac:spMk id="4243" creationId="{79BA82BD-BCF1-D072-DAB8-264D6C0449E4}"/>
          </ac:spMkLst>
        </pc:spChg>
        <pc:spChg chg="mod">
          <ac:chgData name="Kawanishi Tetsuya" userId="440016e27858312a" providerId="LiveId" clId="{3375B574-6F0B-4947-8917-2B6FAE8D25FD}" dt="2022-11-14T16:13:38.698" v="0" actId="1076"/>
          <ac:spMkLst>
            <pc:docMk/>
            <pc:sldMk cId="3241496372" sldId="347"/>
            <ac:spMk id="4244" creationId="{31381028-4C73-B6E2-9E16-EC898F5FDFAB}"/>
          </ac:spMkLst>
        </pc:spChg>
        <pc:spChg chg="mod">
          <ac:chgData name="Kawanishi Tetsuya" userId="440016e27858312a" providerId="LiveId" clId="{3375B574-6F0B-4947-8917-2B6FAE8D25FD}" dt="2022-11-14T16:13:38.698" v="0" actId="1076"/>
          <ac:spMkLst>
            <pc:docMk/>
            <pc:sldMk cId="3241496372" sldId="347"/>
            <ac:spMk id="4245" creationId="{A772E8FB-E363-3B02-5D99-D8A4D024E738}"/>
          </ac:spMkLst>
        </pc:spChg>
        <pc:spChg chg="mod">
          <ac:chgData name="Kawanishi Tetsuya" userId="440016e27858312a" providerId="LiveId" clId="{3375B574-6F0B-4947-8917-2B6FAE8D25FD}" dt="2022-11-14T16:13:38.698" v="0" actId="1076"/>
          <ac:spMkLst>
            <pc:docMk/>
            <pc:sldMk cId="3241496372" sldId="347"/>
            <ac:spMk id="4246" creationId="{25D70C23-E5CD-6EF3-067F-C7743D83CFBC}"/>
          </ac:spMkLst>
        </pc:spChg>
        <pc:spChg chg="mod">
          <ac:chgData name="Kawanishi Tetsuya" userId="440016e27858312a" providerId="LiveId" clId="{3375B574-6F0B-4947-8917-2B6FAE8D25FD}" dt="2022-11-14T16:13:38.698" v="0" actId="1076"/>
          <ac:spMkLst>
            <pc:docMk/>
            <pc:sldMk cId="3241496372" sldId="347"/>
            <ac:spMk id="4247" creationId="{3EB8B946-5B95-1163-E412-1EDF2F1966D6}"/>
          </ac:spMkLst>
        </pc:spChg>
        <pc:spChg chg="mod">
          <ac:chgData name="Kawanishi Tetsuya" userId="440016e27858312a" providerId="LiveId" clId="{3375B574-6F0B-4947-8917-2B6FAE8D25FD}" dt="2022-11-14T16:13:38.698" v="0" actId="1076"/>
          <ac:spMkLst>
            <pc:docMk/>
            <pc:sldMk cId="3241496372" sldId="347"/>
            <ac:spMk id="4248" creationId="{1D3F783B-CB15-109F-F381-FD694014AD64}"/>
          </ac:spMkLst>
        </pc:spChg>
        <pc:spChg chg="mod">
          <ac:chgData name="Kawanishi Tetsuya" userId="440016e27858312a" providerId="LiveId" clId="{3375B574-6F0B-4947-8917-2B6FAE8D25FD}" dt="2022-11-14T16:13:38.698" v="0" actId="1076"/>
          <ac:spMkLst>
            <pc:docMk/>
            <pc:sldMk cId="3241496372" sldId="347"/>
            <ac:spMk id="4249" creationId="{DF5F5A04-96AE-1635-5661-DDDBC29618E6}"/>
          </ac:spMkLst>
        </pc:spChg>
        <pc:spChg chg="mod">
          <ac:chgData name="Kawanishi Tetsuya" userId="440016e27858312a" providerId="LiveId" clId="{3375B574-6F0B-4947-8917-2B6FAE8D25FD}" dt="2022-11-14T16:13:38.698" v="0" actId="1076"/>
          <ac:spMkLst>
            <pc:docMk/>
            <pc:sldMk cId="3241496372" sldId="347"/>
            <ac:spMk id="4250" creationId="{ED4489C0-61E3-117C-868B-36D062D9AC88}"/>
          </ac:spMkLst>
        </pc:spChg>
        <pc:spChg chg="mod">
          <ac:chgData name="Kawanishi Tetsuya" userId="440016e27858312a" providerId="LiveId" clId="{3375B574-6F0B-4947-8917-2B6FAE8D25FD}" dt="2022-11-14T16:13:38.698" v="0" actId="1076"/>
          <ac:spMkLst>
            <pc:docMk/>
            <pc:sldMk cId="3241496372" sldId="347"/>
            <ac:spMk id="4251" creationId="{0CCAF0FB-A0B1-EF8E-E275-D8C47722D2EC}"/>
          </ac:spMkLst>
        </pc:spChg>
        <pc:spChg chg="mod">
          <ac:chgData name="Kawanishi Tetsuya" userId="440016e27858312a" providerId="LiveId" clId="{3375B574-6F0B-4947-8917-2B6FAE8D25FD}" dt="2022-11-14T16:13:38.698" v="0" actId="1076"/>
          <ac:spMkLst>
            <pc:docMk/>
            <pc:sldMk cId="3241496372" sldId="347"/>
            <ac:spMk id="4252" creationId="{6039532B-F0EE-3513-5FB7-B3A96AD928F6}"/>
          </ac:spMkLst>
        </pc:spChg>
        <pc:spChg chg="mod">
          <ac:chgData name="Kawanishi Tetsuya" userId="440016e27858312a" providerId="LiveId" clId="{3375B574-6F0B-4947-8917-2B6FAE8D25FD}" dt="2022-11-14T16:13:38.698" v="0" actId="1076"/>
          <ac:spMkLst>
            <pc:docMk/>
            <pc:sldMk cId="3241496372" sldId="347"/>
            <ac:spMk id="4253" creationId="{8923FB63-7E16-61C4-6626-67C283FA7BFF}"/>
          </ac:spMkLst>
        </pc:spChg>
        <pc:spChg chg="mod">
          <ac:chgData name="Kawanishi Tetsuya" userId="440016e27858312a" providerId="LiveId" clId="{3375B574-6F0B-4947-8917-2B6FAE8D25FD}" dt="2022-11-14T16:13:38.698" v="0" actId="1076"/>
          <ac:spMkLst>
            <pc:docMk/>
            <pc:sldMk cId="3241496372" sldId="347"/>
            <ac:spMk id="4254" creationId="{1B9807A2-0E31-CFC1-2560-65F492AF2B2C}"/>
          </ac:spMkLst>
        </pc:spChg>
        <pc:spChg chg="mod">
          <ac:chgData name="Kawanishi Tetsuya" userId="440016e27858312a" providerId="LiveId" clId="{3375B574-6F0B-4947-8917-2B6FAE8D25FD}" dt="2022-11-14T16:13:38.698" v="0" actId="1076"/>
          <ac:spMkLst>
            <pc:docMk/>
            <pc:sldMk cId="3241496372" sldId="347"/>
            <ac:spMk id="4255" creationId="{6CBD53B9-E8E3-49EF-6B03-2208FCD135B0}"/>
          </ac:spMkLst>
        </pc:spChg>
        <pc:spChg chg="mod">
          <ac:chgData name="Kawanishi Tetsuya" userId="440016e27858312a" providerId="LiveId" clId="{3375B574-6F0B-4947-8917-2B6FAE8D25FD}" dt="2022-11-14T16:13:38.698" v="0" actId="1076"/>
          <ac:spMkLst>
            <pc:docMk/>
            <pc:sldMk cId="3241496372" sldId="347"/>
            <ac:spMk id="4256" creationId="{B53DE135-DAFE-3A65-0E2F-A72CF1A24B0B}"/>
          </ac:spMkLst>
        </pc:spChg>
        <pc:spChg chg="mod">
          <ac:chgData name="Kawanishi Tetsuya" userId="440016e27858312a" providerId="LiveId" clId="{3375B574-6F0B-4947-8917-2B6FAE8D25FD}" dt="2022-11-14T16:13:38.698" v="0" actId="1076"/>
          <ac:spMkLst>
            <pc:docMk/>
            <pc:sldMk cId="3241496372" sldId="347"/>
            <ac:spMk id="4257" creationId="{AAEA1B62-B4B4-8456-8E5C-2862D820F1E7}"/>
          </ac:spMkLst>
        </pc:spChg>
        <pc:spChg chg="mod">
          <ac:chgData name="Kawanishi Tetsuya" userId="440016e27858312a" providerId="LiveId" clId="{3375B574-6F0B-4947-8917-2B6FAE8D25FD}" dt="2022-11-14T16:13:38.698" v="0" actId="1076"/>
          <ac:spMkLst>
            <pc:docMk/>
            <pc:sldMk cId="3241496372" sldId="347"/>
            <ac:spMk id="4258" creationId="{C1C35351-4F8E-4774-8C61-25B50EF06233}"/>
          </ac:spMkLst>
        </pc:spChg>
        <pc:spChg chg="mod">
          <ac:chgData name="Kawanishi Tetsuya" userId="440016e27858312a" providerId="LiveId" clId="{3375B574-6F0B-4947-8917-2B6FAE8D25FD}" dt="2022-11-14T16:13:38.698" v="0" actId="1076"/>
          <ac:spMkLst>
            <pc:docMk/>
            <pc:sldMk cId="3241496372" sldId="347"/>
            <ac:spMk id="4259" creationId="{582EE644-1E8C-1D55-D361-95444B697203}"/>
          </ac:spMkLst>
        </pc:spChg>
        <pc:spChg chg="mod">
          <ac:chgData name="Kawanishi Tetsuya" userId="440016e27858312a" providerId="LiveId" clId="{3375B574-6F0B-4947-8917-2B6FAE8D25FD}" dt="2022-11-14T16:13:38.698" v="0" actId="1076"/>
          <ac:spMkLst>
            <pc:docMk/>
            <pc:sldMk cId="3241496372" sldId="347"/>
            <ac:spMk id="4260" creationId="{3CF61F0C-0319-1D02-5A28-3BD4728F9C08}"/>
          </ac:spMkLst>
        </pc:spChg>
        <pc:spChg chg="mod">
          <ac:chgData name="Kawanishi Tetsuya" userId="440016e27858312a" providerId="LiveId" clId="{3375B574-6F0B-4947-8917-2B6FAE8D25FD}" dt="2022-11-14T16:13:38.698" v="0" actId="1076"/>
          <ac:spMkLst>
            <pc:docMk/>
            <pc:sldMk cId="3241496372" sldId="347"/>
            <ac:spMk id="4261" creationId="{E1C45880-2CEC-67F8-8A5B-DAE8E1AEC3C9}"/>
          </ac:spMkLst>
        </pc:spChg>
        <pc:spChg chg="mod">
          <ac:chgData name="Kawanishi Tetsuya" userId="440016e27858312a" providerId="LiveId" clId="{3375B574-6F0B-4947-8917-2B6FAE8D25FD}" dt="2022-11-14T16:13:38.698" v="0" actId="1076"/>
          <ac:spMkLst>
            <pc:docMk/>
            <pc:sldMk cId="3241496372" sldId="347"/>
            <ac:spMk id="4262" creationId="{4DBBDD37-7F0B-8531-BA03-9B08853C566D}"/>
          </ac:spMkLst>
        </pc:spChg>
        <pc:spChg chg="mod">
          <ac:chgData name="Kawanishi Tetsuya" userId="440016e27858312a" providerId="LiveId" clId="{3375B574-6F0B-4947-8917-2B6FAE8D25FD}" dt="2022-11-14T16:13:38.698" v="0" actId="1076"/>
          <ac:spMkLst>
            <pc:docMk/>
            <pc:sldMk cId="3241496372" sldId="347"/>
            <ac:spMk id="4263" creationId="{89CB384A-4C28-C8E7-257E-EAEA6D58EEF3}"/>
          </ac:spMkLst>
        </pc:spChg>
        <pc:spChg chg="mod">
          <ac:chgData name="Kawanishi Tetsuya" userId="440016e27858312a" providerId="LiveId" clId="{3375B574-6F0B-4947-8917-2B6FAE8D25FD}" dt="2022-11-14T16:13:38.698" v="0" actId="1076"/>
          <ac:spMkLst>
            <pc:docMk/>
            <pc:sldMk cId="3241496372" sldId="347"/>
            <ac:spMk id="4264" creationId="{2FF6FFF5-E397-2839-4051-6B4FFA96C0F7}"/>
          </ac:spMkLst>
        </pc:spChg>
        <pc:spChg chg="mod">
          <ac:chgData name="Kawanishi Tetsuya" userId="440016e27858312a" providerId="LiveId" clId="{3375B574-6F0B-4947-8917-2B6FAE8D25FD}" dt="2022-11-14T16:13:38.698" v="0" actId="1076"/>
          <ac:spMkLst>
            <pc:docMk/>
            <pc:sldMk cId="3241496372" sldId="347"/>
            <ac:spMk id="4265" creationId="{AB0D95DB-6CFA-7716-947E-097043491101}"/>
          </ac:spMkLst>
        </pc:spChg>
        <pc:spChg chg="mod">
          <ac:chgData name="Kawanishi Tetsuya" userId="440016e27858312a" providerId="LiveId" clId="{3375B574-6F0B-4947-8917-2B6FAE8D25FD}" dt="2022-11-14T16:13:38.698" v="0" actId="1076"/>
          <ac:spMkLst>
            <pc:docMk/>
            <pc:sldMk cId="3241496372" sldId="347"/>
            <ac:spMk id="4266" creationId="{FBE51831-BF03-2D34-A533-7ECA61D91094}"/>
          </ac:spMkLst>
        </pc:spChg>
        <pc:spChg chg="mod">
          <ac:chgData name="Kawanishi Tetsuya" userId="440016e27858312a" providerId="LiveId" clId="{3375B574-6F0B-4947-8917-2B6FAE8D25FD}" dt="2022-11-14T16:13:38.698" v="0" actId="1076"/>
          <ac:spMkLst>
            <pc:docMk/>
            <pc:sldMk cId="3241496372" sldId="347"/>
            <ac:spMk id="4267" creationId="{7D250D23-DF21-4E3C-2D3C-2DD07CC56D2A}"/>
          </ac:spMkLst>
        </pc:spChg>
        <pc:spChg chg="mod">
          <ac:chgData name="Kawanishi Tetsuya" userId="440016e27858312a" providerId="LiveId" clId="{3375B574-6F0B-4947-8917-2B6FAE8D25FD}" dt="2022-11-14T16:13:38.698" v="0" actId="1076"/>
          <ac:spMkLst>
            <pc:docMk/>
            <pc:sldMk cId="3241496372" sldId="347"/>
            <ac:spMk id="4268" creationId="{CBFC43B6-4A30-200E-82A1-192392F0D8B6}"/>
          </ac:spMkLst>
        </pc:spChg>
        <pc:spChg chg="mod">
          <ac:chgData name="Kawanishi Tetsuya" userId="440016e27858312a" providerId="LiveId" clId="{3375B574-6F0B-4947-8917-2B6FAE8D25FD}" dt="2022-11-14T16:13:38.698" v="0" actId="1076"/>
          <ac:spMkLst>
            <pc:docMk/>
            <pc:sldMk cId="3241496372" sldId="347"/>
            <ac:spMk id="4269" creationId="{A77FC1DB-2325-A5C0-0841-F32713849B4B}"/>
          </ac:spMkLst>
        </pc:spChg>
        <pc:spChg chg="mod">
          <ac:chgData name="Kawanishi Tetsuya" userId="440016e27858312a" providerId="LiveId" clId="{3375B574-6F0B-4947-8917-2B6FAE8D25FD}" dt="2022-11-14T16:13:38.698" v="0" actId="1076"/>
          <ac:spMkLst>
            <pc:docMk/>
            <pc:sldMk cId="3241496372" sldId="347"/>
            <ac:spMk id="4270" creationId="{28AA8362-66D6-3F46-7D9E-8D3D3D1EBFB8}"/>
          </ac:spMkLst>
        </pc:spChg>
        <pc:spChg chg="mod">
          <ac:chgData name="Kawanishi Tetsuya" userId="440016e27858312a" providerId="LiveId" clId="{3375B574-6F0B-4947-8917-2B6FAE8D25FD}" dt="2022-11-14T16:13:38.698" v="0" actId="1076"/>
          <ac:spMkLst>
            <pc:docMk/>
            <pc:sldMk cId="3241496372" sldId="347"/>
            <ac:spMk id="4271" creationId="{6AB8CF07-63A9-7EB4-AD16-E61F4D666227}"/>
          </ac:spMkLst>
        </pc:spChg>
        <pc:spChg chg="mod">
          <ac:chgData name="Kawanishi Tetsuya" userId="440016e27858312a" providerId="LiveId" clId="{3375B574-6F0B-4947-8917-2B6FAE8D25FD}" dt="2022-11-14T16:13:38.698" v="0" actId="1076"/>
          <ac:spMkLst>
            <pc:docMk/>
            <pc:sldMk cId="3241496372" sldId="347"/>
            <ac:spMk id="4272" creationId="{F491FF74-0B95-E1C6-C303-DE7E0F19D25D}"/>
          </ac:spMkLst>
        </pc:spChg>
        <pc:spChg chg="mod">
          <ac:chgData name="Kawanishi Tetsuya" userId="440016e27858312a" providerId="LiveId" clId="{3375B574-6F0B-4947-8917-2B6FAE8D25FD}" dt="2022-11-14T16:13:38.698" v="0" actId="1076"/>
          <ac:spMkLst>
            <pc:docMk/>
            <pc:sldMk cId="3241496372" sldId="347"/>
            <ac:spMk id="4273" creationId="{47B3DBCB-165D-DB43-3DF5-364267F0965C}"/>
          </ac:spMkLst>
        </pc:spChg>
        <pc:spChg chg="mod">
          <ac:chgData name="Kawanishi Tetsuya" userId="440016e27858312a" providerId="LiveId" clId="{3375B574-6F0B-4947-8917-2B6FAE8D25FD}" dt="2022-11-14T16:13:38.698" v="0" actId="1076"/>
          <ac:spMkLst>
            <pc:docMk/>
            <pc:sldMk cId="3241496372" sldId="347"/>
            <ac:spMk id="4274" creationId="{895D6978-F01D-EC91-C810-69E21E628ACF}"/>
          </ac:spMkLst>
        </pc:spChg>
        <pc:spChg chg="mod">
          <ac:chgData name="Kawanishi Tetsuya" userId="440016e27858312a" providerId="LiveId" clId="{3375B574-6F0B-4947-8917-2B6FAE8D25FD}" dt="2022-11-14T16:13:38.698" v="0" actId="1076"/>
          <ac:spMkLst>
            <pc:docMk/>
            <pc:sldMk cId="3241496372" sldId="347"/>
            <ac:spMk id="4275" creationId="{80404DA8-3730-3FFA-49B6-9CF77D7D9F54}"/>
          </ac:spMkLst>
        </pc:spChg>
        <pc:spChg chg="mod">
          <ac:chgData name="Kawanishi Tetsuya" userId="440016e27858312a" providerId="LiveId" clId="{3375B574-6F0B-4947-8917-2B6FAE8D25FD}" dt="2022-11-14T16:13:38.698" v="0" actId="1076"/>
          <ac:spMkLst>
            <pc:docMk/>
            <pc:sldMk cId="3241496372" sldId="347"/>
            <ac:spMk id="4276" creationId="{7F918240-9551-970F-2DC0-B7FE6EEEFF99}"/>
          </ac:spMkLst>
        </pc:spChg>
        <pc:spChg chg="mod">
          <ac:chgData name="Kawanishi Tetsuya" userId="440016e27858312a" providerId="LiveId" clId="{3375B574-6F0B-4947-8917-2B6FAE8D25FD}" dt="2022-11-14T16:13:38.698" v="0" actId="1076"/>
          <ac:spMkLst>
            <pc:docMk/>
            <pc:sldMk cId="3241496372" sldId="347"/>
            <ac:spMk id="4277" creationId="{BCA9F372-022D-00A2-BF15-FA0AD68CCE85}"/>
          </ac:spMkLst>
        </pc:spChg>
        <pc:spChg chg="mod">
          <ac:chgData name="Kawanishi Tetsuya" userId="440016e27858312a" providerId="LiveId" clId="{3375B574-6F0B-4947-8917-2B6FAE8D25FD}" dt="2022-11-14T16:13:38.698" v="0" actId="1076"/>
          <ac:spMkLst>
            <pc:docMk/>
            <pc:sldMk cId="3241496372" sldId="347"/>
            <ac:spMk id="4278" creationId="{87467AA7-8743-1AF6-28E1-4236D619C941}"/>
          </ac:spMkLst>
        </pc:spChg>
        <pc:spChg chg="mod">
          <ac:chgData name="Kawanishi Tetsuya" userId="440016e27858312a" providerId="LiveId" clId="{3375B574-6F0B-4947-8917-2B6FAE8D25FD}" dt="2022-11-14T16:13:38.698" v="0" actId="1076"/>
          <ac:spMkLst>
            <pc:docMk/>
            <pc:sldMk cId="3241496372" sldId="347"/>
            <ac:spMk id="4279" creationId="{AF9795B0-A707-D7DE-32D0-7B0493B063DE}"/>
          </ac:spMkLst>
        </pc:spChg>
        <pc:spChg chg="mod">
          <ac:chgData name="Kawanishi Tetsuya" userId="440016e27858312a" providerId="LiveId" clId="{3375B574-6F0B-4947-8917-2B6FAE8D25FD}" dt="2022-11-14T16:13:38.698" v="0" actId="1076"/>
          <ac:spMkLst>
            <pc:docMk/>
            <pc:sldMk cId="3241496372" sldId="347"/>
            <ac:spMk id="4280" creationId="{5CF25546-63B5-2CA2-D57B-5F7583206772}"/>
          </ac:spMkLst>
        </pc:spChg>
        <pc:spChg chg="mod">
          <ac:chgData name="Kawanishi Tetsuya" userId="440016e27858312a" providerId="LiveId" clId="{3375B574-6F0B-4947-8917-2B6FAE8D25FD}" dt="2022-11-14T16:13:38.698" v="0" actId="1076"/>
          <ac:spMkLst>
            <pc:docMk/>
            <pc:sldMk cId="3241496372" sldId="347"/>
            <ac:spMk id="4281" creationId="{70295DCF-9198-991F-DEBB-8DEF0C2BDFA6}"/>
          </ac:spMkLst>
        </pc:spChg>
        <pc:spChg chg="mod">
          <ac:chgData name="Kawanishi Tetsuya" userId="440016e27858312a" providerId="LiveId" clId="{3375B574-6F0B-4947-8917-2B6FAE8D25FD}" dt="2022-11-14T16:13:38.698" v="0" actId="1076"/>
          <ac:spMkLst>
            <pc:docMk/>
            <pc:sldMk cId="3241496372" sldId="347"/>
            <ac:spMk id="4282" creationId="{5C85AEF7-B50E-E186-21C1-AFE0546D9D31}"/>
          </ac:spMkLst>
        </pc:spChg>
        <pc:spChg chg="mod">
          <ac:chgData name="Kawanishi Tetsuya" userId="440016e27858312a" providerId="LiveId" clId="{3375B574-6F0B-4947-8917-2B6FAE8D25FD}" dt="2022-11-14T16:13:38.698" v="0" actId="1076"/>
          <ac:spMkLst>
            <pc:docMk/>
            <pc:sldMk cId="3241496372" sldId="347"/>
            <ac:spMk id="4283" creationId="{37F0BCC4-3100-C699-9558-2BDFF23F6982}"/>
          </ac:spMkLst>
        </pc:spChg>
        <pc:spChg chg="mod">
          <ac:chgData name="Kawanishi Tetsuya" userId="440016e27858312a" providerId="LiveId" clId="{3375B574-6F0B-4947-8917-2B6FAE8D25FD}" dt="2022-11-14T16:13:38.698" v="0" actId="1076"/>
          <ac:spMkLst>
            <pc:docMk/>
            <pc:sldMk cId="3241496372" sldId="347"/>
            <ac:spMk id="4284" creationId="{77C5B259-DB97-4B63-A457-6066B327E661}"/>
          </ac:spMkLst>
        </pc:spChg>
        <pc:spChg chg="mod">
          <ac:chgData name="Kawanishi Tetsuya" userId="440016e27858312a" providerId="LiveId" clId="{3375B574-6F0B-4947-8917-2B6FAE8D25FD}" dt="2022-11-14T16:13:38.698" v="0" actId="1076"/>
          <ac:spMkLst>
            <pc:docMk/>
            <pc:sldMk cId="3241496372" sldId="347"/>
            <ac:spMk id="4285" creationId="{BF616C8D-B744-9323-93D4-3A64153E509D}"/>
          </ac:spMkLst>
        </pc:spChg>
        <pc:spChg chg="mod">
          <ac:chgData name="Kawanishi Tetsuya" userId="440016e27858312a" providerId="LiveId" clId="{3375B574-6F0B-4947-8917-2B6FAE8D25FD}" dt="2022-11-14T16:13:38.698" v="0" actId="1076"/>
          <ac:spMkLst>
            <pc:docMk/>
            <pc:sldMk cId="3241496372" sldId="347"/>
            <ac:spMk id="4286" creationId="{FE021CE6-75B6-287D-0940-5E693DB35E49}"/>
          </ac:spMkLst>
        </pc:spChg>
        <pc:spChg chg="mod">
          <ac:chgData name="Kawanishi Tetsuya" userId="440016e27858312a" providerId="LiveId" clId="{3375B574-6F0B-4947-8917-2B6FAE8D25FD}" dt="2022-11-14T16:13:38.698" v="0" actId="1076"/>
          <ac:spMkLst>
            <pc:docMk/>
            <pc:sldMk cId="3241496372" sldId="347"/>
            <ac:spMk id="4287" creationId="{3FC06F19-83BD-D6B2-B8CA-0B6BFAB9EF54}"/>
          </ac:spMkLst>
        </pc:spChg>
        <pc:spChg chg="mod">
          <ac:chgData name="Kawanishi Tetsuya" userId="440016e27858312a" providerId="LiveId" clId="{3375B574-6F0B-4947-8917-2B6FAE8D25FD}" dt="2022-11-14T16:13:38.698" v="0" actId="1076"/>
          <ac:spMkLst>
            <pc:docMk/>
            <pc:sldMk cId="3241496372" sldId="347"/>
            <ac:spMk id="4288" creationId="{B1D88CE9-34DC-7C25-3532-B34834423A81}"/>
          </ac:spMkLst>
        </pc:spChg>
        <pc:spChg chg="mod">
          <ac:chgData name="Kawanishi Tetsuya" userId="440016e27858312a" providerId="LiveId" clId="{3375B574-6F0B-4947-8917-2B6FAE8D25FD}" dt="2022-11-14T16:13:38.698" v="0" actId="1076"/>
          <ac:spMkLst>
            <pc:docMk/>
            <pc:sldMk cId="3241496372" sldId="347"/>
            <ac:spMk id="4289" creationId="{E1E540A1-199D-9D4B-1506-DF1DB9C485BA}"/>
          </ac:spMkLst>
        </pc:spChg>
        <pc:spChg chg="mod">
          <ac:chgData name="Kawanishi Tetsuya" userId="440016e27858312a" providerId="LiveId" clId="{3375B574-6F0B-4947-8917-2B6FAE8D25FD}" dt="2022-11-14T16:13:38.698" v="0" actId="1076"/>
          <ac:spMkLst>
            <pc:docMk/>
            <pc:sldMk cId="3241496372" sldId="347"/>
            <ac:spMk id="4290" creationId="{1AA35895-87F3-B167-D03F-82C5F8B52C46}"/>
          </ac:spMkLst>
        </pc:spChg>
        <pc:spChg chg="mod">
          <ac:chgData name="Kawanishi Tetsuya" userId="440016e27858312a" providerId="LiveId" clId="{3375B574-6F0B-4947-8917-2B6FAE8D25FD}" dt="2022-11-14T16:13:38.698" v="0" actId="1076"/>
          <ac:spMkLst>
            <pc:docMk/>
            <pc:sldMk cId="3241496372" sldId="347"/>
            <ac:spMk id="4291" creationId="{AA482C5A-9D13-CF8A-EFD3-B0C4B1A51941}"/>
          </ac:spMkLst>
        </pc:spChg>
        <pc:spChg chg="mod">
          <ac:chgData name="Kawanishi Tetsuya" userId="440016e27858312a" providerId="LiveId" clId="{3375B574-6F0B-4947-8917-2B6FAE8D25FD}" dt="2022-11-14T16:13:38.698" v="0" actId="1076"/>
          <ac:spMkLst>
            <pc:docMk/>
            <pc:sldMk cId="3241496372" sldId="347"/>
            <ac:spMk id="4292" creationId="{9E7D619F-05A5-ACAF-EAB0-75D13636C0F1}"/>
          </ac:spMkLst>
        </pc:spChg>
        <pc:spChg chg="mod">
          <ac:chgData name="Kawanishi Tetsuya" userId="440016e27858312a" providerId="LiveId" clId="{3375B574-6F0B-4947-8917-2B6FAE8D25FD}" dt="2022-11-14T16:13:38.698" v="0" actId="1076"/>
          <ac:spMkLst>
            <pc:docMk/>
            <pc:sldMk cId="3241496372" sldId="347"/>
            <ac:spMk id="4293" creationId="{397D0079-73D8-E109-4CA2-B0DD940B5733}"/>
          </ac:spMkLst>
        </pc:spChg>
        <pc:spChg chg="mod">
          <ac:chgData name="Kawanishi Tetsuya" userId="440016e27858312a" providerId="LiveId" clId="{3375B574-6F0B-4947-8917-2B6FAE8D25FD}" dt="2022-11-14T16:13:38.698" v="0" actId="1076"/>
          <ac:spMkLst>
            <pc:docMk/>
            <pc:sldMk cId="3241496372" sldId="347"/>
            <ac:spMk id="4294" creationId="{B2D5222F-0E62-7382-8EEF-C1DE449EE33F}"/>
          </ac:spMkLst>
        </pc:spChg>
        <pc:spChg chg="mod">
          <ac:chgData name="Kawanishi Tetsuya" userId="440016e27858312a" providerId="LiveId" clId="{3375B574-6F0B-4947-8917-2B6FAE8D25FD}" dt="2022-11-14T16:13:38.698" v="0" actId="1076"/>
          <ac:spMkLst>
            <pc:docMk/>
            <pc:sldMk cId="3241496372" sldId="347"/>
            <ac:spMk id="4295" creationId="{B516BC32-1654-FECE-4E87-9E96997443B3}"/>
          </ac:spMkLst>
        </pc:spChg>
        <pc:spChg chg="mod">
          <ac:chgData name="Kawanishi Tetsuya" userId="440016e27858312a" providerId="LiveId" clId="{3375B574-6F0B-4947-8917-2B6FAE8D25FD}" dt="2022-11-14T16:13:38.698" v="0" actId="1076"/>
          <ac:spMkLst>
            <pc:docMk/>
            <pc:sldMk cId="3241496372" sldId="347"/>
            <ac:spMk id="4296" creationId="{0BCD273D-384A-A9C6-C5C9-5F8CBDC2E940}"/>
          </ac:spMkLst>
        </pc:spChg>
        <pc:spChg chg="mod">
          <ac:chgData name="Kawanishi Tetsuya" userId="440016e27858312a" providerId="LiveId" clId="{3375B574-6F0B-4947-8917-2B6FAE8D25FD}" dt="2022-11-14T16:13:38.698" v="0" actId="1076"/>
          <ac:spMkLst>
            <pc:docMk/>
            <pc:sldMk cId="3241496372" sldId="347"/>
            <ac:spMk id="4297" creationId="{0546DC86-4394-2132-965A-9CB8E33BEE46}"/>
          </ac:spMkLst>
        </pc:spChg>
        <pc:spChg chg="mod">
          <ac:chgData name="Kawanishi Tetsuya" userId="440016e27858312a" providerId="LiveId" clId="{3375B574-6F0B-4947-8917-2B6FAE8D25FD}" dt="2022-11-14T16:13:38.698" v="0" actId="1076"/>
          <ac:spMkLst>
            <pc:docMk/>
            <pc:sldMk cId="3241496372" sldId="347"/>
            <ac:spMk id="4298" creationId="{B4A1161A-FFA7-42FD-6314-F8270F600B65}"/>
          </ac:spMkLst>
        </pc:spChg>
        <pc:spChg chg="mod">
          <ac:chgData name="Kawanishi Tetsuya" userId="440016e27858312a" providerId="LiveId" clId="{3375B574-6F0B-4947-8917-2B6FAE8D25FD}" dt="2022-11-14T16:13:38.698" v="0" actId="1076"/>
          <ac:spMkLst>
            <pc:docMk/>
            <pc:sldMk cId="3241496372" sldId="347"/>
            <ac:spMk id="4299" creationId="{024CE595-753C-6D33-93D4-533C1126E557}"/>
          </ac:spMkLst>
        </pc:spChg>
        <pc:spChg chg="mod">
          <ac:chgData name="Kawanishi Tetsuya" userId="440016e27858312a" providerId="LiveId" clId="{3375B574-6F0B-4947-8917-2B6FAE8D25FD}" dt="2022-11-14T16:13:38.698" v="0" actId="1076"/>
          <ac:spMkLst>
            <pc:docMk/>
            <pc:sldMk cId="3241496372" sldId="347"/>
            <ac:spMk id="4300" creationId="{50F707DA-B3C2-6768-074F-D4563177BF5A}"/>
          </ac:spMkLst>
        </pc:spChg>
        <pc:spChg chg="mod">
          <ac:chgData name="Kawanishi Tetsuya" userId="440016e27858312a" providerId="LiveId" clId="{3375B574-6F0B-4947-8917-2B6FAE8D25FD}" dt="2022-11-14T16:13:38.698" v="0" actId="1076"/>
          <ac:spMkLst>
            <pc:docMk/>
            <pc:sldMk cId="3241496372" sldId="347"/>
            <ac:spMk id="4301" creationId="{2C78BBF6-D8C6-A9EE-A149-AC432E64FF2F}"/>
          </ac:spMkLst>
        </pc:spChg>
        <pc:spChg chg="mod">
          <ac:chgData name="Kawanishi Tetsuya" userId="440016e27858312a" providerId="LiveId" clId="{3375B574-6F0B-4947-8917-2B6FAE8D25FD}" dt="2022-11-14T16:13:38.698" v="0" actId="1076"/>
          <ac:spMkLst>
            <pc:docMk/>
            <pc:sldMk cId="3241496372" sldId="347"/>
            <ac:spMk id="4302" creationId="{B6EDCEB3-F17E-26C9-3CAA-83DC81B0B719}"/>
          </ac:spMkLst>
        </pc:spChg>
        <pc:spChg chg="mod">
          <ac:chgData name="Kawanishi Tetsuya" userId="440016e27858312a" providerId="LiveId" clId="{3375B574-6F0B-4947-8917-2B6FAE8D25FD}" dt="2022-11-14T16:13:38.698" v="0" actId="1076"/>
          <ac:spMkLst>
            <pc:docMk/>
            <pc:sldMk cId="3241496372" sldId="347"/>
            <ac:spMk id="4303" creationId="{AD6F4925-4B71-A4B2-CF9F-0723DA6E5546}"/>
          </ac:spMkLst>
        </pc:spChg>
        <pc:spChg chg="mod">
          <ac:chgData name="Kawanishi Tetsuya" userId="440016e27858312a" providerId="LiveId" clId="{3375B574-6F0B-4947-8917-2B6FAE8D25FD}" dt="2022-11-14T16:13:38.698" v="0" actId="1076"/>
          <ac:spMkLst>
            <pc:docMk/>
            <pc:sldMk cId="3241496372" sldId="347"/>
            <ac:spMk id="4304" creationId="{BC185BB4-EC5A-2C9E-759A-029D4D53E46F}"/>
          </ac:spMkLst>
        </pc:spChg>
        <pc:spChg chg="mod">
          <ac:chgData name="Kawanishi Tetsuya" userId="440016e27858312a" providerId="LiveId" clId="{3375B574-6F0B-4947-8917-2B6FAE8D25FD}" dt="2022-11-14T16:13:38.698" v="0" actId="1076"/>
          <ac:spMkLst>
            <pc:docMk/>
            <pc:sldMk cId="3241496372" sldId="347"/>
            <ac:spMk id="4305" creationId="{CFD94C87-CA96-0C9A-5009-E043120B017B}"/>
          </ac:spMkLst>
        </pc:spChg>
        <pc:spChg chg="mod">
          <ac:chgData name="Kawanishi Tetsuya" userId="440016e27858312a" providerId="LiveId" clId="{3375B574-6F0B-4947-8917-2B6FAE8D25FD}" dt="2022-11-14T16:13:38.698" v="0" actId="1076"/>
          <ac:spMkLst>
            <pc:docMk/>
            <pc:sldMk cId="3241496372" sldId="347"/>
            <ac:spMk id="4306" creationId="{DB102BF6-B476-AB25-AECA-C0B2777D42F1}"/>
          </ac:spMkLst>
        </pc:spChg>
        <pc:spChg chg="mod">
          <ac:chgData name="Kawanishi Tetsuya" userId="440016e27858312a" providerId="LiveId" clId="{3375B574-6F0B-4947-8917-2B6FAE8D25FD}" dt="2022-11-14T16:13:38.698" v="0" actId="1076"/>
          <ac:spMkLst>
            <pc:docMk/>
            <pc:sldMk cId="3241496372" sldId="347"/>
            <ac:spMk id="4307" creationId="{3C0EB880-6CF6-1A9A-C2E0-B84E8C4DAECB}"/>
          </ac:spMkLst>
        </pc:spChg>
        <pc:spChg chg="mod">
          <ac:chgData name="Kawanishi Tetsuya" userId="440016e27858312a" providerId="LiveId" clId="{3375B574-6F0B-4947-8917-2B6FAE8D25FD}" dt="2022-11-14T16:13:38.698" v="0" actId="1076"/>
          <ac:spMkLst>
            <pc:docMk/>
            <pc:sldMk cId="3241496372" sldId="347"/>
            <ac:spMk id="4308" creationId="{B15FFFF0-A145-FE92-B037-F55A1B3B519A}"/>
          </ac:spMkLst>
        </pc:spChg>
        <pc:spChg chg="mod">
          <ac:chgData name="Kawanishi Tetsuya" userId="440016e27858312a" providerId="LiveId" clId="{3375B574-6F0B-4947-8917-2B6FAE8D25FD}" dt="2022-11-14T16:13:38.698" v="0" actId="1076"/>
          <ac:spMkLst>
            <pc:docMk/>
            <pc:sldMk cId="3241496372" sldId="347"/>
            <ac:spMk id="4309" creationId="{B8B40A54-BB69-0A61-0003-45BAD6F7D8AD}"/>
          </ac:spMkLst>
        </pc:spChg>
        <pc:spChg chg="mod">
          <ac:chgData name="Kawanishi Tetsuya" userId="440016e27858312a" providerId="LiveId" clId="{3375B574-6F0B-4947-8917-2B6FAE8D25FD}" dt="2022-11-14T16:13:38.698" v="0" actId="1076"/>
          <ac:spMkLst>
            <pc:docMk/>
            <pc:sldMk cId="3241496372" sldId="347"/>
            <ac:spMk id="4310" creationId="{8563DCE7-B037-7E57-BA5C-394C85C9C6FB}"/>
          </ac:spMkLst>
        </pc:spChg>
        <pc:spChg chg="mod">
          <ac:chgData name="Kawanishi Tetsuya" userId="440016e27858312a" providerId="LiveId" clId="{3375B574-6F0B-4947-8917-2B6FAE8D25FD}" dt="2022-11-14T16:13:38.698" v="0" actId="1076"/>
          <ac:spMkLst>
            <pc:docMk/>
            <pc:sldMk cId="3241496372" sldId="347"/>
            <ac:spMk id="4311" creationId="{10ABE2C0-7B91-351A-9FB1-3C2161C6CBDD}"/>
          </ac:spMkLst>
        </pc:spChg>
        <pc:spChg chg="mod">
          <ac:chgData name="Kawanishi Tetsuya" userId="440016e27858312a" providerId="LiveId" clId="{3375B574-6F0B-4947-8917-2B6FAE8D25FD}" dt="2022-11-14T16:13:38.698" v="0" actId="1076"/>
          <ac:spMkLst>
            <pc:docMk/>
            <pc:sldMk cId="3241496372" sldId="347"/>
            <ac:spMk id="4312" creationId="{BBDE1958-4A8E-9208-2BD4-90B7EF96D5BF}"/>
          </ac:spMkLst>
        </pc:spChg>
        <pc:spChg chg="mod">
          <ac:chgData name="Kawanishi Tetsuya" userId="440016e27858312a" providerId="LiveId" clId="{3375B574-6F0B-4947-8917-2B6FAE8D25FD}" dt="2022-11-14T16:13:38.698" v="0" actId="1076"/>
          <ac:spMkLst>
            <pc:docMk/>
            <pc:sldMk cId="3241496372" sldId="347"/>
            <ac:spMk id="4313" creationId="{CE747F5B-A0EB-657A-3029-B2365C99AD41}"/>
          </ac:spMkLst>
        </pc:spChg>
        <pc:spChg chg="mod">
          <ac:chgData name="Kawanishi Tetsuya" userId="440016e27858312a" providerId="LiveId" clId="{3375B574-6F0B-4947-8917-2B6FAE8D25FD}" dt="2022-11-14T16:13:38.698" v="0" actId="1076"/>
          <ac:spMkLst>
            <pc:docMk/>
            <pc:sldMk cId="3241496372" sldId="347"/>
            <ac:spMk id="4314" creationId="{1C4CDF0E-B8A6-90FF-E7CD-E5DF1EB345D6}"/>
          </ac:spMkLst>
        </pc:spChg>
        <pc:spChg chg="mod">
          <ac:chgData name="Kawanishi Tetsuya" userId="440016e27858312a" providerId="LiveId" clId="{3375B574-6F0B-4947-8917-2B6FAE8D25FD}" dt="2022-11-14T16:13:38.698" v="0" actId="1076"/>
          <ac:spMkLst>
            <pc:docMk/>
            <pc:sldMk cId="3241496372" sldId="347"/>
            <ac:spMk id="4315" creationId="{D6C49E24-1C49-9292-5CA9-899C9B51E69E}"/>
          </ac:spMkLst>
        </pc:spChg>
        <pc:spChg chg="mod">
          <ac:chgData name="Kawanishi Tetsuya" userId="440016e27858312a" providerId="LiveId" clId="{3375B574-6F0B-4947-8917-2B6FAE8D25FD}" dt="2022-11-14T16:13:38.698" v="0" actId="1076"/>
          <ac:spMkLst>
            <pc:docMk/>
            <pc:sldMk cId="3241496372" sldId="347"/>
            <ac:spMk id="4316" creationId="{B18181C5-0838-6D39-7317-3E0ABB15F1D1}"/>
          </ac:spMkLst>
        </pc:spChg>
        <pc:spChg chg="mod">
          <ac:chgData name="Kawanishi Tetsuya" userId="440016e27858312a" providerId="LiveId" clId="{3375B574-6F0B-4947-8917-2B6FAE8D25FD}" dt="2022-11-14T16:13:38.698" v="0" actId="1076"/>
          <ac:spMkLst>
            <pc:docMk/>
            <pc:sldMk cId="3241496372" sldId="347"/>
            <ac:spMk id="4317" creationId="{2CFC7D79-B8A6-8331-8875-569B171A6E5E}"/>
          </ac:spMkLst>
        </pc:spChg>
        <pc:spChg chg="mod">
          <ac:chgData name="Kawanishi Tetsuya" userId="440016e27858312a" providerId="LiveId" clId="{3375B574-6F0B-4947-8917-2B6FAE8D25FD}" dt="2022-11-14T16:13:38.698" v="0" actId="1076"/>
          <ac:spMkLst>
            <pc:docMk/>
            <pc:sldMk cId="3241496372" sldId="347"/>
            <ac:spMk id="4318" creationId="{CED86731-1822-08E1-D7F5-9C0A6365A5DF}"/>
          </ac:spMkLst>
        </pc:spChg>
        <pc:spChg chg="mod">
          <ac:chgData name="Kawanishi Tetsuya" userId="440016e27858312a" providerId="LiveId" clId="{3375B574-6F0B-4947-8917-2B6FAE8D25FD}" dt="2022-11-14T16:13:38.698" v="0" actId="1076"/>
          <ac:spMkLst>
            <pc:docMk/>
            <pc:sldMk cId="3241496372" sldId="347"/>
            <ac:spMk id="4319" creationId="{E260D90A-ACA5-F7D3-9C1B-D4C2BABE95AF}"/>
          </ac:spMkLst>
        </pc:spChg>
        <pc:spChg chg="mod">
          <ac:chgData name="Kawanishi Tetsuya" userId="440016e27858312a" providerId="LiveId" clId="{3375B574-6F0B-4947-8917-2B6FAE8D25FD}" dt="2022-11-14T16:13:38.698" v="0" actId="1076"/>
          <ac:spMkLst>
            <pc:docMk/>
            <pc:sldMk cId="3241496372" sldId="347"/>
            <ac:spMk id="4320" creationId="{59A7CD67-EA5F-307F-461B-99D58079043F}"/>
          </ac:spMkLst>
        </pc:spChg>
        <pc:spChg chg="mod">
          <ac:chgData name="Kawanishi Tetsuya" userId="440016e27858312a" providerId="LiveId" clId="{3375B574-6F0B-4947-8917-2B6FAE8D25FD}" dt="2022-11-14T16:13:38.698" v="0" actId="1076"/>
          <ac:spMkLst>
            <pc:docMk/>
            <pc:sldMk cId="3241496372" sldId="347"/>
            <ac:spMk id="4321" creationId="{28EC1514-8CE6-C7D9-E1CF-9DD2BFF8A3C0}"/>
          </ac:spMkLst>
        </pc:spChg>
        <pc:spChg chg="mod">
          <ac:chgData name="Kawanishi Tetsuya" userId="440016e27858312a" providerId="LiveId" clId="{3375B574-6F0B-4947-8917-2B6FAE8D25FD}" dt="2022-11-14T16:13:38.698" v="0" actId="1076"/>
          <ac:spMkLst>
            <pc:docMk/>
            <pc:sldMk cId="3241496372" sldId="347"/>
            <ac:spMk id="4322" creationId="{2256F6F7-9A10-93A8-7765-5E4BA5D1A425}"/>
          </ac:spMkLst>
        </pc:spChg>
        <pc:spChg chg="mod">
          <ac:chgData name="Kawanishi Tetsuya" userId="440016e27858312a" providerId="LiveId" clId="{3375B574-6F0B-4947-8917-2B6FAE8D25FD}" dt="2022-11-14T16:13:38.698" v="0" actId="1076"/>
          <ac:spMkLst>
            <pc:docMk/>
            <pc:sldMk cId="3241496372" sldId="347"/>
            <ac:spMk id="4323" creationId="{2A67A2C4-7430-191C-CE6D-1F78BE204C88}"/>
          </ac:spMkLst>
        </pc:spChg>
        <pc:spChg chg="mod">
          <ac:chgData name="Kawanishi Tetsuya" userId="440016e27858312a" providerId="LiveId" clId="{3375B574-6F0B-4947-8917-2B6FAE8D25FD}" dt="2022-11-14T16:13:38.698" v="0" actId="1076"/>
          <ac:spMkLst>
            <pc:docMk/>
            <pc:sldMk cId="3241496372" sldId="347"/>
            <ac:spMk id="4324" creationId="{E3015BC4-64EC-860C-F05B-AE7510F2AD4F}"/>
          </ac:spMkLst>
        </pc:spChg>
        <pc:spChg chg="mod">
          <ac:chgData name="Kawanishi Tetsuya" userId="440016e27858312a" providerId="LiveId" clId="{3375B574-6F0B-4947-8917-2B6FAE8D25FD}" dt="2022-11-14T16:13:38.698" v="0" actId="1076"/>
          <ac:spMkLst>
            <pc:docMk/>
            <pc:sldMk cId="3241496372" sldId="347"/>
            <ac:spMk id="4325" creationId="{30BDF06A-6A13-169F-657D-A93216BC0612}"/>
          </ac:spMkLst>
        </pc:spChg>
        <pc:spChg chg="mod">
          <ac:chgData name="Kawanishi Tetsuya" userId="440016e27858312a" providerId="LiveId" clId="{3375B574-6F0B-4947-8917-2B6FAE8D25FD}" dt="2022-11-14T16:13:38.698" v="0" actId="1076"/>
          <ac:spMkLst>
            <pc:docMk/>
            <pc:sldMk cId="3241496372" sldId="347"/>
            <ac:spMk id="4326" creationId="{FB754ABE-A885-446C-234E-1441688E0EEF}"/>
          </ac:spMkLst>
        </pc:spChg>
        <pc:spChg chg="mod">
          <ac:chgData name="Kawanishi Tetsuya" userId="440016e27858312a" providerId="LiveId" clId="{3375B574-6F0B-4947-8917-2B6FAE8D25FD}" dt="2022-11-14T16:13:38.698" v="0" actId="1076"/>
          <ac:spMkLst>
            <pc:docMk/>
            <pc:sldMk cId="3241496372" sldId="347"/>
            <ac:spMk id="4327" creationId="{61123519-05E0-E2E2-F182-989A0210EB96}"/>
          </ac:spMkLst>
        </pc:spChg>
        <pc:spChg chg="mod">
          <ac:chgData name="Kawanishi Tetsuya" userId="440016e27858312a" providerId="LiveId" clId="{3375B574-6F0B-4947-8917-2B6FAE8D25FD}" dt="2022-11-14T16:13:38.698" v="0" actId="1076"/>
          <ac:spMkLst>
            <pc:docMk/>
            <pc:sldMk cId="3241496372" sldId="347"/>
            <ac:spMk id="4328" creationId="{B127AA13-F2D2-D4E1-AF91-D042AC364ECD}"/>
          </ac:spMkLst>
        </pc:spChg>
        <pc:spChg chg="mod">
          <ac:chgData name="Kawanishi Tetsuya" userId="440016e27858312a" providerId="LiveId" clId="{3375B574-6F0B-4947-8917-2B6FAE8D25FD}" dt="2022-11-14T16:13:38.698" v="0" actId="1076"/>
          <ac:spMkLst>
            <pc:docMk/>
            <pc:sldMk cId="3241496372" sldId="347"/>
            <ac:spMk id="4329" creationId="{4C357B9E-D464-12B7-2A6B-61E62CC589FA}"/>
          </ac:spMkLst>
        </pc:spChg>
        <pc:spChg chg="mod">
          <ac:chgData name="Kawanishi Tetsuya" userId="440016e27858312a" providerId="LiveId" clId="{3375B574-6F0B-4947-8917-2B6FAE8D25FD}" dt="2022-11-14T16:13:38.698" v="0" actId="1076"/>
          <ac:spMkLst>
            <pc:docMk/>
            <pc:sldMk cId="3241496372" sldId="347"/>
            <ac:spMk id="4330" creationId="{9A8E0C00-EE41-8971-C6ED-178A01256ED6}"/>
          </ac:spMkLst>
        </pc:spChg>
        <pc:spChg chg="mod">
          <ac:chgData name="Kawanishi Tetsuya" userId="440016e27858312a" providerId="LiveId" clId="{3375B574-6F0B-4947-8917-2B6FAE8D25FD}" dt="2022-11-14T16:13:38.698" v="0" actId="1076"/>
          <ac:spMkLst>
            <pc:docMk/>
            <pc:sldMk cId="3241496372" sldId="347"/>
            <ac:spMk id="4331" creationId="{0F3A546E-93CD-6AA8-E4CD-778C56A079E4}"/>
          </ac:spMkLst>
        </pc:spChg>
        <pc:spChg chg="mod">
          <ac:chgData name="Kawanishi Tetsuya" userId="440016e27858312a" providerId="LiveId" clId="{3375B574-6F0B-4947-8917-2B6FAE8D25FD}" dt="2022-11-14T16:13:38.698" v="0" actId="1076"/>
          <ac:spMkLst>
            <pc:docMk/>
            <pc:sldMk cId="3241496372" sldId="347"/>
            <ac:spMk id="4332" creationId="{9D12DBFE-9DDD-0061-28EB-926A37AF5846}"/>
          </ac:spMkLst>
        </pc:spChg>
        <pc:spChg chg="mod">
          <ac:chgData name="Kawanishi Tetsuya" userId="440016e27858312a" providerId="LiveId" clId="{3375B574-6F0B-4947-8917-2B6FAE8D25FD}" dt="2022-11-14T16:13:38.698" v="0" actId="1076"/>
          <ac:spMkLst>
            <pc:docMk/>
            <pc:sldMk cId="3241496372" sldId="347"/>
            <ac:spMk id="4333" creationId="{0E2F247D-D034-FBDD-1817-3B8B744D9DB0}"/>
          </ac:spMkLst>
        </pc:spChg>
        <pc:spChg chg="mod">
          <ac:chgData name="Kawanishi Tetsuya" userId="440016e27858312a" providerId="LiveId" clId="{3375B574-6F0B-4947-8917-2B6FAE8D25FD}" dt="2022-11-14T16:13:38.698" v="0" actId="1076"/>
          <ac:spMkLst>
            <pc:docMk/>
            <pc:sldMk cId="3241496372" sldId="347"/>
            <ac:spMk id="4334" creationId="{79679BF9-A72E-8654-2BBA-54C1A6907F2D}"/>
          </ac:spMkLst>
        </pc:spChg>
        <pc:spChg chg="mod">
          <ac:chgData name="Kawanishi Tetsuya" userId="440016e27858312a" providerId="LiveId" clId="{3375B574-6F0B-4947-8917-2B6FAE8D25FD}" dt="2022-11-14T16:13:38.698" v="0" actId="1076"/>
          <ac:spMkLst>
            <pc:docMk/>
            <pc:sldMk cId="3241496372" sldId="347"/>
            <ac:spMk id="4335" creationId="{345CDA89-9399-D131-9255-6A8BCB9B389F}"/>
          </ac:spMkLst>
        </pc:spChg>
        <pc:spChg chg="mod">
          <ac:chgData name="Kawanishi Tetsuya" userId="440016e27858312a" providerId="LiveId" clId="{3375B574-6F0B-4947-8917-2B6FAE8D25FD}" dt="2022-11-14T16:13:38.698" v="0" actId="1076"/>
          <ac:spMkLst>
            <pc:docMk/>
            <pc:sldMk cId="3241496372" sldId="347"/>
            <ac:spMk id="4336" creationId="{4110B61C-7EC2-0C23-B401-AA94089704C5}"/>
          </ac:spMkLst>
        </pc:spChg>
        <pc:spChg chg="mod">
          <ac:chgData name="Kawanishi Tetsuya" userId="440016e27858312a" providerId="LiveId" clId="{3375B574-6F0B-4947-8917-2B6FAE8D25FD}" dt="2022-11-14T16:13:38.698" v="0" actId="1076"/>
          <ac:spMkLst>
            <pc:docMk/>
            <pc:sldMk cId="3241496372" sldId="347"/>
            <ac:spMk id="4337" creationId="{7A3D7211-F281-A1DF-3DB7-D6E3E725239C}"/>
          </ac:spMkLst>
        </pc:spChg>
        <pc:spChg chg="mod">
          <ac:chgData name="Kawanishi Tetsuya" userId="440016e27858312a" providerId="LiveId" clId="{3375B574-6F0B-4947-8917-2B6FAE8D25FD}" dt="2022-11-14T16:13:38.698" v="0" actId="1076"/>
          <ac:spMkLst>
            <pc:docMk/>
            <pc:sldMk cId="3241496372" sldId="347"/>
            <ac:spMk id="4338" creationId="{6913F66C-FC64-3AE8-AA28-87042D0B7F7C}"/>
          </ac:spMkLst>
        </pc:spChg>
        <pc:spChg chg="mod">
          <ac:chgData name="Kawanishi Tetsuya" userId="440016e27858312a" providerId="LiveId" clId="{3375B574-6F0B-4947-8917-2B6FAE8D25FD}" dt="2022-11-14T16:13:38.698" v="0" actId="1076"/>
          <ac:spMkLst>
            <pc:docMk/>
            <pc:sldMk cId="3241496372" sldId="347"/>
            <ac:spMk id="4339" creationId="{39033955-8D7D-A6C3-E388-BF631EFF21E8}"/>
          </ac:spMkLst>
        </pc:spChg>
        <pc:spChg chg="mod">
          <ac:chgData name="Kawanishi Tetsuya" userId="440016e27858312a" providerId="LiveId" clId="{3375B574-6F0B-4947-8917-2B6FAE8D25FD}" dt="2022-11-14T16:13:38.698" v="0" actId="1076"/>
          <ac:spMkLst>
            <pc:docMk/>
            <pc:sldMk cId="3241496372" sldId="347"/>
            <ac:spMk id="4340" creationId="{843F3455-5762-FC24-2594-314B548CE995}"/>
          </ac:spMkLst>
        </pc:spChg>
        <pc:spChg chg="mod">
          <ac:chgData name="Kawanishi Tetsuya" userId="440016e27858312a" providerId="LiveId" clId="{3375B574-6F0B-4947-8917-2B6FAE8D25FD}" dt="2022-11-14T16:13:38.698" v="0" actId="1076"/>
          <ac:spMkLst>
            <pc:docMk/>
            <pc:sldMk cId="3241496372" sldId="347"/>
            <ac:spMk id="4341" creationId="{B300BC78-095F-3D6A-606A-261C89B1314D}"/>
          </ac:spMkLst>
        </pc:spChg>
        <pc:spChg chg="mod">
          <ac:chgData name="Kawanishi Tetsuya" userId="440016e27858312a" providerId="LiveId" clId="{3375B574-6F0B-4947-8917-2B6FAE8D25FD}" dt="2022-11-14T16:13:38.698" v="0" actId="1076"/>
          <ac:spMkLst>
            <pc:docMk/>
            <pc:sldMk cId="3241496372" sldId="347"/>
            <ac:spMk id="4342" creationId="{69B0E0CC-CDDE-1059-6EE5-7C1756E65D71}"/>
          </ac:spMkLst>
        </pc:spChg>
        <pc:spChg chg="mod">
          <ac:chgData name="Kawanishi Tetsuya" userId="440016e27858312a" providerId="LiveId" clId="{3375B574-6F0B-4947-8917-2B6FAE8D25FD}" dt="2022-11-14T16:13:38.698" v="0" actId="1076"/>
          <ac:spMkLst>
            <pc:docMk/>
            <pc:sldMk cId="3241496372" sldId="347"/>
            <ac:spMk id="4343" creationId="{9285341F-D0D3-40A3-984F-120FABDF7486}"/>
          </ac:spMkLst>
        </pc:spChg>
        <pc:spChg chg="mod">
          <ac:chgData name="Kawanishi Tetsuya" userId="440016e27858312a" providerId="LiveId" clId="{3375B574-6F0B-4947-8917-2B6FAE8D25FD}" dt="2022-11-14T16:13:38.698" v="0" actId="1076"/>
          <ac:spMkLst>
            <pc:docMk/>
            <pc:sldMk cId="3241496372" sldId="347"/>
            <ac:spMk id="4344" creationId="{71BD13DA-A03C-3814-BD56-48A50F9046F1}"/>
          </ac:spMkLst>
        </pc:spChg>
        <pc:spChg chg="mod">
          <ac:chgData name="Kawanishi Tetsuya" userId="440016e27858312a" providerId="LiveId" clId="{3375B574-6F0B-4947-8917-2B6FAE8D25FD}" dt="2022-11-14T16:13:38.698" v="0" actId="1076"/>
          <ac:spMkLst>
            <pc:docMk/>
            <pc:sldMk cId="3241496372" sldId="347"/>
            <ac:spMk id="4345" creationId="{03925BB3-F9AE-1ED1-5C53-063ADD74F7DC}"/>
          </ac:spMkLst>
        </pc:spChg>
        <pc:spChg chg="mod">
          <ac:chgData name="Kawanishi Tetsuya" userId="440016e27858312a" providerId="LiveId" clId="{3375B574-6F0B-4947-8917-2B6FAE8D25FD}" dt="2022-11-14T16:13:38.698" v="0" actId="1076"/>
          <ac:spMkLst>
            <pc:docMk/>
            <pc:sldMk cId="3241496372" sldId="347"/>
            <ac:spMk id="4346" creationId="{28739830-C4BC-D27F-4909-095FB986E255}"/>
          </ac:spMkLst>
        </pc:spChg>
        <pc:spChg chg="mod">
          <ac:chgData name="Kawanishi Tetsuya" userId="440016e27858312a" providerId="LiveId" clId="{3375B574-6F0B-4947-8917-2B6FAE8D25FD}" dt="2022-11-14T16:13:38.698" v="0" actId="1076"/>
          <ac:spMkLst>
            <pc:docMk/>
            <pc:sldMk cId="3241496372" sldId="347"/>
            <ac:spMk id="4347" creationId="{8E50B9FA-2B8B-2732-0A7E-7C37C7D63DF7}"/>
          </ac:spMkLst>
        </pc:spChg>
        <pc:spChg chg="mod">
          <ac:chgData name="Kawanishi Tetsuya" userId="440016e27858312a" providerId="LiveId" clId="{3375B574-6F0B-4947-8917-2B6FAE8D25FD}" dt="2022-11-14T16:13:38.698" v="0" actId="1076"/>
          <ac:spMkLst>
            <pc:docMk/>
            <pc:sldMk cId="3241496372" sldId="347"/>
            <ac:spMk id="4348" creationId="{5EBC346F-0887-0AB3-6690-B77BC818CA45}"/>
          </ac:spMkLst>
        </pc:spChg>
        <pc:spChg chg="mod">
          <ac:chgData name="Kawanishi Tetsuya" userId="440016e27858312a" providerId="LiveId" clId="{3375B574-6F0B-4947-8917-2B6FAE8D25FD}" dt="2022-11-14T16:13:38.698" v="0" actId="1076"/>
          <ac:spMkLst>
            <pc:docMk/>
            <pc:sldMk cId="3241496372" sldId="347"/>
            <ac:spMk id="4349" creationId="{0AD6F85D-DE6A-C95A-9A4D-F542DC8FBE49}"/>
          </ac:spMkLst>
        </pc:spChg>
        <pc:spChg chg="mod">
          <ac:chgData name="Kawanishi Tetsuya" userId="440016e27858312a" providerId="LiveId" clId="{3375B574-6F0B-4947-8917-2B6FAE8D25FD}" dt="2022-11-14T16:13:38.698" v="0" actId="1076"/>
          <ac:spMkLst>
            <pc:docMk/>
            <pc:sldMk cId="3241496372" sldId="347"/>
            <ac:spMk id="4350" creationId="{BA062EBF-0073-F7E7-2AF9-A4DDE5A93983}"/>
          </ac:spMkLst>
        </pc:spChg>
        <pc:spChg chg="mod">
          <ac:chgData name="Kawanishi Tetsuya" userId="440016e27858312a" providerId="LiveId" clId="{3375B574-6F0B-4947-8917-2B6FAE8D25FD}" dt="2022-11-14T16:13:38.698" v="0" actId="1076"/>
          <ac:spMkLst>
            <pc:docMk/>
            <pc:sldMk cId="3241496372" sldId="347"/>
            <ac:spMk id="4351" creationId="{608DF763-5123-C616-F8A3-B9DD869D57C2}"/>
          </ac:spMkLst>
        </pc:spChg>
        <pc:spChg chg="mod">
          <ac:chgData name="Kawanishi Tetsuya" userId="440016e27858312a" providerId="LiveId" clId="{3375B574-6F0B-4947-8917-2B6FAE8D25FD}" dt="2022-11-14T16:13:38.698" v="0" actId="1076"/>
          <ac:spMkLst>
            <pc:docMk/>
            <pc:sldMk cId="3241496372" sldId="347"/>
            <ac:spMk id="4352" creationId="{F63550B4-1B18-73FA-6D47-671D9AD8456D}"/>
          </ac:spMkLst>
        </pc:spChg>
        <pc:spChg chg="mod">
          <ac:chgData name="Kawanishi Tetsuya" userId="440016e27858312a" providerId="LiveId" clId="{3375B574-6F0B-4947-8917-2B6FAE8D25FD}" dt="2022-11-14T16:13:38.698" v="0" actId="1076"/>
          <ac:spMkLst>
            <pc:docMk/>
            <pc:sldMk cId="3241496372" sldId="347"/>
            <ac:spMk id="4353" creationId="{3FFC4669-8BAC-057A-ED2C-7D67ECCD29D6}"/>
          </ac:spMkLst>
        </pc:spChg>
        <pc:spChg chg="mod">
          <ac:chgData name="Kawanishi Tetsuya" userId="440016e27858312a" providerId="LiveId" clId="{3375B574-6F0B-4947-8917-2B6FAE8D25FD}" dt="2022-11-14T16:13:38.698" v="0" actId="1076"/>
          <ac:spMkLst>
            <pc:docMk/>
            <pc:sldMk cId="3241496372" sldId="347"/>
            <ac:spMk id="4354" creationId="{A626AE7D-A872-6C3B-449A-31B953187409}"/>
          </ac:spMkLst>
        </pc:spChg>
        <pc:spChg chg="mod">
          <ac:chgData name="Kawanishi Tetsuya" userId="440016e27858312a" providerId="LiveId" clId="{3375B574-6F0B-4947-8917-2B6FAE8D25FD}" dt="2022-11-14T16:13:38.698" v="0" actId="1076"/>
          <ac:spMkLst>
            <pc:docMk/>
            <pc:sldMk cId="3241496372" sldId="347"/>
            <ac:spMk id="4355" creationId="{A6F85F3B-3DC4-D988-F708-06AF8913A8C3}"/>
          </ac:spMkLst>
        </pc:spChg>
        <pc:spChg chg="mod">
          <ac:chgData name="Kawanishi Tetsuya" userId="440016e27858312a" providerId="LiveId" clId="{3375B574-6F0B-4947-8917-2B6FAE8D25FD}" dt="2022-11-14T16:13:38.698" v="0" actId="1076"/>
          <ac:spMkLst>
            <pc:docMk/>
            <pc:sldMk cId="3241496372" sldId="347"/>
            <ac:spMk id="4356" creationId="{1AA6C87E-684B-05CC-AD2E-E7B46850C141}"/>
          </ac:spMkLst>
        </pc:spChg>
        <pc:spChg chg="mod">
          <ac:chgData name="Kawanishi Tetsuya" userId="440016e27858312a" providerId="LiveId" clId="{3375B574-6F0B-4947-8917-2B6FAE8D25FD}" dt="2022-11-14T16:13:38.698" v="0" actId="1076"/>
          <ac:spMkLst>
            <pc:docMk/>
            <pc:sldMk cId="3241496372" sldId="347"/>
            <ac:spMk id="4357" creationId="{05934CAC-4345-4A5C-B541-155C5CE40C4E}"/>
          </ac:spMkLst>
        </pc:spChg>
        <pc:spChg chg="mod">
          <ac:chgData name="Kawanishi Tetsuya" userId="440016e27858312a" providerId="LiveId" clId="{3375B574-6F0B-4947-8917-2B6FAE8D25FD}" dt="2022-11-14T16:13:38.698" v="0" actId="1076"/>
          <ac:spMkLst>
            <pc:docMk/>
            <pc:sldMk cId="3241496372" sldId="347"/>
            <ac:spMk id="4358" creationId="{3A8BA2DC-EB96-CEB8-7CC9-CC06CCF2B825}"/>
          </ac:spMkLst>
        </pc:spChg>
        <pc:spChg chg="mod">
          <ac:chgData name="Kawanishi Tetsuya" userId="440016e27858312a" providerId="LiveId" clId="{3375B574-6F0B-4947-8917-2B6FAE8D25FD}" dt="2022-11-14T16:13:38.698" v="0" actId="1076"/>
          <ac:spMkLst>
            <pc:docMk/>
            <pc:sldMk cId="3241496372" sldId="347"/>
            <ac:spMk id="4359" creationId="{9446F2F3-CAEB-0E0A-790E-E2C7B89945DC}"/>
          </ac:spMkLst>
        </pc:spChg>
        <pc:spChg chg="mod">
          <ac:chgData name="Kawanishi Tetsuya" userId="440016e27858312a" providerId="LiveId" clId="{3375B574-6F0B-4947-8917-2B6FAE8D25FD}" dt="2022-11-14T16:13:38.698" v="0" actId="1076"/>
          <ac:spMkLst>
            <pc:docMk/>
            <pc:sldMk cId="3241496372" sldId="347"/>
            <ac:spMk id="4360" creationId="{B38D883D-7B26-6488-7E64-DD6BC7B4F73E}"/>
          </ac:spMkLst>
        </pc:spChg>
        <pc:spChg chg="mod">
          <ac:chgData name="Kawanishi Tetsuya" userId="440016e27858312a" providerId="LiveId" clId="{3375B574-6F0B-4947-8917-2B6FAE8D25FD}" dt="2022-11-14T16:13:38.698" v="0" actId="1076"/>
          <ac:spMkLst>
            <pc:docMk/>
            <pc:sldMk cId="3241496372" sldId="347"/>
            <ac:spMk id="4361" creationId="{2EE49F8E-B343-3E85-1655-48AD21D87EEF}"/>
          </ac:spMkLst>
        </pc:spChg>
        <pc:spChg chg="mod">
          <ac:chgData name="Kawanishi Tetsuya" userId="440016e27858312a" providerId="LiveId" clId="{3375B574-6F0B-4947-8917-2B6FAE8D25FD}" dt="2022-11-14T16:13:38.698" v="0" actId="1076"/>
          <ac:spMkLst>
            <pc:docMk/>
            <pc:sldMk cId="3241496372" sldId="347"/>
            <ac:spMk id="4362" creationId="{DBEA4611-AA31-57D2-7E86-50CC87C023F0}"/>
          </ac:spMkLst>
        </pc:spChg>
        <pc:spChg chg="mod">
          <ac:chgData name="Kawanishi Tetsuya" userId="440016e27858312a" providerId="LiveId" clId="{3375B574-6F0B-4947-8917-2B6FAE8D25FD}" dt="2022-11-14T16:13:38.698" v="0" actId="1076"/>
          <ac:spMkLst>
            <pc:docMk/>
            <pc:sldMk cId="3241496372" sldId="347"/>
            <ac:spMk id="4363" creationId="{D17C0F2B-5F8B-35EE-0F34-AEA8A4475227}"/>
          </ac:spMkLst>
        </pc:spChg>
        <pc:spChg chg="mod">
          <ac:chgData name="Kawanishi Tetsuya" userId="440016e27858312a" providerId="LiveId" clId="{3375B574-6F0B-4947-8917-2B6FAE8D25FD}" dt="2022-11-14T16:13:38.698" v="0" actId="1076"/>
          <ac:spMkLst>
            <pc:docMk/>
            <pc:sldMk cId="3241496372" sldId="347"/>
            <ac:spMk id="4364" creationId="{405BB5CF-6255-C69E-FF93-9C750431BC95}"/>
          </ac:spMkLst>
        </pc:spChg>
        <pc:spChg chg="mod">
          <ac:chgData name="Kawanishi Tetsuya" userId="440016e27858312a" providerId="LiveId" clId="{3375B574-6F0B-4947-8917-2B6FAE8D25FD}" dt="2022-11-14T16:13:38.698" v="0" actId="1076"/>
          <ac:spMkLst>
            <pc:docMk/>
            <pc:sldMk cId="3241496372" sldId="347"/>
            <ac:spMk id="4365" creationId="{56AE8EDB-DF35-C371-B63F-8609E370E23E}"/>
          </ac:spMkLst>
        </pc:spChg>
        <pc:spChg chg="mod">
          <ac:chgData name="Kawanishi Tetsuya" userId="440016e27858312a" providerId="LiveId" clId="{3375B574-6F0B-4947-8917-2B6FAE8D25FD}" dt="2022-11-14T16:13:38.698" v="0" actId="1076"/>
          <ac:spMkLst>
            <pc:docMk/>
            <pc:sldMk cId="3241496372" sldId="347"/>
            <ac:spMk id="4366" creationId="{18A2EBCF-D800-CD56-7603-DA7F830853D2}"/>
          </ac:spMkLst>
        </pc:spChg>
        <pc:spChg chg="mod">
          <ac:chgData name="Kawanishi Tetsuya" userId="440016e27858312a" providerId="LiveId" clId="{3375B574-6F0B-4947-8917-2B6FAE8D25FD}" dt="2022-11-14T16:13:38.698" v="0" actId="1076"/>
          <ac:spMkLst>
            <pc:docMk/>
            <pc:sldMk cId="3241496372" sldId="347"/>
            <ac:spMk id="4367" creationId="{00A42A37-8230-508D-32A0-C699DA6E810A}"/>
          </ac:spMkLst>
        </pc:spChg>
        <pc:spChg chg="mod">
          <ac:chgData name="Kawanishi Tetsuya" userId="440016e27858312a" providerId="LiveId" clId="{3375B574-6F0B-4947-8917-2B6FAE8D25FD}" dt="2022-11-14T16:13:38.698" v="0" actId="1076"/>
          <ac:spMkLst>
            <pc:docMk/>
            <pc:sldMk cId="3241496372" sldId="347"/>
            <ac:spMk id="4368" creationId="{4B1A19B2-6B73-71BC-43E1-AA5DDA9D19FF}"/>
          </ac:spMkLst>
        </pc:spChg>
        <pc:spChg chg="mod">
          <ac:chgData name="Kawanishi Tetsuya" userId="440016e27858312a" providerId="LiveId" clId="{3375B574-6F0B-4947-8917-2B6FAE8D25FD}" dt="2022-11-14T16:13:38.698" v="0" actId="1076"/>
          <ac:spMkLst>
            <pc:docMk/>
            <pc:sldMk cId="3241496372" sldId="347"/>
            <ac:spMk id="4369" creationId="{3E2A5DC4-2F96-A73B-3CE9-8B8A8DF27D98}"/>
          </ac:spMkLst>
        </pc:spChg>
        <pc:spChg chg="mod">
          <ac:chgData name="Kawanishi Tetsuya" userId="440016e27858312a" providerId="LiveId" clId="{3375B574-6F0B-4947-8917-2B6FAE8D25FD}" dt="2022-11-14T16:13:38.698" v="0" actId="1076"/>
          <ac:spMkLst>
            <pc:docMk/>
            <pc:sldMk cId="3241496372" sldId="347"/>
            <ac:spMk id="4370" creationId="{678B9A25-0431-5BA2-04BE-27DE091481AF}"/>
          </ac:spMkLst>
        </pc:spChg>
        <pc:spChg chg="mod">
          <ac:chgData name="Kawanishi Tetsuya" userId="440016e27858312a" providerId="LiveId" clId="{3375B574-6F0B-4947-8917-2B6FAE8D25FD}" dt="2022-11-14T16:13:38.698" v="0" actId="1076"/>
          <ac:spMkLst>
            <pc:docMk/>
            <pc:sldMk cId="3241496372" sldId="347"/>
            <ac:spMk id="4371" creationId="{7DBD33E7-6199-2D9E-D8F8-70E8A02FE461}"/>
          </ac:spMkLst>
        </pc:spChg>
        <pc:spChg chg="mod">
          <ac:chgData name="Kawanishi Tetsuya" userId="440016e27858312a" providerId="LiveId" clId="{3375B574-6F0B-4947-8917-2B6FAE8D25FD}" dt="2022-11-14T16:13:38.698" v="0" actId="1076"/>
          <ac:spMkLst>
            <pc:docMk/>
            <pc:sldMk cId="3241496372" sldId="347"/>
            <ac:spMk id="4372" creationId="{F0B665B3-0F3A-8779-774D-73AB9C910E2C}"/>
          </ac:spMkLst>
        </pc:spChg>
        <pc:spChg chg="mod">
          <ac:chgData name="Kawanishi Tetsuya" userId="440016e27858312a" providerId="LiveId" clId="{3375B574-6F0B-4947-8917-2B6FAE8D25FD}" dt="2022-11-14T16:13:38.698" v="0" actId="1076"/>
          <ac:spMkLst>
            <pc:docMk/>
            <pc:sldMk cId="3241496372" sldId="347"/>
            <ac:spMk id="4373" creationId="{A16B8719-0013-13B3-0484-F063B1750140}"/>
          </ac:spMkLst>
        </pc:spChg>
        <pc:spChg chg="mod">
          <ac:chgData name="Kawanishi Tetsuya" userId="440016e27858312a" providerId="LiveId" clId="{3375B574-6F0B-4947-8917-2B6FAE8D25FD}" dt="2022-11-14T16:13:38.698" v="0" actId="1076"/>
          <ac:spMkLst>
            <pc:docMk/>
            <pc:sldMk cId="3241496372" sldId="347"/>
            <ac:spMk id="4374" creationId="{BF77BE98-E2BE-E157-6ED4-1619581D7B93}"/>
          </ac:spMkLst>
        </pc:spChg>
        <pc:spChg chg="mod">
          <ac:chgData name="Kawanishi Tetsuya" userId="440016e27858312a" providerId="LiveId" clId="{3375B574-6F0B-4947-8917-2B6FAE8D25FD}" dt="2022-11-14T16:13:38.698" v="0" actId="1076"/>
          <ac:spMkLst>
            <pc:docMk/>
            <pc:sldMk cId="3241496372" sldId="347"/>
            <ac:spMk id="4375" creationId="{C6F66145-9DB8-0BC9-3B91-D899D3C96C32}"/>
          </ac:spMkLst>
        </pc:spChg>
        <pc:spChg chg="mod">
          <ac:chgData name="Kawanishi Tetsuya" userId="440016e27858312a" providerId="LiveId" clId="{3375B574-6F0B-4947-8917-2B6FAE8D25FD}" dt="2022-11-14T16:13:38.698" v="0" actId="1076"/>
          <ac:spMkLst>
            <pc:docMk/>
            <pc:sldMk cId="3241496372" sldId="347"/>
            <ac:spMk id="4376" creationId="{898D29A3-57F9-0083-5B68-9B3A8A5ABD96}"/>
          </ac:spMkLst>
        </pc:spChg>
        <pc:spChg chg="mod">
          <ac:chgData name="Kawanishi Tetsuya" userId="440016e27858312a" providerId="LiveId" clId="{3375B574-6F0B-4947-8917-2B6FAE8D25FD}" dt="2022-11-14T16:13:38.698" v="0" actId="1076"/>
          <ac:spMkLst>
            <pc:docMk/>
            <pc:sldMk cId="3241496372" sldId="347"/>
            <ac:spMk id="4377" creationId="{236DFF8F-87F9-1901-5997-1B4BBE5F412F}"/>
          </ac:spMkLst>
        </pc:spChg>
        <pc:spChg chg="mod">
          <ac:chgData name="Kawanishi Tetsuya" userId="440016e27858312a" providerId="LiveId" clId="{3375B574-6F0B-4947-8917-2B6FAE8D25FD}" dt="2022-11-14T16:13:38.698" v="0" actId="1076"/>
          <ac:spMkLst>
            <pc:docMk/>
            <pc:sldMk cId="3241496372" sldId="347"/>
            <ac:spMk id="4378" creationId="{EC679BA1-8906-61B4-857B-32B73C683BB7}"/>
          </ac:spMkLst>
        </pc:spChg>
        <pc:spChg chg="mod">
          <ac:chgData name="Kawanishi Tetsuya" userId="440016e27858312a" providerId="LiveId" clId="{3375B574-6F0B-4947-8917-2B6FAE8D25FD}" dt="2022-11-14T16:13:38.698" v="0" actId="1076"/>
          <ac:spMkLst>
            <pc:docMk/>
            <pc:sldMk cId="3241496372" sldId="347"/>
            <ac:spMk id="4379" creationId="{D5448C83-7DC1-3C66-F3A1-D3C7D3DF5F3F}"/>
          </ac:spMkLst>
        </pc:spChg>
        <pc:spChg chg="mod">
          <ac:chgData name="Kawanishi Tetsuya" userId="440016e27858312a" providerId="LiveId" clId="{3375B574-6F0B-4947-8917-2B6FAE8D25FD}" dt="2022-11-14T16:13:38.698" v="0" actId="1076"/>
          <ac:spMkLst>
            <pc:docMk/>
            <pc:sldMk cId="3241496372" sldId="347"/>
            <ac:spMk id="4380" creationId="{EDDC2342-F885-6801-EB1B-03C2968281C5}"/>
          </ac:spMkLst>
        </pc:spChg>
        <pc:spChg chg="mod">
          <ac:chgData name="Kawanishi Tetsuya" userId="440016e27858312a" providerId="LiveId" clId="{3375B574-6F0B-4947-8917-2B6FAE8D25FD}" dt="2022-11-14T16:13:38.698" v="0" actId="1076"/>
          <ac:spMkLst>
            <pc:docMk/>
            <pc:sldMk cId="3241496372" sldId="347"/>
            <ac:spMk id="4381" creationId="{F8487BF4-29FC-A803-C8D2-8B0A7AED2981}"/>
          </ac:spMkLst>
        </pc:spChg>
        <pc:spChg chg="mod">
          <ac:chgData name="Kawanishi Tetsuya" userId="440016e27858312a" providerId="LiveId" clId="{3375B574-6F0B-4947-8917-2B6FAE8D25FD}" dt="2022-11-14T16:13:38.698" v="0" actId="1076"/>
          <ac:spMkLst>
            <pc:docMk/>
            <pc:sldMk cId="3241496372" sldId="347"/>
            <ac:spMk id="4382" creationId="{0DC9D2EC-0BF3-FB82-DC05-B915BEF1F3C4}"/>
          </ac:spMkLst>
        </pc:spChg>
        <pc:spChg chg="mod">
          <ac:chgData name="Kawanishi Tetsuya" userId="440016e27858312a" providerId="LiveId" clId="{3375B574-6F0B-4947-8917-2B6FAE8D25FD}" dt="2022-11-14T16:13:38.698" v="0" actId="1076"/>
          <ac:spMkLst>
            <pc:docMk/>
            <pc:sldMk cId="3241496372" sldId="347"/>
            <ac:spMk id="4383" creationId="{B4DA7ED8-B891-C4F1-32A5-C03A2EAC58ED}"/>
          </ac:spMkLst>
        </pc:spChg>
        <pc:spChg chg="mod">
          <ac:chgData name="Kawanishi Tetsuya" userId="440016e27858312a" providerId="LiveId" clId="{3375B574-6F0B-4947-8917-2B6FAE8D25FD}" dt="2022-11-14T16:13:38.698" v="0" actId="1076"/>
          <ac:spMkLst>
            <pc:docMk/>
            <pc:sldMk cId="3241496372" sldId="347"/>
            <ac:spMk id="4384" creationId="{81D4078C-2045-C40D-D597-FC74DCF96FEA}"/>
          </ac:spMkLst>
        </pc:spChg>
        <pc:spChg chg="mod">
          <ac:chgData name="Kawanishi Tetsuya" userId="440016e27858312a" providerId="LiveId" clId="{3375B574-6F0B-4947-8917-2B6FAE8D25FD}" dt="2022-11-14T16:13:38.698" v="0" actId="1076"/>
          <ac:spMkLst>
            <pc:docMk/>
            <pc:sldMk cId="3241496372" sldId="347"/>
            <ac:spMk id="4385" creationId="{D7E54007-9805-DC84-0FA1-D0EAD9B196B5}"/>
          </ac:spMkLst>
        </pc:spChg>
        <pc:spChg chg="mod">
          <ac:chgData name="Kawanishi Tetsuya" userId="440016e27858312a" providerId="LiveId" clId="{3375B574-6F0B-4947-8917-2B6FAE8D25FD}" dt="2022-11-14T16:13:38.698" v="0" actId="1076"/>
          <ac:spMkLst>
            <pc:docMk/>
            <pc:sldMk cId="3241496372" sldId="347"/>
            <ac:spMk id="4386" creationId="{54B2FFD8-D347-256A-88DF-3EC59E8943F8}"/>
          </ac:spMkLst>
        </pc:spChg>
        <pc:spChg chg="mod">
          <ac:chgData name="Kawanishi Tetsuya" userId="440016e27858312a" providerId="LiveId" clId="{3375B574-6F0B-4947-8917-2B6FAE8D25FD}" dt="2022-11-14T16:13:38.698" v="0" actId="1076"/>
          <ac:spMkLst>
            <pc:docMk/>
            <pc:sldMk cId="3241496372" sldId="347"/>
            <ac:spMk id="4387" creationId="{82B20BB2-E6CF-48EC-F107-01A1F2739AE8}"/>
          </ac:spMkLst>
        </pc:spChg>
        <pc:spChg chg="mod">
          <ac:chgData name="Kawanishi Tetsuya" userId="440016e27858312a" providerId="LiveId" clId="{3375B574-6F0B-4947-8917-2B6FAE8D25FD}" dt="2022-11-14T16:13:38.698" v="0" actId="1076"/>
          <ac:spMkLst>
            <pc:docMk/>
            <pc:sldMk cId="3241496372" sldId="347"/>
            <ac:spMk id="4388" creationId="{793D73C5-5A6E-39AD-6AE4-5BEC5EC79CEF}"/>
          </ac:spMkLst>
        </pc:spChg>
        <pc:spChg chg="mod">
          <ac:chgData name="Kawanishi Tetsuya" userId="440016e27858312a" providerId="LiveId" clId="{3375B574-6F0B-4947-8917-2B6FAE8D25FD}" dt="2022-11-14T16:13:38.698" v="0" actId="1076"/>
          <ac:spMkLst>
            <pc:docMk/>
            <pc:sldMk cId="3241496372" sldId="347"/>
            <ac:spMk id="4389" creationId="{5B62C76B-66A0-9958-C176-20E65FE42668}"/>
          </ac:spMkLst>
        </pc:spChg>
        <pc:spChg chg="mod">
          <ac:chgData name="Kawanishi Tetsuya" userId="440016e27858312a" providerId="LiveId" clId="{3375B574-6F0B-4947-8917-2B6FAE8D25FD}" dt="2022-11-14T16:13:38.698" v="0" actId="1076"/>
          <ac:spMkLst>
            <pc:docMk/>
            <pc:sldMk cId="3241496372" sldId="347"/>
            <ac:spMk id="4390" creationId="{D3934164-A6AE-A530-2D28-133EED09506D}"/>
          </ac:spMkLst>
        </pc:spChg>
        <pc:spChg chg="mod">
          <ac:chgData name="Kawanishi Tetsuya" userId="440016e27858312a" providerId="LiveId" clId="{3375B574-6F0B-4947-8917-2B6FAE8D25FD}" dt="2022-11-14T16:13:38.698" v="0" actId="1076"/>
          <ac:spMkLst>
            <pc:docMk/>
            <pc:sldMk cId="3241496372" sldId="347"/>
            <ac:spMk id="4391" creationId="{773B3F78-DC4A-A623-FB02-FED56F869479}"/>
          </ac:spMkLst>
        </pc:spChg>
        <pc:spChg chg="mod">
          <ac:chgData name="Kawanishi Tetsuya" userId="440016e27858312a" providerId="LiveId" clId="{3375B574-6F0B-4947-8917-2B6FAE8D25FD}" dt="2022-11-14T16:13:38.698" v="0" actId="1076"/>
          <ac:spMkLst>
            <pc:docMk/>
            <pc:sldMk cId="3241496372" sldId="347"/>
            <ac:spMk id="4392" creationId="{CE523C7E-B439-1422-6C29-AB98300D6468}"/>
          </ac:spMkLst>
        </pc:spChg>
        <pc:spChg chg="mod">
          <ac:chgData name="Kawanishi Tetsuya" userId="440016e27858312a" providerId="LiveId" clId="{3375B574-6F0B-4947-8917-2B6FAE8D25FD}" dt="2022-11-14T16:13:38.698" v="0" actId="1076"/>
          <ac:spMkLst>
            <pc:docMk/>
            <pc:sldMk cId="3241496372" sldId="347"/>
            <ac:spMk id="4393" creationId="{236B6CA1-3A7C-32C6-870C-C61BD73265FD}"/>
          </ac:spMkLst>
        </pc:spChg>
        <pc:spChg chg="mod">
          <ac:chgData name="Kawanishi Tetsuya" userId="440016e27858312a" providerId="LiveId" clId="{3375B574-6F0B-4947-8917-2B6FAE8D25FD}" dt="2022-11-14T16:13:38.698" v="0" actId="1076"/>
          <ac:spMkLst>
            <pc:docMk/>
            <pc:sldMk cId="3241496372" sldId="347"/>
            <ac:spMk id="4394" creationId="{E0E5D05F-CC4D-30F5-7116-C4DBF540DCF8}"/>
          </ac:spMkLst>
        </pc:spChg>
        <pc:spChg chg="mod">
          <ac:chgData name="Kawanishi Tetsuya" userId="440016e27858312a" providerId="LiveId" clId="{3375B574-6F0B-4947-8917-2B6FAE8D25FD}" dt="2022-11-14T16:13:38.698" v="0" actId="1076"/>
          <ac:spMkLst>
            <pc:docMk/>
            <pc:sldMk cId="3241496372" sldId="347"/>
            <ac:spMk id="4395" creationId="{070D05FF-D663-AF62-3830-0EA11C32D03C}"/>
          </ac:spMkLst>
        </pc:spChg>
        <pc:spChg chg="mod">
          <ac:chgData name="Kawanishi Tetsuya" userId="440016e27858312a" providerId="LiveId" clId="{3375B574-6F0B-4947-8917-2B6FAE8D25FD}" dt="2022-11-14T16:13:38.698" v="0" actId="1076"/>
          <ac:spMkLst>
            <pc:docMk/>
            <pc:sldMk cId="3241496372" sldId="347"/>
            <ac:spMk id="4396" creationId="{8CA17774-2527-531A-CF02-E8D8F0A7A0A3}"/>
          </ac:spMkLst>
        </pc:spChg>
        <pc:spChg chg="mod">
          <ac:chgData name="Kawanishi Tetsuya" userId="440016e27858312a" providerId="LiveId" clId="{3375B574-6F0B-4947-8917-2B6FAE8D25FD}" dt="2022-11-14T16:13:38.698" v="0" actId="1076"/>
          <ac:spMkLst>
            <pc:docMk/>
            <pc:sldMk cId="3241496372" sldId="347"/>
            <ac:spMk id="4397" creationId="{20854926-5A92-DB06-EFDB-3DF0887D1EB2}"/>
          </ac:spMkLst>
        </pc:spChg>
        <pc:spChg chg="mod">
          <ac:chgData name="Kawanishi Tetsuya" userId="440016e27858312a" providerId="LiveId" clId="{3375B574-6F0B-4947-8917-2B6FAE8D25FD}" dt="2022-11-14T16:13:38.698" v="0" actId="1076"/>
          <ac:spMkLst>
            <pc:docMk/>
            <pc:sldMk cId="3241496372" sldId="347"/>
            <ac:spMk id="4398" creationId="{F7825603-09AF-F7CC-D7D0-3A30F0CE64D5}"/>
          </ac:spMkLst>
        </pc:spChg>
        <pc:spChg chg="mod">
          <ac:chgData name="Kawanishi Tetsuya" userId="440016e27858312a" providerId="LiveId" clId="{3375B574-6F0B-4947-8917-2B6FAE8D25FD}" dt="2022-11-14T16:13:38.698" v="0" actId="1076"/>
          <ac:spMkLst>
            <pc:docMk/>
            <pc:sldMk cId="3241496372" sldId="347"/>
            <ac:spMk id="4399" creationId="{4AF111CD-1C72-3AD5-8854-6CDAB31FE2A9}"/>
          </ac:spMkLst>
        </pc:spChg>
        <pc:spChg chg="mod">
          <ac:chgData name="Kawanishi Tetsuya" userId="440016e27858312a" providerId="LiveId" clId="{3375B574-6F0B-4947-8917-2B6FAE8D25FD}" dt="2022-11-14T16:13:38.698" v="0" actId="1076"/>
          <ac:spMkLst>
            <pc:docMk/>
            <pc:sldMk cId="3241496372" sldId="347"/>
            <ac:spMk id="4400" creationId="{EF9F372C-482B-CFF6-1FE7-011F72419ED8}"/>
          </ac:spMkLst>
        </pc:spChg>
        <pc:spChg chg="mod">
          <ac:chgData name="Kawanishi Tetsuya" userId="440016e27858312a" providerId="LiveId" clId="{3375B574-6F0B-4947-8917-2B6FAE8D25FD}" dt="2022-11-14T16:13:38.698" v="0" actId="1076"/>
          <ac:spMkLst>
            <pc:docMk/>
            <pc:sldMk cId="3241496372" sldId="347"/>
            <ac:spMk id="4401" creationId="{467724BB-17FA-D061-2B86-49FCC2798493}"/>
          </ac:spMkLst>
        </pc:spChg>
        <pc:spChg chg="mod">
          <ac:chgData name="Kawanishi Tetsuya" userId="440016e27858312a" providerId="LiveId" clId="{3375B574-6F0B-4947-8917-2B6FAE8D25FD}" dt="2022-11-14T16:13:38.698" v="0" actId="1076"/>
          <ac:spMkLst>
            <pc:docMk/>
            <pc:sldMk cId="3241496372" sldId="347"/>
            <ac:spMk id="4402" creationId="{13FB44B9-198A-5448-D302-DB0B29368832}"/>
          </ac:spMkLst>
        </pc:spChg>
        <pc:spChg chg="mod">
          <ac:chgData name="Kawanishi Tetsuya" userId="440016e27858312a" providerId="LiveId" clId="{3375B574-6F0B-4947-8917-2B6FAE8D25FD}" dt="2022-11-14T16:13:38.698" v="0" actId="1076"/>
          <ac:spMkLst>
            <pc:docMk/>
            <pc:sldMk cId="3241496372" sldId="347"/>
            <ac:spMk id="4403" creationId="{8D36A94F-C162-D99A-9656-A3C946A68D8E}"/>
          </ac:spMkLst>
        </pc:spChg>
        <pc:spChg chg="mod">
          <ac:chgData name="Kawanishi Tetsuya" userId="440016e27858312a" providerId="LiveId" clId="{3375B574-6F0B-4947-8917-2B6FAE8D25FD}" dt="2022-11-14T16:13:38.698" v="0" actId="1076"/>
          <ac:spMkLst>
            <pc:docMk/>
            <pc:sldMk cId="3241496372" sldId="347"/>
            <ac:spMk id="4404" creationId="{9ED2DF7A-C581-EB2C-4FF3-7CB322428F94}"/>
          </ac:spMkLst>
        </pc:spChg>
        <pc:spChg chg="mod">
          <ac:chgData name="Kawanishi Tetsuya" userId="440016e27858312a" providerId="LiveId" clId="{3375B574-6F0B-4947-8917-2B6FAE8D25FD}" dt="2022-11-14T16:13:38.698" v="0" actId="1076"/>
          <ac:spMkLst>
            <pc:docMk/>
            <pc:sldMk cId="3241496372" sldId="347"/>
            <ac:spMk id="4405" creationId="{429EA7CC-1835-E0F0-FB49-F420400F7D39}"/>
          </ac:spMkLst>
        </pc:spChg>
        <pc:spChg chg="mod">
          <ac:chgData name="Kawanishi Tetsuya" userId="440016e27858312a" providerId="LiveId" clId="{3375B574-6F0B-4947-8917-2B6FAE8D25FD}" dt="2022-11-14T16:13:38.698" v="0" actId="1076"/>
          <ac:spMkLst>
            <pc:docMk/>
            <pc:sldMk cId="3241496372" sldId="347"/>
            <ac:spMk id="4406" creationId="{E2C7992A-2282-A088-858F-31E664412CC6}"/>
          </ac:spMkLst>
        </pc:spChg>
        <pc:spChg chg="mod">
          <ac:chgData name="Kawanishi Tetsuya" userId="440016e27858312a" providerId="LiveId" clId="{3375B574-6F0B-4947-8917-2B6FAE8D25FD}" dt="2022-11-14T16:13:38.698" v="0" actId="1076"/>
          <ac:spMkLst>
            <pc:docMk/>
            <pc:sldMk cId="3241496372" sldId="347"/>
            <ac:spMk id="4407" creationId="{F07A2C95-3256-0887-CE7A-9D879E6460B8}"/>
          </ac:spMkLst>
        </pc:spChg>
        <pc:spChg chg="mod">
          <ac:chgData name="Kawanishi Tetsuya" userId="440016e27858312a" providerId="LiveId" clId="{3375B574-6F0B-4947-8917-2B6FAE8D25FD}" dt="2022-11-14T16:13:38.698" v="0" actId="1076"/>
          <ac:spMkLst>
            <pc:docMk/>
            <pc:sldMk cId="3241496372" sldId="347"/>
            <ac:spMk id="4408" creationId="{61F3F7EA-B0C9-4933-9B41-503029E39130}"/>
          </ac:spMkLst>
        </pc:spChg>
        <pc:spChg chg="mod">
          <ac:chgData name="Kawanishi Tetsuya" userId="440016e27858312a" providerId="LiveId" clId="{3375B574-6F0B-4947-8917-2B6FAE8D25FD}" dt="2022-11-14T16:13:38.698" v="0" actId="1076"/>
          <ac:spMkLst>
            <pc:docMk/>
            <pc:sldMk cId="3241496372" sldId="347"/>
            <ac:spMk id="4409" creationId="{C0AC1865-0E98-26A9-DFA3-CE93F55DF6CF}"/>
          </ac:spMkLst>
        </pc:spChg>
        <pc:spChg chg="mod">
          <ac:chgData name="Kawanishi Tetsuya" userId="440016e27858312a" providerId="LiveId" clId="{3375B574-6F0B-4947-8917-2B6FAE8D25FD}" dt="2022-11-14T16:13:38.698" v="0" actId="1076"/>
          <ac:spMkLst>
            <pc:docMk/>
            <pc:sldMk cId="3241496372" sldId="347"/>
            <ac:spMk id="4410" creationId="{9226F4DF-DEDA-0A8B-6773-8E1A4ACF8D0A}"/>
          </ac:spMkLst>
        </pc:spChg>
        <pc:spChg chg="mod">
          <ac:chgData name="Kawanishi Tetsuya" userId="440016e27858312a" providerId="LiveId" clId="{3375B574-6F0B-4947-8917-2B6FAE8D25FD}" dt="2022-11-14T16:13:38.698" v="0" actId="1076"/>
          <ac:spMkLst>
            <pc:docMk/>
            <pc:sldMk cId="3241496372" sldId="347"/>
            <ac:spMk id="4411" creationId="{2C742171-1241-96A7-A249-7EED17D85CA3}"/>
          </ac:spMkLst>
        </pc:spChg>
        <pc:spChg chg="mod">
          <ac:chgData name="Kawanishi Tetsuya" userId="440016e27858312a" providerId="LiveId" clId="{3375B574-6F0B-4947-8917-2B6FAE8D25FD}" dt="2022-11-14T16:13:38.698" v="0" actId="1076"/>
          <ac:spMkLst>
            <pc:docMk/>
            <pc:sldMk cId="3241496372" sldId="347"/>
            <ac:spMk id="4412" creationId="{28AC7A47-DD77-2484-F429-9BDA9E59C448}"/>
          </ac:spMkLst>
        </pc:spChg>
        <pc:spChg chg="mod">
          <ac:chgData name="Kawanishi Tetsuya" userId="440016e27858312a" providerId="LiveId" clId="{3375B574-6F0B-4947-8917-2B6FAE8D25FD}" dt="2022-11-14T16:13:38.698" v="0" actId="1076"/>
          <ac:spMkLst>
            <pc:docMk/>
            <pc:sldMk cId="3241496372" sldId="347"/>
            <ac:spMk id="4413" creationId="{BBCA4F9C-5912-6FCC-2397-86CF073E0E2C}"/>
          </ac:spMkLst>
        </pc:spChg>
        <pc:spChg chg="mod">
          <ac:chgData name="Kawanishi Tetsuya" userId="440016e27858312a" providerId="LiveId" clId="{3375B574-6F0B-4947-8917-2B6FAE8D25FD}" dt="2022-11-14T16:13:38.698" v="0" actId="1076"/>
          <ac:spMkLst>
            <pc:docMk/>
            <pc:sldMk cId="3241496372" sldId="347"/>
            <ac:spMk id="4414" creationId="{25A7FB4C-679E-CD54-BC33-70A1B854ACF1}"/>
          </ac:spMkLst>
        </pc:spChg>
        <pc:spChg chg="mod">
          <ac:chgData name="Kawanishi Tetsuya" userId="440016e27858312a" providerId="LiveId" clId="{3375B574-6F0B-4947-8917-2B6FAE8D25FD}" dt="2022-11-14T16:13:38.698" v="0" actId="1076"/>
          <ac:spMkLst>
            <pc:docMk/>
            <pc:sldMk cId="3241496372" sldId="347"/>
            <ac:spMk id="4415" creationId="{E3AC8BE5-47DB-3B6A-A694-991D988E9580}"/>
          </ac:spMkLst>
        </pc:spChg>
        <pc:spChg chg="mod">
          <ac:chgData name="Kawanishi Tetsuya" userId="440016e27858312a" providerId="LiveId" clId="{3375B574-6F0B-4947-8917-2B6FAE8D25FD}" dt="2022-11-14T16:13:38.698" v="0" actId="1076"/>
          <ac:spMkLst>
            <pc:docMk/>
            <pc:sldMk cId="3241496372" sldId="347"/>
            <ac:spMk id="4416" creationId="{CFB5F2D2-13FB-CC00-A419-0157C5082164}"/>
          </ac:spMkLst>
        </pc:spChg>
        <pc:spChg chg="mod">
          <ac:chgData name="Kawanishi Tetsuya" userId="440016e27858312a" providerId="LiveId" clId="{3375B574-6F0B-4947-8917-2B6FAE8D25FD}" dt="2022-11-14T16:13:38.698" v="0" actId="1076"/>
          <ac:spMkLst>
            <pc:docMk/>
            <pc:sldMk cId="3241496372" sldId="347"/>
            <ac:spMk id="4417" creationId="{A93652D4-1893-8DA7-0AE1-42F72DED4F57}"/>
          </ac:spMkLst>
        </pc:spChg>
        <pc:spChg chg="mod">
          <ac:chgData name="Kawanishi Tetsuya" userId="440016e27858312a" providerId="LiveId" clId="{3375B574-6F0B-4947-8917-2B6FAE8D25FD}" dt="2022-11-14T16:13:38.698" v="0" actId="1076"/>
          <ac:spMkLst>
            <pc:docMk/>
            <pc:sldMk cId="3241496372" sldId="347"/>
            <ac:spMk id="4418" creationId="{F6CAEE7F-F69C-D94E-7CD6-9B90A52E49F5}"/>
          </ac:spMkLst>
        </pc:spChg>
        <pc:spChg chg="mod">
          <ac:chgData name="Kawanishi Tetsuya" userId="440016e27858312a" providerId="LiveId" clId="{3375B574-6F0B-4947-8917-2B6FAE8D25FD}" dt="2022-11-14T16:13:38.698" v="0" actId="1076"/>
          <ac:spMkLst>
            <pc:docMk/>
            <pc:sldMk cId="3241496372" sldId="347"/>
            <ac:spMk id="4419" creationId="{1A462777-13AD-2523-9C9D-8C1FAE7F1AF6}"/>
          </ac:spMkLst>
        </pc:spChg>
        <pc:spChg chg="mod">
          <ac:chgData name="Kawanishi Tetsuya" userId="440016e27858312a" providerId="LiveId" clId="{3375B574-6F0B-4947-8917-2B6FAE8D25FD}" dt="2022-11-14T16:13:38.698" v="0" actId="1076"/>
          <ac:spMkLst>
            <pc:docMk/>
            <pc:sldMk cId="3241496372" sldId="347"/>
            <ac:spMk id="4420" creationId="{E99184AB-2C65-79B1-9161-F69BF70D566A}"/>
          </ac:spMkLst>
        </pc:spChg>
        <pc:spChg chg="mod">
          <ac:chgData name="Kawanishi Tetsuya" userId="440016e27858312a" providerId="LiveId" clId="{3375B574-6F0B-4947-8917-2B6FAE8D25FD}" dt="2022-11-14T16:13:38.698" v="0" actId="1076"/>
          <ac:spMkLst>
            <pc:docMk/>
            <pc:sldMk cId="3241496372" sldId="347"/>
            <ac:spMk id="4421" creationId="{491EAA13-B4BC-F01E-8D00-09A19F8A1B9B}"/>
          </ac:spMkLst>
        </pc:spChg>
        <pc:spChg chg="mod">
          <ac:chgData name="Kawanishi Tetsuya" userId="440016e27858312a" providerId="LiveId" clId="{3375B574-6F0B-4947-8917-2B6FAE8D25FD}" dt="2022-11-14T16:13:38.698" v="0" actId="1076"/>
          <ac:spMkLst>
            <pc:docMk/>
            <pc:sldMk cId="3241496372" sldId="347"/>
            <ac:spMk id="4422" creationId="{F82D9D09-9160-6D41-6C47-A638304354CA}"/>
          </ac:spMkLst>
        </pc:spChg>
        <pc:spChg chg="mod">
          <ac:chgData name="Kawanishi Tetsuya" userId="440016e27858312a" providerId="LiveId" clId="{3375B574-6F0B-4947-8917-2B6FAE8D25FD}" dt="2022-11-14T16:13:38.698" v="0" actId="1076"/>
          <ac:spMkLst>
            <pc:docMk/>
            <pc:sldMk cId="3241496372" sldId="347"/>
            <ac:spMk id="4423" creationId="{AF6FD818-D0F3-B66F-AA2A-85C64F879251}"/>
          </ac:spMkLst>
        </pc:spChg>
        <pc:spChg chg="mod">
          <ac:chgData name="Kawanishi Tetsuya" userId="440016e27858312a" providerId="LiveId" clId="{3375B574-6F0B-4947-8917-2B6FAE8D25FD}" dt="2022-11-14T16:13:38.698" v="0" actId="1076"/>
          <ac:spMkLst>
            <pc:docMk/>
            <pc:sldMk cId="3241496372" sldId="347"/>
            <ac:spMk id="4424" creationId="{89D893E4-44AA-3459-0EB2-D048F97045FB}"/>
          </ac:spMkLst>
        </pc:spChg>
        <pc:spChg chg="mod">
          <ac:chgData name="Kawanishi Tetsuya" userId="440016e27858312a" providerId="LiveId" clId="{3375B574-6F0B-4947-8917-2B6FAE8D25FD}" dt="2022-11-14T16:13:38.698" v="0" actId="1076"/>
          <ac:spMkLst>
            <pc:docMk/>
            <pc:sldMk cId="3241496372" sldId="347"/>
            <ac:spMk id="4425" creationId="{63473666-1A0E-E1BB-9167-948AA1459823}"/>
          </ac:spMkLst>
        </pc:spChg>
        <pc:spChg chg="mod">
          <ac:chgData name="Kawanishi Tetsuya" userId="440016e27858312a" providerId="LiveId" clId="{3375B574-6F0B-4947-8917-2B6FAE8D25FD}" dt="2022-11-14T16:13:38.698" v="0" actId="1076"/>
          <ac:spMkLst>
            <pc:docMk/>
            <pc:sldMk cId="3241496372" sldId="347"/>
            <ac:spMk id="4426" creationId="{4E88CF14-553D-89DE-F088-CBC575E37758}"/>
          </ac:spMkLst>
        </pc:spChg>
        <pc:spChg chg="mod">
          <ac:chgData name="Kawanishi Tetsuya" userId="440016e27858312a" providerId="LiveId" clId="{3375B574-6F0B-4947-8917-2B6FAE8D25FD}" dt="2022-11-14T16:13:38.698" v="0" actId="1076"/>
          <ac:spMkLst>
            <pc:docMk/>
            <pc:sldMk cId="3241496372" sldId="347"/>
            <ac:spMk id="4427" creationId="{48FC8E21-6683-F905-29BB-3DBFA99DC625}"/>
          </ac:spMkLst>
        </pc:spChg>
        <pc:spChg chg="mod">
          <ac:chgData name="Kawanishi Tetsuya" userId="440016e27858312a" providerId="LiveId" clId="{3375B574-6F0B-4947-8917-2B6FAE8D25FD}" dt="2022-11-14T16:13:38.698" v="0" actId="1076"/>
          <ac:spMkLst>
            <pc:docMk/>
            <pc:sldMk cId="3241496372" sldId="347"/>
            <ac:spMk id="4428" creationId="{270B336D-5A92-5B15-21A4-BCFC023438D9}"/>
          </ac:spMkLst>
        </pc:spChg>
        <pc:spChg chg="mod">
          <ac:chgData name="Kawanishi Tetsuya" userId="440016e27858312a" providerId="LiveId" clId="{3375B574-6F0B-4947-8917-2B6FAE8D25FD}" dt="2022-11-14T16:13:38.698" v="0" actId="1076"/>
          <ac:spMkLst>
            <pc:docMk/>
            <pc:sldMk cId="3241496372" sldId="347"/>
            <ac:spMk id="4429" creationId="{D61BFFDE-34BA-0C1B-DE2E-CE6F0F3A0AC0}"/>
          </ac:spMkLst>
        </pc:spChg>
        <pc:spChg chg="mod">
          <ac:chgData name="Kawanishi Tetsuya" userId="440016e27858312a" providerId="LiveId" clId="{3375B574-6F0B-4947-8917-2B6FAE8D25FD}" dt="2022-11-14T16:13:38.698" v="0" actId="1076"/>
          <ac:spMkLst>
            <pc:docMk/>
            <pc:sldMk cId="3241496372" sldId="347"/>
            <ac:spMk id="4430" creationId="{1DCC0BF5-89EF-FB3E-A824-E895EE6C44F8}"/>
          </ac:spMkLst>
        </pc:spChg>
        <pc:spChg chg="mod">
          <ac:chgData name="Kawanishi Tetsuya" userId="440016e27858312a" providerId="LiveId" clId="{3375B574-6F0B-4947-8917-2B6FAE8D25FD}" dt="2022-11-14T16:13:38.698" v="0" actId="1076"/>
          <ac:spMkLst>
            <pc:docMk/>
            <pc:sldMk cId="3241496372" sldId="347"/>
            <ac:spMk id="4431" creationId="{2B0C502D-DE5E-45DD-9932-EBA1EE7B67EC}"/>
          </ac:spMkLst>
        </pc:spChg>
        <pc:spChg chg="mod">
          <ac:chgData name="Kawanishi Tetsuya" userId="440016e27858312a" providerId="LiveId" clId="{3375B574-6F0B-4947-8917-2B6FAE8D25FD}" dt="2022-11-14T16:13:38.698" v="0" actId="1076"/>
          <ac:spMkLst>
            <pc:docMk/>
            <pc:sldMk cId="3241496372" sldId="347"/>
            <ac:spMk id="4432" creationId="{9F67C7F2-6D93-D765-9218-A359A32AB54D}"/>
          </ac:spMkLst>
        </pc:spChg>
        <pc:spChg chg="mod">
          <ac:chgData name="Kawanishi Tetsuya" userId="440016e27858312a" providerId="LiveId" clId="{3375B574-6F0B-4947-8917-2B6FAE8D25FD}" dt="2022-11-14T16:13:38.698" v="0" actId="1076"/>
          <ac:spMkLst>
            <pc:docMk/>
            <pc:sldMk cId="3241496372" sldId="347"/>
            <ac:spMk id="4433" creationId="{D748CF17-F413-DB5D-D310-3BB213DF72B4}"/>
          </ac:spMkLst>
        </pc:spChg>
        <pc:spChg chg="mod">
          <ac:chgData name="Kawanishi Tetsuya" userId="440016e27858312a" providerId="LiveId" clId="{3375B574-6F0B-4947-8917-2B6FAE8D25FD}" dt="2022-11-14T16:13:38.698" v="0" actId="1076"/>
          <ac:spMkLst>
            <pc:docMk/>
            <pc:sldMk cId="3241496372" sldId="347"/>
            <ac:spMk id="4434" creationId="{27A53B26-0E50-AD9E-241D-CAF2BF1B5CA8}"/>
          </ac:spMkLst>
        </pc:spChg>
        <pc:spChg chg="mod">
          <ac:chgData name="Kawanishi Tetsuya" userId="440016e27858312a" providerId="LiveId" clId="{3375B574-6F0B-4947-8917-2B6FAE8D25FD}" dt="2022-11-14T16:13:38.698" v="0" actId="1076"/>
          <ac:spMkLst>
            <pc:docMk/>
            <pc:sldMk cId="3241496372" sldId="347"/>
            <ac:spMk id="4435" creationId="{3B050A61-339D-79EE-8ADC-CCFBAA6029C5}"/>
          </ac:spMkLst>
        </pc:spChg>
        <pc:spChg chg="mod">
          <ac:chgData name="Kawanishi Tetsuya" userId="440016e27858312a" providerId="LiveId" clId="{3375B574-6F0B-4947-8917-2B6FAE8D25FD}" dt="2022-11-14T16:13:38.698" v="0" actId="1076"/>
          <ac:spMkLst>
            <pc:docMk/>
            <pc:sldMk cId="3241496372" sldId="347"/>
            <ac:spMk id="4436" creationId="{96FB5519-6A99-3461-7CB8-BEF861299513}"/>
          </ac:spMkLst>
        </pc:spChg>
        <pc:spChg chg="mod">
          <ac:chgData name="Kawanishi Tetsuya" userId="440016e27858312a" providerId="LiveId" clId="{3375B574-6F0B-4947-8917-2B6FAE8D25FD}" dt="2022-11-14T16:13:38.698" v="0" actId="1076"/>
          <ac:spMkLst>
            <pc:docMk/>
            <pc:sldMk cId="3241496372" sldId="347"/>
            <ac:spMk id="4437" creationId="{2CE1AB58-525E-73CE-D571-F354EE26F006}"/>
          </ac:spMkLst>
        </pc:spChg>
        <pc:spChg chg="mod">
          <ac:chgData name="Kawanishi Tetsuya" userId="440016e27858312a" providerId="LiveId" clId="{3375B574-6F0B-4947-8917-2B6FAE8D25FD}" dt="2022-11-14T16:13:38.698" v="0" actId="1076"/>
          <ac:spMkLst>
            <pc:docMk/>
            <pc:sldMk cId="3241496372" sldId="347"/>
            <ac:spMk id="4438" creationId="{C8E1BB25-7F6E-8F21-D64E-47150D42D2AB}"/>
          </ac:spMkLst>
        </pc:spChg>
        <pc:spChg chg="mod">
          <ac:chgData name="Kawanishi Tetsuya" userId="440016e27858312a" providerId="LiveId" clId="{3375B574-6F0B-4947-8917-2B6FAE8D25FD}" dt="2022-11-14T16:13:38.698" v="0" actId="1076"/>
          <ac:spMkLst>
            <pc:docMk/>
            <pc:sldMk cId="3241496372" sldId="347"/>
            <ac:spMk id="4439" creationId="{77A77D79-A0CD-BD7B-3E4D-B6B0B9E7C766}"/>
          </ac:spMkLst>
        </pc:spChg>
        <pc:spChg chg="mod">
          <ac:chgData name="Kawanishi Tetsuya" userId="440016e27858312a" providerId="LiveId" clId="{3375B574-6F0B-4947-8917-2B6FAE8D25FD}" dt="2022-11-14T16:13:38.698" v="0" actId="1076"/>
          <ac:spMkLst>
            <pc:docMk/>
            <pc:sldMk cId="3241496372" sldId="347"/>
            <ac:spMk id="4440" creationId="{288F5C99-55FA-4923-1B8D-3DBB504F07EA}"/>
          </ac:spMkLst>
        </pc:spChg>
        <pc:spChg chg="mod">
          <ac:chgData name="Kawanishi Tetsuya" userId="440016e27858312a" providerId="LiveId" clId="{3375B574-6F0B-4947-8917-2B6FAE8D25FD}" dt="2022-11-14T16:13:38.698" v="0" actId="1076"/>
          <ac:spMkLst>
            <pc:docMk/>
            <pc:sldMk cId="3241496372" sldId="347"/>
            <ac:spMk id="4441" creationId="{D0153501-1389-028B-8937-518A4E835DC6}"/>
          </ac:spMkLst>
        </pc:spChg>
        <pc:spChg chg="mod">
          <ac:chgData name="Kawanishi Tetsuya" userId="440016e27858312a" providerId="LiveId" clId="{3375B574-6F0B-4947-8917-2B6FAE8D25FD}" dt="2022-11-14T16:13:38.698" v="0" actId="1076"/>
          <ac:spMkLst>
            <pc:docMk/>
            <pc:sldMk cId="3241496372" sldId="347"/>
            <ac:spMk id="4442" creationId="{652E225C-A3FE-1531-D40F-14901E9F0284}"/>
          </ac:spMkLst>
        </pc:spChg>
        <pc:spChg chg="mod">
          <ac:chgData name="Kawanishi Tetsuya" userId="440016e27858312a" providerId="LiveId" clId="{3375B574-6F0B-4947-8917-2B6FAE8D25FD}" dt="2022-11-14T16:13:38.698" v="0" actId="1076"/>
          <ac:spMkLst>
            <pc:docMk/>
            <pc:sldMk cId="3241496372" sldId="347"/>
            <ac:spMk id="4443" creationId="{AB36CC2E-9EC2-F790-531E-DB44208D61BC}"/>
          </ac:spMkLst>
        </pc:spChg>
        <pc:spChg chg="mod">
          <ac:chgData name="Kawanishi Tetsuya" userId="440016e27858312a" providerId="LiveId" clId="{3375B574-6F0B-4947-8917-2B6FAE8D25FD}" dt="2022-11-14T16:13:38.698" v="0" actId="1076"/>
          <ac:spMkLst>
            <pc:docMk/>
            <pc:sldMk cId="3241496372" sldId="347"/>
            <ac:spMk id="4444" creationId="{FB5704E5-31C2-7CC3-DD79-81FB9151B28B}"/>
          </ac:spMkLst>
        </pc:spChg>
        <pc:spChg chg="mod">
          <ac:chgData name="Kawanishi Tetsuya" userId="440016e27858312a" providerId="LiveId" clId="{3375B574-6F0B-4947-8917-2B6FAE8D25FD}" dt="2022-11-14T16:13:38.698" v="0" actId="1076"/>
          <ac:spMkLst>
            <pc:docMk/>
            <pc:sldMk cId="3241496372" sldId="347"/>
            <ac:spMk id="4445" creationId="{CC67E306-F4F4-AEA8-ACA4-B9C036054775}"/>
          </ac:spMkLst>
        </pc:spChg>
        <pc:spChg chg="mod">
          <ac:chgData name="Kawanishi Tetsuya" userId="440016e27858312a" providerId="LiveId" clId="{3375B574-6F0B-4947-8917-2B6FAE8D25FD}" dt="2022-11-14T16:13:38.698" v="0" actId="1076"/>
          <ac:spMkLst>
            <pc:docMk/>
            <pc:sldMk cId="3241496372" sldId="347"/>
            <ac:spMk id="4446" creationId="{833D53E9-43F8-EE2A-E7A0-88B5CFE76D44}"/>
          </ac:spMkLst>
        </pc:spChg>
        <pc:spChg chg="mod">
          <ac:chgData name="Kawanishi Tetsuya" userId="440016e27858312a" providerId="LiveId" clId="{3375B574-6F0B-4947-8917-2B6FAE8D25FD}" dt="2022-11-14T16:13:38.698" v="0" actId="1076"/>
          <ac:spMkLst>
            <pc:docMk/>
            <pc:sldMk cId="3241496372" sldId="347"/>
            <ac:spMk id="4447" creationId="{10E276F1-2199-FCF4-B780-2E506A37B0E9}"/>
          </ac:spMkLst>
        </pc:spChg>
        <pc:spChg chg="mod">
          <ac:chgData name="Kawanishi Tetsuya" userId="440016e27858312a" providerId="LiveId" clId="{3375B574-6F0B-4947-8917-2B6FAE8D25FD}" dt="2022-11-14T16:13:38.698" v="0" actId="1076"/>
          <ac:spMkLst>
            <pc:docMk/>
            <pc:sldMk cId="3241496372" sldId="347"/>
            <ac:spMk id="4448" creationId="{C5CC8875-84D1-2AB2-6311-9754C614837D}"/>
          </ac:spMkLst>
        </pc:spChg>
        <pc:spChg chg="mod">
          <ac:chgData name="Kawanishi Tetsuya" userId="440016e27858312a" providerId="LiveId" clId="{3375B574-6F0B-4947-8917-2B6FAE8D25FD}" dt="2022-11-14T16:13:38.698" v="0" actId="1076"/>
          <ac:spMkLst>
            <pc:docMk/>
            <pc:sldMk cId="3241496372" sldId="347"/>
            <ac:spMk id="4449" creationId="{74A3D45F-4E91-3D98-5FFD-B57351AA5DC3}"/>
          </ac:spMkLst>
        </pc:spChg>
        <pc:spChg chg="mod">
          <ac:chgData name="Kawanishi Tetsuya" userId="440016e27858312a" providerId="LiveId" clId="{3375B574-6F0B-4947-8917-2B6FAE8D25FD}" dt="2022-11-14T16:13:38.698" v="0" actId="1076"/>
          <ac:spMkLst>
            <pc:docMk/>
            <pc:sldMk cId="3241496372" sldId="347"/>
            <ac:spMk id="4450" creationId="{48E827B5-F7F2-60AA-3A3C-29F8FA2CE095}"/>
          </ac:spMkLst>
        </pc:spChg>
        <pc:spChg chg="mod">
          <ac:chgData name="Kawanishi Tetsuya" userId="440016e27858312a" providerId="LiveId" clId="{3375B574-6F0B-4947-8917-2B6FAE8D25FD}" dt="2022-11-14T16:13:38.698" v="0" actId="1076"/>
          <ac:spMkLst>
            <pc:docMk/>
            <pc:sldMk cId="3241496372" sldId="347"/>
            <ac:spMk id="4451" creationId="{0BA0F694-A231-5699-A4F9-5CEBA2047DB1}"/>
          </ac:spMkLst>
        </pc:spChg>
        <pc:spChg chg="mod">
          <ac:chgData name="Kawanishi Tetsuya" userId="440016e27858312a" providerId="LiveId" clId="{3375B574-6F0B-4947-8917-2B6FAE8D25FD}" dt="2022-11-14T16:13:38.698" v="0" actId="1076"/>
          <ac:spMkLst>
            <pc:docMk/>
            <pc:sldMk cId="3241496372" sldId="347"/>
            <ac:spMk id="4452" creationId="{8642C748-C29A-FD6F-7404-2C464BAB06E6}"/>
          </ac:spMkLst>
        </pc:spChg>
        <pc:spChg chg="mod">
          <ac:chgData name="Kawanishi Tetsuya" userId="440016e27858312a" providerId="LiveId" clId="{3375B574-6F0B-4947-8917-2B6FAE8D25FD}" dt="2022-11-14T16:13:38.698" v="0" actId="1076"/>
          <ac:spMkLst>
            <pc:docMk/>
            <pc:sldMk cId="3241496372" sldId="347"/>
            <ac:spMk id="4453" creationId="{797BE4EA-D1C6-13E1-078A-4228F86CC01D}"/>
          </ac:spMkLst>
        </pc:spChg>
        <pc:spChg chg="mod">
          <ac:chgData name="Kawanishi Tetsuya" userId="440016e27858312a" providerId="LiveId" clId="{3375B574-6F0B-4947-8917-2B6FAE8D25FD}" dt="2022-11-14T16:13:38.698" v="0" actId="1076"/>
          <ac:spMkLst>
            <pc:docMk/>
            <pc:sldMk cId="3241496372" sldId="347"/>
            <ac:spMk id="4454" creationId="{534BFF36-BDF5-2A12-C63E-FDA1DB6F40C4}"/>
          </ac:spMkLst>
        </pc:spChg>
        <pc:spChg chg="mod">
          <ac:chgData name="Kawanishi Tetsuya" userId="440016e27858312a" providerId="LiveId" clId="{3375B574-6F0B-4947-8917-2B6FAE8D25FD}" dt="2022-11-14T16:13:38.698" v="0" actId="1076"/>
          <ac:spMkLst>
            <pc:docMk/>
            <pc:sldMk cId="3241496372" sldId="347"/>
            <ac:spMk id="4455" creationId="{3025A939-23F9-563B-B357-EB13540988B1}"/>
          </ac:spMkLst>
        </pc:spChg>
        <pc:spChg chg="mod">
          <ac:chgData name="Kawanishi Tetsuya" userId="440016e27858312a" providerId="LiveId" clId="{3375B574-6F0B-4947-8917-2B6FAE8D25FD}" dt="2022-11-14T16:13:38.698" v="0" actId="1076"/>
          <ac:spMkLst>
            <pc:docMk/>
            <pc:sldMk cId="3241496372" sldId="347"/>
            <ac:spMk id="4456" creationId="{D88CD89B-DA30-6CD6-75BF-56CD275E5E27}"/>
          </ac:spMkLst>
        </pc:spChg>
        <pc:spChg chg="mod">
          <ac:chgData name="Kawanishi Tetsuya" userId="440016e27858312a" providerId="LiveId" clId="{3375B574-6F0B-4947-8917-2B6FAE8D25FD}" dt="2022-11-14T16:13:38.698" v="0" actId="1076"/>
          <ac:spMkLst>
            <pc:docMk/>
            <pc:sldMk cId="3241496372" sldId="347"/>
            <ac:spMk id="4457" creationId="{BF2BC7A5-D0C2-863F-CEEF-23C00614868B}"/>
          </ac:spMkLst>
        </pc:spChg>
        <pc:spChg chg="mod">
          <ac:chgData name="Kawanishi Tetsuya" userId="440016e27858312a" providerId="LiveId" clId="{3375B574-6F0B-4947-8917-2B6FAE8D25FD}" dt="2022-11-14T16:13:38.698" v="0" actId="1076"/>
          <ac:spMkLst>
            <pc:docMk/>
            <pc:sldMk cId="3241496372" sldId="347"/>
            <ac:spMk id="4458" creationId="{4092479C-4EBE-E1F2-236F-DEAC21B2F46D}"/>
          </ac:spMkLst>
        </pc:spChg>
        <pc:spChg chg="mod">
          <ac:chgData name="Kawanishi Tetsuya" userId="440016e27858312a" providerId="LiveId" clId="{3375B574-6F0B-4947-8917-2B6FAE8D25FD}" dt="2022-11-14T16:13:38.698" v="0" actId="1076"/>
          <ac:spMkLst>
            <pc:docMk/>
            <pc:sldMk cId="3241496372" sldId="347"/>
            <ac:spMk id="4459" creationId="{0AB45A91-76D1-6D64-7995-CC91E119951F}"/>
          </ac:spMkLst>
        </pc:spChg>
        <pc:spChg chg="mod">
          <ac:chgData name="Kawanishi Tetsuya" userId="440016e27858312a" providerId="LiveId" clId="{3375B574-6F0B-4947-8917-2B6FAE8D25FD}" dt="2022-11-14T16:13:38.698" v="0" actId="1076"/>
          <ac:spMkLst>
            <pc:docMk/>
            <pc:sldMk cId="3241496372" sldId="347"/>
            <ac:spMk id="4460" creationId="{1A1F40BE-AAD2-2DB9-B51A-5AA9E87F2911}"/>
          </ac:spMkLst>
        </pc:spChg>
        <pc:spChg chg="mod">
          <ac:chgData name="Kawanishi Tetsuya" userId="440016e27858312a" providerId="LiveId" clId="{3375B574-6F0B-4947-8917-2B6FAE8D25FD}" dt="2022-11-14T16:13:38.698" v="0" actId="1076"/>
          <ac:spMkLst>
            <pc:docMk/>
            <pc:sldMk cId="3241496372" sldId="347"/>
            <ac:spMk id="4461" creationId="{6F64206D-E690-02CB-A986-CB4CCB2CFAB5}"/>
          </ac:spMkLst>
        </pc:spChg>
        <pc:spChg chg="mod">
          <ac:chgData name="Kawanishi Tetsuya" userId="440016e27858312a" providerId="LiveId" clId="{3375B574-6F0B-4947-8917-2B6FAE8D25FD}" dt="2022-11-14T16:13:38.698" v="0" actId="1076"/>
          <ac:spMkLst>
            <pc:docMk/>
            <pc:sldMk cId="3241496372" sldId="347"/>
            <ac:spMk id="4462" creationId="{04D3BE33-AE2F-A552-4087-18ED688B16B7}"/>
          </ac:spMkLst>
        </pc:spChg>
        <pc:spChg chg="mod">
          <ac:chgData name="Kawanishi Tetsuya" userId="440016e27858312a" providerId="LiveId" clId="{3375B574-6F0B-4947-8917-2B6FAE8D25FD}" dt="2022-11-14T16:13:38.698" v="0" actId="1076"/>
          <ac:spMkLst>
            <pc:docMk/>
            <pc:sldMk cId="3241496372" sldId="347"/>
            <ac:spMk id="4463" creationId="{3D27C813-9641-D3FD-FC9B-78A6EBA2D0D7}"/>
          </ac:spMkLst>
        </pc:spChg>
        <pc:spChg chg="mod">
          <ac:chgData name="Kawanishi Tetsuya" userId="440016e27858312a" providerId="LiveId" clId="{3375B574-6F0B-4947-8917-2B6FAE8D25FD}" dt="2022-11-14T16:13:38.698" v="0" actId="1076"/>
          <ac:spMkLst>
            <pc:docMk/>
            <pc:sldMk cId="3241496372" sldId="347"/>
            <ac:spMk id="4464" creationId="{445DA257-7A6E-5625-6A2D-7CDE5262A026}"/>
          </ac:spMkLst>
        </pc:spChg>
        <pc:spChg chg="mod">
          <ac:chgData name="Kawanishi Tetsuya" userId="440016e27858312a" providerId="LiveId" clId="{3375B574-6F0B-4947-8917-2B6FAE8D25FD}" dt="2022-11-14T16:13:38.698" v="0" actId="1076"/>
          <ac:spMkLst>
            <pc:docMk/>
            <pc:sldMk cId="3241496372" sldId="347"/>
            <ac:spMk id="4465" creationId="{208881FB-71C4-AE5B-120A-36318B0A1B9D}"/>
          </ac:spMkLst>
        </pc:spChg>
        <pc:spChg chg="mod">
          <ac:chgData name="Kawanishi Tetsuya" userId="440016e27858312a" providerId="LiveId" clId="{3375B574-6F0B-4947-8917-2B6FAE8D25FD}" dt="2022-11-14T16:13:38.698" v="0" actId="1076"/>
          <ac:spMkLst>
            <pc:docMk/>
            <pc:sldMk cId="3241496372" sldId="347"/>
            <ac:spMk id="4466" creationId="{2975A130-D8FA-39A3-B3EB-2ECFCD0DF733}"/>
          </ac:spMkLst>
        </pc:spChg>
        <pc:spChg chg="mod">
          <ac:chgData name="Kawanishi Tetsuya" userId="440016e27858312a" providerId="LiveId" clId="{3375B574-6F0B-4947-8917-2B6FAE8D25FD}" dt="2022-11-14T16:13:38.698" v="0" actId="1076"/>
          <ac:spMkLst>
            <pc:docMk/>
            <pc:sldMk cId="3241496372" sldId="347"/>
            <ac:spMk id="4467" creationId="{8D2B7CA1-144A-877B-4AC2-116DFF4D985F}"/>
          </ac:spMkLst>
        </pc:spChg>
        <pc:spChg chg="mod">
          <ac:chgData name="Kawanishi Tetsuya" userId="440016e27858312a" providerId="LiveId" clId="{3375B574-6F0B-4947-8917-2B6FAE8D25FD}" dt="2022-11-14T16:13:38.698" v="0" actId="1076"/>
          <ac:spMkLst>
            <pc:docMk/>
            <pc:sldMk cId="3241496372" sldId="347"/>
            <ac:spMk id="4468" creationId="{F3915E84-C706-99CE-BC55-BB7ADC1ACA60}"/>
          </ac:spMkLst>
        </pc:spChg>
        <pc:spChg chg="mod">
          <ac:chgData name="Kawanishi Tetsuya" userId="440016e27858312a" providerId="LiveId" clId="{3375B574-6F0B-4947-8917-2B6FAE8D25FD}" dt="2022-11-14T16:13:38.698" v="0" actId="1076"/>
          <ac:spMkLst>
            <pc:docMk/>
            <pc:sldMk cId="3241496372" sldId="347"/>
            <ac:spMk id="4469" creationId="{F6F428EB-354F-4CFC-5517-C086AA6AE2BA}"/>
          </ac:spMkLst>
        </pc:spChg>
        <pc:spChg chg="mod">
          <ac:chgData name="Kawanishi Tetsuya" userId="440016e27858312a" providerId="LiveId" clId="{3375B574-6F0B-4947-8917-2B6FAE8D25FD}" dt="2022-11-14T16:13:38.698" v="0" actId="1076"/>
          <ac:spMkLst>
            <pc:docMk/>
            <pc:sldMk cId="3241496372" sldId="347"/>
            <ac:spMk id="4470" creationId="{2A3A7620-BDEB-10CA-6C9A-D27F0944A232}"/>
          </ac:spMkLst>
        </pc:spChg>
        <pc:spChg chg="mod">
          <ac:chgData name="Kawanishi Tetsuya" userId="440016e27858312a" providerId="LiveId" clId="{3375B574-6F0B-4947-8917-2B6FAE8D25FD}" dt="2022-11-14T16:13:38.698" v="0" actId="1076"/>
          <ac:spMkLst>
            <pc:docMk/>
            <pc:sldMk cId="3241496372" sldId="347"/>
            <ac:spMk id="4471" creationId="{A0269854-4B98-3CFB-B35D-7E520C53C9A3}"/>
          </ac:spMkLst>
        </pc:spChg>
        <pc:spChg chg="mod">
          <ac:chgData name="Kawanishi Tetsuya" userId="440016e27858312a" providerId="LiveId" clId="{3375B574-6F0B-4947-8917-2B6FAE8D25FD}" dt="2022-11-14T16:13:38.698" v="0" actId="1076"/>
          <ac:spMkLst>
            <pc:docMk/>
            <pc:sldMk cId="3241496372" sldId="347"/>
            <ac:spMk id="4472" creationId="{2A71B54E-A10B-C1B9-58CE-8D60B0FEDDFD}"/>
          </ac:spMkLst>
        </pc:spChg>
        <pc:spChg chg="mod">
          <ac:chgData name="Kawanishi Tetsuya" userId="440016e27858312a" providerId="LiveId" clId="{3375B574-6F0B-4947-8917-2B6FAE8D25FD}" dt="2022-11-14T16:13:38.698" v="0" actId="1076"/>
          <ac:spMkLst>
            <pc:docMk/>
            <pc:sldMk cId="3241496372" sldId="347"/>
            <ac:spMk id="4473" creationId="{60AC2695-8C9F-34BE-05C6-86B78332AB72}"/>
          </ac:spMkLst>
        </pc:spChg>
        <pc:spChg chg="mod">
          <ac:chgData name="Kawanishi Tetsuya" userId="440016e27858312a" providerId="LiveId" clId="{3375B574-6F0B-4947-8917-2B6FAE8D25FD}" dt="2022-11-14T16:13:38.698" v="0" actId="1076"/>
          <ac:spMkLst>
            <pc:docMk/>
            <pc:sldMk cId="3241496372" sldId="347"/>
            <ac:spMk id="4474" creationId="{12C6C999-0888-CBFB-4561-411C7FCCA255}"/>
          </ac:spMkLst>
        </pc:spChg>
        <pc:spChg chg="mod">
          <ac:chgData name="Kawanishi Tetsuya" userId="440016e27858312a" providerId="LiveId" clId="{3375B574-6F0B-4947-8917-2B6FAE8D25FD}" dt="2022-11-14T16:13:38.698" v="0" actId="1076"/>
          <ac:spMkLst>
            <pc:docMk/>
            <pc:sldMk cId="3241496372" sldId="347"/>
            <ac:spMk id="4475" creationId="{54458415-5223-F993-6EC7-5390C6BFE3F3}"/>
          </ac:spMkLst>
        </pc:spChg>
        <pc:spChg chg="mod">
          <ac:chgData name="Kawanishi Tetsuya" userId="440016e27858312a" providerId="LiveId" clId="{3375B574-6F0B-4947-8917-2B6FAE8D25FD}" dt="2022-11-14T16:13:38.698" v="0" actId="1076"/>
          <ac:spMkLst>
            <pc:docMk/>
            <pc:sldMk cId="3241496372" sldId="347"/>
            <ac:spMk id="4476" creationId="{A8568DD7-810B-60EC-845C-CE8DE75748C2}"/>
          </ac:spMkLst>
        </pc:spChg>
        <pc:spChg chg="mod">
          <ac:chgData name="Kawanishi Tetsuya" userId="440016e27858312a" providerId="LiveId" clId="{3375B574-6F0B-4947-8917-2B6FAE8D25FD}" dt="2022-11-14T16:13:38.698" v="0" actId="1076"/>
          <ac:spMkLst>
            <pc:docMk/>
            <pc:sldMk cId="3241496372" sldId="347"/>
            <ac:spMk id="4477" creationId="{7DBE099C-DD33-6347-5CE5-A651EDE89864}"/>
          </ac:spMkLst>
        </pc:spChg>
        <pc:spChg chg="mod">
          <ac:chgData name="Kawanishi Tetsuya" userId="440016e27858312a" providerId="LiveId" clId="{3375B574-6F0B-4947-8917-2B6FAE8D25FD}" dt="2022-11-14T16:13:38.698" v="0" actId="1076"/>
          <ac:spMkLst>
            <pc:docMk/>
            <pc:sldMk cId="3241496372" sldId="347"/>
            <ac:spMk id="4478" creationId="{AF52DE24-D51A-7C9A-4F5A-6C5A5564FC17}"/>
          </ac:spMkLst>
        </pc:spChg>
        <pc:spChg chg="mod">
          <ac:chgData name="Kawanishi Tetsuya" userId="440016e27858312a" providerId="LiveId" clId="{3375B574-6F0B-4947-8917-2B6FAE8D25FD}" dt="2022-11-14T16:13:38.698" v="0" actId="1076"/>
          <ac:spMkLst>
            <pc:docMk/>
            <pc:sldMk cId="3241496372" sldId="347"/>
            <ac:spMk id="4479" creationId="{8290180B-5FDA-6B1A-E7A5-0FE99DA3DAA5}"/>
          </ac:spMkLst>
        </pc:spChg>
        <pc:spChg chg="mod">
          <ac:chgData name="Kawanishi Tetsuya" userId="440016e27858312a" providerId="LiveId" clId="{3375B574-6F0B-4947-8917-2B6FAE8D25FD}" dt="2022-11-14T16:13:38.698" v="0" actId="1076"/>
          <ac:spMkLst>
            <pc:docMk/>
            <pc:sldMk cId="3241496372" sldId="347"/>
            <ac:spMk id="4480" creationId="{9D6A2F9A-19F6-B0E7-E29F-7321B35A7CD6}"/>
          </ac:spMkLst>
        </pc:spChg>
        <pc:spChg chg="mod">
          <ac:chgData name="Kawanishi Tetsuya" userId="440016e27858312a" providerId="LiveId" clId="{3375B574-6F0B-4947-8917-2B6FAE8D25FD}" dt="2022-11-14T16:13:38.698" v="0" actId="1076"/>
          <ac:spMkLst>
            <pc:docMk/>
            <pc:sldMk cId="3241496372" sldId="347"/>
            <ac:spMk id="4481" creationId="{53B00EB3-2F39-42E1-FE41-F20E02897324}"/>
          </ac:spMkLst>
        </pc:spChg>
        <pc:spChg chg="mod">
          <ac:chgData name="Kawanishi Tetsuya" userId="440016e27858312a" providerId="LiveId" clId="{3375B574-6F0B-4947-8917-2B6FAE8D25FD}" dt="2022-11-14T16:13:38.698" v="0" actId="1076"/>
          <ac:spMkLst>
            <pc:docMk/>
            <pc:sldMk cId="3241496372" sldId="347"/>
            <ac:spMk id="4482" creationId="{FA7CA08F-F9DA-C65B-27F3-CD5B041670E9}"/>
          </ac:spMkLst>
        </pc:spChg>
        <pc:spChg chg="mod">
          <ac:chgData name="Kawanishi Tetsuya" userId="440016e27858312a" providerId="LiveId" clId="{3375B574-6F0B-4947-8917-2B6FAE8D25FD}" dt="2022-11-14T16:13:38.698" v="0" actId="1076"/>
          <ac:spMkLst>
            <pc:docMk/>
            <pc:sldMk cId="3241496372" sldId="347"/>
            <ac:spMk id="4483" creationId="{DFD560FF-81E8-1C26-88EE-B5597602FDFA}"/>
          </ac:spMkLst>
        </pc:spChg>
        <pc:spChg chg="mod">
          <ac:chgData name="Kawanishi Tetsuya" userId="440016e27858312a" providerId="LiveId" clId="{3375B574-6F0B-4947-8917-2B6FAE8D25FD}" dt="2022-11-14T16:13:38.698" v="0" actId="1076"/>
          <ac:spMkLst>
            <pc:docMk/>
            <pc:sldMk cId="3241496372" sldId="347"/>
            <ac:spMk id="4484" creationId="{4220DCF1-012F-5289-068C-30412984F41D}"/>
          </ac:spMkLst>
        </pc:spChg>
        <pc:spChg chg="mod">
          <ac:chgData name="Kawanishi Tetsuya" userId="440016e27858312a" providerId="LiveId" clId="{3375B574-6F0B-4947-8917-2B6FAE8D25FD}" dt="2022-11-14T16:13:38.698" v="0" actId="1076"/>
          <ac:spMkLst>
            <pc:docMk/>
            <pc:sldMk cId="3241496372" sldId="347"/>
            <ac:spMk id="4485" creationId="{3AA543BF-B126-4641-8C46-CF25E1AE3B0A}"/>
          </ac:spMkLst>
        </pc:spChg>
        <pc:spChg chg="mod">
          <ac:chgData name="Kawanishi Tetsuya" userId="440016e27858312a" providerId="LiveId" clId="{3375B574-6F0B-4947-8917-2B6FAE8D25FD}" dt="2022-11-14T16:13:38.698" v="0" actId="1076"/>
          <ac:spMkLst>
            <pc:docMk/>
            <pc:sldMk cId="3241496372" sldId="347"/>
            <ac:spMk id="4486" creationId="{CFDFFE34-1C53-162E-EBF3-9E22BC114D39}"/>
          </ac:spMkLst>
        </pc:spChg>
        <pc:spChg chg="mod">
          <ac:chgData name="Kawanishi Tetsuya" userId="440016e27858312a" providerId="LiveId" clId="{3375B574-6F0B-4947-8917-2B6FAE8D25FD}" dt="2022-11-14T16:13:38.698" v="0" actId="1076"/>
          <ac:spMkLst>
            <pc:docMk/>
            <pc:sldMk cId="3241496372" sldId="347"/>
            <ac:spMk id="4487" creationId="{F89DB200-7C19-97D3-D463-527519829AC7}"/>
          </ac:spMkLst>
        </pc:spChg>
        <pc:spChg chg="mod">
          <ac:chgData name="Kawanishi Tetsuya" userId="440016e27858312a" providerId="LiveId" clId="{3375B574-6F0B-4947-8917-2B6FAE8D25FD}" dt="2022-11-14T16:13:38.698" v="0" actId="1076"/>
          <ac:spMkLst>
            <pc:docMk/>
            <pc:sldMk cId="3241496372" sldId="347"/>
            <ac:spMk id="4488" creationId="{E161987E-627C-8823-4A50-1124EB993108}"/>
          </ac:spMkLst>
        </pc:spChg>
        <pc:spChg chg="mod">
          <ac:chgData name="Kawanishi Tetsuya" userId="440016e27858312a" providerId="LiveId" clId="{3375B574-6F0B-4947-8917-2B6FAE8D25FD}" dt="2022-11-14T16:13:38.698" v="0" actId="1076"/>
          <ac:spMkLst>
            <pc:docMk/>
            <pc:sldMk cId="3241496372" sldId="347"/>
            <ac:spMk id="4489" creationId="{D82DF954-717C-A629-88C4-D8B7368B001C}"/>
          </ac:spMkLst>
        </pc:spChg>
        <pc:spChg chg="mod">
          <ac:chgData name="Kawanishi Tetsuya" userId="440016e27858312a" providerId="LiveId" clId="{3375B574-6F0B-4947-8917-2B6FAE8D25FD}" dt="2022-11-14T16:13:38.698" v="0" actId="1076"/>
          <ac:spMkLst>
            <pc:docMk/>
            <pc:sldMk cId="3241496372" sldId="347"/>
            <ac:spMk id="4490" creationId="{9B19F6AE-40F1-E1A1-3104-8A8B2DF97755}"/>
          </ac:spMkLst>
        </pc:spChg>
        <pc:spChg chg="mod">
          <ac:chgData name="Kawanishi Tetsuya" userId="440016e27858312a" providerId="LiveId" clId="{3375B574-6F0B-4947-8917-2B6FAE8D25FD}" dt="2022-11-14T16:13:38.698" v="0" actId="1076"/>
          <ac:spMkLst>
            <pc:docMk/>
            <pc:sldMk cId="3241496372" sldId="347"/>
            <ac:spMk id="4491" creationId="{4668CFCE-CB25-2912-CA07-B8934FFAC312}"/>
          </ac:spMkLst>
        </pc:spChg>
        <pc:spChg chg="mod">
          <ac:chgData name="Kawanishi Tetsuya" userId="440016e27858312a" providerId="LiveId" clId="{3375B574-6F0B-4947-8917-2B6FAE8D25FD}" dt="2022-11-14T16:13:38.698" v="0" actId="1076"/>
          <ac:spMkLst>
            <pc:docMk/>
            <pc:sldMk cId="3241496372" sldId="347"/>
            <ac:spMk id="4492" creationId="{46F762A7-FE1F-82E7-01BA-7791788326A7}"/>
          </ac:spMkLst>
        </pc:spChg>
        <pc:spChg chg="mod">
          <ac:chgData name="Kawanishi Tetsuya" userId="440016e27858312a" providerId="LiveId" clId="{3375B574-6F0B-4947-8917-2B6FAE8D25FD}" dt="2022-11-14T16:13:38.698" v="0" actId="1076"/>
          <ac:spMkLst>
            <pc:docMk/>
            <pc:sldMk cId="3241496372" sldId="347"/>
            <ac:spMk id="4493" creationId="{A9A09F3B-DF20-A90E-1646-1CAF0B37A4BB}"/>
          </ac:spMkLst>
        </pc:spChg>
        <pc:spChg chg="mod">
          <ac:chgData name="Kawanishi Tetsuya" userId="440016e27858312a" providerId="LiveId" clId="{3375B574-6F0B-4947-8917-2B6FAE8D25FD}" dt="2022-11-14T16:13:38.698" v="0" actId="1076"/>
          <ac:spMkLst>
            <pc:docMk/>
            <pc:sldMk cId="3241496372" sldId="347"/>
            <ac:spMk id="4494" creationId="{FF91E8D0-06B7-F937-0EAE-858442BE80ED}"/>
          </ac:spMkLst>
        </pc:spChg>
        <pc:spChg chg="mod">
          <ac:chgData name="Kawanishi Tetsuya" userId="440016e27858312a" providerId="LiveId" clId="{3375B574-6F0B-4947-8917-2B6FAE8D25FD}" dt="2022-11-14T16:13:38.698" v="0" actId="1076"/>
          <ac:spMkLst>
            <pc:docMk/>
            <pc:sldMk cId="3241496372" sldId="347"/>
            <ac:spMk id="4495" creationId="{A4FA63AC-B605-7939-993B-7F19A261F3CB}"/>
          </ac:spMkLst>
        </pc:spChg>
        <pc:spChg chg="mod">
          <ac:chgData name="Kawanishi Tetsuya" userId="440016e27858312a" providerId="LiveId" clId="{3375B574-6F0B-4947-8917-2B6FAE8D25FD}" dt="2022-11-14T16:13:38.698" v="0" actId="1076"/>
          <ac:spMkLst>
            <pc:docMk/>
            <pc:sldMk cId="3241496372" sldId="347"/>
            <ac:spMk id="4496" creationId="{7F81ADBB-BC27-4FCD-BD01-D071A81748E6}"/>
          </ac:spMkLst>
        </pc:spChg>
        <pc:spChg chg="mod">
          <ac:chgData name="Kawanishi Tetsuya" userId="440016e27858312a" providerId="LiveId" clId="{3375B574-6F0B-4947-8917-2B6FAE8D25FD}" dt="2022-11-14T16:13:38.698" v="0" actId="1076"/>
          <ac:spMkLst>
            <pc:docMk/>
            <pc:sldMk cId="3241496372" sldId="347"/>
            <ac:spMk id="4497" creationId="{38B82E86-9CAF-248F-F86A-52EAB7C365EF}"/>
          </ac:spMkLst>
        </pc:spChg>
        <pc:spChg chg="mod">
          <ac:chgData name="Kawanishi Tetsuya" userId="440016e27858312a" providerId="LiveId" clId="{3375B574-6F0B-4947-8917-2B6FAE8D25FD}" dt="2022-11-14T16:13:38.698" v="0" actId="1076"/>
          <ac:spMkLst>
            <pc:docMk/>
            <pc:sldMk cId="3241496372" sldId="347"/>
            <ac:spMk id="4498" creationId="{F8CD5027-14C3-EC89-3033-696E1C072525}"/>
          </ac:spMkLst>
        </pc:spChg>
        <pc:spChg chg="mod">
          <ac:chgData name="Kawanishi Tetsuya" userId="440016e27858312a" providerId="LiveId" clId="{3375B574-6F0B-4947-8917-2B6FAE8D25FD}" dt="2022-11-14T16:13:38.698" v="0" actId="1076"/>
          <ac:spMkLst>
            <pc:docMk/>
            <pc:sldMk cId="3241496372" sldId="347"/>
            <ac:spMk id="4499" creationId="{3A5937B5-7105-B2C2-A416-74A985E0A08D}"/>
          </ac:spMkLst>
        </pc:spChg>
        <pc:spChg chg="mod">
          <ac:chgData name="Kawanishi Tetsuya" userId="440016e27858312a" providerId="LiveId" clId="{3375B574-6F0B-4947-8917-2B6FAE8D25FD}" dt="2022-11-14T16:13:38.698" v="0" actId="1076"/>
          <ac:spMkLst>
            <pc:docMk/>
            <pc:sldMk cId="3241496372" sldId="347"/>
            <ac:spMk id="4500" creationId="{666EEAD9-1370-F3F8-3DAA-3EB9692AFC93}"/>
          </ac:spMkLst>
        </pc:spChg>
        <pc:spChg chg="mod">
          <ac:chgData name="Kawanishi Tetsuya" userId="440016e27858312a" providerId="LiveId" clId="{3375B574-6F0B-4947-8917-2B6FAE8D25FD}" dt="2022-11-14T16:13:38.698" v="0" actId="1076"/>
          <ac:spMkLst>
            <pc:docMk/>
            <pc:sldMk cId="3241496372" sldId="347"/>
            <ac:spMk id="4501" creationId="{354BAB1B-FCAA-E1D9-4CB6-12627A4FB490}"/>
          </ac:spMkLst>
        </pc:spChg>
        <pc:spChg chg="mod">
          <ac:chgData name="Kawanishi Tetsuya" userId="440016e27858312a" providerId="LiveId" clId="{3375B574-6F0B-4947-8917-2B6FAE8D25FD}" dt="2022-11-14T16:13:38.698" v="0" actId="1076"/>
          <ac:spMkLst>
            <pc:docMk/>
            <pc:sldMk cId="3241496372" sldId="347"/>
            <ac:spMk id="4502" creationId="{FF0E19CF-5E0D-102C-8838-965EC1C0DBB6}"/>
          </ac:spMkLst>
        </pc:spChg>
        <pc:spChg chg="mod">
          <ac:chgData name="Kawanishi Tetsuya" userId="440016e27858312a" providerId="LiveId" clId="{3375B574-6F0B-4947-8917-2B6FAE8D25FD}" dt="2022-11-14T16:13:38.698" v="0" actId="1076"/>
          <ac:spMkLst>
            <pc:docMk/>
            <pc:sldMk cId="3241496372" sldId="347"/>
            <ac:spMk id="4503" creationId="{86645A08-0711-D568-6F57-74FC84C71421}"/>
          </ac:spMkLst>
        </pc:spChg>
        <pc:spChg chg="mod">
          <ac:chgData name="Kawanishi Tetsuya" userId="440016e27858312a" providerId="LiveId" clId="{3375B574-6F0B-4947-8917-2B6FAE8D25FD}" dt="2022-11-14T16:13:38.698" v="0" actId="1076"/>
          <ac:spMkLst>
            <pc:docMk/>
            <pc:sldMk cId="3241496372" sldId="347"/>
            <ac:spMk id="4504" creationId="{8F2ED847-DF90-ED24-C3BE-AF11E6FCEF9A}"/>
          </ac:spMkLst>
        </pc:spChg>
        <pc:spChg chg="mod">
          <ac:chgData name="Kawanishi Tetsuya" userId="440016e27858312a" providerId="LiveId" clId="{3375B574-6F0B-4947-8917-2B6FAE8D25FD}" dt="2022-11-14T16:13:38.698" v="0" actId="1076"/>
          <ac:spMkLst>
            <pc:docMk/>
            <pc:sldMk cId="3241496372" sldId="347"/>
            <ac:spMk id="4505" creationId="{EC36AAF9-F328-1DFE-82C3-F867DA01EE0C}"/>
          </ac:spMkLst>
        </pc:spChg>
        <pc:spChg chg="mod">
          <ac:chgData name="Kawanishi Tetsuya" userId="440016e27858312a" providerId="LiveId" clId="{3375B574-6F0B-4947-8917-2B6FAE8D25FD}" dt="2022-11-14T16:13:38.698" v="0" actId="1076"/>
          <ac:spMkLst>
            <pc:docMk/>
            <pc:sldMk cId="3241496372" sldId="347"/>
            <ac:spMk id="4506" creationId="{42CA4F6F-721A-A2BF-180B-5F13719FB405}"/>
          </ac:spMkLst>
        </pc:spChg>
        <pc:spChg chg="mod">
          <ac:chgData name="Kawanishi Tetsuya" userId="440016e27858312a" providerId="LiveId" clId="{3375B574-6F0B-4947-8917-2B6FAE8D25FD}" dt="2022-11-14T16:13:38.698" v="0" actId="1076"/>
          <ac:spMkLst>
            <pc:docMk/>
            <pc:sldMk cId="3241496372" sldId="347"/>
            <ac:spMk id="4507" creationId="{35DAA927-FA59-87AD-A1EC-8A7B95CF85CB}"/>
          </ac:spMkLst>
        </pc:spChg>
        <pc:spChg chg="mod">
          <ac:chgData name="Kawanishi Tetsuya" userId="440016e27858312a" providerId="LiveId" clId="{3375B574-6F0B-4947-8917-2B6FAE8D25FD}" dt="2022-11-14T16:13:38.698" v="0" actId="1076"/>
          <ac:spMkLst>
            <pc:docMk/>
            <pc:sldMk cId="3241496372" sldId="347"/>
            <ac:spMk id="4508" creationId="{D1F46D4A-A5A5-A962-C016-0A7B37C35D3C}"/>
          </ac:spMkLst>
        </pc:spChg>
        <pc:spChg chg="mod">
          <ac:chgData name="Kawanishi Tetsuya" userId="440016e27858312a" providerId="LiveId" clId="{3375B574-6F0B-4947-8917-2B6FAE8D25FD}" dt="2022-11-14T16:13:38.698" v="0" actId="1076"/>
          <ac:spMkLst>
            <pc:docMk/>
            <pc:sldMk cId="3241496372" sldId="347"/>
            <ac:spMk id="4509" creationId="{8D1A0E39-A6DE-75C2-776F-3B29E7587DAA}"/>
          </ac:spMkLst>
        </pc:spChg>
        <pc:spChg chg="mod">
          <ac:chgData name="Kawanishi Tetsuya" userId="440016e27858312a" providerId="LiveId" clId="{3375B574-6F0B-4947-8917-2B6FAE8D25FD}" dt="2022-11-14T16:13:38.698" v="0" actId="1076"/>
          <ac:spMkLst>
            <pc:docMk/>
            <pc:sldMk cId="3241496372" sldId="347"/>
            <ac:spMk id="4510" creationId="{52BD7E3C-4DCF-2363-BF62-D337309679AC}"/>
          </ac:spMkLst>
        </pc:spChg>
        <pc:spChg chg="mod">
          <ac:chgData name="Kawanishi Tetsuya" userId="440016e27858312a" providerId="LiveId" clId="{3375B574-6F0B-4947-8917-2B6FAE8D25FD}" dt="2022-11-14T16:13:38.698" v="0" actId="1076"/>
          <ac:spMkLst>
            <pc:docMk/>
            <pc:sldMk cId="3241496372" sldId="347"/>
            <ac:spMk id="4511" creationId="{01D9BFC2-219A-5F70-CAFF-C163C4DB4E3E}"/>
          </ac:spMkLst>
        </pc:spChg>
        <pc:spChg chg="mod">
          <ac:chgData name="Kawanishi Tetsuya" userId="440016e27858312a" providerId="LiveId" clId="{3375B574-6F0B-4947-8917-2B6FAE8D25FD}" dt="2022-11-14T16:13:38.698" v="0" actId="1076"/>
          <ac:spMkLst>
            <pc:docMk/>
            <pc:sldMk cId="3241496372" sldId="347"/>
            <ac:spMk id="4512" creationId="{29260A8E-84CB-923E-94F0-47F2696C8542}"/>
          </ac:spMkLst>
        </pc:spChg>
        <pc:spChg chg="mod">
          <ac:chgData name="Kawanishi Tetsuya" userId="440016e27858312a" providerId="LiveId" clId="{3375B574-6F0B-4947-8917-2B6FAE8D25FD}" dt="2022-11-14T16:13:38.698" v="0" actId="1076"/>
          <ac:spMkLst>
            <pc:docMk/>
            <pc:sldMk cId="3241496372" sldId="347"/>
            <ac:spMk id="4513" creationId="{D0CACA27-20F5-4BEA-75F2-49F7F6AF9707}"/>
          </ac:spMkLst>
        </pc:spChg>
        <pc:spChg chg="mod">
          <ac:chgData name="Kawanishi Tetsuya" userId="440016e27858312a" providerId="LiveId" clId="{3375B574-6F0B-4947-8917-2B6FAE8D25FD}" dt="2022-11-14T16:13:38.698" v="0" actId="1076"/>
          <ac:spMkLst>
            <pc:docMk/>
            <pc:sldMk cId="3241496372" sldId="347"/>
            <ac:spMk id="4514" creationId="{4DBEC8DD-372E-3563-E74A-816849736DAE}"/>
          </ac:spMkLst>
        </pc:spChg>
        <pc:spChg chg="mod">
          <ac:chgData name="Kawanishi Tetsuya" userId="440016e27858312a" providerId="LiveId" clId="{3375B574-6F0B-4947-8917-2B6FAE8D25FD}" dt="2022-11-14T16:13:38.698" v="0" actId="1076"/>
          <ac:spMkLst>
            <pc:docMk/>
            <pc:sldMk cId="3241496372" sldId="347"/>
            <ac:spMk id="4515" creationId="{26878EF7-ABA9-3939-2BF2-FBAE37BDE6C6}"/>
          </ac:spMkLst>
        </pc:spChg>
        <pc:spChg chg="mod">
          <ac:chgData name="Kawanishi Tetsuya" userId="440016e27858312a" providerId="LiveId" clId="{3375B574-6F0B-4947-8917-2B6FAE8D25FD}" dt="2022-11-14T16:13:38.698" v="0" actId="1076"/>
          <ac:spMkLst>
            <pc:docMk/>
            <pc:sldMk cId="3241496372" sldId="347"/>
            <ac:spMk id="4516" creationId="{EC462C13-70FB-A6DB-32F1-4D94610C6976}"/>
          </ac:spMkLst>
        </pc:spChg>
        <pc:spChg chg="mod">
          <ac:chgData name="Kawanishi Tetsuya" userId="440016e27858312a" providerId="LiveId" clId="{3375B574-6F0B-4947-8917-2B6FAE8D25FD}" dt="2022-11-14T16:13:38.698" v="0" actId="1076"/>
          <ac:spMkLst>
            <pc:docMk/>
            <pc:sldMk cId="3241496372" sldId="347"/>
            <ac:spMk id="4517" creationId="{2BDB061C-2EB0-C8E4-4250-10E0B8D7D481}"/>
          </ac:spMkLst>
        </pc:spChg>
        <pc:spChg chg="mod">
          <ac:chgData name="Kawanishi Tetsuya" userId="440016e27858312a" providerId="LiveId" clId="{3375B574-6F0B-4947-8917-2B6FAE8D25FD}" dt="2022-11-14T16:13:38.698" v="0" actId="1076"/>
          <ac:spMkLst>
            <pc:docMk/>
            <pc:sldMk cId="3241496372" sldId="347"/>
            <ac:spMk id="4518" creationId="{BB28E45F-DD97-25A8-6EB0-BC550534B6E0}"/>
          </ac:spMkLst>
        </pc:spChg>
        <pc:spChg chg="mod">
          <ac:chgData name="Kawanishi Tetsuya" userId="440016e27858312a" providerId="LiveId" clId="{3375B574-6F0B-4947-8917-2B6FAE8D25FD}" dt="2022-11-14T16:13:38.698" v="0" actId="1076"/>
          <ac:spMkLst>
            <pc:docMk/>
            <pc:sldMk cId="3241496372" sldId="347"/>
            <ac:spMk id="4519" creationId="{55273E48-0166-EEFB-CB0A-4518BC44E86C}"/>
          </ac:spMkLst>
        </pc:spChg>
        <pc:spChg chg="mod">
          <ac:chgData name="Kawanishi Tetsuya" userId="440016e27858312a" providerId="LiveId" clId="{3375B574-6F0B-4947-8917-2B6FAE8D25FD}" dt="2022-11-14T16:13:38.698" v="0" actId="1076"/>
          <ac:spMkLst>
            <pc:docMk/>
            <pc:sldMk cId="3241496372" sldId="347"/>
            <ac:spMk id="4520" creationId="{F9F58ED6-9EC5-4D17-A14D-DCDC60B1F5CB}"/>
          </ac:spMkLst>
        </pc:spChg>
        <pc:spChg chg="mod">
          <ac:chgData name="Kawanishi Tetsuya" userId="440016e27858312a" providerId="LiveId" clId="{3375B574-6F0B-4947-8917-2B6FAE8D25FD}" dt="2022-11-14T16:13:38.698" v="0" actId="1076"/>
          <ac:spMkLst>
            <pc:docMk/>
            <pc:sldMk cId="3241496372" sldId="347"/>
            <ac:spMk id="4521" creationId="{59AD8349-57B8-569C-E36C-B5BA9A9EAE40}"/>
          </ac:spMkLst>
        </pc:spChg>
        <pc:spChg chg="mod">
          <ac:chgData name="Kawanishi Tetsuya" userId="440016e27858312a" providerId="LiveId" clId="{3375B574-6F0B-4947-8917-2B6FAE8D25FD}" dt="2022-11-14T16:13:38.698" v="0" actId="1076"/>
          <ac:spMkLst>
            <pc:docMk/>
            <pc:sldMk cId="3241496372" sldId="347"/>
            <ac:spMk id="4522" creationId="{58350D7C-C6C7-C567-A2EF-607071A371C4}"/>
          </ac:spMkLst>
        </pc:spChg>
        <pc:spChg chg="mod">
          <ac:chgData name="Kawanishi Tetsuya" userId="440016e27858312a" providerId="LiveId" clId="{3375B574-6F0B-4947-8917-2B6FAE8D25FD}" dt="2022-11-14T16:13:38.698" v="0" actId="1076"/>
          <ac:spMkLst>
            <pc:docMk/>
            <pc:sldMk cId="3241496372" sldId="347"/>
            <ac:spMk id="4523" creationId="{FEF51B2A-5282-545C-28D4-FA012228151C}"/>
          </ac:spMkLst>
        </pc:spChg>
        <pc:spChg chg="mod">
          <ac:chgData name="Kawanishi Tetsuya" userId="440016e27858312a" providerId="LiveId" clId="{3375B574-6F0B-4947-8917-2B6FAE8D25FD}" dt="2022-11-14T16:13:38.698" v="0" actId="1076"/>
          <ac:spMkLst>
            <pc:docMk/>
            <pc:sldMk cId="3241496372" sldId="347"/>
            <ac:spMk id="4524" creationId="{C01C1B8D-8E5A-060D-9A70-8F63C5702C23}"/>
          </ac:spMkLst>
        </pc:spChg>
        <pc:spChg chg="mod">
          <ac:chgData name="Kawanishi Tetsuya" userId="440016e27858312a" providerId="LiveId" clId="{3375B574-6F0B-4947-8917-2B6FAE8D25FD}" dt="2022-11-14T16:13:38.698" v="0" actId="1076"/>
          <ac:spMkLst>
            <pc:docMk/>
            <pc:sldMk cId="3241496372" sldId="347"/>
            <ac:spMk id="4525" creationId="{8A754959-767B-8DF8-9177-EB38C32B79E3}"/>
          </ac:spMkLst>
        </pc:spChg>
        <pc:spChg chg="mod">
          <ac:chgData name="Kawanishi Tetsuya" userId="440016e27858312a" providerId="LiveId" clId="{3375B574-6F0B-4947-8917-2B6FAE8D25FD}" dt="2022-11-14T16:13:38.698" v="0" actId="1076"/>
          <ac:spMkLst>
            <pc:docMk/>
            <pc:sldMk cId="3241496372" sldId="347"/>
            <ac:spMk id="4526" creationId="{C7CA5071-1A9D-86AB-80B3-F37ABC44A346}"/>
          </ac:spMkLst>
        </pc:spChg>
        <pc:spChg chg="mod">
          <ac:chgData name="Kawanishi Tetsuya" userId="440016e27858312a" providerId="LiveId" clId="{3375B574-6F0B-4947-8917-2B6FAE8D25FD}" dt="2022-11-14T16:13:38.698" v="0" actId="1076"/>
          <ac:spMkLst>
            <pc:docMk/>
            <pc:sldMk cId="3241496372" sldId="347"/>
            <ac:spMk id="4527" creationId="{E8A41C44-0029-0D18-1B71-A9102E60D0BB}"/>
          </ac:spMkLst>
        </pc:spChg>
        <pc:spChg chg="mod">
          <ac:chgData name="Kawanishi Tetsuya" userId="440016e27858312a" providerId="LiveId" clId="{3375B574-6F0B-4947-8917-2B6FAE8D25FD}" dt="2022-11-14T16:13:38.698" v="0" actId="1076"/>
          <ac:spMkLst>
            <pc:docMk/>
            <pc:sldMk cId="3241496372" sldId="347"/>
            <ac:spMk id="4528" creationId="{430531A6-35BB-5029-ED44-79E41EED2A6A}"/>
          </ac:spMkLst>
        </pc:spChg>
        <pc:spChg chg="mod">
          <ac:chgData name="Kawanishi Tetsuya" userId="440016e27858312a" providerId="LiveId" clId="{3375B574-6F0B-4947-8917-2B6FAE8D25FD}" dt="2022-11-14T16:13:38.698" v="0" actId="1076"/>
          <ac:spMkLst>
            <pc:docMk/>
            <pc:sldMk cId="3241496372" sldId="347"/>
            <ac:spMk id="4529" creationId="{A914765F-8F3F-3C93-798D-0446B4F34A45}"/>
          </ac:spMkLst>
        </pc:spChg>
        <pc:spChg chg="mod">
          <ac:chgData name="Kawanishi Tetsuya" userId="440016e27858312a" providerId="LiveId" clId="{3375B574-6F0B-4947-8917-2B6FAE8D25FD}" dt="2022-11-14T16:13:38.698" v="0" actId="1076"/>
          <ac:spMkLst>
            <pc:docMk/>
            <pc:sldMk cId="3241496372" sldId="347"/>
            <ac:spMk id="4530" creationId="{A7774A74-F0BC-1412-D2CB-CE8101DF0BDF}"/>
          </ac:spMkLst>
        </pc:spChg>
        <pc:spChg chg="mod">
          <ac:chgData name="Kawanishi Tetsuya" userId="440016e27858312a" providerId="LiveId" clId="{3375B574-6F0B-4947-8917-2B6FAE8D25FD}" dt="2022-11-14T16:13:38.698" v="0" actId="1076"/>
          <ac:spMkLst>
            <pc:docMk/>
            <pc:sldMk cId="3241496372" sldId="347"/>
            <ac:spMk id="4531" creationId="{995F7ECD-4A53-967F-1E4B-54C5B67A0195}"/>
          </ac:spMkLst>
        </pc:spChg>
        <pc:spChg chg="mod">
          <ac:chgData name="Kawanishi Tetsuya" userId="440016e27858312a" providerId="LiveId" clId="{3375B574-6F0B-4947-8917-2B6FAE8D25FD}" dt="2022-11-14T16:13:38.698" v="0" actId="1076"/>
          <ac:spMkLst>
            <pc:docMk/>
            <pc:sldMk cId="3241496372" sldId="347"/>
            <ac:spMk id="4532" creationId="{4B032D6B-A013-E126-5685-EE943F25A66E}"/>
          </ac:spMkLst>
        </pc:spChg>
        <pc:spChg chg="mod">
          <ac:chgData name="Kawanishi Tetsuya" userId="440016e27858312a" providerId="LiveId" clId="{3375B574-6F0B-4947-8917-2B6FAE8D25FD}" dt="2022-11-14T16:13:38.698" v="0" actId="1076"/>
          <ac:spMkLst>
            <pc:docMk/>
            <pc:sldMk cId="3241496372" sldId="347"/>
            <ac:spMk id="4533" creationId="{88C40AE1-104A-4203-192D-6970D0214F3A}"/>
          </ac:spMkLst>
        </pc:spChg>
        <pc:spChg chg="mod">
          <ac:chgData name="Kawanishi Tetsuya" userId="440016e27858312a" providerId="LiveId" clId="{3375B574-6F0B-4947-8917-2B6FAE8D25FD}" dt="2022-11-14T16:13:38.698" v="0" actId="1076"/>
          <ac:spMkLst>
            <pc:docMk/>
            <pc:sldMk cId="3241496372" sldId="347"/>
            <ac:spMk id="4534" creationId="{72DE6731-72E1-012C-A4AA-632937D8D22B}"/>
          </ac:spMkLst>
        </pc:spChg>
        <pc:spChg chg="mod">
          <ac:chgData name="Kawanishi Tetsuya" userId="440016e27858312a" providerId="LiveId" clId="{3375B574-6F0B-4947-8917-2B6FAE8D25FD}" dt="2022-11-14T16:13:38.698" v="0" actId="1076"/>
          <ac:spMkLst>
            <pc:docMk/>
            <pc:sldMk cId="3241496372" sldId="347"/>
            <ac:spMk id="4535" creationId="{C1361CBC-A90B-31FE-814F-EAE1FE6325D4}"/>
          </ac:spMkLst>
        </pc:spChg>
        <pc:spChg chg="mod">
          <ac:chgData name="Kawanishi Tetsuya" userId="440016e27858312a" providerId="LiveId" clId="{3375B574-6F0B-4947-8917-2B6FAE8D25FD}" dt="2022-11-14T16:13:38.698" v="0" actId="1076"/>
          <ac:spMkLst>
            <pc:docMk/>
            <pc:sldMk cId="3241496372" sldId="347"/>
            <ac:spMk id="4536" creationId="{641CC341-2025-F0D3-B079-5C0EB4DC1340}"/>
          </ac:spMkLst>
        </pc:spChg>
        <pc:spChg chg="mod">
          <ac:chgData name="Kawanishi Tetsuya" userId="440016e27858312a" providerId="LiveId" clId="{3375B574-6F0B-4947-8917-2B6FAE8D25FD}" dt="2022-11-14T16:13:38.698" v="0" actId="1076"/>
          <ac:spMkLst>
            <pc:docMk/>
            <pc:sldMk cId="3241496372" sldId="347"/>
            <ac:spMk id="4537" creationId="{E520A083-2834-C1A1-9585-3BEE9693651D}"/>
          </ac:spMkLst>
        </pc:spChg>
        <pc:spChg chg="mod">
          <ac:chgData name="Kawanishi Tetsuya" userId="440016e27858312a" providerId="LiveId" clId="{3375B574-6F0B-4947-8917-2B6FAE8D25FD}" dt="2022-11-14T16:13:38.698" v="0" actId="1076"/>
          <ac:spMkLst>
            <pc:docMk/>
            <pc:sldMk cId="3241496372" sldId="347"/>
            <ac:spMk id="4538" creationId="{AC8083D3-615E-A8EC-E60D-75D4DA4EC7BA}"/>
          </ac:spMkLst>
        </pc:spChg>
        <pc:spChg chg="mod">
          <ac:chgData name="Kawanishi Tetsuya" userId="440016e27858312a" providerId="LiveId" clId="{3375B574-6F0B-4947-8917-2B6FAE8D25FD}" dt="2022-11-14T16:13:38.698" v="0" actId="1076"/>
          <ac:spMkLst>
            <pc:docMk/>
            <pc:sldMk cId="3241496372" sldId="347"/>
            <ac:spMk id="4539" creationId="{EDF25A9D-792F-C7F3-6E2D-B9D302145F25}"/>
          </ac:spMkLst>
        </pc:spChg>
        <pc:spChg chg="mod">
          <ac:chgData name="Kawanishi Tetsuya" userId="440016e27858312a" providerId="LiveId" clId="{3375B574-6F0B-4947-8917-2B6FAE8D25FD}" dt="2022-11-14T16:13:38.698" v="0" actId="1076"/>
          <ac:spMkLst>
            <pc:docMk/>
            <pc:sldMk cId="3241496372" sldId="347"/>
            <ac:spMk id="4540" creationId="{8F6BAFED-B258-6A4D-6A31-A05C2DCDCA6F}"/>
          </ac:spMkLst>
        </pc:spChg>
        <pc:spChg chg="mod">
          <ac:chgData name="Kawanishi Tetsuya" userId="440016e27858312a" providerId="LiveId" clId="{3375B574-6F0B-4947-8917-2B6FAE8D25FD}" dt="2022-11-14T16:13:38.698" v="0" actId="1076"/>
          <ac:spMkLst>
            <pc:docMk/>
            <pc:sldMk cId="3241496372" sldId="347"/>
            <ac:spMk id="4541" creationId="{B978092E-9F53-3BBB-2203-B22DCD901CEC}"/>
          </ac:spMkLst>
        </pc:spChg>
        <pc:spChg chg="mod">
          <ac:chgData name="Kawanishi Tetsuya" userId="440016e27858312a" providerId="LiveId" clId="{3375B574-6F0B-4947-8917-2B6FAE8D25FD}" dt="2022-11-14T16:13:38.698" v="0" actId="1076"/>
          <ac:spMkLst>
            <pc:docMk/>
            <pc:sldMk cId="3241496372" sldId="347"/>
            <ac:spMk id="4542" creationId="{86A24FEB-046A-6B88-A9C4-C68C8824FE3B}"/>
          </ac:spMkLst>
        </pc:spChg>
        <pc:spChg chg="mod">
          <ac:chgData name="Kawanishi Tetsuya" userId="440016e27858312a" providerId="LiveId" clId="{3375B574-6F0B-4947-8917-2B6FAE8D25FD}" dt="2022-11-14T16:13:38.698" v="0" actId="1076"/>
          <ac:spMkLst>
            <pc:docMk/>
            <pc:sldMk cId="3241496372" sldId="347"/>
            <ac:spMk id="4543" creationId="{D792425C-EBA2-879E-50D2-FCE9C506C836}"/>
          </ac:spMkLst>
        </pc:spChg>
        <pc:spChg chg="mod">
          <ac:chgData name="Kawanishi Tetsuya" userId="440016e27858312a" providerId="LiveId" clId="{3375B574-6F0B-4947-8917-2B6FAE8D25FD}" dt="2022-11-14T16:13:38.698" v="0" actId="1076"/>
          <ac:spMkLst>
            <pc:docMk/>
            <pc:sldMk cId="3241496372" sldId="347"/>
            <ac:spMk id="4544" creationId="{D3FEB472-75CD-9BC1-7FC8-33733CE17B18}"/>
          </ac:spMkLst>
        </pc:spChg>
        <pc:spChg chg="mod">
          <ac:chgData name="Kawanishi Tetsuya" userId="440016e27858312a" providerId="LiveId" clId="{3375B574-6F0B-4947-8917-2B6FAE8D25FD}" dt="2022-11-14T16:13:38.698" v="0" actId="1076"/>
          <ac:spMkLst>
            <pc:docMk/>
            <pc:sldMk cId="3241496372" sldId="347"/>
            <ac:spMk id="4545" creationId="{CEE4A54D-89E1-5D7B-EBA7-5426B19F82C9}"/>
          </ac:spMkLst>
        </pc:spChg>
        <pc:spChg chg="mod">
          <ac:chgData name="Kawanishi Tetsuya" userId="440016e27858312a" providerId="LiveId" clId="{3375B574-6F0B-4947-8917-2B6FAE8D25FD}" dt="2022-11-14T16:13:38.698" v="0" actId="1076"/>
          <ac:spMkLst>
            <pc:docMk/>
            <pc:sldMk cId="3241496372" sldId="347"/>
            <ac:spMk id="4546" creationId="{68BBA6D1-D2E9-D32D-F72A-A390F7869175}"/>
          </ac:spMkLst>
        </pc:spChg>
        <pc:spChg chg="mod">
          <ac:chgData name="Kawanishi Tetsuya" userId="440016e27858312a" providerId="LiveId" clId="{3375B574-6F0B-4947-8917-2B6FAE8D25FD}" dt="2022-11-14T16:13:38.698" v="0" actId="1076"/>
          <ac:spMkLst>
            <pc:docMk/>
            <pc:sldMk cId="3241496372" sldId="347"/>
            <ac:spMk id="4547" creationId="{BB329F4E-2DAD-B305-D3B6-F107B71F77CF}"/>
          </ac:spMkLst>
        </pc:spChg>
        <pc:spChg chg="mod">
          <ac:chgData name="Kawanishi Tetsuya" userId="440016e27858312a" providerId="LiveId" clId="{3375B574-6F0B-4947-8917-2B6FAE8D25FD}" dt="2022-11-14T16:13:38.698" v="0" actId="1076"/>
          <ac:spMkLst>
            <pc:docMk/>
            <pc:sldMk cId="3241496372" sldId="347"/>
            <ac:spMk id="4548" creationId="{A0B8390C-2049-1DDE-7E46-D25DF8ABE992}"/>
          </ac:spMkLst>
        </pc:spChg>
        <pc:spChg chg="mod">
          <ac:chgData name="Kawanishi Tetsuya" userId="440016e27858312a" providerId="LiveId" clId="{3375B574-6F0B-4947-8917-2B6FAE8D25FD}" dt="2022-11-14T16:13:38.698" v="0" actId="1076"/>
          <ac:spMkLst>
            <pc:docMk/>
            <pc:sldMk cId="3241496372" sldId="347"/>
            <ac:spMk id="4549" creationId="{3D846477-7C28-9BFF-3048-39954E77699A}"/>
          </ac:spMkLst>
        </pc:spChg>
        <pc:spChg chg="mod">
          <ac:chgData name="Kawanishi Tetsuya" userId="440016e27858312a" providerId="LiveId" clId="{3375B574-6F0B-4947-8917-2B6FAE8D25FD}" dt="2022-11-14T16:13:38.698" v="0" actId="1076"/>
          <ac:spMkLst>
            <pc:docMk/>
            <pc:sldMk cId="3241496372" sldId="347"/>
            <ac:spMk id="4550" creationId="{E9CC50D5-ED7F-062E-CA93-6210AB070B34}"/>
          </ac:spMkLst>
        </pc:spChg>
        <pc:spChg chg="mod">
          <ac:chgData name="Kawanishi Tetsuya" userId="440016e27858312a" providerId="LiveId" clId="{3375B574-6F0B-4947-8917-2B6FAE8D25FD}" dt="2022-11-14T16:13:38.698" v="0" actId="1076"/>
          <ac:spMkLst>
            <pc:docMk/>
            <pc:sldMk cId="3241496372" sldId="347"/>
            <ac:spMk id="4551" creationId="{5F351D60-DFE6-C38D-8FCF-DD76EB1DB170}"/>
          </ac:spMkLst>
        </pc:spChg>
        <pc:spChg chg="mod">
          <ac:chgData name="Kawanishi Tetsuya" userId="440016e27858312a" providerId="LiveId" clId="{3375B574-6F0B-4947-8917-2B6FAE8D25FD}" dt="2022-11-14T16:13:38.698" v="0" actId="1076"/>
          <ac:spMkLst>
            <pc:docMk/>
            <pc:sldMk cId="3241496372" sldId="347"/>
            <ac:spMk id="4552" creationId="{2CC63028-3D40-8E35-B545-ABC1E7DF0C94}"/>
          </ac:spMkLst>
        </pc:spChg>
        <pc:spChg chg="mod">
          <ac:chgData name="Kawanishi Tetsuya" userId="440016e27858312a" providerId="LiveId" clId="{3375B574-6F0B-4947-8917-2B6FAE8D25FD}" dt="2022-11-14T16:13:38.698" v="0" actId="1076"/>
          <ac:spMkLst>
            <pc:docMk/>
            <pc:sldMk cId="3241496372" sldId="347"/>
            <ac:spMk id="4553" creationId="{02E01BD7-1C99-A566-7A96-BB95F87264CD}"/>
          </ac:spMkLst>
        </pc:spChg>
        <pc:spChg chg="mod">
          <ac:chgData name="Kawanishi Tetsuya" userId="440016e27858312a" providerId="LiveId" clId="{3375B574-6F0B-4947-8917-2B6FAE8D25FD}" dt="2022-11-14T16:13:38.698" v="0" actId="1076"/>
          <ac:spMkLst>
            <pc:docMk/>
            <pc:sldMk cId="3241496372" sldId="347"/>
            <ac:spMk id="4554" creationId="{F3AB4820-D3FC-DF9F-D8E9-14B6D3AD8A58}"/>
          </ac:spMkLst>
        </pc:spChg>
        <pc:spChg chg="mod">
          <ac:chgData name="Kawanishi Tetsuya" userId="440016e27858312a" providerId="LiveId" clId="{3375B574-6F0B-4947-8917-2B6FAE8D25FD}" dt="2022-11-14T16:13:38.698" v="0" actId="1076"/>
          <ac:spMkLst>
            <pc:docMk/>
            <pc:sldMk cId="3241496372" sldId="347"/>
            <ac:spMk id="4555" creationId="{BF8CE4E6-3497-5215-68D4-16A00285492F}"/>
          </ac:spMkLst>
        </pc:spChg>
        <pc:spChg chg="mod">
          <ac:chgData name="Kawanishi Tetsuya" userId="440016e27858312a" providerId="LiveId" clId="{3375B574-6F0B-4947-8917-2B6FAE8D25FD}" dt="2022-11-14T16:13:38.698" v="0" actId="1076"/>
          <ac:spMkLst>
            <pc:docMk/>
            <pc:sldMk cId="3241496372" sldId="347"/>
            <ac:spMk id="4556" creationId="{0E923FD5-818C-9394-3F0C-E148C7ED734E}"/>
          </ac:spMkLst>
        </pc:spChg>
        <pc:spChg chg="mod">
          <ac:chgData name="Kawanishi Tetsuya" userId="440016e27858312a" providerId="LiveId" clId="{3375B574-6F0B-4947-8917-2B6FAE8D25FD}" dt="2022-11-14T16:13:38.698" v="0" actId="1076"/>
          <ac:spMkLst>
            <pc:docMk/>
            <pc:sldMk cId="3241496372" sldId="347"/>
            <ac:spMk id="4557" creationId="{B609346B-B7A2-FA67-AE96-34EE0805FE6B}"/>
          </ac:spMkLst>
        </pc:spChg>
        <pc:spChg chg="mod">
          <ac:chgData name="Kawanishi Tetsuya" userId="440016e27858312a" providerId="LiveId" clId="{3375B574-6F0B-4947-8917-2B6FAE8D25FD}" dt="2022-11-14T16:13:38.698" v="0" actId="1076"/>
          <ac:spMkLst>
            <pc:docMk/>
            <pc:sldMk cId="3241496372" sldId="347"/>
            <ac:spMk id="4558" creationId="{44F638E3-CE91-7167-EB2C-5EA17F84F54B}"/>
          </ac:spMkLst>
        </pc:spChg>
        <pc:spChg chg="mod">
          <ac:chgData name="Kawanishi Tetsuya" userId="440016e27858312a" providerId="LiveId" clId="{3375B574-6F0B-4947-8917-2B6FAE8D25FD}" dt="2022-11-14T16:13:38.698" v="0" actId="1076"/>
          <ac:spMkLst>
            <pc:docMk/>
            <pc:sldMk cId="3241496372" sldId="347"/>
            <ac:spMk id="4559" creationId="{223BD5DC-3151-7EF2-AC9A-6EBAAFB5B39F}"/>
          </ac:spMkLst>
        </pc:spChg>
        <pc:spChg chg="mod">
          <ac:chgData name="Kawanishi Tetsuya" userId="440016e27858312a" providerId="LiveId" clId="{3375B574-6F0B-4947-8917-2B6FAE8D25FD}" dt="2022-11-14T16:13:38.698" v="0" actId="1076"/>
          <ac:spMkLst>
            <pc:docMk/>
            <pc:sldMk cId="3241496372" sldId="347"/>
            <ac:spMk id="4560" creationId="{F8ADB5F2-108B-8A19-F15C-33F124B29E20}"/>
          </ac:spMkLst>
        </pc:spChg>
        <pc:spChg chg="mod">
          <ac:chgData name="Kawanishi Tetsuya" userId="440016e27858312a" providerId="LiveId" clId="{3375B574-6F0B-4947-8917-2B6FAE8D25FD}" dt="2022-11-14T16:13:38.698" v="0" actId="1076"/>
          <ac:spMkLst>
            <pc:docMk/>
            <pc:sldMk cId="3241496372" sldId="347"/>
            <ac:spMk id="4561" creationId="{9251A3F3-99A9-F786-6D5A-F9CFFE5CB132}"/>
          </ac:spMkLst>
        </pc:spChg>
        <pc:spChg chg="mod">
          <ac:chgData name="Kawanishi Tetsuya" userId="440016e27858312a" providerId="LiveId" clId="{3375B574-6F0B-4947-8917-2B6FAE8D25FD}" dt="2022-11-14T16:13:38.698" v="0" actId="1076"/>
          <ac:spMkLst>
            <pc:docMk/>
            <pc:sldMk cId="3241496372" sldId="347"/>
            <ac:spMk id="4562" creationId="{59A8170E-92D6-6CD7-B3D6-289968B36ABA}"/>
          </ac:spMkLst>
        </pc:spChg>
        <pc:spChg chg="mod">
          <ac:chgData name="Kawanishi Tetsuya" userId="440016e27858312a" providerId="LiveId" clId="{3375B574-6F0B-4947-8917-2B6FAE8D25FD}" dt="2022-11-14T16:13:38.698" v="0" actId="1076"/>
          <ac:spMkLst>
            <pc:docMk/>
            <pc:sldMk cId="3241496372" sldId="347"/>
            <ac:spMk id="4563" creationId="{265A51AB-0EC8-9E75-20C2-0A066571706E}"/>
          </ac:spMkLst>
        </pc:spChg>
        <pc:spChg chg="mod">
          <ac:chgData name="Kawanishi Tetsuya" userId="440016e27858312a" providerId="LiveId" clId="{3375B574-6F0B-4947-8917-2B6FAE8D25FD}" dt="2022-11-14T16:13:38.698" v="0" actId="1076"/>
          <ac:spMkLst>
            <pc:docMk/>
            <pc:sldMk cId="3241496372" sldId="347"/>
            <ac:spMk id="4564" creationId="{1B189B68-F55E-77F6-0D5B-FFF3E447EF6A}"/>
          </ac:spMkLst>
        </pc:spChg>
        <pc:spChg chg="mod">
          <ac:chgData name="Kawanishi Tetsuya" userId="440016e27858312a" providerId="LiveId" clId="{3375B574-6F0B-4947-8917-2B6FAE8D25FD}" dt="2022-11-14T16:13:38.698" v="0" actId="1076"/>
          <ac:spMkLst>
            <pc:docMk/>
            <pc:sldMk cId="3241496372" sldId="347"/>
            <ac:spMk id="4565" creationId="{42207E43-CAB7-6745-3CC4-C524560D2075}"/>
          </ac:spMkLst>
        </pc:spChg>
        <pc:spChg chg="mod">
          <ac:chgData name="Kawanishi Tetsuya" userId="440016e27858312a" providerId="LiveId" clId="{3375B574-6F0B-4947-8917-2B6FAE8D25FD}" dt="2022-11-14T16:13:38.698" v="0" actId="1076"/>
          <ac:spMkLst>
            <pc:docMk/>
            <pc:sldMk cId="3241496372" sldId="347"/>
            <ac:spMk id="4566" creationId="{CA83EBBB-1D23-7BED-3F73-D6B5332AAA37}"/>
          </ac:spMkLst>
        </pc:spChg>
        <pc:spChg chg="mod">
          <ac:chgData name="Kawanishi Tetsuya" userId="440016e27858312a" providerId="LiveId" clId="{3375B574-6F0B-4947-8917-2B6FAE8D25FD}" dt="2022-11-14T16:13:38.698" v="0" actId="1076"/>
          <ac:spMkLst>
            <pc:docMk/>
            <pc:sldMk cId="3241496372" sldId="347"/>
            <ac:spMk id="4567" creationId="{6355AF6D-D3FC-2502-5928-A4CF6201A5B8}"/>
          </ac:spMkLst>
        </pc:spChg>
        <pc:spChg chg="mod">
          <ac:chgData name="Kawanishi Tetsuya" userId="440016e27858312a" providerId="LiveId" clId="{3375B574-6F0B-4947-8917-2B6FAE8D25FD}" dt="2022-11-14T16:13:38.698" v="0" actId="1076"/>
          <ac:spMkLst>
            <pc:docMk/>
            <pc:sldMk cId="3241496372" sldId="347"/>
            <ac:spMk id="4568" creationId="{0A036982-66E8-140A-B862-B38B40959BF2}"/>
          </ac:spMkLst>
        </pc:spChg>
        <pc:spChg chg="mod">
          <ac:chgData name="Kawanishi Tetsuya" userId="440016e27858312a" providerId="LiveId" clId="{3375B574-6F0B-4947-8917-2B6FAE8D25FD}" dt="2022-11-14T16:13:38.698" v="0" actId="1076"/>
          <ac:spMkLst>
            <pc:docMk/>
            <pc:sldMk cId="3241496372" sldId="347"/>
            <ac:spMk id="4569" creationId="{B4A963F9-EF6F-F127-588E-4CEB3EC83CBF}"/>
          </ac:spMkLst>
        </pc:spChg>
        <pc:spChg chg="mod">
          <ac:chgData name="Kawanishi Tetsuya" userId="440016e27858312a" providerId="LiveId" clId="{3375B574-6F0B-4947-8917-2B6FAE8D25FD}" dt="2022-11-14T16:13:38.698" v="0" actId="1076"/>
          <ac:spMkLst>
            <pc:docMk/>
            <pc:sldMk cId="3241496372" sldId="347"/>
            <ac:spMk id="4570" creationId="{9002443A-ED1C-5FCB-AE09-F9D4EA5B6672}"/>
          </ac:spMkLst>
        </pc:spChg>
        <pc:spChg chg="mod">
          <ac:chgData name="Kawanishi Tetsuya" userId="440016e27858312a" providerId="LiveId" clId="{3375B574-6F0B-4947-8917-2B6FAE8D25FD}" dt="2022-11-14T16:13:38.698" v="0" actId="1076"/>
          <ac:spMkLst>
            <pc:docMk/>
            <pc:sldMk cId="3241496372" sldId="347"/>
            <ac:spMk id="4571" creationId="{4C15892F-2CF2-3D3A-646C-9F0872D7DEA8}"/>
          </ac:spMkLst>
        </pc:spChg>
        <pc:spChg chg="mod">
          <ac:chgData name="Kawanishi Tetsuya" userId="440016e27858312a" providerId="LiveId" clId="{3375B574-6F0B-4947-8917-2B6FAE8D25FD}" dt="2022-11-14T16:13:38.698" v="0" actId="1076"/>
          <ac:spMkLst>
            <pc:docMk/>
            <pc:sldMk cId="3241496372" sldId="347"/>
            <ac:spMk id="4572" creationId="{07840DE5-B84A-24E5-AAD2-FB693D0DFFB2}"/>
          </ac:spMkLst>
        </pc:spChg>
        <pc:spChg chg="mod">
          <ac:chgData name="Kawanishi Tetsuya" userId="440016e27858312a" providerId="LiveId" clId="{3375B574-6F0B-4947-8917-2B6FAE8D25FD}" dt="2022-11-14T16:13:38.698" v="0" actId="1076"/>
          <ac:spMkLst>
            <pc:docMk/>
            <pc:sldMk cId="3241496372" sldId="347"/>
            <ac:spMk id="4573" creationId="{B3754D1A-F8A8-D5F0-1B0D-243B1F28BEA2}"/>
          </ac:spMkLst>
        </pc:spChg>
        <pc:spChg chg="mod">
          <ac:chgData name="Kawanishi Tetsuya" userId="440016e27858312a" providerId="LiveId" clId="{3375B574-6F0B-4947-8917-2B6FAE8D25FD}" dt="2022-11-14T16:13:38.698" v="0" actId="1076"/>
          <ac:spMkLst>
            <pc:docMk/>
            <pc:sldMk cId="3241496372" sldId="347"/>
            <ac:spMk id="4574" creationId="{6AD68348-2D15-ACD8-E7AA-F8F81891A1D8}"/>
          </ac:spMkLst>
        </pc:spChg>
        <pc:spChg chg="mod">
          <ac:chgData name="Kawanishi Tetsuya" userId="440016e27858312a" providerId="LiveId" clId="{3375B574-6F0B-4947-8917-2B6FAE8D25FD}" dt="2022-11-14T16:13:38.698" v="0" actId="1076"/>
          <ac:spMkLst>
            <pc:docMk/>
            <pc:sldMk cId="3241496372" sldId="347"/>
            <ac:spMk id="4575" creationId="{F54986DD-F552-8FF5-6B42-C1F2473FB410}"/>
          </ac:spMkLst>
        </pc:spChg>
        <pc:spChg chg="mod">
          <ac:chgData name="Kawanishi Tetsuya" userId="440016e27858312a" providerId="LiveId" clId="{3375B574-6F0B-4947-8917-2B6FAE8D25FD}" dt="2022-11-14T16:13:38.698" v="0" actId="1076"/>
          <ac:spMkLst>
            <pc:docMk/>
            <pc:sldMk cId="3241496372" sldId="347"/>
            <ac:spMk id="4576" creationId="{A3C7B51E-82DF-053D-89C3-E6763A1F0C1E}"/>
          </ac:spMkLst>
        </pc:spChg>
        <pc:spChg chg="mod">
          <ac:chgData name="Kawanishi Tetsuya" userId="440016e27858312a" providerId="LiveId" clId="{3375B574-6F0B-4947-8917-2B6FAE8D25FD}" dt="2022-11-14T16:13:38.698" v="0" actId="1076"/>
          <ac:spMkLst>
            <pc:docMk/>
            <pc:sldMk cId="3241496372" sldId="347"/>
            <ac:spMk id="4577" creationId="{EA109DB9-0AF5-4B63-1D47-0A761B800560}"/>
          </ac:spMkLst>
        </pc:spChg>
        <pc:spChg chg="mod">
          <ac:chgData name="Kawanishi Tetsuya" userId="440016e27858312a" providerId="LiveId" clId="{3375B574-6F0B-4947-8917-2B6FAE8D25FD}" dt="2022-11-14T16:13:38.698" v="0" actId="1076"/>
          <ac:spMkLst>
            <pc:docMk/>
            <pc:sldMk cId="3241496372" sldId="347"/>
            <ac:spMk id="4578" creationId="{CD0510E6-992A-F035-3795-A8700DEF3612}"/>
          </ac:spMkLst>
        </pc:spChg>
        <pc:spChg chg="mod">
          <ac:chgData name="Kawanishi Tetsuya" userId="440016e27858312a" providerId="LiveId" clId="{3375B574-6F0B-4947-8917-2B6FAE8D25FD}" dt="2022-11-14T16:13:38.698" v="0" actId="1076"/>
          <ac:spMkLst>
            <pc:docMk/>
            <pc:sldMk cId="3241496372" sldId="347"/>
            <ac:spMk id="4579" creationId="{DA5D9F0D-A4B1-75D3-ABB2-322C1149E1FC}"/>
          </ac:spMkLst>
        </pc:spChg>
        <pc:spChg chg="mod">
          <ac:chgData name="Kawanishi Tetsuya" userId="440016e27858312a" providerId="LiveId" clId="{3375B574-6F0B-4947-8917-2B6FAE8D25FD}" dt="2022-11-14T16:13:38.698" v="0" actId="1076"/>
          <ac:spMkLst>
            <pc:docMk/>
            <pc:sldMk cId="3241496372" sldId="347"/>
            <ac:spMk id="4580" creationId="{DCE068A9-147E-B18B-84C0-0C01F9F9999F}"/>
          </ac:spMkLst>
        </pc:spChg>
        <pc:spChg chg="mod">
          <ac:chgData name="Kawanishi Tetsuya" userId="440016e27858312a" providerId="LiveId" clId="{3375B574-6F0B-4947-8917-2B6FAE8D25FD}" dt="2022-11-14T16:13:38.698" v="0" actId="1076"/>
          <ac:spMkLst>
            <pc:docMk/>
            <pc:sldMk cId="3241496372" sldId="347"/>
            <ac:spMk id="4581" creationId="{845DC0FD-34A4-AFFD-E9F7-6C4793CA637F}"/>
          </ac:spMkLst>
        </pc:spChg>
        <pc:spChg chg="mod">
          <ac:chgData name="Kawanishi Tetsuya" userId="440016e27858312a" providerId="LiveId" clId="{3375B574-6F0B-4947-8917-2B6FAE8D25FD}" dt="2022-11-14T16:13:38.698" v="0" actId="1076"/>
          <ac:spMkLst>
            <pc:docMk/>
            <pc:sldMk cId="3241496372" sldId="347"/>
            <ac:spMk id="4582" creationId="{5A620520-ABB7-7E2C-A740-86E097EA9BA8}"/>
          </ac:spMkLst>
        </pc:spChg>
        <pc:spChg chg="mod">
          <ac:chgData name="Kawanishi Tetsuya" userId="440016e27858312a" providerId="LiveId" clId="{3375B574-6F0B-4947-8917-2B6FAE8D25FD}" dt="2022-11-14T16:13:38.698" v="0" actId="1076"/>
          <ac:spMkLst>
            <pc:docMk/>
            <pc:sldMk cId="3241496372" sldId="347"/>
            <ac:spMk id="4583" creationId="{5516E822-C34B-A8F3-4F93-3BEB0F93F338}"/>
          </ac:spMkLst>
        </pc:spChg>
        <pc:spChg chg="mod">
          <ac:chgData name="Kawanishi Tetsuya" userId="440016e27858312a" providerId="LiveId" clId="{3375B574-6F0B-4947-8917-2B6FAE8D25FD}" dt="2022-11-14T16:13:38.698" v="0" actId="1076"/>
          <ac:spMkLst>
            <pc:docMk/>
            <pc:sldMk cId="3241496372" sldId="347"/>
            <ac:spMk id="4584" creationId="{65A934D1-F9DB-26EB-0467-F0EB1DC08371}"/>
          </ac:spMkLst>
        </pc:spChg>
        <pc:spChg chg="mod">
          <ac:chgData name="Kawanishi Tetsuya" userId="440016e27858312a" providerId="LiveId" clId="{3375B574-6F0B-4947-8917-2B6FAE8D25FD}" dt="2022-11-14T16:13:38.698" v="0" actId="1076"/>
          <ac:spMkLst>
            <pc:docMk/>
            <pc:sldMk cId="3241496372" sldId="347"/>
            <ac:spMk id="4585" creationId="{42AAE51F-6BB3-8C8D-A68C-3A2C78A0E8F2}"/>
          </ac:spMkLst>
        </pc:spChg>
        <pc:spChg chg="mod">
          <ac:chgData name="Kawanishi Tetsuya" userId="440016e27858312a" providerId="LiveId" clId="{3375B574-6F0B-4947-8917-2B6FAE8D25FD}" dt="2022-11-14T16:13:38.698" v="0" actId="1076"/>
          <ac:spMkLst>
            <pc:docMk/>
            <pc:sldMk cId="3241496372" sldId="347"/>
            <ac:spMk id="4586" creationId="{134C1A4A-83A3-E977-AAF8-5E12AEADC7D7}"/>
          </ac:spMkLst>
        </pc:spChg>
        <pc:spChg chg="mod">
          <ac:chgData name="Kawanishi Tetsuya" userId="440016e27858312a" providerId="LiveId" clId="{3375B574-6F0B-4947-8917-2B6FAE8D25FD}" dt="2022-11-14T16:13:38.698" v="0" actId="1076"/>
          <ac:spMkLst>
            <pc:docMk/>
            <pc:sldMk cId="3241496372" sldId="347"/>
            <ac:spMk id="4587" creationId="{4D5C980B-19D0-4C7D-72C9-C6BF70CF7550}"/>
          </ac:spMkLst>
        </pc:spChg>
        <pc:spChg chg="mod">
          <ac:chgData name="Kawanishi Tetsuya" userId="440016e27858312a" providerId="LiveId" clId="{3375B574-6F0B-4947-8917-2B6FAE8D25FD}" dt="2022-11-14T16:13:38.698" v="0" actId="1076"/>
          <ac:spMkLst>
            <pc:docMk/>
            <pc:sldMk cId="3241496372" sldId="347"/>
            <ac:spMk id="4588" creationId="{1A33117B-840E-3EB5-DBFE-5CF0CAC91182}"/>
          </ac:spMkLst>
        </pc:spChg>
        <pc:spChg chg="mod">
          <ac:chgData name="Kawanishi Tetsuya" userId="440016e27858312a" providerId="LiveId" clId="{3375B574-6F0B-4947-8917-2B6FAE8D25FD}" dt="2022-11-14T16:13:38.698" v="0" actId="1076"/>
          <ac:spMkLst>
            <pc:docMk/>
            <pc:sldMk cId="3241496372" sldId="347"/>
            <ac:spMk id="4589" creationId="{1AA41394-C2E3-F9DE-43AA-AE44C4AF2166}"/>
          </ac:spMkLst>
        </pc:spChg>
        <pc:spChg chg="mod">
          <ac:chgData name="Kawanishi Tetsuya" userId="440016e27858312a" providerId="LiveId" clId="{3375B574-6F0B-4947-8917-2B6FAE8D25FD}" dt="2022-11-14T16:13:38.698" v="0" actId="1076"/>
          <ac:spMkLst>
            <pc:docMk/>
            <pc:sldMk cId="3241496372" sldId="347"/>
            <ac:spMk id="4590" creationId="{72D39E6B-BF62-7A68-AA3D-384586C63598}"/>
          </ac:spMkLst>
        </pc:spChg>
        <pc:spChg chg="mod">
          <ac:chgData name="Kawanishi Tetsuya" userId="440016e27858312a" providerId="LiveId" clId="{3375B574-6F0B-4947-8917-2B6FAE8D25FD}" dt="2022-11-14T16:13:38.698" v="0" actId="1076"/>
          <ac:spMkLst>
            <pc:docMk/>
            <pc:sldMk cId="3241496372" sldId="347"/>
            <ac:spMk id="4591" creationId="{531AB2D3-2602-397B-4829-614C56488D78}"/>
          </ac:spMkLst>
        </pc:spChg>
        <pc:spChg chg="mod">
          <ac:chgData name="Kawanishi Tetsuya" userId="440016e27858312a" providerId="LiveId" clId="{3375B574-6F0B-4947-8917-2B6FAE8D25FD}" dt="2022-11-14T16:13:38.698" v="0" actId="1076"/>
          <ac:spMkLst>
            <pc:docMk/>
            <pc:sldMk cId="3241496372" sldId="347"/>
            <ac:spMk id="4592" creationId="{8599E8F5-92AA-9626-C224-6AF67B260759}"/>
          </ac:spMkLst>
        </pc:spChg>
        <pc:spChg chg="mod">
          <ac:chgData name="Kawanishi Tetsuya" userId="440016e27858312a" providerId="LiveId" clId="{3375B574-6F0B-4947-8917-2B6FAE8D25FD}" dt="2022-11-14T16:13:38.698" v="0" actId="1076"/>
          <ac:spMkLst>
            <pc:docMk/>
            <pc:sldMk cId="3241496372" sldId="347"/>
            <ac:spMk id="4593" creationId="{A2419226-0D30-3B59-A265-3DEEB5C97B05}"/>
          </ac:spMkLst>
        </pc:spChg>
        <pc:spChg chg="mod">
          <ac:chgData name="Kawanishi Tetsuya" userId="440016e27858312a" providerId="LiveId" clId="{3375B574-6F0B-4947-8917-2B6FAE8D25FD}" dt="2022-11-14T16:13:38.698" v="0" actId="1076"/>
          <ac:spMkLst>
            <pc:docMk/>
            <pc:sldMk cId="3241496372" sldId="347"/>
            <ac:spMk id="4594" creationId="{74841EA3-8DE1-2A55-C254-EC39A2019929}"/>
          </ac:spMkLst>
        </pc:spChg>
        <pc:spChg chg="mod">
          <ac:chgData name="Kawanishi Tetsuya" userId="440016e27858312a" providerId="LiveId" clId="{3375B574-6F0B-4947-8917-2B6FAE8D25FD}" dt="2022-11-14T16:13:38.698" v="0" actId="1076"/>
          <ac:spMkLst>
            <pc:docMk/>
            <pc:sldMk cId="3241496372" sldId="347"/>
            <ac:spMk id="4595" creationId="{600CA5B6-D96B-6099-E6D7-F2A8AF46B02D}"/>
          </ac:spMkLst>
        </pc:spChg>
        <pc:spChg chg="mod">
          <ac:chgData name="Kawanishi Tetsuya" userId="440016e27858312a" providerId="LiveId" clId="{3375B574-6F0B-4947-8917-2B6FAE8D25FD}" dt="2022-11-14T16:13:38.698" v="0" actId="1076"/>
          <ac:spMkLst>
            <pc:docMk/>
            <pc:sldMk cId="3241496372" sldId="347"/>
            <ac:spMk id="4596" creationId="{FEE68A2A-011D-C704-7142-538E9AB024A6}"/>
          </ac:spMkLst>
        </pc:spChg>
        <pc:spChg chg="mod">
          <ac:chgData name="Kawanishi Tetsuya" userId="440016e27858312a" providerId="LiveId" clId="{3375B574-6F0B-4947-8917-2B6FAE8D25FD}" dt="2022-11-14T16:13:38.698" v="0" actId="1076"/>
          <ac:spMkLst>
            <pc:docMk/>
            <pc:sldMk cId="3241496372" sldId="347"/>
            <ac:spMk id="4597" creationId="{B045E476-0B4B-6254-9C28-85918494B80B}"/>
          </ac:spMkLst>
        </pc:spChg>
        <pc:spChg chg="mod">
          <ac:chgData name="Kawanishi Tetsuya" userId="440016e27858312a" providerId="LiveId" clId="{3375B574-6F0B-4947-8917-2B6FAE8D25FD}" dt="2022-11-14T16:13:38.698" v="0" actId="1076"/>
          <ac:spMkLst>
            <pc:docMk/>
            <pc:sldMk cId="3241496372" sldId="347"/>
            <ac:spMk id="4598" creationId="{385F3CF8-2811-42E4-7B4E-20D2FC8415A7}"/>
          </ac:spMkLst>
        </pc:spChg>
        <pc:spChg chg="mod">
          <ac:chgData name="Kawanishi Tetsuya" userId="440016e27858312a" providerId="LiveId" clId="{3375B574-6F0B-4947-8917-2B6FAE8D25FD}" dt="2022-11-14T16:13:38.698" v="0" actId="1076"/>
          <ac:spMkLst>
            <pc:docMk/>
            <pc:sldMk cId="3241496372" sldId="347"/>
            <ac:spMk id="4599" creationId="{327324BC-3AC2-401D-87DB-073DB74D3C5B}"/>
          </ac:spMkLst>
        </pc:spChg>
        <pc:spChg chg="mod">
          <ac:chgData name="Kawanishi Tetsuya" userId="440016e27858312a" providerId="LiveId" clId="{3375B574-6F0B-4947-8917-2B6FAE8D25FD}" dt="2022-11-14T16:13:38.698" v="0" actId="1076"/>
          <ac:spMkLst>
            <pc:docMk/>
            <pc:sldMk cId="3241496372" sldId="347"/>
            <ac:spMk id="4600" creationId="{67EB4FE1-B778-F641-0D77-40E3BA091115}"/>
          </ac:spMkLst>
        </pc:spChg>
        <pc:spChg chg="mod">
          <ac:chgData name="Kawanishi Tetsuya" userId="440016e27858312a" providerId="LiveId" clId="{3375B574-6F0B-4947-8917-2B6FAE8D25FD}" dt="2022-11-14T16:13:38.698" v="0" actId="1076"/>
          <ac:spMkLst>
            <pc:docMk/>
            <pc:sldMk cId="3241496372" sldId="347"/>
            <ac:spMk id="4601" creationId="{C856CB27-7020-63B8-6DC3-C11D25CA3602}"/>
          </ac:spMkLst>
        </pc:spChg>
        <pc:spChg chg="mod">
          <ac:chgData name="Kawanishi Tetsuya" userId="440016e27858312a" providerId="LiveId" clId="{3375B574-6F0B-4947-8917-2B6FAE8D25FD}" dt="2022-11-14T16:13:38.698" v="0" actId="1076"/>
          <ac:spMkLst>
            <pc:docMk/>
            <pc:sldMk cId="3241496372" sldId="347"/>
            <ac:spMk id="4602" creationId="{6F8BCA33-CA87-87DC-47EB-01D513904F3C}"/>
          </ac:spMkLst>
        </pc:spChg>
        <pc:spChg chg="mod">
          <ac:chgData name="Kawanishi Tetsuya" userId="440016e27858312a" providerId="LiveId" clId="{3375B574-6F0B-4947-8917-2B6FAE8D25FD}" dt="2022-11-14T16:13:38.698" v="0" actId="1076"/>
          <ac:spMkLst>
            <pc:docMk/>
            <pc:sldMk cId="3241496372" sldId="347"/>
            <ac:spMk id="4603" creationId="{0461E401-F244-178A-3A12-F81AF88BC1DC}"/>
          </ac:spMkLst>
        </pc:spChg>
        <pc:spChg chg="mod">
          <ac:chgData name="Kawanishi Tetsuya" userId="440016e27858312a" providerId="LiveId" clId="{3375B574-6F0B-4947-8917-2B6FAE8D25FD}" dt="2022-11-14T16:13:38.698" v="0" actId="1076"/>
          <ac:spMkLst>
            <pc:docMk/>
            <pc:sldMk cId="3241496372" sldId="347"/>
            <ac:spMk id="4604" creationId="{651F95B7-2930-F1AE-91C9-9E44EE310DBA}"/>
          </ac:spMkLst>
        </pc:spChg>
        <pc:spChg chg="mod">
          <ac:chgData name="Kawanishi Tetsuya" userId="440016e27858312a" providerId="LiveId" clId="{3375B574-6F0B-4947-8917-2B6FAE8D25FD}" dt="2022-11-14T16:13:38.698" v="0" actId="1076"/>
          <ac:spMkLst>
            <pc:docMk/>
            <pc:sldMk cId="3241496372" sldId="347"/>
            <ac:spMk id="4605" creationId="{7FD71E43-141C-509E-9196-945114934D22}"/>
          </ac:spMkLst>
        </pc:spChg>
        <pc:spChg chg="mod">
          <ac:chgData name="Kawanishi Tetsuya" userId="440016e27858312a" providerId="LiveId" clId="{3375B574-6F0B-4947-8917-2B6FAE8D25FD}" dt="2022-11-14T16:13:38.698" v="0" actId="1076"/>
          <ac:spMkLst>
            <pc:docMk/>
            <pc:sldMk cId="3241496372" sldId="347"/>
            <ac:spMk id="4606" creationId="{AA91B6BD-9212-DB2C-7949-EC4E19BFA8DC}"/>
          </ac:spMkLst>
        </pc:spChg>
        <pc:spChg chg="mod">
          <ac:chgData name="Kawanishi Tetsuya" userId="440016e27858312a" providerId="LiveId" clId="{3375B574-6F0B-4947-8917-2B6FAE8D25FD}" dt="2022-11-14T16:13:38.698" v="0" actId="1076"/>
          <ac:spMkLst>
            <pc:docMk/>
            <pc:sldMk cId="3241496372" sldId="347"/>
            <ac:spMk id="4607" creationId="{F78A9A9A-8A51-A749-8D1D-AA7A513E0810}"/>
          </ac:spMkLst>
        </pc:spChg>
        <pc:spChg chg="mod">
          <ac:chgData name="Kawanishi Tetsuya" userId="440016e27858312a" providerId="LiveId" clId="{3375B574-6F0B-4947-8917-2B6FAE8D25FD}" dt="2022-11-14T16:13:38.698" v="0" actId="1076"/>
          <ac:spMkLst>
            <pc:docMk/>
            <pc:sldMk cId="3241496372" sldId="347"/>
            <ac:spMk id="4608" creationId="{CCC09724-771E-D355-24B9-8BF9FE308B6D}"/>
          </ac:spMkLst>
        </pc:spChg>
        <pc:spChg chg="mod">
          <ac:chgData name="Kawanishi Tetsuya" userId="440016e27858312a" providerId="LiveId" clId="{3375B574-6F0B-4947-8917-2B6FAE8D25FD}" dt="2022-11-14T16:13:38.698" v="0" actId="1076"/>
          <ac:spMkLst>
            <pc:docMk/>
            <pc:sldMk cId="3241496372" sldId="347"/>
            <ac:spMk id="4609" creationId="{619A0552-71CE-A173-A336-B66281CCE72F}"/>
          </ac:spMkLst>
        </pc:spChg>
        <pc:spChg chg="mod">
          <ac:chgData name="Kawanishi Tetsuya" userId="440016e27858312a" providerId="LiveId" clId="{3375B574-6F0B-4947-8917-2B6FAE8D25FD}" dt="2022-11-14T16:13:38.698" v="0" actId="1076"/>
          <ac:spMkLst>
            <pc:docMk/>
            <pc:sldMk cId="3241496372" sldId="347"/>
            <ac:spMk id="4610" creationId="{A3C4F1C2-04C2-60B8-B953-087435023954}"/>
          </ac:spMkLst>
        </pc:spChg>
        <pc:spChg chg="mod">
          <ac:chgData name="Kawanishi Tetsuya" userId="440016e27858312a" providerId="LiveId" clId="{3375B574-6F0B-4947-8917-2B6FAE8D25FD}" dt="2022-11-14T16:13:38.698" v="0" actId="1076"/>
          <ac:spMkLst>
            <pc:docMk/>
            <pc:sldMk cId="3241496372" sldId="347"/>
            <ac:spMk id="4611" creationId="{9D4AC09D-F7F8-43CC-1C52-7A1D84C38E91}"/>
          </ac:spMkLst>
        </pc:spChg>
        <pc:spChg chg="mod">
          <ac:chgData name="Kawanishi Tetsuya" userId="440016e27858312a" providerId="LiveId" clId="{3375B574-6F0B-4947-8917-2B6FAE8D25FD}" dt="2022-11-14T16:13:38.698" v="0" actId="1076"/>
          <ac:spMkLst>
            <pc:docMk/>
            <pc:sldMk cId="3241496372" sldId="347"/>
            <ac:spMk id="4612" creationId="{83FFB018-A35B-586A-3DB2-8F218FBD898F}"/>
          </ac:spMkLst>
        </pc:spChg>
        <pc:spChg chg="mod">
          <ac:chgData name="Kawanishi Tetsuya" userId="440016e27858312a" providerId="LiveId" clId="{3375B574-6F0B-4947-8917-2B6FAE8D25FD}" dt="2022-11-14T16:13:38.698" v="0" actId="1076"/>
          <ac:spMkLst>
            <pc:docMk/>
            <pc:sldMk cId="3241496372" sldId="347"/>
            <ac:spMk id="4613" creationId="{CCF99C36-E9BF-7C21-7712-773D201F1DE2}"/>
          </ac:spMkLst>
        </pc:spChg>
        <pc:spChg chg="mod">
          <ac:chgData name="Kawanishi Tetsuya" userId="440016e27858312a" providerId="LiveId" clId="{3375B574-6F0B-4947-8917-2B6FAE8D25FD}" dt="2022-11-14T16:13:38.698" v="0" actId="1076"/>
          <ac:spMkLst>
            <pc:docMk/>
            <pc:sldMk cId="3241496372" sldId="347"/>
            <ac:spMk id="4614" creationId="{6AF73F70-7216-90E2-FA32-35A910B3E8C4}"/>
          </ac:spMkLst>
        </pc:spChg>
        <pc:spChg chg="mod">
          <ac:chgData name="Kawanishi Tetsuya" userId="440016e27858312a" providerId="LiveId" clId="{3375B574-6F0B-4947-8917-2B6FAE8D25FD}" dt="2022-11-14T16:13:38.698" v="0" actId="1076"/>
          <ac:spMkLst>
            <pc:docMk/>
            <pc:sldMk cId="3241496372" sldId="347"/>
            <ac:spMk id="4615" creationId="{29657F96-8815-CB17-9F81-190AC68C35D6}"/>
          </ac:spMkLst>
        </pc:spChg>
        <pc:spChg chg="mod">
          <ac:chgData name="Kawanishi Tetsuya" userId="440016e27858312a" providerId="LiveId" clId="{3375B574-6F0B-4947-8917-2B6FAE8D25FD}" dt="2022-11-14T16:13:38.698" v="0" actId="1076"/>
          <ac:spMkLst>
            <pc:docMk/>
            <pc:sldMk cId="3241496372" sldId="347"/>
            <ac:spMk id="4616" creationId="{5007A783-D5B9-ACB6-EBC9-E2ADC7BA2495}"/>
          </ac:spMkLst>
        </pc:spChg>
        <pc:spChg chg="mod">
          <ac:chgData name="Kawanishi Tetsuya" userId="440016e27858312a" providerId="LiveId" clId="{3375B574-6F0B-4947-8917-2B6FAE8D25FD}" dt="2022-11-14T16:13:38.698" v="0" actId="1076"/>
          <ac:spMkLst>
            <pc:docMk/>
            <pc:sldMk cId="3241496372" sldId="347"/>
            <ac:spMk id="4617" creationId="{CA4C2ED8-BDF6-9724-8BDF-D9CDD55A3EC9}"/>
          </ac:spMkLst>
        </pc:spChg>
        <pc:spChg chg="mod">
          <ac:chgData name="Kawanishi Tetsuya" userId="440016e27858312a" providerId="LiveId" clId="{3375B574-6F0B-4947-8917-2B6FAE8D25FD}" dt="2022-11-14T16:13:38.698" v="0" actId="1076"/>
          <ac:spMkLst>
            <pc:docMk/>
            <pc:sldMk cId="3241496372" sldId="347"/>
            <ac:spMk id="4618" creationId="{E8EEBBBA-1808-967D-269B-170D41D762F2}"/>
          </ac:spMkLst>
        </pc:spChg>
        <pc:spChg chg="mod">
          <ac:chgData name="Kawanishi Tetsuya" userId="440016e27858312a" providerId="LiveId" clId="{3375B574-6F0B-4947-8917-2B6FAE8D25FD}" dt="2022-11-14T16:13:38.698" v="0" actId="1076"/>
          <ac:spMkLst>
            <pc:docMk/>
            <pc:sldMk cId="3241496372" sldId="347"/>
            <ac:spMk id="4619" creationId="{E8145465-5549-0935-2ABF-A9D3F3552A00}"/>
          </ac:spMkLst>
        </pc:spChg>
        <pc:spChg chg="mod">
          <ac:chgData name="Kawanishi Tetsuya" userId="440016e27858312a" providerId="LiveId" clId="{3375B574-6F0B-4947-8917-2B6FAE8D25FD}" dt="2022-11-14T16:13:38.698" v="0" actId="1076"/>
          <ac:spMkLst>
            <pc:docMk/>
            <pc:sldMk cId="3241496372" sldId="347"/>
            <ac:spMk id="4620" creationId="{7400D11C-66DF-4106-C27A-E99992B17CAE}"/>
          </ac:spMkLst>
        </pc:spChg>
        <pc:spChg chg="mod">
          <ac:chgData name="Kawanishi Tetsuya" userId="440016e27858312a" providerId="LiveId" clId="{3375B574-6F0B-4947-8917-2B6FAE8D25FD}" dt="2022-11-14T16:13:38.698" v="0" actId="1076"/>
          <ac:spMkLst>
            <pc:docMk/>
            <pc:sldMk cId="3241496372" sldId="347"/>
            <ac:spMk id="4621" creationId="{92C99573-E03B-F6F6-39D7-68BF9987B846}"/>
          </ac:spMkLst>
        </pc:spChg>
        <pc:spChg chg="mod">
          <ac:chgData name="Kawanishi Tetsuya" userId="440016e27858312a" providerId="LiveId" clId="{3375B574-6F0B-4947-8917-2B6FAE8D25FD}" dt="2022-11-14T16:13:38.698" v="0" actId="1076"/>
          <ac:spMkLst>
            <pc:docMk/>
            <pc:sldMk cId="3241496372" sldId="347"/>
            <ac:spMk id="4622" creationId="{98BB9379-9505-793C-12C0-35A878635305}"/>
          </ac:spMkLst>
        </pc:spChg>
        <pc:spChg chg="mod">
          <ac:chgData name="Kawanishi Tetsuya" userId="440016e27858312a" providerId="LiveId" clId="{3375B574-6F0B-4947-8917-2B6FAE8D25FD}" dt="2022-11-14T16:13:38.698" v="0" actId="1076"/>
          <ac:spMkLst>
            <pc:docMk/>
            <pc:sldMk cId="3241496372" sldId="347"/>
            <ac:spMk id="4623" creationId="{927F3E43-D6AD-ED74-1B30-A99EF7B2D0E1}"/>
          </ac:spMkLst>
        </pc:spChg>
        <pc:spChg chg="mod">
          <ac:chgData name="Kawanishi Tetsuya" userId="440016e27858312a" providerId="LiveId" clId="{3375B574-6F0B-4947-8917-2B6FAE8D25FD}" dt="2022-11-14T16:13:38.698" v="0" actId="1076"/>
          <ac:spMkLst>
            <pc:docMk/>
            <pc:sldMk cId="3241496372" sldId="347"/>
            <ac:spMk id="4624" creationId="{C509F596-8E6C-3B8D-2E0B-60EA77311E7A}"/>
          </ac:spMkLst>
        </pc:spChg>
        <pc:spChg chg="mod">
          <ac:chgData name="Kawanishi Tetsuya" userId="440016e27858312a" providerId="LiveId" clId="{3375B574-6F0B-4947-8917-2B6FAE8D25FD}" dt="2022-11-14T16:13:38.698" v="0" actId="1076"/>
          <ac:spMkLst>
            <pc:docMk/>
            <pc:sldMk cId="3241496372" sldId="347"/>
            <ac:spMk id="4625" creationId="{AE6BD43B-33E7-C480-596B-7A43AA7FAAB2}"/>
          </ac:spMkLst>
        </pc:spChg>
        <pc:spChg chg="mod">
          <ac:chgData name="Kawanishi Tetsuya" userId="440016e27858312a" providerId="LiveId" clId="{3375B574-6F0B-4947-8917-2B6FAE8D25FD}" dt="2022-11-14T16:13:38.698" v="0" actId="1076"/>
          <ac:spMkLst>
            <pc:docMk/>
            <pc:sldMk cId="3241496372" sldId="347"/>
            <ac:spMk id="4626" creationId="{2AFF7FF8-55EB-7289-F46F-4303628E11BD}"/>
          </ac:spMkLst>
        </pc:spChg>
        <pc:spChg chg="mod">
          <ac:chgData name="Kawanishi Tetsuya" userId="440016e27858312a" providerId="LiveId" clId="{3375B574-6F0B-4947-8917-2B6FAE8D25FD}" dt="2022-11-14T16:13:38.698" v="0" actId="1076"/>
          <ac:spMkLst>
            <pc:docMk/>
            <pc:sldMk cId="3241496372" sldId="347"/>
            <ac:spMk id="4627" creationId="{1585988F-A20F-4EFE-EBB6-F54D1E1738E2}"/>
          </ac:spMkLst>
        </pc:spChg>
        <pc:spChg chg="mod">
          <ac:chgData name="Kawanishi Tetsuya" userId="440016e27858312a" providerId="LiveId" clId="{3375B574-6F0B-4947-8917-2B6FAE8D25FD}" dt="2022-11-14T16:13:38.698" v="0" actId="1076"/>
          <ac:spMkLst>
            <pc:docMk/>
            <pc:sldMk cId="3241496372" sldId="347"/>
            <ac:spMk id="4628" creationId="{D3582D76-81BF-AEE3-1D77-9812EB273C60}"/>
          </ac:spMkLst>
        </pc:spChg>
        <pc:spChg chg="mod">
          <ac:chgData name="Kawanishi Tetsuya" userId="440016e27858312a" providerId="LiveId" clId="{3375B574-6F0B-4947-8917-2B6FAE8D25FD}" dt="2022-11-14T16:13:38.698" v="0" actId="1076"/>
          <ac:spMkLst>
            <pc:docMk/>
            <pc:sldMk cId="3241496372" sldId="347"/>
            <ac:spMk id="4629" creationId="{00FEDC41-36D2-A638-5296-337CDEDC1DEA}"/>
          </ac:spMkLst>
        </pc:spChg>
        <pc:spChg chg="mod">
          <ac:chgData name="Kawanishi Tetsuya" userId="440016e27858312a" providerId="LiveId" clId="{3375B574-6F0B-4947-8917-2B6FAE8D25FD}" dt="2022-11-14T16:13:38.698" v="0" actId="1076"/>
          <ac:spMkLst>
            <pc:docMk/>
            <pc:sldMk cId="3241496372" sldId="347"/>
            <ac:spMk id="4630" creationId="{EB3E7419-1161-F383-6788-188A182C4AC5}"/>
          </ac:spMkLst>
        </pc:spChg>
        <pc:spChg chg="mod">
          <ac:chgData name="Kawanishi Tetsuya" userId="440016e27858312a" providerId="LiveId" clId="{3375B574-6F0B-4947-8917-2B6FAE8D25FD}" dt="2022-11-14T16:13:38.698" v="0" actId="1076"/>
          <ac:spMkLst>
            <pc:docMk/>
            <pc:sldMk cId="3241496372" sldId="347"/>
            <ac:spMk id="4631" creationId="{80FC71A4-DFFF-1AFE-CCED-071EDD6A1AE6}"/>
          </ac:spMkLst>
        </pc:spChg>
        <pc:spChg chg="mod">
          <ac:chgData name="Kawanishi Tetsuya" userId="440016e27858312a" providerId="LiveId" clId="{3375B574-6F0B-4947-8917-2B6FAE8D25FD}" dt="2022-11-14T16:13:38.698" v="0" actId="1076"/>
          <ac:spMkLst>
            <pc:docMk/>
            <pc:sldMk cId="3241496372" sldId="347"/>
            <ac:spMk id="4632" creationId="{ED0D9F37-42A5-2408-7B4D-382B31323FA2}"/>
          </ac:spMkLst>
        </pc:spChg>
        <pc:spChg chg="mod">
          <ac:chgData name="Kawanishi Tetsuya" userId="440016e27858312a" providerId="LiveId" clId="{3375B574-6F0B-4947-8917-2B6FAE8D25FD}" dt="2022-11-14T16:13:38.698" v="0" actId="1076"/>
          <ac:spMkLst>
            <pc:docMk/>
            <pc:sldMk cId="3241496372" sldId="347"/>
            <ac:spMk id="4633" creationId="{B1FA610A-647F-2F9D-6F49-8B3C7216815C}"/>
          </ac:spMkLst>
        </pc:spChg>
        <pc:spChg chg="mod">
          <ac:chgData name="Kawanishi Tetsuya" userId="440016e27858312a" providerId="LiveId" clId="{3375B574-6F0B-4947-8917-2B6FAE8D25FD}" dt="2022-11-14T16:13:38.698" v="0" actId="1076"/>
          <ac:spMkLst>
            <pc:docMk/>
            <pc:sldMk cId="3241496372" sldId="347"/>
            <ac:spMk id="4634" creationId="{5CCBCB11-BD1C-C6A6-013C-C668208AA597}"/>
          </ac:spMkLst>
        </pc:spChg>
        <pc:spChg chg="mod">
          <ac:chgData name="Kawanishi Tetsuya" userId="440016e27858312a" providerId="LiveId" clId="{3375B574-6F0B-4947-8917-2B6FAE8D25FD}" dt="2022-11-14T16:13:38.698" v="0" actId="1076"/>
          <ac:spMkLst>
            <pc:docMk/>
            <pc:sldMk cId="3241496372" sldId="347"/>
            <ac:spMk id="4635" creationId="{429DFEE7-AE8F-F77C-C1A7-A8B7A92A86E0}"/>
          </ac:spMkLst>
        </pc:spChg>
        <pc:spChg chg="mod">
          <ac:chgData name="Kawanishi Tetsuya" userId="440016e27858312a" providerId="LiveId" clId="{3375B574-6F0B-4947-8917-2B6FAE8D25FD}" dt="2022-11-14T16:13:38.698" v="0" actId="1076"/>
          <ac:spMkLst>
            <pc:docMk/>
            <pc:sldMk cId="3241496372" sldId="347"/>
            <ac:spMk id="4636" creationId="{D852459D-AA60-A81F-3356-D85B3E250D4D}"/>
          </ac:spMkLst>
        </pc:spChg>
        <pc:spChg chg="mod">
          <ac:chgData name="Kawanishi Tetsuya" userId="440016e27858312a" providerId="LiveId" clId="{3375B574-6F0B-4947-8917-2B6FAE8D25FD}" dt="2022-11-14T16:13:38.698" v="0" actId="1076"/>
          <ac:spMkLst>
            <pc:docMk/>
            <pc:sldMk cId="3241496372" sldId="347"/>
            <ac:spMk id="4637" creationId="{4BA3C302-1B1B-5B67-0C6C-4127C3A560E9}"/>
          </ac:spMkLst>
        </pc:spChg>
        <pc:spChg chg="mod">
          <ac:chgData name="Kawanishi Tetsuya" userId="440016e27858312a" providerId="LiveId" clId="{3375B574-6F0B-4947-8917-2B6FAE8D25FD}" dt="2022-11-14T16:13:38.698" v="0" actId="1076"/>
          <ac:spMkLst>
            <pc:docMk/>
            <pc:sldMk cId="3241496372" sldId="347"/>
            <ac:spMk id="4638" creationId="{82CF91C0-3C56-E789-9FC2-099E50580C55}"/>
          </ac:spMkLst>
        </pc:spChg>
        <pc:spChg chg="mod">
          <ac:chgData name="Kawanishi Tetsuya" userId="440016e27858312a" providerId="LiveId" clId="{3375B574-6F0B-4947-8917-2B6FAE8D25FD}" dt="2022-11-14T16:13:38.698" v="0" actId="1076"/>
          <ac:spMkLst>
            <pc:docMk/>
            <pc:sldMk cId="3241496372" sldId="347"/>
            <ac:spMk id="4639" creationId="{1D653498-A5AF-6423-7DB5-0BCCDCDC8F36}"/>
          </ac:spMkLst>
        </pc:spChg>
        <pc:spChg chg="mod">
          <ac:chgData name="Kawanishi Tetsuya" userId="440016e27858312a" providerId="LiveId" clId="{3375B574-6F0B-4947-8917-2B6FAE8D25FD}" dt="2022-11-14T16:13:38.698" v="0" actId="1076"/>
          <ac:spMkLst>
            <pc:docMk/>
            <pc:sldMk cId="3241496372" sldId="347"/>
            <ac:spMk id="4640" creationId="{244EB8F2-DFED-12AF-DBD7-78D731C072B7}"/>
          </ac:spMkLst>
        </pc:spChg>
        <pc:spChg chg="mod">
          <ac:chgData name="Kawanishi Tetsuya" userId="440016e27858312a" providerId="LiveId" clId="{3375B574-6F0B-4947-8917-2B6FAE8D25FD}" dt="2022-11-14T16:13:38.698" v="0" actId="1076"/>
          <ac:spMkLst>
            <pc:docMk/>
            <pc:sldMk cId="3241496372" sldId="347"/>
            <ac:spMk id="4641" creationId="{AB5922C7-DA0B-1518-BF1E-AC7DE5097845}"/>
          </ac:spMkLst>
        </pc:spChg>
        <pc:spChg chg="mod">
          <ac:chgData name="Kawanishi Tetsuya" userId="440016e27858312a" providerId="LiveId" clId="{3375B574-6F0B-4947-8917-2B6FAE8D25FD}" dt="2022-11-14T16:13:38.698" v="0" actId="1076"/>
          <ac:spMkLst>
            <pc:docMk/>
            <pc:sldMk cId="3241496372" sldId="347"/>
            <ac:spMk id="4642" creationId="{8C4E605F-B162-A752-903A-B445CC9D905A}"/>
          </ac:spMkLst>
        </pc:spChg>
        <pc:spChg chg="mod">
          <ac:chgData name="Kawanishi Tetsuya" userId="440016e27858312a" providerId="LiveId" clId="{3375B574-6F0B-4947-8917-2B6FAE8D25FD}" dt="2022-11-14T16:13:38.698" v="0" actId="1076"/>
          <ac:spMkLst>
            <pc:docMk/>
            <pc:sldMk cId="3241496372" sldId="347"/>
            <ac:spMk id="4643" creationId="{0C84616B-8FDF-6EF2-0294-B4D3F27C6D9B}"/>
          </ac:spMkLst>
        </pc:spChg>
        <pc:spChg chg="mod">
          <ac:chgData name="Kawanishi Tetsuya" userId="440016e27858312a" providerId="LiveId" clId="{3375B574-6F0B-4947-8917-2B6FAE8D25FD}" dt="2022-11-14T16:13:38.698" v="0" actId="1076"/>
          <ac:spMkLst>
            <pc:docMk/>
            <pc:sldMk cId="3241496372" sldId="347"/>
            <ac:spMk id="4644" creationId="{E8B7A2F3-F291-9D98-F7B5-569047B590C8}"/>
          </ac:spMkLst>
        </pc:spChg>
        <pc:spChg chg="mod">
          <ac:chgData name="Kawanishi Tetsuya" userId="440016e27858312a" providerId="LiveId" clId="{3375B574-6F0B-4947-8917-2B6FAE8D25FD}" dt="2022-11-14T16:13:38.698" v="0" actId="1076"/>
          <ac:spMkLst>
            <pc:docMk/>
            <pc:sldMk cId="3241496372" sldId="347"/>
            <ac:spMk id="4645" creationId="{7500C190-E060-4E5A-380F-E30382042590}"/>
          </ac:spMkLst>
        </pc:spChg>
        <pc:spChg chg="mod">
          <ac:chgData name="Kawanishi Tetsuya" userId="440016e27858312a" providerId="LiveId" clId="{3375B574-6F0B-4947-8917-2B6FAE8D25FD}" dt="2022-11-14T16:13:38.698" v="0" actId="1076"/>
          <ac:spMkLst>
            <pc:docMk/>
            <pc:sldMk cId="3241496372" sldId="347"/>
            <ac:spMk id="4646" creationId="{A6C7F417-D606-57A6-D8E1-84CBCD40D07A}"/>
          </ac:spMkLst>
        </pc:spChg>
        <pc:spChg chg="mod">
          <ac:chgData name="Kawanishi Tetsuya" userId="440016e27858312a" providerId="LiveId" clId="{3375B574-6F0B-4947-8917-2B6FAE8D25FD}" dt="2022-11-14T16:13:38.698" v="0" actId="1076"/>
          <ac:spMkLst>
            <pc:docMk/>
            <pc:sldMk cId="3241496372" sldId="347"/>
            <ac:spMk id="4647" creationId="{A06760E3-6344-EE43-CF35-5802F419BD33}"/>
          </ac:spMkLst>
        </pc:spChg>
        <pc:spChg chg="mod">
          <ac:chgData name="Kawanishi Tetsuya" userId="440016e27858312a" providerId="LiveId" clId="{3375B574-6F0B-4947-8917-2B6FAE8D25FD}" dt="2022-11-14T16:13:38.698" v="0" actId="1076"/>
          <ac:spMkLst>
            <pc:docMk/>
            <pc:sldMk cId="3241496372" sldId="347"/>
            <ac:spMk id="4648" creationId="{729621ED-AB1A-2D9B-CABD-BFF31CB6FEFF}"/>
          </ac:spMkLst>
        </pc:spChg>
        <pc:spChg chg="mod">
          <ac:chgData name="Kawanishi Tetsuya" userId="440016e27858312a" providerId="LiveId" clId="{3375B574-6F0B-4947-8917-2B6FAE8D25FD}" dt="2022-11-14T16:13:38.698" v="0" actId="1076"/>
          <ac:spMkLst>
            <pc:docMk/>
            <pc:sldMk cId="3241496372" sldId="347"/>
            <ac:spMk id="4649" creationId="{AEE60F1F-85A6-5315-F6C0-E953F2ECE76E}"/>
          </ac:spMkLst>
        </pc:spChg>
        <pc:spChg chg="mod">
          <ac:chgData name="Kawanishi Tetsuya" userId="440016e27858312a" providerId="LiveId" clId="{3375B574-6F0B-4947-8917-2B6FAE8D25FD}" dt="2022-11-14T16:13:38.698" v="0" actId="1076"/>
          <ac:spMkLst>
            <pc:docMk/>
            <pc:sldMk cId="3241496372" sldId="347"/>
            <ac:spMk id="4650" creationId="{D9244327-1662-68A7-3899-D419DE8A7962}"/>
          </ac:spMkLst>
        </pc:spChg>
        <pc:spChg chg="mod">
          <ac:chgData name="Kawanishi Tetsuya" userId="440016e27858312a" providerId="LiveId" clId="{3375B574-6F0B-4947-8917-2B6FAE8D25FD}" dt="2022-11-14T16:13:38.698" v="0" actId="1076"/>
          <ac:spMkLst>
            <pc:docMk/>
            <pc:sldMk cId="3241496372" sldId="347"/>
            <ac:spMk id="4651" creationId="{F879F9A8-DB2D-3A8B-49CA-9CB680DC3D97}"/>
          </ac:spMkLst>
        </pc:spChg>
        <pc:spChg chg="mod">
          <ac:chgData name="Kawanishi Tetsuya" userId="440016e27858312a" providerId="LiveId" clId="{3375B574-6F0B-4947-8917-2B6FAE8D25FD}" dt="2022-11-14T16:13:38.698" v="0" actId="1076"/>
          <ac:spMkLst>
            <pc:docMk/>
            <pc:sldMk cId="3241496372" sldId="347"/>
            <ac:spMk id="4652" creationId="{9071F2B5-6284-7DB2-211B-16DF1B3D45E9}"/>
          </ac:spMkLst>
        </pc:spChg>
        <pc:spChg chg="mod">
          <ac:chgData name="Kawanishi Tetsuya" userId="440016e27858312a" providerId="LiveId" clId="{3375B574-6F0B-4947-8917-2B6FAE8D25FD}" dt="2022-11-14T16:13:38.698" v="0" actId="1076"/>
          <ac:spMkLst>
            <pc:docMk/>
            <pc:sldMk cId="3241496372" sldId="347"/>
            <ac:spMk id="4653" creationId="{D790ADBD-526E-D1C3-8F4C-47E904DFF280}"/>
          </ac:spMkLst>
        </pc:spChg>
        <pc:spChg chg="mod">
          <ac:chgData name="Kawanishi Tetsuya" userId="440016e27858312a" providerId="LiveId" clId="{3375B574-6F0B-4947-8917-2B6FAE8D25FD}" dt="2022-11-14T16:13:38.698" v="0" actId="1076"/>
          <ac:spMkLst>
            <pc:docMk/>
            <pc:sldMk cId="3241496372" sldId="347"/>
            <ac:spMk id="4654" creationId="{70303CEC-F416-D5B0-0FEF-5A368DD075FE}"/>
          </ac:spMkLst>
        </pc:spChg>
        <pc:spChg chg="mod">
          <ac:chgData name="Kawanishi Tetsuya" userId="440016e27858312a" providerId="LiveId" clId="{3375B574-6F0B-4947-8917-2B6FAE8D25FD}" dt="2022-11-14T16:13:38.698" v="0" actId="1076"/>
          <ac:spMkLst>
            <pc:docMk/>
            <pc:sldMk cId="3241496372" sldId="347"/>
            <ac:spMk id="4655" creationId="{28998A48-3622-6486-D6B4-5C127622BF13}"/>
          </ac:spMkLst>
        </pc:spChg>
        <pc:spChg chg="mod">
          <ac:chgData name="Kawanishi Tetsuya" userId="440016e27858312a" providerId="LiveId" clId="{3375B574-6F0B-4947-8917-2B6FAE8D25FD}" dt="2022-11-14T16:13:38.698" v="0" actId="1076"/>
          <ac:spMkLst>
            <pc:docMk/>
            <pc:sldMk cId="3241496372" sldId="347"/>
            <ac:spMk id="4656" creationId="{954255EA-6992-B0CE-A8A8-70477A687B86}"/>
          </ac:spMkLst>
        </pc:spChg>
        <pc:spChg chg="mod">
          <ac:chgData name="Kawanishi Tetsuya" userId="440016e27858312a" providerId="LiveId" clId="{3375B574-6F0B-4947-8917-2B6FAE8D25FD}" dt="2022-11-14T16:13:38.698" v="0" actId="1076"/>
          <ac:spMkLst>
            <pc:docMk/>
            <pc:sldMk cId="3241496372" sldId="347"/>
            <ac:spMk id="4657" creationId="{648806B0-3772-6511-AC15-417D2F154F33}"/>
          </ac:spMkLst>
        </pc:spChg>
        <pc:spChg chg="mod">
          <ac:chgData name="Kawanishi Tetsuya" userId="440016e27858312a" providerId="LiveId" clId="{3375B574-6F0B-4947-8917-2B6FAE8D25FD}" dt="2022-11-14T16:13:38.698" v="0" actId="1076"/>
          <ac:spMkLst>
            <pc:docMk/>
            <pc:sldMk cId="3241496372" sldId="347"/>
            <ac:spMk id="4658" creationId="{80E41ADD-4587-6FB2-A3F7-104CD6005C52}"/>
          </ac:spMkLst>
        </pc:spChg>
        <pc:spChg chg="mod">
          <ac:chgData name="Kawanishi Tetsuya" userId="440016e27858312a" providerId="LiveId" clId="{3375B574-6F0B-4947-8917-2B6FAE8D25FD}" dt="2022-11-14T16:13:38.698" v="0" actId="1076"/>
          <ac:spMkLst>
            <pc:docMk/>
            <pc:sldMk cId="3241496372" sldId="347"/>
            <ac:spMk id="4659" creationId="{57E443E1-67FF-80E8-C359-673AA9765D1B}"/>
          </ac:spMkLst>
        </pc:spChg>
        <pc:spChg chg="mod">
          <ac:chgData name="Kawanishi Tetsuya" userId="440016e27858312a" providerId="LiveId" clId="{3375B574-6F0B-4947-8917-2B6FAE8D25FD}" dt="2022-11-14T16:13:38.698" v="0" actId="1076"/>
          <ac:spMkLst>
            <pc:docMk/>
            <pc:sldMk cId="3241496372" sldId="347"/>
            <ac:spMk id="4660" creationId="{E52FA253-E368-68B9-B09F-1256A543B6F0}"/>
          </ac:spMkLst>
        </pc:spChg>
        <pc:spChg chg="mod">
          <ac:chgData name="Kawanishi Tetsuya" userId="440016e27858312a" providerId="LiveId" clId="{3375B574-6F0B-4947-8917-2B6FAE8D25FD}" dt="2022-11-14T16:13:38.698" v="0" actId="1076"/>
          <ac:spMkLst>
            <pc:docMk/>
            <pc:sldMk cId="3241496372" sldId="347"/>
            <ac:spMk id="4661" creationId="{1C3E0F0A-56B6-D34B-4FF9-E0A9975A163E}"/>
          </ac:spMkLst>
        </pc:spChg>
        <pc:spChg chg="mod">
          <ac:chgData name="Kawanishi Tetsuya" userId="440016e27858312a" providerId="LiveId" clId="{3375B574-6F0B-4947-8917-2B6FAE8D25FD}" dt="2022-11-14T16:13:38.698" v="0" actId="1076"/>
          <ac:spMkLst>
            <pc:docMk/>
            <pc:sldMk cId="3241496372" sldId="347"/>
            <ac:spMk id="4662" creationId="{0693102E-42CC-8BCF-2532-61D23476FD8B}"/>
          </ac:spMkLst>
        </pc:spChg>
        <pc:spChg chg="mod">
          <ac:chgData name="Kawanishi Tetsuya" userId="440016e27858312a" providerId="LiveId" clId="{3375B574-6F0B-4947-8917-2B6FAE8D25FD}" dt="2022-11-14T16:13:38.698" v="0" actId="1076"/>
          <ac:spMkLst>
            <pc:docMk/>
            <pc:sldMk cId="3241496372" sldId="347"/>
            <ac:spMk id="4663" creationId="{8E007BD3-2BAF-2D00-3096-608AA2A560DA}"/>
          </ac:spMkLst>
        </pc:spChg>
        <pc:spChg chg="mod">
          <ac:chgData name="Kawanishi Tetsuya" userId="440016e27858312a" providerId="LiveId" clId="{3375B574-6F0B-4947-8917-2B6FAE8D25FD}" dt="2022-11-14T16:13:38.698" v="0" actId="1076"/>
          <ac:spMkLst>
            <pc:docMk/>
            <pc:sldMk cId="3241496372" sldId="347"/>
            <ac:spMk id="4664" creationId="{3DF2809F-9C66-B9EB-022C-02FD21FF5C63}"/>
          </ac:spMkLst>
        </pc:spChg>
        <pc:spChg chg="mod">
          <ac:chgData name="Kawanishi Tetsuya" userId="440016e27858312a" providerId="LiveId" clId="{3375B574-6F0B-4947-8917-2B6FAE8D25FD}" dt="2022-11-14T16:13:38.698" v="0" actId="1076"/>
          <ac:spMkLst>
            <pc:docMk/>
            <pc:sldMk cId="3241496372" sldId="347"/>
            <ac:spMk id="4665" creationId="{CF88E3D3-6355-1469-1DE0-D8E8D65B824C}"/>
          </ac:spMkLst>
        </pc:spChg>
        <pc:spChg chg="mod">
          <ac:chgData name="Kawanishi Tetsuya" userId="440016e27858312a" providerId="LiveId" clId="{3375B574-6F0B-4947-8917-2B6FAE8D25FD}" dt="2022-11-14T16:13:38.698" v="0" actId="1076"/>
          <ac:spMkLst>
            <pc:docMk/>
            <pc:sldMk cId="3241496372" sldId="347"/>
            <ac:spMk id="4666" creationId="{0C9919CA-F287-31C5-4B33-B8B1647F5252}"/>
          </ac:spMkLst>
        </pc:spChg>
        <pc:spChg chg="mod">
          <ac:chgData name="Kawanishi Tetsuya" userId="440016e27858312a" providerId="LiveId" clId="{3375B574-6F0B-4947-8917-2B6FAE8D25FD}" dt="2022-11-14T16:13:38.698" v="0" actId="1076"/>
          <ac:spMkLst>
            <pc:docMk/>
            <pc:sldMk cId="3241496372" sldId="347"/>
            <ac:spMk id="4667" creationId="{34533291-E229-3BFF-E012-C71D349A8438}"/>
          </ac:spMkLst>
        </pc:spChg>
        <pc:spChg chg="mod">
          <ac:chgData name="Kawanishi Tetsuya" userId="440016e27858312a" providerId="LiveId" clId="{3375B574-6F0B-4947-8917-2B6FAE8D25FD}" dt="2022-11-14T16:13:38.698" v="0" actId="1076"/>
          <ac:spMkLst>
            <pc:docMk/>
            <pc:sldMk cId="3241496372" sldId="347"/>
            <ac:spMk id="4668" creationId="{8C1AB313-1D4D-B02E-B29C-961A138B5344}"/>
          </ac:spMkLst>
        </pc:spChg>
        <pc:spChg chg="mod">
          <ac:chgData name="Kawanishi Tetsuya" userId="440016e27858312a" providerId="LiveId" clId="{3375B574-6F0B-4947-8917-2B6FAE8D25FD}" dt="2022-11-14T16:13:38.698" v="0" actId="1076"/>
          <ac:spMkLst>
            <pc:docMk/>
            <pc:sldMk cId="3241496372" sldId="347"/>
            <ac:spMk id="4669" creationId="{C5AD2F14-1B47-2B34-37A2-3ADD5F70AB45}"/>
          </ac:spMkLst>
        </pc:spChg>
        <pc:spChg chg="mod">
          <ac:chgData name="Kawanishi Tetsuya" userId="440016e27858312a" providerId="LiveId" clId="{3375B574-6F0B-4947-8917-2B6FAE8D25FD}" dt="2022-11-14T16:13:38.698" v="0" actId="1076"/>
          <ac:spMkLst>
            <pc:docMk/>
            <pc:sldMk cId="3241496372" sldId="347"/>
            <ac:spMk id="4670" creationId="{CF65E939-4E47-D0B5-0BC1-B5E47C400982}"/>
          </ac:spMkLst>
        </pc:spChg>
        <pc:spChg chg="mod">
          <ac:chgData name="Kawanishi Tetsuya" userId="440016e27858312a" providerId="LiveId" clId="{3375B574-6F0B-4947-8917-2B6FAE8D25FD}" dt="2022-11-14T16:13:38.698" v="0" actId="1076"/>
          <ac:spMkLst>
            <pc:docMk/>
            <pc:sldMk cId="3241496372" sldId="347"/>
            <ac:spMk id="4671" creationId="{724055E8-ED4E-17B9-F15D-523942A7E6C3}"/>
          </ac:spMkLst>
        </pc:spChg>
        <pc:spChg chg="mod">
          <ac:chgData name="Kawanishi Tetsuya" userId="440016e27858312a" providerId="LiveId" clId="{3375B574-6F0B-4947-8917-2B6FAE8D25FD}" dt="2022-11-14T16:13:38.698" v="0" actId="1076"/>
          <ac:spMkLst>
            <pc:docMk/>
            <pc:sldMk cId="3241496372" sldId="347"/>
            <ac:spMk id="4672" creationId="{FB4B04D9-D5B5-4814-F48F-08A416912F7C}"/>
          </ac:spMkLst>
        </pc:spChg>
        <pc:spChg chg="mod">
          <ac:chgData name="Kawanishi Tetsuya" userId="440016e27858312a" providerId="LiveId" clId="{3375B574-6F0B-4947-8917-2B6FAE8D25FD}" dt="2022-11-14T16:13:38.698" v="0" actId="1076"/>
          <ac:spMkLst>
            <pc:docMk/>
            <pc:sldMk cId="3241496372" sldId="347"/>
            <ac:spMk id="4673" creationId="{9CEB1D28-B82D-5353-2290-C34A37A0CDD7}"/>
          </ac:spMkLst>
        </pc:spChg>
        <pc:spChg chg="mod">
          <ac:chgData name="Kawanishi Tetsuya" userId="440016e27858312a" providerId="LiveId" clId="{3375B574-6F0B-4947-8917-2B6FAE8D25FD}" dt="2022-11-14T16:13:38.698" v="0" actId="1076"/>
          <ac:spMkLst>
            <pc:docMk/>
            <pc:sldMk cId="3241496372" sldId="347"/>
            <ac:spMk id="4674" creationId="{86DF88B6-68EC-A474-F97F-036F6B0CE723}"/>
          </ac:spMkLst>
        </pc:spChg>
        <pc:spChg chg="mod">
          <ac:chgData name="Kawanishi Tetsuya" userId="440016e27858312a" providerId="LiveId" clId="{3375B574-6F0B-4947-8917-2B6FAE8D25FD}" dt="2022-11-14T16:13:38.698" v="0" actId="1076"/>
          <ac:spMkLst>
            <pc:docMk/>
            <pc:sldMk cId="3241496372" sldId="347"/>
            <ac:spMk id="4675" creationId="{14A0EA31-D1B3-4204-8295-47CE189195BF}"/>
          </ac:spMkLst>
        </pc:spChg>
        <pc:spChg chg="mod">
          <ac:chgData name="Kawanishi Tetsuya" userId="440016e27858312a" providerId="LiveId" clId="{3375B574-6F0B-4947-8917-2B6FAE8D25FD}" dt="2022-11-14T16:13:38.698" v="0" actId="1076"/>
          <ac:spMkLst>
            <pc:docMk/>
            <pc:sldMk cId="3241496372" sldId="347"/>
            <ac:spMk id="4676" creationId="{0625B647-DE61-00B1-3061-57216A950380}"/>
          </ac:spMkLst>
        </pc:spChg>
        <pc:spChg chg="mod">
          <ac:chgData name="Kawanishi Tetsuya" userId="440016e27858312a" providerId="LiveId" clId="{3375B574-6F0B-4947-8917-2B6FAE8D25FD}" dt="2022-11-14T16:13:38.698" v="0" actId="1076"/>
          <ac:spMkLst>
            <pc:docMk/>
            <pc:sldMk cId="3241496372" sldId="347"/>
            <ac:spMk id="4677" creationId="{E1F35ED8-123B-7CD3-2615-2D55ADF124A1}"/>
          </ac:spMkLst>
        </pc:spChg>
        <pc:spChg chg="mod">
          <ac:chgData name="Kawanishi Tetsuya" userId="440016e27858312a" providerId="LiveId" clId="{3375B574-6F0B-4947-8917-2B6FAE8D25FD}" dt="2022-11-14T16:13:38.698" v="0" actId="1076"/>
          <ac:spMkLst>
            <pc:docMk/>
            <pc:sldMk cId="3241496372" sldId="347"/>
            <ac:spMk id="4678" creationId="{4576FE07-CEE0-A6F3-F80B-DF1A161EE425}"/>
          </ac:spMkLst>
        </pc:spChg>
        <pc:spChg chg="mod">
          <ac:chgData name="Kawanishi Tetsuya" userId="440016e27858312a" providerId="LiveId" clId="{3375B574-6F0B-4947-8917-2B6FAE8D25FD}" dt="2022-11-14T16:13:38.698" v="0" actId="1076"/>
          <ac:spMkLst>
            <pc:docMk/>
            <pc:sldMk cId="3241496372" sldId="347"/>
            <ac:spMk id="4679" creationId="{161A9C30-BDCD-96E6-2ABA-B4DD3073CD09}"/>
          </ac:spMkLst>
        </pc:spChg>
        <pc:spChg chg="mod">
          <ac:chgData name="Kawanishi Tetsuya" userId="440016e27858312a" providerId="LiveId" clId="{3375B574-6F0B-4947-8917-2B6FAE8D25FD}" dt="2022-11-14T16:13:38.698" v="0" actId="1076"/>
          <ac:spMkLst>
            <pc:docMk/>
            <pc:sldMk cId="3241496372" sldId="347"/>
            <ac:spMk id="4680" creationId="{4BF5F3AB-12E0-6F1B-0C8B-9626472F468C}"/>
          </ac:spMkLst>
        </pc:spChg>
        <pc:spChg chg="mod">
          <ac:chgData name="Kawanishi Tetsuya" userId="440016e27858312a" providerId="LiveId" clId="{3375B574-6F0B-4947-8917-2B6FAE8D25FD}" dt="2022-11-14T16:13:38.698" v="0" actId="1076"/>
          <ac:spMkLst>
            <pc:docMk/>
            <pc:sldMk cId="3241496372" sldId="347"/>
            <ac:spMk id="4681" creationId="{8EDF83F3-FB93-C079-4569-DB975136565F}"/>
          </ac:spMkLst>
        </pc:spChg>
        <pc:spChg chg="mod">
          <ac:chgData name="Kawanishi Tetsuya" userId="440016e27858312a" providerId="LiveId" clId="{3375B574-6F0B-4947-8917-2B6FAE8D25FD}" dt="2022-11-14T16:13:38.698" v="0" actId="1076"/>
          <ac:spMkLst>
            <pc:docMk/>
            <pc:sldMk cId="3241496372" sldId="347"/>
            <ac:spMk id="4682" creationId="{C624E16C-3C29-3E23-E02E-97DD9CB46DDE}"/>
          </ac:spMkLst>
        </pc:spChg>
        <pc:spChg chg="mod">
          <ac:chgData name="Kawanishi Tetsuya" userId="440016e27858312a" providerId="LiveId" clId="{3375B574-6F0B-4947-8917-2B6FAE8D25FD}" dt="2022-11-14T16:13:38.698" v="0" actId="1076"/>
          <ac:spMkLst>
            <pc:docMk/>
            <pc:sldMk cId="3241496372" sldId="347"/>
            <ac:spMk id="4683" creationId="{64838298-7462-DE83-FFF1-022EA29B55DD}"/>
          </ac:spMkLst>
        </pc:spChg>
        <pc:spChg chg="mod">
          <ac:chgData name="Kawanishi Tetsuya" userId="440016e27858312a" providerId="LiveId" clId="{3375B574-6F0B-4947-8917-2B6FAE8D25FD}" dt="2022-11-14T16:13:38.698" v="0" actId="1076"/>
          <ac:spMkLst>
            <pc:docMk/>
            <pc:sldMk cId="3241496372" sldId="347"/>
            <ac:spMk id="4684" creationId="{7834A698-17DE-832F-8B22-DBDAD07D11CE}"/>
          </ac:spMkLst>
        </pc:spChg>
        <pc:spChg chg="mod">
          <ac:chgData name="Kawanishi Tetsuya" userId="440016e27858312a" providerId="LiveId" clId="{3375B574-6F0B-4947-8917-2B6FAE8D25FD}" dt="2022-11-14T16:13:38.698" v="0" actId="1076"/>
          <ac:spMkLst>
            <pc:docMk/>
            <pc:sldMk cId="3241496372" sldId="347"/>
            <ac:spMk id="4685" creationId="{F7A6D260-EC35-CE79-8FEF-86DA5CD8108B}"/>
          </ac:spMkLst>
        </pc:spChg>
        <pc:spChg chg="mod">
          <ac:chgData name="Kawanishi Tetsuya" userId="440016e27858312a" providerId="LiveId" clId="{3375B574-6F0B-4947-8917-2B6FAE8D25FD}" dt="2022-11-14T16:13:38.698" v="0" actId="1076"/>
          <ac:spMkLst>
            <pc:docMk/>
            <pc:sldMk cId="3241496372" sldId="347"/>
            <ac:spMk id="4686" creationId="{872EE864-E962-46CB-EE09-1A8B49BEA107}"/>
          </ac:spMkLst>
        </pc:spChg>
        <pc:spChg chg="mod">
          <ac:chgData name="Kawanishi Tetsuya" userId="440016e27858312a" providerId="LiveId" clId="{3375B574-6F0B-4947-8917-2B6FAE8D25FD}" dt="2022-11-14T16:13:38.698" v="0" actId="1076"/>
          <ac:spMkLst>
            <pc:docMk/>
            <pc:sldMk cId="3241496372" sldId="347"/>
            <ac:spMk id="4687" creationId="{C23AA44D-B156-697D-5C71-27F6F48BB780}"/>
          </ac:spMkLst>
        </pc:spChg>
        <pc:spChg chg="mod">
          <ac:chgData name="Kawanishi Tetsuya" userId="440016e27858312a" providerId="LiveId" clId="{3375B574-6F0B-4947-8917-2B6FAE8D25FD}" dt="2022-11-14T16:13:38.698" v="0" actId="1076"/>
          <ac:spMkLst>
            <pc:docMk/>
            <pc:sldMk cId="3241496372" sldId="347"/>
            <ac:spMk id="4688" creationId="{3ECB1BCA-6ED0-172B-CC04-64BED71149FB}"/>
          </ac:spMkLst>
        </pc:spChg>
        <pc:spChg chg="mod">
          <ac:chgData name="Kawanishi Tetsuya" userId="440016e27858312a" providerId="LiveId" clId="{3375B574-6F0B-4947-8917-2B6FAE8D25FD}" dt="2022-11-14T16:13:38.698" v="0" actId="1076"/>
          <ac:spMkLst>
            <pc:docMk/>
            <pc:sldMk cId="3241496372" sldId="347"/>
            <ac:spMk id="4689" creationId="{3A1FDEC4-4150-70F4-4594-D421BF954FE9}"/>
          </ac:spMkLst>
        </pc:spChg>
        <pc:spChg chg="mod">
          <ac:chgData name="Kawanishi Tetsuya" userId="440016e27858312a" providerId="LiveId" clId="{3375B574-6F0B-4947-8917-2B6FAE8D25FD}" dt="2022-11-14T16:13:38.698" v="0" actId="1076"/>
          <ac:spMkLst>
            <pc:docMk/>
            <pc:sldMk cId="3241496372" sldId="347"/>
            <ac:spMk id="4690" creationId="{DF271141-35F6-4C70-3597-F0B78FECC03F}"/>
          </ac:spMkLst>
        </pc:spChg>
        <pc:spChg chg="mod">
          <ac:chgData name="Kawanishi Tetsuya" userId="440016e27858312a" providerId="LiveId" clId="{3375B574-6F0B-4947-8917-2B6FAE8D25FD}" dt="2022-11-14T16:13:38.698" v="0" actId="1076"/>
          <ac:spMkLst>
            <pc:docMk/>
            <pc:sldMk cId="3241496372" sldId="347"/>
            <ac:spMk id="4691" creationId="{E2A55A95-AC3C-6E47-B744-9ACFDA10B32D}"/>
          </ac:spMkLst>
        </pc:spChg>
        <pc:spChg chg="mod">
          <ac:chgData name="Kawanishi Tetsuya" userId="440016e27858312a" providerId="LiveId" clId="{3375B574-6F0B-4947-8917-2B6FAE8D25FD}" dt="2022-11-14T16:13:38.698" v="0" actId="1076"/>
          <ac:spMkLst>
            <pc:docMk/>
            <pc:sldMk cId="3241496372" sldId="347"/>
            <ac:spMk id="4692" creationId="{C95C1E13-99C1-978A-1412-54FD85B05019}"/>
          </ac:spMkLst>
        </pc:spChg>
        <pc:spChg chg="mod">
          <ac:chgData name="Kawanishi Tetsuya" userId="440016e27858312a" providerId="LiveId" clId="{3375B574-6F0B-4947-8917-2B6FAE8D25FD}" dt="2022-11-14T16:13:38.698" v="0" actId="1076"/>
          <ac:spMkLst>
            <pc:docMk/>
            <pc:sldMk cId="3241496372" sldId="347"/>
            <ac:spMk id="4693" creationId="{4B161554-B198-C4BB-A7E1-E51527AD8234}"/>
          </ac:spMkLst>
        </pc:spChg>
        <pc:spChg chg="mod">
          <ac:chgData name="Kawanishi Tetsuya" userId="440016e27858312a" providerId="LiveId" clId="{3375B574-6F0B-4947-8917-2B6FAE8D25FD}" dt="2022-11-14T16:13:38.698" v="0" actId="1076"/>
          <ac:spMkLst>
            <pc:docMk/>
            <pc:sldMk cId="3241496372" sldId="347"/>
            <ac:spMk id="4694" creationId="{B1DBAFED-762D-73EE-1545-686F4FC7D963}"/>
          </ac:spMkLst>
        </pc:spChg>
        <pc:spChg chg="mod">
          <ac:chgData name="Kawanishi Tetsuya" userId="440016e27858312a" providerId="LiveId" clId="{3375B574-6F0B-4947-8917-2B6FAE8D25FD}" dt="2022-11-14T16:13:38.698" v="0" actId="1076"/>
          <ac:spMkLst>
            <pc:docMk/>
            <pc:sldMk cId="3241496372" sldId="347"/>
            <ac:spMk id="4695" creationId="{31D83C9E-0390-0234-333F-E35F8B36A17C}"/>
          </ac:spMkLst>
        </pc:spChg>
        <pc:spChg chg="mod">
          <ac:chgData name="Kawanishi Tetsuya" userId="440016e27858312a" providerId="LiveId" clId="{3375B574-6F0B-4947-8917-2B6FAE8D25FD}" dt="2022-11-14T16:13:38.698" v="0" actId="1076"/>
          <ac:spMkLst>
            <pc:docMk/>
            <pc:sldMk cId="3241496372" sldId="347"/>
            <ac:spMk id="4696" creationId="{7DC8DD11-6C13-20EE-5CB9-8F39E801649F}"/>
          </ac:spMkLst>
        </pc:spChg>
        <pc:spChg chg="mod">
          <ac:chgData name="Kawanishi Tetsuya" userId="440016e27858312a" providerId="LiveId" clId="{3375B574-6F0B-4947-8917-2B6FAE8D25FD}" dt="2022-11-14T16:13:38.698" v="0" actId="1076"/>
          <ac:spMkLst>
            <pc:docMk/>
            <pc:sldMk cId="3241496372" sldId="347"/>
            <ac:spMk id="4697" creationId="{106C0A42-B914-0518-2EBB-12AC5E5BBCDA}"/>
          </ac:spMkLst>
        </pc:spChg>
        <pc:spChg chg="mod">
          <ac:chgData name="Kawanishi Tetsuya" userId="440016e27858312a" providerId="LiveId" clId="{3375B574-6F0B-4947-8917-2B6FAE8D25FD}" dt="2022-11-14T16:13:38.698" v="0" actId="1076"/>
          <ac:spMkLst>
            <pc:docMk/>
            <pc:sldMk cId="3241496372" sldId="347"/>
            <ac:spMk id="4698" creationId="{DA8E73F9-BCA9-C222-BBB1-A686FA4F4D59}"/>
          </ac:spMkLst>
        </pc:spChg>
        <pc:spChg chg="mod">
          <ac:chgData name="Kawanishi Tetsuya" userId="440016e27858312a" providerId="LiveId" clId="{3375B574-6F0B-4947-8917-2B6FAE8D25FD}" dt="2022-11-14T16:13:38.698" v="0" actId="1076"/>
          <ac:spMkLst>
            <pc:docMk/>
            <pc:sldMk cId="3241496372" sldId="347"/>
            <ac:spMk id="4699" creationId="{D3EFD88E-533D-02E9-00F0-DCD365BCC7BB}"/>
          </ac:spMkLst>
        </pc:spChg>
        <pc:spChg chg="mod">
          <ac:chgData name="Kawanishi Tetsuya" userId="440016e27858312a" providerId="LiveId" clId="{3375B574-6F0B-4947-8917-2B6FAE8D25FD}" dt="2022-11-14T16:13:38.698" v="0" actId="1076"/>
          <ac:spMkLst>
            <pc:docMk/>
            <pc:sldMk cId="3241496372" sldId="347"/>
            <ac:spMk id="4700" creationId="{208D9025-73F3-0C9A-3288-674A4EBDB287}"/>
          </ac:spMkLst>
        </pc:spChg>
        <pc:spChg chg="mod">
          <ac:chgData name="Kawanishi Tetsuya" userId="440016e27858312a" providerId="LiveId" clId="{3375B574-6F0B-4947-8917-2B6FAE8D25FD}" dt="2022-11-14T16:13:38.698" v="0" actId="1076"/>
          <ac:spMkLst>
            <pc:docMk/>
            <pc:sldMk cId="3241496372" sldId="347"/>
            <ac:spMk id="4701" creationId="{4BC852A3-540A-810C-5EC5-793D4BCE3290}"/>
          </ac:spMkLst>
        </pc:spChg>
        <pc:spChg chg="mod">
          <ac:chgData name="Kawanishi Tetsuya" userId="440016e27858312a" providerId="LiveId" clId="{3375B574-6F0B-4947-8917-2B6FAE8D25FD}" dt="2022-11-14T16:13:38.698" v="0" actId="1076"/>
          <ac:spMkLst>
            <pc:docMk/>
            <pc:sldMk cId="3241496372" sldId="347"/>
            <ac:spMk id="4702" creationId="{E07FC412-A47C-6A32-1D2F-9174F0766271}"/>
          </ac:spMkLst>
        </pc:spChg>
        <pc:spChg chg="mod">
          <ac:chgData name="Kawanishi Tetsuya" userId="440016e27858312a" providerId="LiveId" clId="{3375B574-6F0B-4947-8917-2B6FAE8D25FD}" dt="2022-11-14T16:13:38.698" v="0" actId="1076"/>
          <ac:spMkLst>
            <pc:docMk/>
            <pc:sldMk cId="3241496372" sldId="347"/>
            <ac:spMk id="4703" creationId="{F1F47954-EA9B-847B-A527-3AB80B00D41B}"/>
          </ac:spMkLst>
        </pc:spChg>
        <pc:spChg chg="mod">
          <ac:chgData name="Kawanishi Tetsuya" userId="440016e27858312a" providerId="LiveId" clId="{3375B574-6F0B-4947-8917-2B6FAE8D25FD}" dt="2022-11-14T16:13:38.698" v="0" actId="1076"/>
          <ac:spMkLst>
            <pc:docMk/>
            <pc:sldMk cId="3241496372" sldId="347"/>
            <ac:spMk id="4704" creationId="{599EE52C-4107-DED1-14F0-CA2E834760A5}"/>
          </ac:spMkLst>
        </pc:spChg>
        <pc:spChg chg="mod">
          <ac:chgData name="Kawanishi Tetsuya" userId="440016e27858312a" providerId="LiveId" clId="{3375B574-6F0B-4947-8917-2B6FAE8D25FD}" dt="2022-11-14T16:13:38.698" v="0" actId="1076"/>
          <ac:spMkLst>
            <pc:docMk/>
            <pc:sldMk cId="3241496372" sldId="347"/>
            <ac:spMk id="4705" creationId="{FD101CD1-E4D9-BEBB-4191-5C7F7A054398}"/>
          </ac:spMkLst>
        </pc:spChg>
        <pc:spChg chg="mod">
          <ac:chgData name="Kawanishi Tetsuya" userId="440016e27858312a" providerId="LiveId" clId="{3375B574-6F0B-4947-8917-2B6FAE8D25FD}" dt="2022-11-14T16:13:38.698" v="0" actId="1076"/>
          <ac:spMkLst>
            <pc:docMk/>
            <pc:sldMk cId="3241496372" sldId="347"/>
            <ac:spMk id="4706" creationId="{9E26B5EC-EA74-C5D1-0B4A-E62EAF7B705D}"/>
          </ac:spMkLst>
        </pc:spChg>
        <pc:spChg chg="mod">
          <ac:chgData name="Kawanishi Tetsuya" userId="440016e27858312a" providerId="LiveId" clId="{3375B574-6F0B-4947-8917-2B6FAE8D25FD}" dt="2022-11-14T16:13:38.698" v="0" actId="1076"/>
          <ac:spMkLst>
            <pc:docMk/>
            <pc:sldMk cId="3241496372" sldId="347"/>
            <ac:spMk id="4707" creationId="{37ECCD70-6EAA-E2BE-7068-48755AD42567}"/>
          </ac:spMkLst>
        </pc:spChg>
        <pc:spChg chg="mod">
          <ac:chgData name="Kawanishi Tetsuya" userId="440016e27858312a" providerId="LiveId" clId="{3375B574-6F0B-4947-8917-2B6FAE8D25FD}" dt="2022-11-14T16:13:38.698" v="0" actId="1076"/>
          <ac:spMkLst>
            <pc:docMk/>
            <pc:sldMk cId="3241496372" sldId="347"/>
            <ac:spMk id="4708" creationId="{AC6F1A46-D622-6DE4-315B-668EC1B35368}"/>
          </ac:spMkLst>
        </pc:spChg>
        <pc:spChg chg="mod">
          <ac:chgData name="Kawanishi Tetsuya" userId="440016e27858312a" providerId="LiveId" clId="{3375B574-6F0B-4947-8917-2B6FAE8D25FD}" dt="2022-11-14T16:13:38.698" v="0" actId="1076"/>
          <ac:spMkLst>
            <pc:docMk/>
            <pc:sldMk cId="3241496372" sldId="347"/>
            <ac:spMk id="4709" creationId="{0828C6B2-8813-75C4-4108-9F2E38CAA5CF}"/>
          </ac:spMkLst>
        </pc:spChg>
        <pc:spChg chg="mod">
          <ac:chgData name="Kawanishi Tetsuya" userId="440016e27858312a" providerId="LiveId" clId="{3375B574-6F0B-4947-8917-2B6FAE8D25FD}" dt="2022-11-14T16:13:38.698" v="0" actId="1076"/>
          <ac:spMkLst>
            <pc:docMk/>
            <pc:sldMk cId="3241496372" sldId="347"/>
            <ac:spMk id="4710" creationId="{25A0C3F4-F37D-E79A-59C3-04642547C234}"/>
          </ac:spMkLst>
        </pc:spChg>
        <pc:spChg chg="mod">
          <ac:chgData name="Kawanishi Tetsuya" userId="440016e27858312a" providerId="LiveId" clId="{3375B574-6F0B-4947-8917-2B6FAE8D25FD}" dt="2022-11-14T16:13:38.698" v="0" actId="1076"/>
          <ac:spMkLst>
            <pc:docMk/>
            <pc:sldMk cId="3241496372" sldId="347"/>
            <ac:spMk id="4711" creationId="{913437AA-83CD-D5DA-C9E2-9B20EC6D2D18}"/>
          </ac:spMkLst>
        </pc:spChg>
        <pc:spChg chg="mod">
          <ac:chgData name="Kawanishi Tetsuya" userId="440016e27858312a" providerId="LiveId" clId="{3375B574-6F0B-4947-8917-2B6FAE8D25FD}" dt="2022-11-14T16:13:38.698" v="0" actId="1076"/>
          <ac:spMkLst>
            <pc:docMk/>
            <pc:sldMk cId="3241496372" sldId="347"/>
            <ac:spMk id="4712" creationId="{132A3083-015D-2454-FA09-A567EF5C674A}"/>
          </ac:spMkLst>
        </pc:spChg>
        <pc:spChg chg="mod">
          <ac:chgData name="Kawanishi Tetsuya" userId="440016e27858312a" providerId="LiveId" clId="{3375B574-6F0B-4947-8917-2B6FAE8D25FD}" dt="2022-11-14T16:13:38.698" v="0" actId="1076"/>
          <ac:spMkLst>
            <pc:docMk/>
            <pc:sldMk cId="3241496372" sldId="347"/>
            <ac:spMk id="4713" creationId="{32CC7586-1268-02F6-6DA4-344D08666526}"/>
          </ac:spMkLst>
        </pc:spChg>
        <pc:spChg chg="mod">
          <ac:chgData name="Kawanishi Tetsuya" userId="440016e27858312a" providerId="LiveId" clId="{3375B574-6F0B-4947-8917-2B6FAE8D25FD}" dt="2022-11-14T16:13:38.698" v="0" actId="1076"/>
          <ac:spMkLst>
            <pc:docMk/>
            <pc:sldMk cId="3241496372" sldId="347"/>
            <ac:spMk id="4714" creationId="{5484C717-6F90-DE78-1547-957ACF204080}"/>
          </ac:spMkLst>
        </pc:spChg>
        <pc:spChg chg="mod">
          <ac:chgData name="Kawanishi Tetsuya" userId="440016e27858312a" providerId="LiveId" clId="{3375B574-6F0B-4947-8917-2B6FAE8D25FD}" dt="2022-11-14T16:13:38.698" v="0" actId="1076"/>
          <ac:spMkLst>
            <pc:docMk/>
            <pc:sldMk cId="3241496372" sldId="347"/>
            <ac:spMk id="4715" creationId="{F49D3785-F047-54C1-46F5-1F5F5FE03C0A}"/>
          </ac:spMkLst>
        </pc:spChg>
        <pc:spChg chg="mod">
          <ac:chgData name="Kawanishi Tetsuya" userId="440016e27858312a" providerId="LiveId" clId="{3375B574-6F0B-4947-8917-2B6FAE8D25FD}" dt="2022-11-14T16:13:38.698" v="0" actId="1076"/>
          <ac:spMkLst>
            <pc:docMk/>
            <pc:sldMk cId="3241496372" sldId="347"/>
            <ac:spMk id="4716" creationId="{05F3C4C8-9D28-CB25-FFBD-48B40AB261F8}"/>
          </ac:spMkLst>
        </pc:spChg>
        <pc:spChg chg="mod">
          <ac:chgData name="Kawanishi Tetsuya" userId="440016e27858312a" providerId="LiveId" clId="{3375B574-6F0B-4947-8917-2B6FAE8D25FD}" dt="2022-11-14T16:13:38.698" v="0" actId="1076"/>
          <ac:spMkLst>
            <pc:docMk/>
            <pc:sldMk cId="3241496372" sldId="347"/>
            <ac:spMk id="4717" creationId="{60A29B89-994B-177B-07EA-8005930E22FA}"/>
          </ac:spMkLst>
        </pc:spChg>
        <pc:spChg chg="mod">
          <ac:chgData name="Kawanishi Tetsuya" userId="440016e27858312a" providerId="LiveId" clId="{3375B574-6F0B-4947-8917-2B6FAE8D25FD}" dt="2022-11-14T16:13:38.698" v="0" actId="1076"/>
          <ac:spMkLst>
            <pc:docMk/>
            <pc:sldMk cId="3241496372" sldId="347"/>
            <ac:spMk id="4718" creationId="{28F2316F-909F-961E-10EB-3DC1A170504D}"/>
          </ac:spMkLst>
        </pc:spChg>
        <pc:spChg chg="mod">
          <ac:chgData name="Kawanishi Tetsuya" userId="440016e27858312a" providerId="LiveId" clId="{3375B574-6F0B-4947-8917-2B6FAE8D25FD}" dt="2022-11-14T16:13:38.698" v="0" actId="1076"/>
          <ac:spMkLst>
            <pc:docMk/>
            <pc:sldMk cId="3241496372" sldId="347"/>
            <ac:spMk id="4719" creationId="{53D56BC3-4560-3197-AB3E-E406DE9B9C79}"/>
          </ac:spMkLst>
        </pc:spChg>
        <pc:spChg chg="mod">
          <ac:chgData name="Kawanishi Tetsuya" userId="440016e27858312a" providerId="LiveId" clId="{3375B574-6F0B-4947-8917-2B6FAE8D25FD}" dt="2022-11-14T16:13:38.698" v="0" actId="1076"/>
          <ac:spMkLst>
            <pc:docMk/>
            <pc:sldMk cId="3241496372" sldId="347"/>
            <ac:spMk id="4720" creationId="{107569B3-A26F-BF40-42EE-2C0294A58FD8}"/>
          </ac:spMkLst>
        </pc:spChg>
        <pc:spChg chg="mod">
          <ac:chgData name="Kawanishi Tetsuya" userId="440016e27858312a" providerId="LiveId" clId="{3375B574-6F0B-4947-8917-2B6FAE8D25FD}" dt="2022-11-14T16:13:38.698" v="0" actId="1076"/>
          <ac:spMkLst>
            <pc:docMk/>
            <pc:sldMk cId="3241496372" sldId="347"/>
            <ac:spMk id="4721" creationId="{524E67BB-E474-9406-CDAB-13F69635B429}"/>
          </ac:spMkLst>
        </pc:spChg>
        <pc:spChg chg="mod">
          <ac:chgData name="Kawanishi Tetsuya" userId="440016e27858312a" providerId="LiveId" clId="{3375B574-6F0B-4947-8917-2B6FAE8D25FD}" dt="2022-11-14T16:13:38.698" v="0" actId="1076"/>
          <ac:spMkLst>
            <pc:docMk/>
            <pc:sldMk cId="3241496372" sldId="347"/>
            <ac:spMk id="4722" creationId="{38910481-3750-CFD8-E759-1675A1F6E382}"/>
          </ac:spMkLst>
        </pc:spChg>
        <pc:spChg chg="mod">
          <ac:chgData name="Kawanishi Tetsuya" userId="440016e27858312a" providerId="LiveId" clId="{3375B574-6F0B-4947-8917-2B6FAE8D25FD}" dt="2022-11-14T16:13:38.698" v="0" actId="1076"/>
          <ac:spMkLst>
            <pc:docMk/>
            <pc:sldMk cId="3241496372" sldId="347"/>
            <ac:spMk id="4723" creationId="{4A466CE2-2B22-F018-5A52-959A63DCAE56}"/>
          </ac:spMkLst>
        </pc:spChg>
        <pc:spChg chg="mod">
          <ac:chgData name="Kawanishi Tetsuya" userId="440016e27858312a" providerId="LiveId" clId="{3375B574-6F0B-4947-8917-2B6FAE8D25FD}" dt="2022-11-14T16:13:38.698" v="0" actId="1076"/>
          <ac:spMkLst>
            <pc:docMk/>
            <pc:sldMk cId="3241496372" sldId="347"/>
            <ac:spMk id="4724" creationId="{8E19F3C6-A2E8-4493-41C7-C06E6FBEADDA}"/>
          </ac:spMkLst>
        </pc:spChg>
        <pc:spChg chg="mod">
          <ac:chgData name="Kawanishi Tetsuya" userId="440016e27858312a" providerId="LiveId" clId="{3375B574-6F0B-4947-8917-2B6FAE8D25FD}" dt="2022-11-14T16:13:38.698" v="0" actId="1076"/>
          <ac:spMkLst>
            <pc:docMk/>
            <pc:sldMk cId="3241496372" sldId="347"/>
            <ac:spMk id="4725" creationId="{BF4B3A71-B9AE-E4DE-123A-1AC2C7F109FB}"/>
          </ac:spMkLst>
        </pc:spChg>
        <pc:spChg chg="mod">
          <ac:chgData name="Kawanishi Tetsuya" userId="440016e27858312a" providerId="LiveId" clId="{3375B574-6F0B-4947-8917-2B6FAE8D25FD}" dt="2022-11-14T16:13:38.698" v="0" actId="1076"/>
          <ac:spMkLst>
            <pc:docMk/>
            <pc:sldMk cId="3241496372" sldId="347"/>
            <ac:spMk id="4726" creationId="{88AA3492-8082-26A5-26B8-629FD138E216}"/>
          </ac:spMkLst>
        </pc:spChg>
        <pc:spChg chg="mod">
          <ac:chgData name="Kawanishi Tetsuya" userId="440016e27858312a" providerId="LiveId" clId="{3375B574-6F0B-4947-8917-2B6FAE8D25FD}" dt="2022-11-14T16:13:38.698" v="0" actId="1076"/>
          <ac:spMkLst>
            <pc:docMk/>
            <pc:sldMk cId="3241496372" sldId="347"/>
            <ac:spMk id="4727" creationId="{911CD016-AE69-246B-E1F8-A29D62EA4B3D}"/>
          </ac:spMkLst>
        </pc:spChg>
        <pc:spChg chg="mod">
          <ac:chgData name="Kawanishi Tetsuya" userId="440016e27858312a" providerId="LiveId" clId="{3375B574-6F0B-4947-8917-2B6FAE8D25FD}" dt="2022-11-14T16:13:38.698" v="0" actId="1076"/>
          <ac:spMkLst>
            <pc:docMk/>
            <pc:sldMk cId="3241496372" sldId="347"/>
            <ac:spMk id="4728" creationId="{6B58201A-6F09-0E76-316E-F4025A4B0E4A}"/>
          </ac:spMkLst>
        </pc:spChg>
        <pc:spChg chg="mod">
          <ac:chgData name="Kawanishi Tetsuya" userId="440016e27858312a" providerId="LiveId" clId="{3375B574-6F0B-4947-8917-2B6FAE8D25FD}" dt="2022-11-14T16:13:38.698" v="0" actId="1076"/>
          <ac:spMkLst>
            <pc:docMk/>
            <pc:sldMk cId="3241496372" sldId="347"/>
            <ac:spMk id="4729" creationId="{36A6CB18-DD23-E264-805E-34160D2FE689}"/>
          </ac:spMkLst>
        </pc:spChg>
        <pc:spChg chg="mod">
          <ac:chgData name="Kawanishi Tetsuya" userId="440016e27858312a" providerId="LiveId" clId="{3375B574-6F0B-4947-8917-2B6FAE8D25FD}" dt="2022-11-14T16:13:38.698" v="0" actId="1076"/>
          <ac:spMkLst>
            <pc:docMk/>
            <pc:sldMk cId="3241496372" sldId="347"/>
            <ac:spMk id="4730" creationId="{D7137B6A-3E25-BB4C-B646-A422B7AB6750}"/>
          </ac:spMkLst>
        </pc:spChg>
        <pc:spChg chg="mod">
          <ac:chgData name="Kawanishi Tetsuya" userId="440016e27858312a" providerId="LiveId" clId="{3375B574-6F0B-4947-8917-2B6FAE8D25FD}" dt="2022-11-14T16:13:38.698" v="0" actId="1076"/>
          <ac:spMkLst>
            <pc:docMk/>
            <pc:sldMk cId="3241496372" sldId="347"/>
            <ac:spMk id="4731" creationId="{A042A24E-8B1D-2644-89AE-6E2A0A516B92}"/>
          </ac:spMkLst>
        </pc:spChg>
        <pc:spChg chg="mod">
          <ac:chgData name="Kawanishi Tetsuya" userId="440016e27858312a" providerId="LiveId" clId="{3375B574-6F0B-4947-8917-2B6FAE8D25FD}" dt="2022-11-14T16:13:38.698" v="0" actId="1076"/>
          <ac:spMkLst>
            <pc:docMk/>
            <pc:sldMk cId="3241496372" sldId="347"/>
            <ac:spMk id="4732" creationId="{6614E19C-E8E3-6139-9929-9BE64574D12C}"/>
          </ac:spMkLst>
        </pc:spChg>
        <pc:spChg chg="mod">
          <ac:chgData name="Kawanishi Tetsuya" userId="440016e27858312a" providerId="LiveId" clId="{3375B574-6F0B-4947-8917-2B6FAE8D25FD}" dt="2022-11-14T16:13:38.698" v="0" actId="1076"/>
          <ac:spMkLst>
            <pc:docMk/>
            <pc:sldMk cId="3241496372" sldId="347"/>
            <ac:spMk id="4733" creationId="{71CAE8FD-8C65-EC13-6E52-BE54DE61ACE7}"/>
          </ac:spMkLst>
        </pc:spChg>
        <pc:spChg chg="mod">
          <ac:chgData name="Kawanishi Tetsuya" userId="440016e27858312a" providerId="LiveId" clId="{3375B574-6F0B-4947-8917-2B6FAE8D25FD}" dt="2022-11-14T16:13:38.698" v="0" actId="1076"/>
          <ac:spMkLst>
            <pc:docMk/>
            <pc:sldMk cId="3241496372" sldId="347"/>
            <ac:spMk id="4734" creationId="{CAB722E9-C0BD-6A0A-08FB-25320A45F690}"/>
          </ac:spMkLst>
        </pc:spChg>
        <pc:spChg chg="mod">
          <ac:chgData name="Kawanishi Tetsuya" userId="440016e27858312a" providerId="LiveId" clId="{3375B574-6F0B-4947-8917-2B6FAE8D25FD}" dt="2022-11-14T16:13:38.698" v="0" actId="1076"/>
          <ac:spMkLst>
            <pc:docMk/>
            <pc:sldMk cId="3241496372" sldId="347"/>
            <ac:spMk id="4735" creationId="{171EBA6B-03B3-1E5D-A903-80428FFD5079}"/>
          </ac:spMkLst>
        </pc:spChg>
        <pc:spChg chg="mod">
          <ac:chgData name="Kawanishi Tetsuya" userId="440016e27858312a" providerId="LiveId" clId="{3375B574-6F0B-4947-8917-2B6FAE8D25FD}" dt="2022-11-14T16:13:38.698" v="0" actId="1076"/>
          <ac:spMkLst>
            <pc:docMk/>
            <pc:sldMk cId="3241496372" sldId="347"/>
            <ac:spMk id="4736" creationId="{FEE1E7BF-E96B-8196-4B2A-712E79D8F9F6}"/>
          </ac:spMkLst>
        </pc:spChg>
        <pc:spChg chg="mod">
          <ac:chgData name="Kawanishi Tetsuya" userId="440016e27858312a" providerId="LiveId" clId="{3375B574-6F0B-4947-8917-2B6FAE8D25FD}" dt="2022-11-14T16:13:38.698" v="0" actId="1076"/>
          <ac:spMkLst>
            <pc:docMk/>
            <pc:sldMk cId="3241496372" sldId="347"/>
            <ac:spMk id="4737" creationId="{FC1AB6EB-A0B5-3EBD-FCE0-C9EFA2F8E02A}"/>
          </ac:spMkLst>
        </pc:spChg>
        <pc:spChg chg="mod">
          <ac:chgData name="Kawanishi Tetsuya" userId="440016e27858312a" providerId="LiveId" clId="{3375B574-6F0B-4947-8917-2B6FAE8D25FD}" dt="2022-11-14T16:13:38.698" v="0" actId="1076"/>
          <ac:spMkLst>
            <pc:docMk/>
            <pc:sldMk cId="3241496372" sldId="347"/>
            <ac:spMk id="4738" creationId="{C459FF85-EF52-DBDF-ECA2-144D62F1DF54}"/>
          </ac:spMkLst>
        </pc:spChg>
        <pc:spChg chg="mod">
          <ac:chgData name="Kawanishi Tetsuya" userId="440016e27858312a" providerId="LiveId" clId="{3375B574-6F0B-4947-8917-2B6FAE8D25FD}" dt="2022-11-14T16:13:38.698" v="0" actId="1076"/>
          <ac:spMkLst>
            <pc:docMk/>
            <pc:sldMk cId="3241496372" sldId="347"/>
            <ac:spMk id="4739" creationId="{C5C2AD0B-7357-A5AB-639E-34DDE707B656}"/>
          </ac:spMkLst>
        </pc:spChg>
        <pc:spChg chg="mod">
          <ac:chgData name="Kawanishi Tetsuya" userId="440016e27858312a" providerId="LiveId" clId="{3375B574-6F0B-4947-8917-2B6FAE8D25FD}" dt="2022-11-14T16:13:38.698" v="0" actId="1076"/>
          <ac:spMkLst>
            <pc:docMk/>
            <pc:sldMk cId="3241496372" sldId="347"/>
            <ac:spMk id="4740" creationId="{F7B729B2-4D01-FCB4-BD6A-0A597A295C84}"/>
          </ac:spMkLst>
        </pc:spChg>
        <pc:spChg chg="mod">
          <ac:chgData name="Kawanishi Tetsuya" userId="440016e27858312a" providerId="LiveId" clId="{3375B574-6F0B-4947-8917-2B6FAE8D25FD}" dt="2022-11-14T16:13:38.698" v="0" actId="1076"/>
          <ac:spMkLst>
            <pc:docMk/>
            <pc:sldMk cId="3241496372" sldId="347"/>
            <ac:spMk id="4741" creationId="{A2279F76-9234-BD98-0519-014A0B310ADC}"/>
          </ac:spMkLst>
        </pc:spChg>
        <pc:spChg chg="mod">
          <ac:chgData name="Kawanishi Tetsuya" userId="440016e27858312a" providerId="LiveId" clId="{3375B574-6F0B-4947-8917-2B6FAE8D25FD}" dt="2022-11-14T16:13:38.698" v="0" actId="1076"/>
          <ac:spMkLst>
            <pc:docMk/>
            <pc:sldMk cId="3241496372" sldId="347"/>
            <ac:spMk id="4742" creationId="{CD6F1CBE-A71B-186C-69FD-1AEC68CF69DA}"/>
          </ac:spMkLst>
        </pc:spChg>
        <pc:spChg chg="mod">
          <ac:chgData name="Kawanishi Tetsuya" userId="440016e27858312a" providerId="LiveId" clId="{3375B574-6F0B-4947-8917-2B6FAE8D25FD}" dt="2022-11-14T16:13:38.698" v="0" actId="1076"/>
          <ac:spMkLst>
            <pc:docMk/>
            <pc:sldMk cId="3241496372" sldId="347"/>
            <ac:spMk id="4743" creationId="{F2773236-3E8B-C6B3-56DA-277FC1DDA3F9}"/>
          </ac:spMkLst>
        </pc:spChg>
        <pc:spChg chg="mod">
          <ac:chgData name="Kawanishi Tetsuya" userId="440016e27858312a" providerId="LiveId" clId="{3375B574-6F0B-4947-8917-2B6FAE8D25FD}" dt="2022-11-14T16:13:38.698" v="0" actId="1076"/>
          <ac:spMkLst>
            <pc:docMk/>
            <pc:sldMk cId="3241496372" sldId="347"/>
            <ac:spMk id="4744" creationId="{AA2A2273-44C9-D7DA-9208-FA63B1DDD355}"/>
          </ac:spMkLst>
        </pc:spChg>
        <pc:spChg chg="mod">
          <ac:chgData name="Kawanishi Tetsuya" userId="440016e27858312a" providerId="LiveId" clId="{3375B574-6F0B-4947-8917-2B6FAE8D25FD}" dt="2022-11-14T16:13:38.698" v="0" actId="1076"/>
          <ac:spMkLst>
            <pc:docMk/>
            <pc:sldMk cId="3241496372" sldId="347"/>
            <ac:spMk id="4745" creationId="{3F205E0A-BC23-6500-DC9C-9592C0FED42F}"/>
          </ac:spMkLst>
        </pc:spChg>
        <pc:spChg chg="mod">
          <ac:chgData name="Kawanishi Tetsuya" userId="440016e27858312a" providerId="LiveId" clId="{3375B574-6F0B-4947-8917-2B6FAE8D25FD}" dt="2022-11-14T16:13:38.698" v="0" actId="1076"/>
          <ac:spMkLst>
            <pc:docMk/>
            <pc:sldMk cId="3241496372" sldId="347"/>
            <ac:spMk id="4746" creationId="{FCF2AEEE-5707-1BC7-F063-E8CB9BEC6D2A}"/>
          </ac:spMkLst>
        </pc:spChg>
        <pc:spChg chg="mod">
          <ac:chgData name="Kawanishi Tetsuya" userId="440016e27858312a" providerId="LiveId" clId="{3375B574-6F0B-4947-8917-2B6FAE8D25FD}" dt="2022-11-14T16:13:38.698" v="0" actId="1076"/>
          <ac:spMkLst>
            <pc:docMk/>
            <pc:sldMk cId="3241496372" sldId="347"/>
            <ac:spMk id="4747" creationId="{98DD0884-3E4B-036D-663C-D4823369C1E3}"/>
          </ac:spMkLst>
        </pc:spChg>
        <pc:spChg chg="mod">
          <ac:chgData name="Kawanishi Tetsuya" userId="440016e27858312a" providerId="LiveId" clId="{3375B574-6F0B-4947-8917-2B6FAE8D25FD}" dt="2022-11-14T16:13:38.698" v="0" actId="1076"/>
          <ac:spMkLst>
            <pc:docMk/>
            <pc:sldMk cId="3241496372" sldId="347"/>
            <ac:spMk id="4748" creationId="{339B346C-1FB1-9164-FF9C-428A47EA301C}"/>
          </ac:spMkLst>
        </pc:spChg>
        <pc:spChg chg="mod">
          <ac:chgData name="Kawanishi Tetsuya" userId="440016e27858312a" providerId="LiveId" clId="{3375B574-6F0B-4947-8917-2B6FAE8D25FD}" dt="2022-11-14T16:13:38.698" v="0" actId="1076"/>
          <ac:spMkLst>
            <pc:docMk/>
            <pc:sldMk cId="3241496372" sldId="347"/>
            <ac:spMk id="4749" creationId="{AFC4362A-EE65-F3A6-3F41-B41C0BB918F4}"/>
          </ac:spMkLst>
        </pc:spChg>
        <pc:spChg chg="mod">
          <ac:chgData name="Kawanishi Tetsuya" userId="440016e27858312a" providerId="LiveId" clId="{3375B574-6F0B-4947-8917-2B6FAE8D25FD}" dt="2022-11-14T16:13:38.698" v="0" actId="1076"/>
          <ac:spMkLst>
            <pc:docMk/>
            <pc:sldMk cId="3241496372" sldId="347"/>
            <ac:spMk id="4750" creationId="{0B33F0B4-BD43-5B53-28DD-59C1067DFAB1}"/>
          </ac:spMkLst>
        </pc:spChg>
        <pc:spChg chg="mod">
          <ac:chgData name="Kawanishi Tetsuya" userId="440016e27858312a" providerId="LiveId" clId="{3375B574-6F0B-4947-8917-2B6FAE8D25FD}" dt="2022-11-14T16:13:38.698" v="0" actId="1076"/>
          <ac:spMkLst>
            <pc:docMk/>
            <pc:sldMk cId="3241496372" sldId="347"/>
            <ac:spMk id="4751" creationId="{3EDE6C24-5A39-9935-1C89-C54E3F0A20AE}"/>
          </ac:spMkLst>
        </pc:spChg>
        <pc:spChg chg="mod">
          <ac:chgData name="Kawanishi Tetsuya" userId="440016e27858312a" providerId="LiveId" clId="{3375B574-6F0B-4947-8917-2B6FAE8D25FD}" dt="2022-11-14T16:13:38.698" v="0" actId="1076"/>
          <ac:spMkLst>
            <pc:docMk/>
            <pc:sldMk cId="3241496372" sldId="347"/>
            <ac:spMk id="4752" creationId="{1CFF69C2-D49B-70A8-A153-6C7FE930445C}"/>
          </ac:spMkLst>
        </pc:spChg>
        <pc:spChg chg="mod">
          <ac:chgData name="Kawanishi Tetsuya" userId="440016e27858312a" providerId="LiveId" clId="{3375B574-6F0B-4947-8917-2B6FAE8D25FD}" dt="2022-11-14T16:13:38.698" v="0" actId="1076"/>
          <ac:spMkLst>
            <pc:docMk/>
            <pc:sldMk cId="3241496372" sldId="347"/>
            <ac:spMk id="4753" creationId="{44472079-6F1F-13B8-9366-C731E2AB54FE}"/>
          </ac:spMkLst>
        </pc:spChg>
        <pc:spChg chg="mod">
          <ac:chgData name="Kawanishi Tetsuya" userId="440016e27858312a" providerId="LiveId" clId="{3375B574-6F0B-4947-8917-2B6FAE8D25FD}" dt="2022-11-14T16:13:38.698" v="0" actId="1076"/>
          <ac:spMkLst>
            <pc:docMk/>
            <pc:sldMk cId="3241496372" sldId="347"/>
            <ac:spMk id="4754" creationId="{F2239C52-E160-7967-C3B2-A1A841F0F29A}"/>
          </ac:spMkLst>
        </pc:spChg>
        <pc:spChg chg="mod">
          <ac:chgData name="Kawanishi Tetsuya" userId="440016e27858312a" providerId="LiveId" clId="{3375B574-6F0B-4947-8917-2B6FAE8D25FD}" dt="2022-11-14T16:13:38.698" v="0" actId="1076"/>
          <ac:spMkLst>
            <pc:docMk/>
            <pc:sldMk cId="3241496372" sldId="347"/>
            <ac:spMk id="4755" creationId="{4B3D0619-D121-0656-DC41-4053892DC1F6}"/>
          </ac:spMkLst>
        </pc:spChg>
        <pc:spChg chg="mod">
          <ac:chgData name="Kawanishi Tetsuya" userId="440016e27858312a" providerId="LiveId" clId="{3375B574-6F0B-4947-8917-2B6FAE8D25FD}" dt="2022-11-14T16:13:38.698" v="0" actId="1076"/>
          <ac:spMkLst>
            <pc:docMk/>
            <pc:sldMk cId="3241496372" sldId="347"/>
            <ac:spMk id="4756" creationId="{73DCA4CE-6FFB-94C1-09F7-5DA1D7A4D2D6}"/>
          </ac:spMkLst>
        </pc:spChg>
        <pc:spChg chg="mod">
          <ac:chgData name="Kawanishi Tetsuya" userId="440016e27858312a" providerId="LiveId" clId="{3375B574-6F0B-4947-8917-2B6FAE8D25FD}" dt="2022-11-14T16:13:38.698" v="0" actId="1076"/>
          <ac:spMkLst>
            <pc:docMk/>
            <pc:sldMk cId="3241496372" sldId="347"/>
            <ac:spMk id="4757" creationId="{C5AFC570-C238-9478-6378-470226E32BEC}"/>
          </ac:spMkLst>
        </pc:spChg>
        <pc:spChg chg="mod">
          <ac:chgData name="Kawanishi Tetsuya" userId="440016e27858312a" providerId="LiveId" clId="{3375B574-6F0B-4947-8917-2B6FAE8D25FD}" dt="2022-11-14T16:13:38.698" v="0" actId="1076"/>
          <ac:spMkLst>
            <pc:docMk/>
            <pc:sldMk cId="3241496372" sldId="347"/>
            <ac:spMk id="4758" creationId="{79931A4D-A1B4-732E-46DA-4B150B800515}"/>
          </ac:spMkLst>
        </pc:spChg>
        <pc:spChg chg="mod">
          <ac:chgData name="Kawanishi Tetsuya" userId="440016e27858312a" providerId="LiveId" clId="{3375B574-6F0B-4947-8917-2B6FAE8D25FD}" dt="2022-11-14T16:13:38.698" v="0" actId="1076"/>
          <ac:spMkLst>
            <pc:docMk/>
            <pc:sldMk cId="3241496372" sldId="347"/>
            <ac:spMk id="4759" creationId="{9FFAFA5B-05CA-98B8-C02D-A994A13ADC32}"/>
          </ac:spMkLst>
        </pc:spChg>
        <pc:spChg chg="mod">
          <ac:chgData name="Kawanishi Tetsuya" userId="440016e27858312a" providerId="LiveId" clId="{3375B574-6F0B-4947-8917-2B6FAE8D25FD}" dt="2022-11-14T16:13:38.698" v="0" actId="1076"/>
          <ac:spMkLst>
            <pc:docMk/>
            <pc:sldMk cId="3241496372" sldId="347"/>
            <ac:spMk id="4760" creationId="{EDC27550-F83B-2DD9-B1B0-DD421F0D7C27}"/>
          </ac:spMkLst>
        </pc:spChg>
        <pc:spChg chg="mod">
          <ac:chgData name="Kawanishi Tetsuya" userId="440016e27858312a" providerId="LiveId" clId="{3375B574-6F0B-4947-8917-2B6FAE8D25FD}" dt="2022-11-14T16:13:38.698" v="0" actId="1076"/>
          <ac:spMkLst>
            <pc:docMk/>
            <pc:sldMk cId="3241496372" sldId="347"/>
            <ac:spMk id="4761" creationId="{B6A0AE4C-8B48-441D-BF3D-DDE45FFA6318}"/>
          </ac:spMkLst>
        </pc:spChg>
        <pc:spChg chg="mod">
          <ac:chgData name="Kawanishi Tetsuya" userId="440016e27858312a" providerId="LiveId" clId="{3375B574-6F0B-4947-8917-2B6FAE8D25FD}" dt="2022-11-14T16:13:38.698" v="0" actId="1076"/>
          <ac:spMkLst>
            <pc:docMk/>
            <pc:sldMk cId="3241496372" sldId="347"/>
            <ac:spMk id="4762" creationId="{136ED400-6175-40CE-D110-9694E45115ED}"/>
          </ac:spMkLst>
        </pc:spChg>
        <pc:spChg chg="mod">
          <ac:chgData name="Kawanishi Tetsuya" userId="440016e27858312a" providerId="LiveId" clId="{3375B574-6F0B-4947-8917-2B6FAE8D25FD}" dt="2022-11-14T16:13:38.698" v="0" actId="1076"/>
          <ac:spMkLst>
            <pc:docMk/>
            <pc:sldMk cId="3241496372" sldId="347"/>
            <ac:spMk id="4763" creationId="{AFDF9E96-EBB6-3E65-0999-6315FE999E11}"/>
          </ac:spMkLst>
        </pc:spChg>
        <pc:spChg chg="mod">
          <ac:chgData name="Kawanishi Tetsuya" userId="440016e27858312a" providerId="LiveId" clId="{3375B574-6F0B-4947-8917-2B6FAE8D25FD}" dt="2022-11-14T16:13:38.698" v="0" actId="1076"/>
          <ac:spMkLst>
            <pc:docMk/>
            <pc:sldMk cId="3241496372" sldId="347"/>
            <ac:spMk id="4764" creationId="{AAEACF29-1D0D-92E3-A784-609211A5E4CF}"/>
          </ac:spMkLst>
        </pc:spChg>
        <pc:spChg chg="mod">
          <ac:chgData name="Kawanishi Tetsuya" userId="440016e27858312a" providerId="LiveId" clId="{3375B574-6F0B-4947-8917-2B6FAE8D25FD}" dt="2022-11-14T16:13:38.698" v="0" actId="1076"/>
          <ac:spMkLst>
            <pc:docMk/>
            <pc:sldMk cId="3241496372" sldId="347"/>
            <ac:spMk id="4765" creationId="{23C91C5A-405F-B770-CF0D-FBCA68042C9E}"/>
          </ac:spMkLst>
        </pc:spChg>
        <pc:spChg chg="mod">
          <ac:chgData name="Kawanishi Tetsuya" userId="440016e27858312a" providerId="LiveId" clId="{3375B574-6F0B-4947-8917-2B6FAE8D25FD}" dt="2022-11-14T16:13:38.698" v="0" actId="1076"/>
          <ac:spMkLst>
            <pc:docMk/>
            <pc:sldMk cId="3241496372" sldId="347"/>
            <ac:spMk id="4766" creationId="{3DA19267-81B5-6C7A-B4BF-3DC0318F98CD}"/>
          </ac:spMkLst>
        </pc:spChg>
        <pc:spChg chg="mod">
          <ac:chgData name="Kawanishi Tetsuya" userId="440016e27858312a" providerId="LiveId" clId="{3375B574-6F0B-4947-8917-2B6FAE8D25FD}" dt="2022-11-14T16:13:38.698" v="0" actId="1076"/>
          <ac:spMkLst>
            <pc:docMk/>
            <pc:sldMk cId="3241496372" sldId="347"/>
            <ac:spMk id="4767" creationId="{E274148D-6303-EE70-DC22-0EE1F296B4E8}"/>
          </ac:spMkLst>
        </pc:spChg>
        <pc:spChg chg="mod">
          <ac:chgData name="Kawanishi Tetsuya" userId="440016e27858312a" providerId="LiveId" clId="{3375B574-6F0B-4947-8917-2B6FAE8D25FD}" dt="2022-11-14T16:13:38.698" v="0" actId="1076"/>
          <ac:spMkLst>
            <pc:docMk/>
            <pc:sldMk cId="3241496372" sldId="347"/>
            <ac:spMk id="4768" creationId="{E6888F29-8C4D-7007-7BA1-3C97EECE8206}"/>
          </ac:spMkLst>
        </pc:spChg>
        <pc:spChg chg="mod">
          <ac:chgData name="Kawanishi Tetsuya" userId="440016e27858312a" providerId="LiveId" clId="{3375B574-6F0B-4947-8917-2B6FAE8D25FD}" dt="2022-11-14T16:13:38.698" v="0" actId="1076"/>
          <ac:spMkLst>
            <pc:docMk/>
            <pc:sldMk cId="3241496372" sldId="347"/>
            <ac:spMk id="4769" creationId="{F4AF8934-23C7-501A-9575-160BBCC4217D}"/>
          </ac:spMkLst>
        </pc:spChg>
        <pc:spChg chg="mod">
          <ac:chgData name="Kawanishi Tetsuya" userId="440016e27858312a" providerId="LiveId" clId="{3375B574-6F0B-4947-8917-2B6FAE8D25FD}" dt="2022-11-14T16:13:38.698" v="0" actId="1076"/>
          <ac:spMkLst>
            <pc:docMk/>
            <pc:sldMk cId="3241496372" sldId="347"/>
            <ac:spMk id="4770" creationId="{778041D3-9DE8-DD1D-07F1-C7EBA126B43A}"/>
          </ac:spMkLst>
        </pc:spChg>
        <pc:spChg chg="mod">
          <ac:chgData name="Kawanishi Tetsuya" userId="440016e27858312a" providerId="LiveId" clId="{3375B574-6F0B-4947-8917-2B6FAE8D25FD}" dt="2022-11-14T16:13:38.698" v="0" actId="1076"/>
          <ac:spMkLst>
            <pc:docMk/>
            <pc:sldMk cId="3241496372" sldId="347"/>
            <ac:spMk id="4771" creationId="{348F5D7E-643F-B82F-2FEB-D7794C5500E8}"/>
          </ac:spMkLst>
        </pc:spChg>
        <pc:spChg chg="mod">
          <ac:chgData name="Kawanishi Tetsuya" userId="440016e27858312a" providerId="LiveId" clId="{3375B574-6F0B-4947-8917-2B6FAE8D25FD}" dt="2022-11-14T16:13:38.698" v="0" actId="1076"/>
          <ac:spMkLst>
            <pc:docMk/>
            <pc:sldMk cId="3241496372" sldId="347"/>
            <ac:spMk id="4772" creationId="{B9D46FA9-651B-41C1-A181-53C81FCF14EB}"/>
          </ac:spMkLst>
        </pc:spChg>
        <pc:spChg chg="mod">
          <ac:chgData name="Kawanishi Tetsuya" userId="440016e27858312a" providerId="LiveId" clId="{3375B574-6F0B-4947-8917-2B6FAE8D25FD}" dt="2022-11-14T16:13:38.698" v="0" actId="1076"/>
          <ac:spMkLst>
            <pc:docMk/>
            <pc:sldMk cId="3241496372" sldId="347"/>
            <ac:spMk id="4773" creationId="{780939D1-D96A-C4D3-6782-3E3ED662F13F}"/>
          </ac:spMkLst>
        </pc:spChg>
        <pc:spChg chg="mod">
          <ac:chgData name="Kawanishi Tetsuya" userId="440016e27858312a" providerId="LiveId" clId="{3375B574-6F0B-4947-8917-2B6FAE8D25FD}" dt="2022-11-14T16:13:38.698" v="0" actId="1076"/>
          <ac:spMkLst>
            <pc:docMk/>
            <pc:sldMk cId="3241496372" sldId="347"/>
            <ac:spMk id="4774" creationId="{48F43E56-C946-609C-FB76-170B0E3E64B9}"/>
          </ac:spMkLst>
        </pc:spChg>
        <pc:spChg chg="mod">
          <ac:chgData name="Kawanishi Tetsuya" userId="440016e27858312a" providerId="LiveId" clId="{3375B574-6F0B-4947-8917-2B6FAE8D25FD}" dt="2022-11-14T16:13:38.698" v="0" actId="1076"/>
          <ac:spMkLst>
            <pc:docMk/>
            <pc:sldMk cId="3241496372" sldId="347"/>
            <ac:spMk id="4775" creationId="{C2FD9ACD-B88D-E8B2-BFD1-6A2C32AC867E}"/>
          </ac:spMkLst>
        </pc:spChg>
        <pc:spChg chg="mod">
          <ac:chgData name="Kawanishi Tetsuya" userId="440016e27858312a" providerId="LiveId" clId="{3375B574-6F0B-4947-8917-2B6FAE8D25FD}" dt="2022-11-14T16:13:38.698" v="0" actId="1076"/>
          <ac:spMkLst>
            <pc:docMk/>
            <pc:sldMk cId="3241496372" sldId="347"/>
            <ac:spMk id="4776" creationId="{A5350A38-F4C1-ECBA-282F-BD9D03D28679}"/>
          </ac:spMkLst>
        </pc:spChg>
        <pc:spChg chg="mod">
          <ac:chgData name="Kawanishi Tetsuya" userId="440016e27858312a" providerId="LiveId" clId="{3375B574-6F0B-4947-8917-2B6FAE8D25FD}" dt="2022-11-14T16:13:38.698" v="0" actId="1076"/>
          <ac:spMkLst>
            <pc:docMk/>
            <pc:sldMk cId="3241496372" sldId="347"/>
            <ac:spMk id="4777" creationId="{68BD2300-2E9F-C281-B249-D7ACFD164E73}"/>
          </ac:spMkLst>
        </pc:spChg>
        <pc:spChg chg="mod">
          <ac:chgData name="Kawanishi Tetsuya" userId="440016e27858312a" providerId="LiveId" clId="{3375B574-6F0B-4947-8917-2B6FAE8D25FD}" dt="2022-11-14T16:13:38.698" v="0" actId="1076"/>
          <ac:spMkLst>
            <pc:docMk/>
            <pc:sldMk cId="3241496372" sldId="347"/>
            <ac:spMk id="4778" creationId="{534C81C1-1693-07B9-4ACC-A72FB999C1AD}"/>
          </ac:spMkLst>
        </pc:spChg>
        <pc:spChg chg="mod">
          <ac:chgData name="Kawanishi Tetsuya" userId="440016e27858312a" providerId="LiveId" clId="{3375B574-6F0B-4947-8917-2B6FAE8D25FD}" dt="2022-11-14T16:13:38.698" v="0" actId="1076"/>
          <ac:spMkLst>
            <pc:docMk/>
            <pc:sldMk cId="3241496372" sldId="347"/>
            <ac:spMk id="4779" creationId="{6D5D2D13-3400-257B-51D8-9C58F89500B8}"/>
          </ac:spMkLst>
        </pc:spChg>
        <pc:spChg chg="mod">
          <ac:chgData name="Kawanishi Tetsuya" userId="440016e27858312a" providerId="LiveId" clId="{3375B574-6F0B-4947-8917-2B6FAE8D25FD}" dt="2022-11-14T16:13:38.698" v="0" actId="1076"/>
          <ac:spMkLst>
            <pc:docMk/>
            <pc:sldMk cId="3241496372" sldId="347"/>
            <ac:spMk id="4780" creationId="{55513FB1-FC3D-BE30-BD2C-4D1ACB06A7AB}"/>
          </ac:spMkLst>
        </pc:spChg>
        <pc:spChg chg="mod">
          <ac:chgData name="Kawanishi Tetsuya" userId="440016e27858312a" providerId="LiveId" clId="{3375B574-6F0B-4947-8917-2B6FAE8D25FD}" dt="2022-11-14T16:13:38.698" v="0" actId="1076"/>
          <ac:spMkLst>
            <pc:docMk/>
            <pc:sldMk cId="3241496372" sldId="347"/>
            <ac:spMk id="4781" creationId="{CB069140-FC2D-34CE-1625-3E520BD910FE}"/>
          </ac:spMkLst>
        </pc:spChg>
        <pc:spChg chg="mod">
          <ac:chgData name="Kawanishi Tetsuya" userId="440016e27858312a" providerId="LiveId" clId="{3375B574-6F0B-4947-8917-2B6FAE8D25FD}" dt="2022-11-14T16:13:38.698" v="0" actId="1076"/>
          <ac:spMkLst>
            <pc:docMk/>
            <pc:sldMk cId="3241496372" sldId="347"/>
            <ac:spMk id="4782" creationId="{92A10EAF-9A05-50DE-CCF4-1ADF154E5F03}"/>
          </ac:spMkLst>
        </pc:spChg>
        <pc:spChg chg="mod">
          <ac:chgData name="Kawanishi Tetsuya" userId="440016e27858312a" providerId="LiveId" clId="{3375B574-6F0B-4947-8917-2B6FAE8D25FD}" dt="2022-11-14T16:13:38.698" v="0" actId="1076"/>
          <ac:spMkLst>
            <pc:docMk/>
            <pc:sldMk cId="3241496372" sldId="347"/>
            <ac:spMk id="4783" creationId="{E50F0FDA-08EA-755F-FF7F-4EF782026800}"/>
          </ac:spMkLst>
        </pc:spChg>
        <pc:spChg chg="mod">
          <ac:chgData name="Kawanishi Tetsuya" userId="440016e27858312a" providerId="LiveId" clId="{3375B574-6F0B-4947-8917-2B6FAE8D25FD}" dt="2022-11-14T16:13:38.698" v="0" actId="1076"/>
          <ac:spMkLst>
            <pc:docMk/>
            <pc:sldMk cId="3241496372" sldId="347"/>
            <ac:spMk id="4784" creationId="{E86AD74F-1FCC-F8B5-71C6-061CBE368D9F}"/>
          </ac:spMkLst>
        </pc:spChg>
        <pc:spChg chg="mod">
          <ac:chgData name="Kawanishi Tetsuya" userId="440016e27858312a" providerId="LiveId" clId="{3375B574-6F0B-4947-8917-2B6FAE8D25FD}" dt="2022-11-14T16:13:38.698" v="0" actId="1076"/>
          <ac:spMkLst>
            <pc:docMk/>
            <pc:sldMk cId="3241496372" sldId="347"/>
            <ac:spMk id="4785" creationId="{C3941694-ED68-0B45-2A1A-8060EB78C17A}"/>
          </ac:spMkLst>
        </pc:spChg>
        <pc:spChg chg="mod">
          <ac:chgData name="Kawanishi Tetsuya" userId="440016e27858312a" providerId="LiveId" clId="{3375B574-6F0B-4947-8917-2B6FAE8D25FD}" dt="2022-11-14T16:13:38.698" v="0" actId="1076"/>
          <ac:spMkLst>
            <pc:docMk/>
            <pc:sldMk cId="3241496372" sldId="347"/>
            <ac:spMk id="4786" creationId="{B0225C0B-729C-21F9-8404-49BC227D2DE3}"/>
          </ac:spMkLst>
        </pc:spChg>
        <pc:spChg chg="mod">
          <ac:chgData name="Kawanishi Tetsuya" userId="440016e27858312a" providerId="LiveId" clId="{3375B574-6F0B-4947-8917-2B6FAE8D25FD}" dt="2022-11-14T16:13:38.698" v="0" actId="1076"/>
          <ac:spMkLst>
            <pc:docMk/>
            <pc:sldMk cId="3241496372" sldId="347"/>
            <ac:spMk id="4787" creationId="{2E85B2D1-DD9A-B4B7-05EB-841F05C1F95A}"/>
          </ac:spMkLst>
        </pc:spChg>
        <pc:spChg chg="mod">
          <ac:chgData name="Kawanishi Tetsuya" userId="440016e27858312a" providerId="LiveId" clId="{3375B574-6F0B-4947-8917-2B6FAE8D25FD}" dt="2022-11-14T16:13:38.698" v="0" actId="1076"/>
          <ac:spMkLst>
            <pc:docMk/>
            <pc:sldMk cId="3241496372" sldId="347"/>
            <ac:spMk id="4788" creationId="{B770A6D8-0789-C63C-6E1C-A677DD6205F9}"/>
          </ac:spMkLst>
        </pc:spChg>
        <pc:spChg chg="mod">
          <ac:chgData name="Kawanishi Tetsuya" userId="440016e27858312a" providerId="LiveId" clId="{3375B574-6F0B-4947-8917-2B6FAE8D25FD}" dt="2022-11-14T16:13:38.698" v="0" actId="1076"/>
          <ac:spMkLst>
            <pc:docMk/>
            <pc:sldMk cId="3241496372" sldId="347"/>
            <ac:spMk id="4789" creationId="{6C840C31-57DC-BAB6-2FBD-3A363C4763DF}"/>
          </ac:spMkLst>
        </pc:spChg>
        <pc:spChg chg="mod">
          <ac:chgData name="Kawanishi Tetsuya" userId="440016e27858312a" providerId="LiveId" clId="{3375B574-6F0B-4947-8917-2B6FAE8D25FD}" dt="2022-11-14T16:13:38.698" v="0" actId="1076"/>
          <ac:spMkLst>
            <pc:docMk/>
            <pc:sldMk cId="3241496372" sldId="347"/>
            <ac:spMk id="4790" creationId="{B3FD49E7-3773-C4F6-5815-918F629F521D}"/>
          </ac:spMkLst>
        </pc:spChg>
        <pc:spChg chg="mod">
          <ac:chgData name="Kawanishi Tetsuya" userId="440016e27858312a" providerId="LiveId" clId="{3375B574-6F0B-4947-8917-2B6FAE8D25FD}" dt="2022-11-14T16:13:38.698" v="0" actId="1076"/>
          <ac:spMkLst>
            <pc:docMk/>
            <pc:sldMk cId="3241496372" sldId="347"/>
            <ac:spMk id="4791" creationId="{CD0C26CD-5BD8-FBB1-BE3D-BA39EF14C88E}"/>
          </ac:spMkLst>
        </pc:spChg>
        <pc:spChg chg="mod">
          <ac:chgData name="Kawanishi Tetsuya" userId="440016e27858312a" providerId="LiveId" clId="{3375B574-6F0B-4947-8917-2B6FAE8D25FD}" dt="2022-11-14T16:13:38.698" v="0" actId="1076"/>
          <ac:spMkLst>
            <pc:docMk/>
            <pc:sldMk cId="3241496372" sldId="347"/>
            <ac:spMk id="4792" creationId="{5A3473EB-7D75-1CD4-8742-26DE0F11BF93}"/>
          </ac:spMkLst>
        </pc:spChg>
        <pc:spChg chg="mod">
          <ac:chgData name="Kawanishi Tetsuya" userId="440016e27858312a" providerId="LiveId" clId="{3375B574-6F0B-4947-8917-2B6FAE8D25FD}" dt="2022-11-14T16:13:38.698" v="0" actId="1076"/>
          <ac:spMkLst>
            <pc:docMk/>
            <pc:sldMk cId="3241496372" sldId="347"/>
            <ac:spMk id="4793" creationId="{4D319728-8B3D-BC24-80D9-4E603D5D66BE}"/>
          </ac:spMkLst>
        </pc:spChg>
        <pc:spChg chg="mod">
          <ac:chgData name="Kawanishi Tetsuya" userId="440016e27858312a" providerId="LiveId" clId="{3375B574-6F0B-4947-8917-2B6FAE8D25FD}" dt="2022-11-14T16:13:38.698" v="0" actId="1076"/>
          <ac:spMkLst>
            <pc:docMk/>
            <pc:sldMk cId="3241496372" sldId="347"/>
            <ac:spMk id="4794" creationId="{05952412-C8C5-53E4-570F-532D5B276BEC}"/>
          </ac:spMkLst>
        </pc:spChg>
        <pc:spChg chg="mod">
          <ac:chgData name="Kawanishi Tetsuya" userId="440016e27858312a" providerId="LiveId" clId="{3375B574-6F0B-4947-8917-2B6FAE8D25FD}" dt="2022-11-14T16:13:38.698" v="0" actId="1076"/>
          <ac:spMkLst>
            <pc:docMk/>
            <pc:sldMk cId="3241496372" sldId="347"/>
            <ac:spMk id="4795" creationId="{4F26CE0C-2952-5D3E-7C6C-8E9EEFECB711}"/>
          </ac:spMkLst>
        </pc:spChg>
        <pc:spChg chg="mod">
          <ac:chgData name="Kawanishi Tetsuya" userId="440016e27858312a" providerId="LiveId" clId="{3375B574-6F0B-4947-8917-2B6FAE8D25FD}" dt="2022-11-14T16:13:38.698" v="0" actId="1076"/>
          <ac:spMkLst>
            <pc:docMk/>
            <pc:sldMk cId="3241496372" sldId="347"/>
            <ac:spMk id="4796" creationId="{50FFD6E9-7E79-FE37-BDA7-468AC622BF20}"/>
          </ac:spMkLst>
        </pc:spChg>
        <pc:spChg chg="mod">
          <ac:chgData name="Kawanishi Tetsuya" userId="440016e27858312a" providerId="LiveId" clId="{3375B574-6F0B-4947-8917-2B6FAE8D25FD}" dt="2022-11-14T16:13:38.698" v="0" actId="1076"/>
          <ac:spMkLst>
            <pc:docMk/>
            <pc:sldMk cId="3241496372" sldId="347"/>
            <ac:spMk id="4797" creationId="{42FCD5C8-A65A-1410-ED98-3EB7CD36BC70}"/>
          </ac:spMkLst>
        </pc:spChg>
        <pc:spChg chg="mod">
          <ac:chgData name="Kawanishi Tetsuya" userId="440016e27858312a" providerId="LiveId" clId="{3375B574-6F0B-4947-8917-2B6FAE8D25FD}" dt="2022-11-14T16:13:38.698" v="0" actId="1076"/>
          <ac:spMkLst>
            <pc:docMk/>
            <pc:sldMk cId="3241496372" sldId="347"/>
            <ac:spMk id="4798" creationId="{91C06A86-F6C8-2A81-FBBF-6D4C31B86FFE}"/>
          </ac:spMkLst>
        </pc:spChg>
        <pc:spChg chg="mod">
          <ac:chgData name="Kawanishi Tetsuya" userId="440016e27858312a" providerId="LiveId" clId="{3375B574-6F0B-4947-8917-2B6FAE8D25FD}" dt="2022-11-14T16:13:38.698" v="0" actId="1076"/>
          <ac:spMkLst>
            <pc:docMk/>
            <pc:sldMk cId="3241496372" sldId="347"/>
            <ac:spMk id="4799" creationId="{A6237D55-38B4-0FA2-8F7E-F05CA8EC48E4}"/>
          </ac:spMkLst>
        </pc:spChg>
        <pc:spChg chg="mod">
          <ac:chgData name="Kawanishi Tetsuya" userId="440016e27858312a" providerId="LiveId" clId="{3375B574-6F0B-4947-8917-2B6FAE8D25FD}" dt="2022-11-14T16:13:38.698" v="0" actId="1076"/>
          <ac:spMkLst>
            <pc:docMk/>
            <pc:sldMk cId="3241496372" sldId="347"/>
            <ac:spMk id="4800" creationId="{ACE9C685-DCB2-4E7F-98A0-233DAA59DA03}"/>
          </ac:spMkLst>
        </pc:spChg>
        <pc:spChg chg="mod">
          <ac:chgData name="Kawanishi Tetsuya" userId="440016e27858312a" providerId="LiveId" clId="{3375B574-6F0B-4947-8917-2B6FAE8D25FD}" dt="2022-11-14T16:13:38.698" v="0" actId="1076"/>
          <ac:spMkLst>
            <pc:docMk/>
            <pc:sldMk cId="3241496372" sldId="347"/>
            <ac:spMk id="4801" creationId="{98FDEECB-806B-AD89-3F1B-B61F734960A9}"/>
          </ac:spMkLst>
        </pc:spChg>
        <pc:spChg chg="mod">
          <ac:chgData name="Kawanishi Tetsuya" userId="440016e27858312a" providerId="LiveId" clId="{3375B574-6F0B-4947-8917-2B6FAE8D25FD}" dt="2022-11-14T16:13:38.698" v="0" actId="1076"/>
          <ac:spMkLst>
            <pc:docMk/>
            <pc:sldMk cId="3241496372" sldId="347"/>
            <ac:spMk id="4802" creationId="{10A1B559-664B-96F2-AA03-941C56FFD08B}"/>
          </ac:spMkLst>
        </pc:spChg>
        <pc:spChg chg="mod">
          <ac:chgData name="Kawanishi Tetsuya" userId="440016e27858312a" providerId="LiveId" clId="{3375B574-6F0B-4947-8917-2B6FAE8D25FD}" dt="2022-11-14T16:13:38.698" v="0" actId="1076"/>
          <ac:spMkLst>
            <pc:docMk/>
            <pc:sldMk cId="3241496372" sldId="347"/>
            <ac:spMk id="4803" creationId="{B1F3B07E-8625-FC1B-4FFF-8F3063F14DB1}"/>
          </ac:spMkLst>
        </pc:spChg>
        <pc:spChg chg="mod">
          <ac:chgData name="Kawanishi Tetsuya" userId="440016e27858312a" providerId="LiveId" clId="{3375B574-6F0B-4947-8917-2B6FAE8D25FD}" dt="2022-11-14T16:13:38.698" v="0" actId="1076"/>
          <ac:spMkLst>
            <pc:docMk/>
            <pc:sldMk cId="3241496372" sldId="347"/>
            <ac:spMk id="4804" creationId="{644FCD95-A2B1-CB96-86A7-28E823FE1A82}"/>
          </ac:spMkLst>
        </pc:spChg>
        <pc:spChg chg="mod">
          <ac:chgData name="Kawanishi Tetsuya" userId="440016e27858312a" providerId="LiveId" clId="{3375B574-6F0B-4947-8917-2B6FAE8D25FD}" dt="2022-11-14T16:13:38.698" v="0" actId="1076"/>
          <ac:spMkLst>
            <pc:docMk/>
            <pc:sldMk cId="3241496372" sldId="347"/>
            <ac:spMk id="4805" creationId="{94895A02-90BD-6C23-E20A-6D19F0CE7014}"/>
          </ac:spMkLst>
        </pc:spChg>
        <pc:spChg chg="mod">
          <ac:chgData name="Kawanishi Tetsuya" userId="440016e27858312a" providerId="LiveId" clId="{3375B574-6F0B-4947-8917-2B6FAE8D25FD}" dt="2022-11-14T16:13:38.698" v="0" actId="1076"/>
          <ac:spMkLst>
            <pc:docMk/>
            <pc:sldMk cId="3241496372" sldId="347"/>
            <ac:spMk id="4806" creationId="{F13C0073-F9C7-5880-D5C5-4115F771C9C8}"/>
          </ac:spMkLst>
        </pc:spChg>
        <pc:spChg chg="mod">
          <ac:chgData name="Kawanishi Tetsuya" userId="440016e27858312a" providerId="LiveId" clId="{3375B574-6F0B-4947-8917-2B6FAE8D25FD}" dt="2022-11-14T16:13:38.698" v="0" actId="1076"/>
          <ac:spMkLst>
            <pc:docMk/>
            <pc:sldMk cId="3241496372" sldId="347"/>
            <ac:spMk id="4807" creationId="{6AD20775-2116-6A30-6E88-A2CE42C4FD89}"/>
          </ac:spMkLst>
        </pc:spChg>
        <pc:spChg chg="mod">
          <ac:chgData name="Kawanishi Tetsuya" userId="440016e27858312a" providerId="LiveId" clId="{3375B574-6F0B-4947-8917-2B6FAE8D25FD}" dt="2022-11-14T16:13:38.698" v="0" actId="1076"/>
          <ac:spMkLst>
            <pc:docMk/>
            <pc:sldMk cId="3241496372" sldId="347"/>
            <ac:spMk id="4808" creationId="{8F18E19F-D3DD-17B3-D5BD-3402D0A4B1A3}"/>
          </ac:spMkLst>
        </pc:spChg>
        <pc:spChg chg="mod">
          <ac:chgData name="Kawanishi Tetsuya" userId="440016e27858312a" providerId="LiveId" clId="{3375B574-6F0B-4947-8917-2B6FAE8D25FD}" dt="2022-11-14T16:13:38.698" v="0" actId="1076"/>
          <ac:spMkLst>
            <pc:docMk/>
            <pc:sldMk cId="3241496372" sldId="347"/>
            <ac:spMk id="4809" creationId="{C1E15D6E-CA8B-3E93-5F1A-9DE3F35A061A}"/>
          </ac:spMkLst>
        </pc:spChg>
        <pc:spChg chg="mod">
          <ac:chgData name="Kawanishi Tetsuya" userId="440016e27858312a" providerId="LiveId" clId="{3375B574-6F0B-4947-8917-2B6FAE8D25FD}" dt="2022-11-14T16:13:38.698" v="0" actId="1076"/>
          <ac:spMkLst>
            <pc:docMk/>
            <pc:sldMk cId="3241496372" sldId="347"/>
            <ac:spMk id="4810" creationId="{C419C179-3775-32E5-9E39-22BEC5307815}"/>
          </ac:spMkLst>
        </pc:spChg>
        <pc:spChg chg="mod">
          <ac:chgData name="Kawanishi Tetsuya" userId="440016e27858312a" providerId="LiveId" clId="{3375B574-6F0B-4947-8917-2B6FAE8D25FD}" dt="2022-11-14T16:13:38.698" v="0" actId="1076"/>
          <ac:spMkLst>
            <pc:docMk/>
            <pc:sldMk cId="3241496372" sldId="347"/>
            <ac:spMk id="4811" creationId="{3B37D5CA-38A0-9CAF-BE9A-A848AFF97EA7}"/>
          </ac:spMkLst>
        </pc:spChg>
        <pc:spChg chg="mod">
          <ac:chgData name="Kawanishi Tetsuya" userId="440016e27858312a" providerId="LiveId" clId="{3375B574-6F0B-4947-8917-2B6FAE8D25FD}" dt="2022-11-14T16:13:38.698" v="0" actId="1076"/>
          <ac:spMkLst>
            <pc:docMk/>
            <pc:sldMk cId="3241496372" sldId="347"/>
            <ac:spMk id="4812" creationId="{C71C9968-C102-FAC2-38D6-ABBF19F6395D}"/>
          </ac:spMkLst>
        </pc:spChg>
        <pc:spChg chg="mod">
          <ac:chgData name="Kawanishi Tetsuya" userId="440016e27858312a" providerId="LiveId" clId="{3375B574-6F0B-4947-8917-2B6FAE8D25FD}" dt="2022-11-14T16:13:38.698" v="0" actId="1076"/>
          <ac:spMkLst>
            <pc:docMk/>
            <pc:sldMk cId="3241496372" sldId="347"/>
            <ac:spMk id="4813" creationId="{F0EC62E5-CDF1-7EBF-F532-D3DE86732050}"/>
          </ac:spMkLst>
        </pc:spChg>
        <pc:spChg chg="mod">
          <ac:chgData name="Kawanishi Tetsuya" userId="440016e27858312a" providerId="LiveId" clId="{3375B574-6F0B-4947-8917-2B6FAE8D25FD}" dt="2022-11-14T16:13:38.698" v="0" actId="1076"/>
          <ac:spMkLst>
            <pc:docMk/>
            <pc:sldMk cId="3241496372" sldId="347"/>
            <ac:spMk id="4814" creationId="{92C7204A-0BCD-29E9-864D-5DFBFE5CF05A}"/>
          </ac:spMkLst>
        </pc:spChg>
        <pc:spChg chg="mod">
          <ac:chgData name="Kawanishi Tetsuya" userId="440016e27858312a" providerId="LiveId" clId="{3375B574-6F0B-4947-8917-2B6FAE8D25FD}" dt="2022-11-14T16:13:38.698" v="0" actId="1076"/>
          <ac:spMkLst>
            <pc:docMk/>
            <pc:sldMk cId="3241496372" sldId="347"/>
            <ac:spMk id="4815" creationId="{EA1A7016-5111-B9DA-CFD4-95F94661142D}"/>
          </ac:spMkLst>
        </pc:spChg>
        <pc:spChg chg="mod">
          <ac:chgData name="Kawanishi Tetsuya" userId="440016e27858312a" providerId="LiveId" clId="{3375B574-6F0B-4947-8917-2B6FAE8D25FD}" dt="2022-11-14T16:13:38.698" v="0" actId="1076"/>
          <ac:spMkLst>
            <pc:docMk/>
            <pc:sldMk cId="3241496372" sldId="347"/>
            <ac:spMk id="4816" creationId="{11DC8266-EE11-57C6-D1CF-1A5393DC48E0}"/>
          </ac:spMkLst>
        </pc:spChg>
        <pc:spChg chg="mod">
          <ac:chgData name="Kawanishi Tetsuya" userId="440016e27858312a" providerId="LiveId" clId="{3375B574-6F0B-4947-8917-2B6FAE8D25FD}" dt="2022-11-14T16:13:38.698" v="0" actId="1076"/>
          <ac:spMkLst>
            <pc:docMk/>
            <pc:sldMk cId="3241496372" sldId="347"/>
            <ac:spMk id="4817" creationId="{EB2436D1-EB66-5CB3-623F-5AB35F774D8F}"/>
          </ac:spMkLst>
        </pc:spChg>
        <pc:spChg chg="mod">
          <ac:chgData name="Kawanishi Tetsuya" userId="440016e27858312a" providerId="LiveId" clId="{3375B574-6F0B-4947-8917-2B6FAE8D25FD}" dt="2022-11-14T16:13:38.698" v="0" actId="1076"/>
          <ac:spMkLst>
            <pc:docMk/>
            <pc:sldMk cId="3241496372" sldId="347"/>
            <ac:spMk id="4818" creationId="{4C62C4E3-9F11-463A-61A2-64AB992D5BED}"/>
          </ac:spMkLst>
        </pc:spChg>
        <pc:spChg chg="mod">
          <ac:chgData name="Kawanishi Tetsuya" userId="440016e27858312a" providerId="LiveId" clId="{3375B574-6F0B-4947-8917-2B6FAE8D25FD}" dt="2022-11-14T16:13:38.698" v="0" actId="1076"/>
          <ac:spMkLst>
            <pc:docMk/>
            <pc:sldMk cId="3241496372" sldId="347"/>
            <ac:spMk id="4819" creationId="{6EEB555A-0648-DB0E-456F-F9523C55E37A}"/>
          </ac:spMkLst>
        </pc:spChg>
        <pc:spChg chg="mod">
          <ac:chgData name="Kawanishi Tetsuya" userId="440016e27858312a" providerId="LiveId" clId="{3375B574-6F0B-4947-8917-2B6FAE8D25FD}" dt="2022-11-14T16:13:38.698" v="0" actId="1076"/>
          <ac:spMkLst>
            <pc:docMk/>
            <pc:sldMk cId="3241496372" sldId="347"/>
            <ac:spMk id="4820" creationId="{80BA181B-A304-8A00-41E6-6E2DBA8734D9}"/>
          </ac:spMkLst>
        </pc:spChg>
        <pc:spChg chg="mod">
          <ac:chgData name="Kawanishi Tetsuya" userId="440016e27858312a" providerId="LiveId" clId="{3375B574-6F0B-4947-8917-2B6FAE8D25FD}" dt="2022-11-14T16:13:38.698" v="0" actId="1076"/>
          <ac:spMkLst>
            <pc:docMk/>
            <pc:sldMk cId="3241496372" sldId="347"/>
            <ac:spMk id="4821" creationId="{6676EF01-D86E-56A8-CEEA-410ED64F4BC9}"/>
          </ac:spMkLst>
        </pc:spChg>
        <pc:spChg chg="mod">
          <ac:chgData name="Kawanishi Tetsuya" userId="440016e27858312a" providerId="LiveId" clId="{3375B574-6F0B-4947-8917-2B6FAE8D25FD}" dt="2022-11-14T16:13:38.698" v="0" actId="1076"/>
          <ac:spMkLst>
            <pc:docMk/>
            <pc:sldMk cId="3241496372" sldId="347"/>
            <ac:spMk id="4822" creationId="{763946A5-A4E7-9B10-8EB1-BAF6D49B8B4E}"/>
          </ac:spMkLst>
        </pc:spChg>
        <pc:spChg chg="mod">
          <ac:chgData name="Kawanishi Tetsuya" userId="440016e27858312a" providerId="LiveId" clId="{3375B574-6F0B-4947-8917-2B6FAE8D25FD}" dt="2022-11-14T16:13:38.698" v="0" actId="1076"/>
          <ac:spMkLst>
            <pc:docMk/>
            <pc:sldMk cId="3241496372" sldId="347"/>
            <ac:spMk id="4823" creationId="{22E4A119-10C2-3E1C-5C2A-735A934BDBA5}"/>
          </ac:spMkLst>
        </pc:spChg>
        <pc:spChg chg="mod">
          <ac:chgData name="Kawanishi Tetsuya" userId="440016e27858312a" providerId="LiveId" clId="{3375B574-6F0B-4947-8917-2B6FAE8D25FD}" dt="2022-11-14T16:13:38.698" v="0" actId="1076"/>
          <ac:spMkLst>
            <pc:docMk/>
            <pc:sldMk cId="3241496372" sldId="347"/>
            <ac:spMk id="4824" creationId="{23D0E05A-53CD-B9BA-B67E-B96C482CFEE1}"/>
          </ac:spMkLst>
        </pc:spChg>
        <pc:spChg chg="mod">
          <ac:chgData name="Kawanishi Tetsuya" userId="440016e27858312a" providerId="LiveId" clId="{3375B574-6F0B-4947-8917-2B6FAE8D25FD}" dt="2022-11-14T16:13:38.698" v="0" actId="1076"/>
          <ac:spMkLst>
            <pc:docMk/>
            <pc:sldMk cId="3241496372" sldId="347"/>
            <ac:spMk id="4825" creationId="{A365A1F4-B26B-58CB-06F4-775B44F8CFE9}"/>
          </ac:spMkLst>
        </pc:spChg>
        <pc:spChg chg="mod">
          <ac:chgData name="Kawanishi Tetsuya" userId="440016e27858312a" providerId="LiveId" clId="{3375B574-6F0B-4947-8917-2B6FAE8D25FD}" dt="2022-11-14T16:13:38.698" v="0" actId="1076"/>
          <ac:spMkLst>
            <pc:docMk/>
            <pc:sldMk cId="3241496372" sldId="347"/>
            <ac:spMk id="4826" creationId="{A4E895AE-01C0-D777-2CFC-D2AE76A4C135}"/>
          </ac:spMkLst>
        </pc:spChg>
        <pc:spChg chg="mod">
          <ac:chgData name="Kawanishi Tetsuya" userId="440016e27858312a" providerId="LiveId" clId="{3375B574-6F0B-4947-8917-2B6FAE8D25FD}" dt="2022-11-14T16:13:38.698" v="0" actId="1076"/>
          <ac:spMkLst>
            <pc:docMk/>
            <pc:sldMk cId="3241496372" sldId="347"/>
            <ac:spMk id="4827" creationId="{C3DC933C-11BD-51ED-D116-22BC83A8D287}"/>
          </ac:spMkLst>
        </pc:spChg>
        <pc:spChg chg="mod">
          <ac:chgData name="Kawanishi Tetsuya" userId="440016e27858312a" providerId="LiveId" clId="{3375B574-6F0B-4947-8917-2B6FAE8D25FD}" dt="2022-11-14T16:13:38.698" v="0" actId="1076"/>
          <ac:spMkLst>
            <pc:docMk/>
            <pc:sldMk cId="3241496372" sldId="347"/>
            <ac:spMk id="4828" creationId="{0DF26469-268C-E65D-35C1-556BD774D313}"/>
          </ac:spMkLst>
        </pc:spChg>
        <pc:spChg chg="mod">
          <ac:chgData name="Kawanishi Tetsuya" userId="440016e27858312a" providerId="LiveId" clId="{3375B574-6F0B-4947-8917-2B6FAE8D25FD}" dt="2022-11-14T16:13:38.698" v="0" actId="1076"/>
          <ac:spMkLst>
            <pc:docMk/>
            <pc:sldMk cId="3241496372" sldId="347"/>
            <ac:spMk id="4829" creationId="{320C448E-4DDC-366B-977C-317B3B84E401}"/>
          </ac:spMkLst>
        </pc:spChg>
        <pc:spChg chg="mod">
          <ac:chgData name="Kawanishi Tetsuya" userId="440016e27858312a" providerId="LiveId" clId="{3375B574-6F0B-4947-8917-2B6FAE8D25FD}" dt="2022-11-14T16:13:38.698" v="0" actId="1076"/>
          <ac:spMkLst>
            <pc:docMk/>
            <pc:sldMk cId="3241496372" sldId="347"/>
            <ac:spMk id="4830" creationId="{78539A36-22F0-826F-B47E-3DDBE030ABE8}"/>
          </ac:spMkLst>
        </pc:spChg>
        <pc:spChg chg="mod">
          <ac:chgData name="Kawanishi Tetsuya" userId="440016e27858312a" providerId="LiveId" clId="{3375B574-6F0B-4947-8917-2B6FAE8D25FD}" dt="2022-11-14T16:13:38.698" v="0" actId="1076"/>
          <ac:spMkLst>
            <pc:docMk/>
            <pc:sldMk cId="3241496372" sldId="347"/>
            <ac:spMk id="4831" creationId="{93F96801-E583-E4E7-BF46-E40CA19BC4C1}"/>
          </ac:spMkLst>
        </pc:spChg>
        <pc:spChg chg="mod">
          <ac:chgData name="Kawanishi Tetsuya" userId="440016e27858312a" providerId="LiveId" clId="{3375B574-6F0B-4947-8917-2B6FAE8D25FD}" dt="2022-11-14T16:13:38.698" v="0" actId="1076"/>
          <ac:spMkLst>
            <pc:docMk/>
            <pc:sldMk cId="3241496372" sldId="347"/>
            <ac:spMk id="4832" creationId="{72D77165-28A3-DF5B-23F2-01A511F58885}"/>
          </ac:spMkLst>
        </pc:spChg>
        <pc:spChg chg="mod">
          <ac:chgData name="Kawanishi Tetsuya" userId="440016e27858312a" providerId="LiveId" clId="{3375B574-6F0B-4947-8917-2B6FAE8D25FD}" dt="2022-11-14T16:13:38.698" v="0" actId="1076"/>
          <ac:spMkLst>
            <pc:docMk/>
            <pc:sldMk cId="3241496372" sldId="347"/>
            <ac:spMk id="4833" creationId="{6671DE7C-29D3-697A-4AA4-14E33CF7E94C}"/>
          </ac:spMkLst>
        </pc:spChg>
        <pc:spChg chg="mod">
          <ac:chgData name="Kawanishi Tetsuya" userId="440016e27858312a" providerId="LiveId" clId="{3375B574-6F0B-4947-8917-2B6FAE8D25FD}" dt="2022-11-14T16:13:38.698" v="0" actId="1076"/>
          <ac:spMkLst>
            <pc:docMk/>
            <pc:sldMk cId="3241496372" sldId="347"/>
            <ac:spMk id="4834" creationId="{338A4D34-7F96-8ED2-08C4-53E5626F0867}"/>
          </ac:spMkLst>
        </pc:spChg>
        <pc:spChg chg="mod">
          <ac:chgData name="Kawanishi Tetsuya" userId="440016e27858312a" providerId="LiveId" clId="{3375B574-6F0B-4947-8917-2B6FAE8D25FD}" dt="2022-11-14T16:13:38.698" v="0" actId="1076"/>
          <ac:spMkLst>
            <pc:docMk/>
            <pc:sldMk cId="3241496372" sldId="347"/>
            <ac:spMk id="4835" creationId="{C17CE927-314D-58DF-7C52-2C4454E552EA}"/>
          </ac:spMkLst>
        </pc:spChg>
        <pc:spChg chg="mod">
          <ac:chgData name="Kawanishi Tetsuya" userId="440016e27858312a" providerId="LiveId" clId="{3375B574-6F0B-4947-8917-2B6FAE8D25FD}" dt="2022-11-14T16:13:38.698" v="0" actId="1076"/>
          <ac:spMkLst>
            <pc:docMk/>
            <pc:sldMk cId="3241496372" sldId="347"/>
            <ac:spMk id="4836" creationId="{805B4944-77A7-2CF0-88BF-ECAD782FFBE4}"/>
          </ac:spMkLst>
        </pc:spChg>
        <pc:spChg chg="mod">
          <ac:chgData name="Kawanishi Tetsuya" userId="440016e27858312a" providerId="LiveId" clId="{3375B574-6F0B-4947-8917-2B6FAE8D25FD}" dt="2022-11-14T16:13:38.698" v="0" actId="1076"/>
          <ac:spMkLst>
            <pc:docMk/>
            <pc:sldMk cId="3241496372" sldId="347"/>
            <ac:spMk id="4837" creationId="{436F571B-0CEF-ECD9-4AB2-277C29A191FC}"/>
          </ac:spMkLst>
        </pc:spChg>
        <pc:spChg chg="mod">
          <ac:chgData name="Kawanishi Tetsuya" userId="440016e27858312a" providerId="LiveId" clId="{3375B574-6F0B-4947-8917-2B6FAE8D25FD}" dt="2022-11-14T16:13:38.698" v="0" actId="1076"/>
          <ac:spMkLst>
            <pc:docMk/>
            <pc:sldMk cId="3241496372" sldId="347"/>
            <ac:spMk id="4838" creationId="{9B08509A-470A-DAAB-5EB5-9453E12B3D89}"/>
          </ac:spMkLst>
        </pc:spChg>
        <pc:spChg chg="mod">
          <ac:chgData name="Kawanishi Tetsuya" userId="440016e27858312a" providerId="LiveId" clId="{3375B574-6F0B-4947-8917-2B6FAE8D25FD}" dt="2022-11-14T16:13:38.698" v="0" actId="1076"/>
          <ac:spMkLst>
            <pc:docMk/>
            <pc:sldMk cId="3241496372" sldId="347"/>
            <ac:spMk id="4839" creationId="{A90CF462-3D8C-7221-FB98-74C3C07409F9}"/>
          </ac:spMkLst>
        </pc:spChg>
        <pc:spChg chg="mod">
          <ac:chgData name="Kawanishi Tetsuya" userId="440016e27858312a" providerId="LiveId" clId="{3375B574-6F0B-4947-8917-2B6FAE8D25FD}" dt="2022-11-14T16:13:38.698" v="0" actId="1076"/>
          <ac:spMkLst>
            <pc:docMk/>
            <pc:sldMk cId="3241496372" sldId="347"/>
            <ac:spMk id="4840" creationId="{2139280A-01AA-9368-50D2-A4ACC89AC48E}"/>
          </ac:spMkLst>
        </pc:spChg>
        <pc:spChg chg="mod">
          <ac:chgData name="Kawanishi Tetsuya" userId="440016e27858312a" providerId="LiveId" clId="{3375B574-6F0B-4947-8917-2B6FAE8D25FD}" dt="2022-11-14T16:13:38.698" v="0" actId="1076"/>
          <ac:spMkLst>
            <pc:docMk/>
            <pc:sldMk cId="3241496372" sldId="347"/>
            <ac:spMk id="4841" creationId="{811497A4-3D7D-4B05-F294-AF8B9C4DA339}"/>
          </ac:spMkLst>
        </pc:spChg>
        <pc:spChg chg="mod">
          <ac:chgData name="Kawanishi Tetsuya" userId="440016e27858312a" providerId="LiveId" clId="{3375B574-6F0B-4947-8917-2B6FAE8D25FD}" dt="2022-11-14T16:13:38.698" v="0" actId="1076"/>
          <ac:spMkLst>
            <pc:docMk/>
            <pc:sldMk cId="3241496372" sldId="347"/>
            <ac:spMk id="4842" creationId="{C0286054-5BAF-3120-2D71-B66CD140260D}"/>
          </ac:spMkLst>
        </pc:spChg>
        <pc:spChg chg="mod">
          <ac:chgData name="Kawanishi Tetsuya" userId="440016e27858312a" providerId="LiveId" clId="{3375B574-6F0B-4947-8917-2B6FAE8D25FD}" dt="2022-11-14T16:13:38.698" v="0" actId="1076"/>
          <ac:spMkLst>
            <pc:docMk/>
            <pc:sldMk cId="3241496372" sldId="347"/>
            <ac:spMk id="4843" creationId="{98FFFB90-9B85-895C-F6D6-A5F3C1A92718}"/>
          </ac:spMkLst>
        </pc:spChg>
        <pc:spChg chg="mod">
          <ac:chgData name="Kawanishi Tetsuya" userId="440016e27858312a" providerId="LiveId" clId="{3375B574-6F0B-4947-8917-2B6FAE8D25FD}" dt="2022-11-14T16:13:38.698" v="0" actId="1076"/>
          <ac:spMkLst>
            <pc:docMk/>
            <pc:sldMk cId="3241496372" sldId="347"/>
            <ac:spMk id="4844" creationId="{D5A2DBE0-DE81-D73F-829C-463DE178C359}"/>
          </ac:spMkLst>
        </pc:spChg>
        <pc:spChg chg="mod">
          <ac:chgData name="Kawanishi Tetsuya" userId="440016e27858312a" providerId="LiveId" clId="{3375B574-6F0B-4947-8917-2B6FAE8D25FD}" dt="2022-11-14T16:13:38.698" v="0" actId="1076"/>
          <ac:spMkLst>
            <pc:docMk/>
            <pc:sldMk cId="3241496372" sldId="347"/>
            <ac:spMk id="4845" creationId="{8ADC2C93-1966-EE12-225A-A4CE9BE6BF72}"/>
          </ac:spMkLst>
        </pc:spChg>
        <pc:spChg chg="mod">
          <ac:chgData name="Kawanishi Tetsuya" userId="440016e27858312a" providerId="LiveId" clId="{3375B574-6F0B-4947-8917-2B6FAE8D25FD}" dt="2022-11-14T16:13:38.698" v="0" actId="1076"/>
          <ac:spMkLst>
            <pc:docMk/>
            <pc:sldMk cId="3241496372" sldId="347"/>
            <ac:spMk id="4846" creationId="{7681D620-22E2-3917-4BF0-5B0A25BF42B1}"/>
          </ac:spMkLst>
        </pc:spChg>
        <pc:spChg chg="mod">
          <ac:chgData name="Kawanishi Tetsuya" userId="440016e27858312a" providerId="LiveId" clId="{3375B574-6F0B-4947-8917-2B6FAE8D25FD}" dt="2022-11-14T16:13:38.698" v="0" actId="1076"/>
          <ac:spMkLst>
            <pc:docMk/>
            <pc:sldMk cId="3241496372" sldId="347"/>
            <ac:spMk id="4847" creationId="{6A40DC17-9284-605F-C5AD-E3AAB0150D20}"/>
          </ac:spMkLst>
        </pc:spChg>
        <pc:spChg chg="mod">
          <ac:chgData name="Kawanishi Tetsuya" userId="440016e27858312a" providerId="LiveId" clId="{3375B574-6F0B-4947-8917-2B6FAE8D25FD}" dt="2022-11-14T16:13:38.698" v="0" actId="1076"/>
          <ac:spMkLst>
            <pc:docMk/>
            <pc:sldMk cId="3241496372" sldId="347"/>
            <ac:spMk id="4848" creationId="{C553398D-1548-630C-BBEC-38FA99FF6B5E}"/>
          </ac:spMkLst>
        </pc:spChg>
        <pc:spChg chg="mod">
          <ac:chgData name="Kawanishi Tetsuya" userId="440016e27858312a" providerId="LiveId" clId="{3375B574-6F0B-4947-8917-2B6FAE8D25FD}" dt="2022-11-14T16:13:38.698" v="0" actId="1076"/>
          <ac:spMkLst>
            <pc:docMk/>
            <pc:sldMk cId="3241496372" sldId="347"/>
            <ac:spMk id="4849" creationId="{C97697FF-1042-0268-E8E4-3C34E379DD01}"/>
          </ac:spMkLst>
        </pc:spChg>
        <pc:spChg chg="mod">
          <ac:chgData name="Kawanishi Tetsuya" userId="440016e27858312a" providerId="LiveId" clId="{3375B574-6F0B-4947-8917-2B6FAE8D25FD}" dt="2022-11-14T16:13:38.698" v="0" actId="1076"/>
          <ac:spMkLst>
            <pc:docMk/>
            <pc:sldMk cId="3241496372" sldId="347"/>
            <ac:spMk id="4850" creationId="{0CE66FBD-AE80-9C67-CBC6-D097EC6DC199}"/>
          </ac:spMkLst>
        </pc:spChg>
        <pc:spChg chg="mod">
          <ac:chgData name="Kawanishi Tetsuya" userId="440016e27858312a" providerId="LiveId" clId="{3375B574-6F0B-4947-8917-2B6FAE8D25FD}" dt="2022-11-14T16:13:38.698" v="0" actId="1076"/>
          <ac:spMkLst>
            <pc:docMk/>
            <pc:sldMk cId="3241496372" sldId="347"/>
            <ac:spMk id="4851" creationId="{742FFB96-14DF-ECCD-CF0E-74C5969F5B9B}"/>
          </ac:spMkLst>
        </pc:spChg>
        <pc:spChg chg="mod">
          <ac:chgData name="Kawanishi Tetsuya" userId="440016e27858312a" providerId="LiveId" clId="{3375B574-6F0B-4947-8917-2B6FAE8D25FD}" dt="2022-11-14T16:13:38.698" v="0" actId="1076"/>
          <ac:spMkLst>
            <pc:docMk/>
            <pc:sldMk cId="3241496372" sldId="347"/>
            <ac:spMk id="4852" creationId="{B804B72E-3E78-CE0E-0ED6-CE182F6E7C83}"/>
          </ac:spMkLst>
        </pc:spChg>
        <pc:spChg chg="mod">
          <ac:chgData name="Kawanishi Tetsuya" userId="440016e27858312a" providerId="LiveId" clId="{3375B574-6F0B-4947-8917-2B6FAE8D25FD}" dt="2022-11-14T16:13:38.698" v="0" actId="1076"/>
          <ac:spMkLst>
            <pc:docMk/>
            <pc:sldMk cId="3241496372" sldId="347"/>
            <ac:spMk id="4853" creationId="{336C75CE-2DF3-CA29-8EE9-A9CE028C6264}"/>
          </ac:spMkLst>
        </pc:spChg>
        <pc:spChg chg="mod">
          <ac:chgData name="Kawanishi Tetsuya" userId="440016e27858312a" providerId="LiveId" clId="{3375B574-6F0B-4947-8917-2B6FAE8D25FD}" dt="2022-11-14T16:13:38.698" v="0" actId="1076"/>
          <ac:spMkLst>
            <pc:docMk/>
            <pc:sldMk cId="3241496372" sldId="347"/>
            <ac:spMk id="4854" creationId="{3927DF2A-7AFC-3AFC-2805-D1F0C23C34BE}"/>
          </ac:spMkLst>
        </pc:spChg>
        <pc:spChg chg="mod">
          <ac:chgData name="Kawanishi Tetsuya" userId="440016e27858312a" providerId="LiveId" clId="{3375B574-6F0B-4947-8917-2B6FAE8D25FD}" dt="2022-11-14T16:13:38.698" v="0" actId="1076"/>
          <ac:spMkLst>
            <pc:docMk/>
            <pc:sldMk cId="3241496372" sldId="347"/>
            <ac:spMk id="4855" creationId="{2B874D3E-13DC-79BC-293D-66D9C1B257E5}"/>
          </ac:spMkLst>
        </pc:spChg>
        <pc:spChg chg="mod">
          <ac:chgData name="Kawanishi Tetsuya" userId="440016e27858312a" providerId="LiveId" clId="{3375B574-6F0B-4947-8917-2B6FAE8D25FD}" dt="2022-11-14T16:13:38.698" v="0" actId="1076"/>
          <ac:spMkLst>
            <pc:docMk/>
            <pc:sldMk cId="3241496372" sldId="347"/>
            <ac:spMk id="4856" creationId="{C84F0012-3141-F8F1-FACB-A1A2E99739C0}"/>
          </ac:spMkLst>
        </pc:spChg>
        <pc:spChg chg="mod">
          <ac:chgData name="Kawanishi Tetsuya" userId="440016e27858312a" providerId="LiveId" clId="{3375B574-6F0B-4947-8917-2B6FAE8D25FD}" dt="2022-11-14T16:13:38.698" v="0" actId="1076"/>
          <ac:spMkLst>
            <pc:docMk/>
            <pc:sldMk cId="3241496372" sldId="347"/>
            <ac:spMk id="4857" creationId="{75EE1E18-DC82-C859-EC56-F6A1C19FD83B}"/>
          </ac:spMkLst>
        </pc:spChg>
        <pc:spChg chg="mod">
          <ac:chgData name="Kawanishi Tetsuya" userId="440016e27858312a" providerId="LiveId" clId="{3375B574-6F0B-4947-8917-2B6FAE8D25FD}" dt="2022-11-14T16:13:38.698" v="0" actId="1076"/>
          <ac:spMkLst>
            <pc:docMk/>
            <pc:sldMk cId="3241496372" sldId="347"/>
            <ac:spMk id="4858" creationId="{627726DA-31A7-935A-6866-40A35C542F99}"/>
          </ac:spMkLst>
        </pc:spChg>
        <pc:spChg chg="mod">
          <ac:chgData name="Kawanishi Tetsuya" userId="440016e27858312a" providerId="LiveId" clId="{3375B574-6F0B-4947-8917-2B6FAE8D25FD}" dt="2022-11-14T16:13:38.698" v="0" actId="1076"/>
          <ac:spMkLst>
            <pc:docMk/>
            <pc:sldMk cId="3241496372" sldId="347"/>
            <ac:spMk id="4859" creationId="{5DADF2C8-3B8C-2ECC-42B2-32A228170A7F}"/>
          </ac:spMkLst>
        </pc:spChg>
        <pc:spChg chg="mod">
          <ac:chgData name="Kawanishi Tetsuya" userId="440016e27858312a" providerId="LiveId" clId="{3375B574-6F0B-4947-8917-2B6FAE8D25FD}" dt="2022-11-14T16:13:38.698" v="0" actId="1076"/>
          <ac:spMkLst>
            <pc:docMk/>
            <pc:sldMk cId="3241496372" sldId="347"/>
            <ac:spMk id="4860" creationId="{E7542FAA-EC50-27CF-3479-99D31630AFB3}"/>
          </ac:spMkLst>
        </pc:spChg>
        <pc:spChg chg="mod">
          <ac:chgData name="Kawanishi Tetsuya" userId="440016e27858312a" providerId="LiveId" clId="{3375B574-6F0B-4947-8917-2B6FAE8D25FD}" dt="2022-11-14T16:13:38.698" v="0" actId="1076"/>
          <ac:spMkLst>
            <pc:docMk/>
            <pc:sldMk cId="3241496372" sldId="347"/>
            <ac:spMk id="4861" creationId="{899C303E-5904-01B6-DBD0-C65CFAF41C93}"/>
          </ac:spMkLst>
        </pc:spChg>
        <pc:spChg chg="mod">
          <ac:chgData name="Kawanishi Tetsuya" userId="440016e27858312a" providerId="LiveId" clId="{3375B574-6F0B-4947-8917-2B6FAE8D25FD}" dt="2022-11-14T16:13:38.698" v="0" actId="1076"/>
          <ac:spMkLst>
            <pc:docMk/>
            <pc:sldMk cId="3241496372" sldId="347"/>
            <ac:spMk id="4862" creationId="{E9CF7EE0-8741-038F-B22F-D8733DA0CCD7}"/>
          </ac:spMkLst>
        </pc:spChg>
        <pc:spChg chg="mod">
          <ac:chgData name="Kawanishi Tetsuya" userId="440016e27858312a" providerId="LiveId" clId="{3375B574-6F0B-4947-8917-2B6FAE8D25FD}" dt="2022-11-14T16:13:38.698" v="0" actId="1076"/>
          <ac:spMkLst>
            <pc:docMk/>
            <pc:sldMk cId="3241496372" sldId="347"/>
            <ac:spMk id="4863" creationId="{19CF6459-B9A6-5073-D480-2B80776AFE3F}"/>
          </ac:spMkLst>
        </pc:spChg>
        <pc:spChg chg="mod">
          <ac:chgData name="Kawanishi Tetsuya" userId="440016e27858312a" providerId="LiveId" clId="{3375B574-6F0B-4947-8917-2B6FAE8D25FD}" dt="2022-11-14T16:13:38.698" v="0" actId="1076"/>
          <ac:spMkLst>
            <pc:docMk/>
            <pc:sldMk cId="3241496372" sldId="347"/>
            <ac:spMk id="4864" creationId="{8CABAD9A-65EC-9C98-D4CF-8ADCEB562AAB}"/>
          </ac:spMkLst>
        </pc:spChg>
        <pc:spChg chg="mod">
          <ac:chgData name="Kawanishi Tetsuya" userId="440016e27858312a" providerId="LiveId" clId="{3375B574-6F0B-4947-8917-2B6FAE8D25FD}" dt="2022-11-14T16:13:38.698" v="0" actId="1076"/>
          <ac:spMkLst>
            <pc:docMk/>
            <pc:sldMk cId="3241496372" sldId="347"/>
            <ac:spMk id="4865" creationId="{4A8597D5-69DC-87B4-EBB2-8B1BA75E855C}"/>
          </ac:spMkLst>
        </pc:spChg>
        <pc:spChg chg="mod">
          <ac:chgData name="Kawanishi Tetsuya" userId="440016e27858312a" providerId="LiveId" clId="{3375B574-6F0B-4947-8917-2B6FAE8D25FD}" dt="2022-11-14T16:13:38.698" v="0" actId="1076"/>
          <ac:spMkLst>
            <pc:docMk/>
            <pc:sldMk cId="3241496372" sldId="347"/>
            <ac:spMk id="4866" creationId="{16E824A4-BE8F-6AE0-410F-3DEF3EE94FAC}"/>
          </ac:spMkLst>
        </pc:spChg>
        <pc:spChg chg="mod">
          <ac:chgData name="Kawanishi Tetsuya" userId="440016e27858312a" providerId="LiveId" clId="{3375B574-6F0B-4947-8917-2B6FAE8D25FD}" dt="2022-11-14T16:13:38.698" v="0" actId="1076"/>
          <ac:spMkLst>
            <pc:docMk/>
            <pc:sldMk cId="3241496372" sldId="347"/>
            <ac:spMk id="4867" creationId="{342CB759-EF0E-C95A-4F7E-E6B7D0546E53}"/>
          </ac:spMkLst>
        </pc:spChg>
        <pc:spChg chg="mod">
          <ac:chgData name="Kawanishi Tetsuya" userId="440016e27858312a" providerId="LiveId" clId="{3375B574-6F0B-4947-8917-2B6FAE8D25FD}" dt="2022-11-14T16:13:38.698" v="0" actId="1076"/>
          <ac:spMkLst>
            <pc:docMk/>
            <pc:sldMk cId="3241496372" sldId="347"/>
            <ac:spMk id="4868" creationId="{2176D6C0-B139-59DB-E79C-5612E497CE4F}"/>
          </ac:spMkLst>
        </pc:spChg>
        <pc:spChg chg="mod">
          <ac:chgData name="Kawanishi Tetsuya" userId="440016e27858312a" providerId="LiveId" clId="{3375B574-6F0B-4947-8917-2B6FAE8D25FD}" dt="2022-11-14T16:13:38.698" v="0" actId="1076"/>
          <ac:spMkLst>
            <pc:docMk/>
            <pc:sldMk cId="3241496372" sldId="347"/>
            <ac:spMk id="4869" creationId="{0E9CBFC9-D9EB-6614-5478-B56C2338450C}"/>
          </ac:spMkLst>
        </pc:spChg>
        <pc:spChg chg="mod">
          <ac:chgData name="Kawanishi Tetsuya" userId="440016e27858312a" providerId="LiveId" clId="{3375B574-6F0B-4947-8917-2B6FAE8D25FD}" dt="2022-11-14T16:13:38.698" v="0" actId="1076"/>
          <ac:spMkLst>
            <pc:docMk/>
            <pc:sldMk cId="3241496372" sldId="347"/>
            <ac:spMk id="4870" creationId="{E3F4D51F-546A-8DB1-603C-F7159043CAF6}"/>
          </ac:spMkLst>
        </pc:spChg>
        <pc:spChg chg="mod">
          <ac:chgData name="Kawanishi Tetsuya" userId="440016e27858312a" providerId="LiveId" clId="{3375B574-6F0B-4947-8917-2B6FAE8D25FD}" dt="2022-11-14T16:13:38.698" v="0" actId="1076"/>
          <ac:spMkLst>
            <pc:docMk/>
            <pc:sldMk cId="3241496372" sldId="347"/>
            <ac:spMk id="4871" creationId="{D1EB3CE2-C8E1-C54B-FDD5-1ED5E58954FF}"/>
          </ac:spMkLst>
        </pc:spChg>
        <pc:spChg chg="mod">
          <ac:chgData name="Kawanishi Tetsuya" userId="440016e27858312a" providerId="LiveId" clId="{3375B574-6F0B-4947-8917-2B6FAE8D25FD}" dt="2022-11-14T16:13:38.698" v="0" actId="1076"/>
          <ac:spMkLst>
            <pc:docMk/>
            <pc:sldMk cId="3241496372" sldId="347"/>
            <ac:spMk id="4872" creationId="{29EC39CA-819E-37FA-6C36-6A5100C719AD}"/>
          </ac:spMkLst>
        </pc:spChg>
        <pc:spChg chg="mod">
          <ac:chgData name="Kawanishi Tetsuya" userId="440016e27858312a" providerId="LiveId" clId="{3375B574-6F0B-4947-8917-2B6FAE8D25FD}" dt="2022-11-14T16:13:38.698" v="0" actId="1076"/>
          <ac:spMkLst>
            <pc:docMk/>
            <pc:sldMk cId="3241496372" sldId="347"/>
            <ac:spMk id="4873" creationId="{F5B59DA5-97A2-74AD-B9D2-85E56000A87A}"/>
          </ac:spMkLst>
        </pc:spChg>
        <pc:spChg chg="mod">
          <ac:chgData name="Kawanishi Tetsuya" userId="440016e27858312a" providerId="LiveId" clId="{3375B574-6F0B-4947-8917-2B6FAE8D25FD}" dt="2022-11-14T16:13:38.698" v="0" actId="1076"/>
          <ac:spMkLst>
            <pc:docMk/>
            <pc:sldMk cId="3241496372" sldId="347"/>
            <ac:spMk id="4874" creationId="{6056FBD7-5FAD-1FE1-E0C1-0457AA7764FA}"/>
          </ac:spMkLst>
        </pc:spChg>
        <pc:spChg chg="mod">
          <ac:chgData name="Kawanishi Tetsuya" userId="440016e27858312a" providerId="LiveId" clId="{3375B574-6F0B-4947-8917-2B6FAE8D25FD}" dt="2022-11-14T16:13:38.698" v="0" actId="1076"/>
          <ac:spMkLst>
            <pc:docMk/>
            <pc:sldMk cId="3241496372" sldId="347"/>
            <ac:spMk id="4875" creationId="{F45D19CF-7D1A-A053-7088-79AC10466F5F}"/>
          </ac:spMkLst>
        </pc:spChg>
        <pc:spChg chg="mod">
          <ac:chgData name="Kawanishi Tetsuya" userId="440016e27858312a" providerId="LiveId" clId="{3375B574-6F0B-4947-8917-2B6FAE8D25FD}" dt="2022-11-14T16:13:38.698" v="0" actId="1076"/>
          <ac:spMkLst>
            <pc:docMk/>
            <pc:sldMk cId="3241496372" sldId="347"/>
            <ac:spMk id="4876" creationId="{D562E38C-2EFC-970F-A333-61599BAE5368}"/>
          </ac:spMkLst>
        </pc:spChg>
        <pc:spChg chg="mod">
          <ac:chgData name="Kawanishi Tetsuya" userId="440016e27858312a" providerId="LiveId" clId="{3375B574-6F0B-4947-8917-2B6FAE8D25FD}" dt="2022-11-14T16:13:38.698" v="0" actId="1076"/>
          <ac:spMkLst>
            <pc:docMk/>
            <pc:sldMk cId="3241496372" sldId="347"/>
            <ac:spMk id="4877" creationId="{E4145B6C-3D3B-8FC9-9E18-15C860EF8AAB}"/>
          </ac:spMkLst>
        </pc:spChg>
        <pc:spChg chg="mod">
          <ac:chgData name="Kawanishi Tetsuya" userId="440016e27858312a" providerId="LiveId" clId="{3375B574-6F0B-4947-8917-2B6FAE8D25FD}" dt="2022-11-14T16:13:38.698" v="0" actId="1076"/>
          <ac:spMkLst>
            <pc:docMk/>
            <pc:sldMk cId="3241496372" sldId="347"/>
            <ac:spMk id="4878" creationId="{3EB92758-4AA5-2933-0F9C-20BB45311AF9}"/>
          </ac:spMkLst>
        </pc:spChg>
        <pc:spChg chg="mod">
          <ac:chgData name="Kawanishi Tetsuya" userId="440016e27858312a" providerId="LiveId" clId="{3375B574-6F0B-4947-8917-2B6FAE8D25FD}" dt="2022-11-14T16:13:38.698" v="0" actId="1076"/>
          <ac:spMkLst>
            <pc:docMk/>
            <pc:sldMk cId="3241496372" sldId="347"/>
            <ac:spMk id="4879" creationId="{7D4DF63B-20B4-A6E4-68C6-D6DCEACBD694}"/>
          </ac:spMkLst>
        </pc:spChg>
        <pc:spChg chg="mod">
          <ac:chgData name="Kawanishi Tetsuya" userId="440016e27858312a" providerId="LiveId" clId="{3375B574-6F0B-4947-8917-2B6FAE8D25FD}" dt="2022-11-14T16:13:38.698" v="0" actId="1076"/>
          <ac:spMkLst>
            <pc:docMk/>
            <pc:sldMk cId="3241496372" sldId="347"/>
            <ac:spMk id="4880" creationId="{9A333414-1E07-E583-56D3-AD954337E508}"/>
          </ac:spMkLst>
        </pc:spChg>
        <pc:spChg chg="mod">
          <ac:chgData name="Kawanishi Tetsuya" userId="440016e27858312a" providerId="LiveId" clId="{3375B574-6F0B-4947-8917-2B6FAE8D25FD}" dt="2022-11-14T16:13:38.698" v="0" actId="1076"/>
          <ac:spMkLst>
            <pc:docMk/>
            <pc:sldMk cId="3241496372" sldId="347"/>
            <ac:spMk id="4881" creationId="{D97F2DAB-8B46-81D6-74E0-55C569DE9CAC}"/>
          </ac:spMkLst>
        </pc:spChg>
        <pc:spChg chg="mod">
          <ac:chgData name="Kawanishi Tetsuya" userId="440016e27858312a" providerId="LiveId" clId="{3375B574-6F0B-4947-8917-2B6FAE8D25FD}" dt="2022-11-14T16:13:38.698" v="0" actId="1076"/>
          <ac:spMkLst>
            <pc:docMk/>
            <pc:sldMk cId="3241496372" sldId="347"/>
            <ac:spMk id="4882" creationId="{B9F0AFBC-A58C-6DCB-7800-6B577DE53EBF}"/>
          </ac:spMkLst>
        </pc:spChg>
        <pc:spChg chg="mod">
          <ac:chgData name="Kawanishi Tetsuya" userId="440016e27858312a" providerId="LiveId" clId="{3375B574-6F0B-4947-8917-2B6FAE8D25FD}" dt="2022-11-14T16:13:38.698" v="0" actId="1076"/>
          <ac:spMkLst>
            <pc:docMk/>
            <pc:sldMk cId="3241496372" sldId="347"/>
            <ac:spMk id="4883" creationId="{4DC28305-F180-6069-0803-44BAF129F66A}"/>
          </ac:spMkLst>
        </pc:spChg>
        <pc:spChg chg="mod">
          <ac:chgData name="Kawanishi Tetsuya" userId="440016e27858312a" providerId="LiveId" clId="{3375B574-6F0B-4947-8917-2B6FAE8D25FD}" dt="2022-11-14T16:13:38.698" v="0" actId="1076"/>
          <ac:spMkLst>
            <pc:docMk/>
            <pc:sldMk cId="3241496372" sldId="347"/>
            <ac:spMk id="4884" creationId="{10DB6D57-C394-AF61-A602-C137FE3BD8B1}"/>
          </ac:spMkLst>
        </pc:spChg>
        <pc:spChg chg="mod">
          <ac:chgData name="Kawanishi Tetsuya" userId="440016e27858312a" providerId="LiveId" clId="{3375B574-6F0B-4947-8917-2B6FAE8D25FD}" dt="2022-11-14T16:13:38.698" v="0" actId="1076"/>
          <ac:spMkLst>
            <pc:docMk/>
            <pc:sldMk cId="3241496372" sldId="347"/>
            <ac:spMk id="4885" creationId="{C9AACA1F-7E1B-EB26-74C1-63DD594D4FAF}"/>
          </ac:spMkLst>
        </pc:spChg>
        <pc:spChg chg="mod">
          <ac:chgData name="Kawanishi Tetsuya" userId="440016e27858312a" providerId="LiveId" clId="{3375B574-6F0B-4947-8917-2B6FAE8D25FD}" dt="2022-11-14T16:13:38.698" v="0" actId="1076"/>
          <ac:spMkLst>
            <pc:docMk/>
            <pc:sldMk cId="3241496372" sldId="347"/>
            <ac:spMk id="4886" creationId="{996991E5-BFBB-85C7-669D-77FEE14E0890}"/>
          </ac:spMkLst>
        </pc:spChg>
        <pc:spChg chg="mod">
          <ac:chgData name="Kawanishi Tetsuya" userId="440016e27858312a" providerId="LiveId" clId="{3375B574-6F0B-4947-8917-2B6FAE8D25FD}" dt="2022-11-14T16:13:38.698" v="0" actId="1076"/>
          <ac:spMkLst>
            <pc:docMk/>
            <pc:sldMk cId="3241496372" sldId="347"/>
            <ac:spMk id="4887" creationId="{85C6D1A8-8A8C-DA17-7E54-5D4BCA3879BD}"/>
          </ac:spMkLst>
        </pc:spChg>
        <pc:spChg chg="mod">
          <ac:chgData name="Kawanishi Tetsuya" userId="440016e27858312a" providerId="LiveId" clId="{3375B574-6F0B-4947-8917-2B6FAE8D25FD}" dt="2022-11-14T16:13:38.698" v="0" actId="1076"/>
          <ac:spMkLst>
            <pc:docMk/>
            <pc:sldMk cId="3241496372" sldId="347"/>
            <ac:spMk id="4888" creationId="{0605887E-0E4C-512E-56E2-9CC2ABEDC0BB}"/>
          </ac:spMkLst>
        </pc:spChg>
        <pc:spChg chg="mod">
          <ac:chgData name="Kawanishi Tetsuya" userId="440016e27858312a" providerId="LiveId" clId="{3375B574-6F0B-4947-8917-2B6FAE8D25FD}" dt="2022-11-14T16:13:38.698" v="0" actId="1076"/>
          <ac:spMkLst>
            <pc:docMk/>
            <pc:sldMk cId="3241496372" sldId="347"/>
            <ac:spMk id="4889" creationId="{59B1D547-6369-B188-93CC-82A3C792E8A8}"/>
          </ac:spMkLst>
        </pc:spChg>
        <pc:spChg chg="mod">
          <ac:chgData name="Kawanishi Tetsuya" userId="440016e27858312a" providerId="LiveId" clId="{3375B574-6F0B-4947-8917-2B6FAE8D25FD}" dt="2022-11-14T16:13:38.698" v="0" actId="1076"/>
          <ac:spMkLst>
            <pc:docMk/>
            <pc:sldMk cId="3241496372" sldId="347"/>
            <ac:spMk id="4890" creationId="{1A8558BC-0297-C744-0227-02A35F33469C}"/>
          </ac:spMkLst>
        </pc:spChg>
        <pc:spChg chg="mod">
          <ac:chgData name="Kawanishi Tetsuya" userId="440016e27858312a" providerId="LiveId" clId="{3375B574-6F0B-4947-8917-2B6FAE8D25FD}" dt="2022-11-14T16:13:38.698" v="0" actId="1076"/>
          <ac:spMkLst>
            <pc:docMk/>
            <pc:sldMk cId="3241496372" sldId="347"/>
            <ac:spMk id="4891" creationId="{7B5E2654-3F7E-DC63-E54B-385E505EDEFE}"/>
          </ac:spMkLst>
        </pc:spChg>
        <pc:spChg chg="mod">
          <ac:chgData name="Kawanishi Tetsuya" userId="440016e27858312a" providerId="LiveId" clId="{3375B574-6F0B-4947-8917-2B6FAE8D25FD}" dt="2022-11-14T16:13:38.698" v="0" actId="1076"/>
          <ac:spMkLst>
            <pc:docMk/>
            <pc:sldMk cId="3241496372" sldId="347"/>
            <ac:spMk id="4892" creationId="{C9FD2BAF-538A-5CE2-AFF8-FEB33B7ED0CF}"/>
          </ac:spMkLst>
        </pc:spChg>
        <pc:spChg chg="mod">
          <ac:chgData name="Kawanishi Tetsuya" userId="440016e27858312a" providerId="LiveId" clId="{3375B574-6F0B-4947-8917-2B6FAE8D25FD}" dt="2022-11-14T16:13:38.698" v="0" actId="1076"/>
          <ac:spMkLst>
            <pc:docMk/>
            <pc:sldMk cId="3241496372" sldId="347"/>
            <ac:spMk id="4893" creationId="{96AC47B3-3BA7-89C6-ECE5-44BFF4938512}"/>
          </ac:spMkLst>
        </pc:spChg>
        <pc:spChg chg="mod">
          <ac:chgData name="Kawanishi Tetsuya" userId="440016e27858312a" providerId="LiveId" clId="{3375B574-6F0B-4947-8917-2B6FAE8D25FD}" dt="2022-11-14T16:13:38.698" v="0" actId="1076"/>
          <ac:spMkLst>
            <pc:docMk/>
            <pc:sldMk cId="3241496372" sldId="347"/>
            <ac:spMk id="4894" creationId="{C65B96F0-18BF-CCB8-DCFE-AD796945FC18}"/>
          </ac:spMkLst>
        </pc:spChg>
        <pc:spChg chg="mod">
          <ac:chgData name="Kawanishi Tetsuya" userId="440016e27858312a" providerId="LiveId" clId="{3375B574-6F0B-4947-8917-2B6FAE8D25FD}" dt="2022-11-14T16:13:38.698" v="0" actId="1076"/>
          <ac:spMkLst>
            <pc:docMk/>
            <pc:sldMk cId="3241496372" sldId="347"/>
            <ac:spMk id="4895" creationId="{9A872256-3ED5-60F1-4FCD-E36926AA2C1C}"/>
          </ac:spMkLst>
        </pc:spChg>
        <pc:spChg chg="mod">
          <ac:chgData name="Kawanishi Tetsuya" userId="440016e27858312a" providerId="LiveId" clId="{3375B574-6F0B-4947-8917-2B6FAE8D25FD}" dt="2022-11-14T16:13:38.698" v="0" actId="1076"/>
          <ac:spMkLst>
            <pc:docMk/>
            <pc:sldMk cId="3241496372" sldId="347"/>
            <ac:spMk id="4896" creationId="{F37C5773-578B-99EE-2243-6F9CCE8EB2FA}"/>
          </ac:spMkLst>
        </pc:spChg>
        <pc:spChg chg="mod">
          <ac:chgData name="Kawanishi Tetsuya" userId="440016e27858312a" providerId="LiveId" clId="{3375B574-6F0B-4947-8917-2B6FAE8D25FD}" dt="2022-11-14T16:13:38.698" v="0" actId="1076"/>
          <ac:spMkLst>
            <pc:docMk/>
            <pc:sldMk cId="3241496372" sldId="347"/>
            <ac:spMk id="4897" creationId="{32D70285-35E7-AE63-E90F-F23ACE786353}"/>
          </ac:spMkLst>
        </pc:spChg>
        <pc:spChg chg="mod">
          <ac:chgData name="Kawanishi Tetsuya" userId="440016e27858312a" providerId="LiveId" clId="{3375B574-6F0B-4947-8917-2B6FAE8D25FD}" dt="2022-11-14T16:13:38.698" v="0" actId="1076"/>
          <ac:spMkLst>
            <pc:docMk/>
            <pc:sldMk cId="3241496372" sldId="347"/>
            <ac:spMk id="4898" creationId="{0D42D24E-4E71-033C-D632-CF9B068905D3}"/>
          </ac:spMkLst>
        </pc:spChg>
        <pc:spChg chg="mod">
          <ac:chgData name="Kawanishi Tetsuya" userId="440016e27858312a" providerId="LiveId" clId="{3375B574-6F0B-4947-8917-2B6FAE8D25FD}" dt="2022-11-14T16:13:38.698" v="0" actId="1076"/>
          <ac:spMkLst>
            <pc:docMk/>
            <pc:sldMk cId="3241496372" sldId="347"/>
            <ac:spMk id="4899" creationId="{5C15B881-FE70-15AA-DA3F-F223E3F6805C}"/>
          </ac:spMkLst>
        </pc:spChg>
        <pc:spChg chg="mod">
          <ac:chgData name="Kawanishi Tetsuya" userId="440016e27858312a" providerId="LiveId" clId="{3375B574-6F0B-4947-8917-2B6FAE8D25FD}" dt="2022-11-14T16:13:38.698" v="0" actId="1076"/>
          <ac:spMkLst>
            <pc:docMk/>
            <pc:sldMk cId="3241496372" sldId="347"/>
            <ac:spMk id="4900" creationId="{B2C7887D-A7DF-FA1B-273A-52517075F59A}"/>
          </ac:spMkLst>
        </pc:spChg>
        <pc:spChg chg="mod">
          <ac:chgData name="Kawanishi Tetsuya" userId="440016e27858312a" providerId="LiveId" clId="{3375B574-6F0B-4947-8917-2B6FAE8D25FD}" dt="2022-11-14T16:13:38.698" v="0" actId="1076"/>
          <ac:spMkLst>
            <pc:docMk/>
            <pc:sldMk cId="3241496372" sldId="347"/>
            <ac:spMk id="4901" creationId="{F97EDCC0-17BE-3061-71B6-8387D0A32CC8}"/>
          </ac:spMkLst>
        </pc:spChg>
        <pc:spChg chg="mod">
          <ac:chgData name="Kawanishi Tetsuya" userId="440016e27858312a" providerId="LiveId" clId="{3375B574-6F0B-4947-8917-2B6FAE8D25FD}" dt="2022-11-14T16:13:38.698" v="0" actId="1076"/>
          <ac:spMkLst>
            <pc:docMk/>
            <pc:sldMk cId="3241496372" sldId="347"/>
            <ac:spMk id="4902" creationId="{FAD84357-7B18-67CF-55E0-06A7A297EC72}"/>
          </ac:spMkLst>
        </pc:spChg>
        <pc:spChg chg="mod">
          <ac:chgData name="Kawanishi Tetsuya" userId="440016e27858312a" providerId="LiveId" clId="{3375B574-6F0B-4947-8917-2B6FAE8D25FD}" dt="2022-11-14T16:13:38.698" v="0" actId="1076"/>
          <ac:spMkLst>
            <pc:docMk/>
            <pc:sldMk cId="3241496372" sldId="347"/>
            <ac:spMk id="4903" creationId="{190B7B51-4F8B-C814-EE39-93E8138F26EF}"/>
          </ac:spMkLst>
        </pc:spChg>
        <pc:spChg chg="mod">
          <ac:chgData name="Kawanishi Tetsuya" userId="440016e27858312a" providerId="LiveId" clId="{3375B574-6F0B-4947-8917-2B6FAE8D25FD}" dt="2022-11-14T16:13:38.698" v="0" actId="1076"/>
          <ac:spMkLst>
            <pc:docMk/>
            <pc:sldMk cId="3241496372" sldId="347"/>
            <ac:spMk id="4904" creationId="{79FFBD78-021E-F278-018E-69AE34C64A48}"/>
          </ac:spMkLst>
        </pc:spChg>
        <pc:spChg chg="mod">
          <ac:chgData name="Kawanishi Tetsuya" userId="440016e27858312a" providerId="LiveId" clId="{3375B574-6F0B-4947-8917-2B6FAE8D25FD}" dt="2022-11-14T16:13:38.698" v="0" actId="1076"/>
          <ac:spMkLst>
            <pc:docMk/>
            <pc:sldMk cId="3241496372" sldId="347"/>
            <ac:spMk id="4905" creationId="{C50C7890-83AA-65C9-6005-4D7310D27567}"/>
          </ac:spMkLst>
        </pc:spChg>
        <pc:spChg chg="mod">
          <ac:chgData name="Kawanishi Tetsuya" userId="440016e27858312a" providerId="LiveId" clId="{3375B574-6F0B-4947-8917-2B6FAE8D25FD}" dt="2022-11-14T16:13:38.698" v="0" actId="1076"/>
          <ac:spMkLst>
            <pc:docMk/>
            <pc:sldMk cId="3241496372" sldId="347"/>
            <ac:spMk id="4906" creationId="{CE359E8E-5F33-780B-BBD3-74C6F58F7161}"/>
          </ac:spMkLst>
        </pc:spChg>
        <pc:spChg chg="mod">
          <ac:chgData name="Kawanishi Tetsuya" userId="440016e27858312a" providerId="LiveId" clId="{3375B574-6F0B-4947-8917-2B6FAE8D25FD}" dt="2022-11-14T16:13:38.698" v="0" actId="1076"/>
          <ac:spMkLst>
            <pc:docMk/>
            <pc:sldMk cId="3241496372" sldId="347"/>
            <ac:spMk id="4907" creationId="{42AE745B-F97A-9A78-E361-4EA9A4756C7B}"/>
          </ac:spMkLst>
        </pc:spChg>
        <pc:spChg chg="mod">
          <ac:chgData name="Kawanishi Tetsuya" userId="440016e27858312a" providerId="LiveId" clId="{3375B574-6F0B-4947-8917-2B6FAE8D25FD}" dt="2022-11-14T16:13:38.698" v="0" actId="1076"/>
          <ac:spMkLst>
            <pc:docMk/>
            <pc:sldMk cId="3241496372" sldId="347"/>
            <ac:spMk id="4908" creationId="{5CE2E342-AFA0-1B5E-DE6D-8C971E0341FB}"/>
          </ac:spMkLst>
        </pc:spChg>
        <pc:spChg chg="mod">
          <ac:chgData name="Kawanishi Tetsuya" userId="440016e27858312a" providerId="LiveId" clId="{3375B574-6F0B-4947-8917-2B6FAE8D25FD}" dt="2022-11-14T16:13:38.698" v="0" actId="1076"/>
          <ac:spMkLst>
            <pc:docMk/>
            <pc:sldMk cId="3241496372" sldId="347"/>
            <ac:spMk id="4909" creationId="{FA14D924-E570-401D-3B6C-A9EE28BF29CF}"/>
          </ac:spMkLst>
        </pc:spChg>
        <pc:spChg chg="mod">
          <ac:chgData name="Kawanishi Tetsuya" userId="440016e27858312a" providerId="LiveId" clId="{3375B574-6F0B-4947-8917-2B6FAE8D25FD}" dt="2022-11-14T16:13:38.698" v="0" actId="1076"/>
          <ac:spMkLst>
            <pc:docMk/>
            <pc:sldMk cId="3241496372" sldId="347"/>
            <ac:spMk id="4910" creationId="{18008DEA-22B3-5CE4-04B6-6E3CADCE1B91}"/>
          </ac:spMkLst>
        </pc:spChg>
        <pc:spChg chg="mod">
          <ac:chgData name="Kawanishi Tetsuya" userId="440016e27858312a" providerId="LiveId" clId="{3375B574-6F0B-4947-8917-2B6FAE8D25FD}" dt="2022-11-14T16:13:38.698" v="0" actId="1076"/>
          <ac:spMkLst>
            <pc:docMk/>
            <pc:sldMk cId="3241496372" sldId="347"/>
            <ac:spMk id="4911" creationId="{DBE2D9A2-CCC3-BF0A-11EC-CDAAF8BBD202}"/>
          </ac:spMkLst>
        </pc:spChg>
        <pc:spChg chg="mod">
          <ac:chgData name="Kawanishi Tetsuya" userId="440016e27858312a" providerId="LiveId" clId="{3375B574-6F0B-4947-8917-2B6FAE8D25FD}" dt="2022-11-14T16:13:38.698" v="0" actId="1076"/>
          <ac:spMkLst>
            <pc:docMk/>
            <pc:sldMk cId="3241496372" sldId="347"/>
            <ac:spMk id="4912" creationId="{5D523D6A-546E-33FC-AB8F-3CA0C043645D}"/>
          </ac:spMkLst>
        </pc:spChg>
        <pc:spChg chg="mod">
          <ac:chgData name="Kawanishi Tetsuya" userId="440016e27858312a" providerId="LiveId" clId="{3375B574-6F0B-4947-8917-2B6FAE8D25FD}" dt="2022-11-14T16:13:38.698" v="0" actId="1076"/>
          <ac:spMkLst>
            <pc:docMk/>
            <pc:sldMk cId="3241496372" sldId="347"/>
            <ac:spMk id="4913" creationId="{41723AD3-FA94-5276-2489-04B7FE526DD4}"/>
          </ac:spMkLst>
        </pc:spChg>
        <pc:spChg chg="mod">
          <ac:chgData name="Kawanishi Tetsuya" userId="440016e27858312a" providerId="LiveId" clId="{3375B574-6F0B-4947-8917-2B6FAE8D25FD}" dt="2022-11-14T16:13:38.698" v="0" actId="1076"/>
          <ac:spMkLst>
            <pc:docMk/>
            <pc:sldMk cId="3241496372" sldId="347"/>
            <ac:spMk id="4914" creationId="{B083C348-E467-0514-144C-C7D389827153}"/>
          </ac:spMkLst>
        </pc:spChg>
        <pc:spChg chg="mod">
          <ac:chgData name="Kawanishi Tetsuya" userId="440016e27858312a" providerId="LiveId" clId="{3375B574-6F0B-4947-8917-2B6FAE8D25FD}" dt="2022-11-14T16:13:38.698" v="0" actId="1076"/>
          <ac:spMkLst>
            <pc:docMk/>
            <pc:sldMk cId="3241496372" sldId="347"/>
            <ac:spMk id="4915" creationId="{4B4C6292-BE82-2F13-7B0F-F030785604FF}"/>
          </ac:spMkLst>
        </pc:spChg>
        <pc:spChg chg="mod">
          <ac:chgData name="Kawanishi Tetsuya" userId="440016e27858312a" providerId="LiveId" clId="{3375B574-6F0B-4947-8917-2B6FAE8D25FD}" dt="2022-11-14T16:13:38.698" v="0" actId="1076"/>
          <ac:spMkLst>
            <pc:docMk/>
            <pc:sldMk cId="3241496372" sldId="347"/>
            <ac:spMk id="4916" creationId="{792A7D72-FBAD-699C-6B7A-802B92800273}"/>
          </ac:spMkLst>
        </pc:spChg>
        <pc:spChg chg="mod">
          <ac:chgData name="Kawanishi Tetsuya" userId="440016e27858312a" providerId="LiveId" clId="{3375B574-6F0B-4947-8917-2B6FAE8D25FD}" dt="2022-11-14T16:13:38.698" v="0" actId="1076"/>
          <ac:spMkLst>
            <pc:docMk/>
            <pc:sldMk cId="3241496372" sldId="347"/>
            <ac:spMk id="4917" creationId="{919032B1-2D57-0E8B-3798-E3A2B6A6B6DE}"/>
          </ac:spMkLst>
        </pc:spChg>
        <pc:spChg chg="mod">
          <ac:chgData name="Kawanishi Tetsuya" userId="440016e27858312a" providerId="LiveId" clId="{3375B574-6F0B-4947-8917-2B6FAE8D25FD}" dt="2022-11-14T16:13:38.698" v="0" actId="1076"/>
          <ac:spMkLst>
            <pc:docMk/>
            <pc:sldMk cId="3241496372" sldId="347"/>
            <ac:spMk id="4918" creationId="{9E30365F-E0B5-18B3-853D-5E92D908D380}"/>
          </ac:spMkLst>
        </pc:spChg>
        <pc:spChg chg="mod">
          <ac:chgData name="Kawanishi Tetsuya" userId="440016e27858312a" providerId="LiveId" clId="{3375B574-6F0B-4947-8917-2B6FAE8D25FD}" dt="2022-11-14T16:13:38.698" v="0" actId="1076"/>
          <ac:spMkLst>
            <pc:docMk/>
            <pc:sldMk cId="3241496372" sldId="347"/>
            <ac:spMk id="4919" creationId="{0418182D-1793-285B-82FE-6A0C3B5700C0}"/>
          </ac:spMkLst>
        </pc:spChg>
        <pc:spChg chg="mod">
          <ac:chgData name="Kawanishi Tetsuya" userId="440016e27858312a" providerId="LiveId" clId="{3375B574-6F0B-4947-8917-2B6FAE8D25FD}" dt="2022-11-14T16:13:38.698" v="0" actId="1076"/>
          <ac:spMkLst>
            <pc:docMk/>
            <pc:sldMk cId="3241496372" sldId="347"/>
            <ac:spMk id="4920" creationId="{6490FF28-F32F-D5D1-B3E4-55E92E512EA7}"/>
          </ac:spMkLst>
        </pc:spChg>
        <pc:spChg chg="mod">
          <ac:chgData name="Kawanishi Tetsuya" userId="440016e27858312a" providerId="LiveId" clId="{3375B574-6F0B-4947-8917-2B6FAE8D25FD}" dt="2022-11-14T16:13:38.698" v="0" actId="1076"/>
          <ac:spMkLst>
            <pc:docMk/>
            <pc:sldMk cId="3241496372" sldId="347"/>
            <ac:spMk id="4921" creationId="{547125E2-93A6-053A-CBCF-DEF42F40DF22}"/>
          </ac:spMkLst>
        </pc:spChg>
        <pc:spChg chg="mod">
          <ac:chgData name="Kawanishi Tetsuya" userId="440016e27858312a" providerId="LiveId" clId="{3375B574-6F0B-4947-8917-2B6FAE8D25FD}" dt="2022-11-14T16:13:38.698" v="0" actId="1076"/>
          <ac:spMkLst>
            <pc:docMk/>
            <pc:sldMk cId="3241496372" sldId="347"/>
            <ac:spMk id="4922" creationId="{A9E995FF-C1A7-A46E-E7D6-51A5D5730974}"/>
          </ac:spMkLst>
        </pc:spChg>
        <pc:spChg chg="mod">
          <ac:chgData name="Kawanishi Tetsuya" userId="440016e27858312a" providerId="LiveId" clId="{3375B574-6F0B-4947-8917-2B6FAE8D25FD}" dt="2022-11-14T16:13:38.698" v="0" actId="1076"/>
          <ac:spMkLst>
            <pc:docMk/>
            <pc:sldMk cId="3241496372" sldId="347"/>
            <ac:spMk id="4923" creationId="{D42D42A8-96A1-606B-93BB-648F72565E1B}"/>
          </ac:spMkLst>
        </pc:spChg>
        <pc:spChg chg="mod">
          <ac:chgData name="Kawanishi Tetsuya" userId="440016e27858312a" providerId="LiveId" clId="{3375B574-6F0B-4947-8917-2B6FAE8D25FD}" dt="2022-11-14T16:13:38.698" v="0" actId="1076"/>
          <ac:spMkLst>
            <pc:docMk/>
            <pc:sldMk cId="3241496372" sldId="347"/>
            <ac:spMk id="4924" creationId="{9492E717-BED2-709F-5E7A-931C04D37F81}"/>
          </ac:spMkLst>
        </pc:spChg>
        <pc:spChg chg="mod">
          <ac:chgData name="Kawanishi Tetsuya" userId="440016e27858312a" providerId="LiveId" clId="{3375B574-6F0B-4947-8917-2B6FAE8D25FD}" dt="2022-11-14T16:13:38.698" v="0" actId="1076"/>
          <ac:spMkLst>
            <pc:docMk/>
            <pc:sldMk cId="3241496372" sldId="347"/>
            <ac:spMk id="4925" creationId="{DB5CE261-C5F7-DCA2-97BC-AE48FD71450D}"/>
          </ac:spMkLst>
        </pc:spChg>
        <pc:spChg chg="mod">
          <ac:chgData name="Kawanishi Tetsuya" userId="440016e27858312a" providerId="LiveId" clId="{3375B574-6F0B-4947-8917-2B6FAE8D25FD}" dt="2022-11-14T16:13:38.698" v="0" actId="1076"/>
          <ac:spMkLst>
            <pc:docMk/>
            <pc:sldMk cId="3241496372" sldId="347"/>
            <ac:spMk id="4926" creationId="{AA87B2CD-20A8-8171-15FA-B526CC77680C}"/>
          </ac:spMkLst>
        </pc:spChg>
        <pc:spChg chg="mod">
          <ac:chgData name="Kawanishi Tetsuya" userId="440016e27858312a" providerId="LiveId" clId="{3375B574-6F0B-4947-8917-2B6FAE8D25FD}" dt="2022-11-14T16:13:38.698" v="0" actId="1076"/>
          <ac:spMkLst>
            <pc:docMk/>
            <pc:sldMk cId="3241496372" sldId="347"/>
            <ac:spMk id="4927" creationId="{B0533ACB-D52E-1653-A0E7-2ACE03FB7504}"/>
          </ac:spMkLst>
        </pc:spChg>
        <pc:spChg chg="mod">
          <ac:chgData name="Kawanishi Tetsuya" userId="440016e27858312a" providerId="LiveId" clId="{3375B574-6F0B-4947-8917-2B6FAE8D25FD}" dt="2022-11-14T16:13:38.698" v="0" actId="1076"/>
          <ac:spMkLst>
            <pc:docMk/>
            <pc:sldMk cId="3241496372" sldId="347"/>
            <ac:spMk id="4928" creationId="{B4CD9724-65A9-099C-FF46-01E532611BBD}"/>
          </ac:spMkLst>
        </pc:spChg>
        <pc:spChg chg="mod">
          <ac:chgData name="Kawanishi Tetsuya" userId="440016e27858312a" providerId="LiveId" clId="{3375B574-6F0B-4947-8917-2B6FAE8D25FD}" dt="2022-11-14T16:13:38.698" v="0" actId="1076"/>
          <ac:spMkLst>
            <pc:docMk/>
            <pc:sldMk cId="3241496372" sldId="347"/>
            <ac:spMk id="4929" creationId="{916FD7B2-0896-8DB6-FBDD-01BECB706586}"/>
          </ac:spMkLst>
        </pc:spChg>
        <pc:spChg chg="mod">
          <ac:chgData name="Kawanishi Tetsuya" userId="440016e27858312a" providerId="LiveId" clId="{3375B574-6F0B-4947-8917-2B6FAE8D25FD}" dt="2022-11-14T16:13:38.698" v="0" actId="1076"/>
          <ac:spMkLst>
            <pc:docMk/>
            <pc:sldMk cId="3241496372" sldId="347"/>
            <ac:spMk id="4930" creationId="{CC5F1911-8870-FB69-1DD3-8B3894849CD9}"/>
          </ac:spMkLst>
        </pc:spChg>
        <pc:spChg chg="mod">
          <ac:chgData name="Kawanishi Tetsuya" userId="440016e27858312a" providerId="LiveId" clId="{3375B574-6F0B-4947-8917-2B6FAE8D25FD}" dt="2022-11-14T16:13:38.698" v="0" actId="1076"/>
          <ac:spMkLst>
            <pc:docMk/>
            <pc:sldMk cId="3241496372" sldId="347"/>
            <ac:spMk id="4931" creationId="{D3783420-5D91-C5C1-0F9E-57F341FD1CD2}"/>
          </ac:spMkLst>
        </pc:spChg>
        <pc:spChg chg="mod">
          <ac:chgData name="Kawanishi Tetsuya" userId="440016e27858312a" providerId="LiveId" clId="{3375B574-6F0B-4947-8917-2B6FAE8D25FD}" dt="2022-11-14T16:13:38.698" v="0" actId="1076"/>
          <ac:spMkLst>
            <pc:docMk/>
            <pc:sldMk cId="3241496372" sldId="347"/>
            <ac:spMk id="4932" creationId="{36274F5B-AE80-50AD-40B9-D124A18F3EF6}"/>
          </ac:spMkLst>
        </pc:spChg>
        <pc:spChg chg="mod">
          <ac:chgData name="Kawanishi Tetsuya" userId="440016e27858312a" providerId="LiveId" clId="{3375B574-6F0B-4947-8917-2B6FAE8D25FD}" dt="2022-11-14T16:13:38.698" v="0" actId="1076"/>
          <ac:spMkLst>
            <pc:docMk/>
            <pc:sldMk cId="3241496372" sldId="347"/>
            <ac:spMk id="4933" creationId="{CC29608A-31CE-44F2-03F7-82F2CA7B3AFD}"/>
          </ac:spMkLst>
        </pc:spChg>
        <pc:spChg chg="mod">
          <ac:chgData name="Kawanishi Tetsuya" userId="440016e27858312a" providerId="LiveId" clId="{3375B574-6F0B-4947-8917-2B6FAE8D25FD}" dt="2022-11-14T16:13:38.698" v="0" actId="1076"/>
          <ac:spMkLst>
            <pc:docMk/>
            <pc:sldMk cId="3241496372" sldId="347"/>
            <ac:spMk id="4934" creationId="{2B1B7762-2163-2F0A-5433-349289F36F25}"/>
          </ac:spMkLst>
        </pc:spChg>
        <pc:spChg chg="mod">
          <ac:chgData name="Kawanishi Tetsuya" userId="440016e27858312a" providerId="LiveId" clId="{3375B574-6F0B-4947-8917-2B6FAE8D25FD}" dt="2022-11-14T16:13:38.698" v="0" actId="1076"/>
          <ac:spMkLst>
            <pc:docMk/>
            <pc:sldMk cId="3241496372" sldId="347"/>
            <ac:spMk id="4935" creationId="{80E71624-BDE7-66A8-ADA5-6985A29EEECE}"/>
          </ac:spMkLst>
        </pc:spChg>
        <pc:spChg chg="mod">
          <ac:chgData name="Kawanishi Tetsuya" userId="440016e27858312a" providerId="LiveId" clId="{3375B574-6F0B-4947-8917-2B6FAE8D25FD}" dt="2022-11-14T16:13:38.698" v="0" actId="1076"/>
          <ac:spMkLst>
            <pc:docMk/>
            <pc:sldMk cId="3241496372" sldId="347"/>
            <ac:spMk id="4936" creationId="{F7D5C85D-D528-C070-1E73-6E1EC817511E}"/>
          </ac:spMkLst>
        </pc:spChg>
        <pc:spChg chg="mod">
          <ac:chgData name="Kawanishi Tetsuya" userId="440016e27858312a" providerId="LiveId" clId="{3375B574-6F0B-4947-8917-2B6FAE8D25FD}" dt="2022-11-14T16:13:38.698" v="0" actId="1076"/>
          <ac:spMkLst>
            <pc:docMk/>
            <pc:sldMk cId="3241496372" sldId="347"/>
            <ac:spMk id="4937" creationId="{26D7F569-585B-0F7C-6616-C1C5EF6DEB0E}"/>
          </ac:spMkLst>
        </pc:spChg>
        <pc:spChg chg="mod">
          <ac:chgData name="Kawanishi Tetsuya" userId="440016e27858312a" providerId="LiveId" clId="{3375B574-6F0B-4947-8917-2B6FAE8D25FD}" dt="2022-11-14T16:13:38.698" v="0" actId="1076"/>
          <ac:spMkLst>
            <pc:docMk/>
            <pc:sldMk cId="3241496372" sldId="347"/>
            <ac:spMk id="4938" creationId="{E68EED72-3402-B026-9548-4A15D727A932}"/>
          </ac:spMkLst>
        </pc:spChg>
        <pc:spChg chg="mod">
          <ac:chgData name="Kawanishi Tetsuya" userId="440016e27858312a" providerId="LiveId" clId="{3375B574-6F0B-4947-8917-2B6FAE8D25FD}" dt="2022-11-14T16:13:38.698" v="0" actId="1076"/>
          <ac:spMkLst>
            <pc:docMk/>
            <pc:sldMk cId="3241496372" sldId="347"/>
            <ac:spMk id="4939" creationId="{09078672-69F2-D3F3-BCDD-1E2621F320E3}"/>
          </ac:spMkLst>
        </pc:spChg>
        <pc:spChg chg="mod">
          <ac:chgData name="Kawanishi Tetsuya" userId="440016e27858312a" providerId="LiveId" clId="{3375B574-6F0B-4947-8917-2B6FAE8D25FD}" dt="2022-11-14T16:13:38.698" v="0" actId="1076"/>
          <ac:spMkLst>
            <pc:docMk/>
            <pc:sldMk cId="3241496372" sldId="347"/>
            <ac:spMk id="4940" creationId="{B7C3B2B8-1BC3-4D59-7665-171CED63E79F}"/>
          </ac:spMkLst>
        </pc:spChg>
        <pc:spChg chg="mod">
          <ac:chgData name="Kawanishi Tetsuya" userId="440016e27858312a" providerId="LiveId" clId="{3375B574-6F0B-4947-8917-2B6FAE8D25FD}" dt="2022-11-14T16:13:38.698" v="0" actId="1076"/>
          <ac:spMkLst>
            <pc:docMk/>
            <pc:sldMk cId="3241496372" sldId="347"/>
            <ac:spMk id="4941" creationId="{191B3796-C47E-02F8-8EEE-0FC5607F0BC0}"/>
          </ac:spMkLst>
        </pc:spChg>
        <pc:spChg chg="mod">
          <ac:chgData name="Kawanishi Tetsuya" userId="440016e27858312a" providerId="LiveId" clId="{3375B574-6F0B-4947-8917-2B6FAE8D25FD}" dt="2022-11-14T16:13:38.698" v="0" actId="1076"/>
          <ac:spMkLst>
            <pc:docMk/>
            <pc:sldMk cId="3241496372" sldId="347"/>
            <ac:spMk id="4942" creationId="{94F7BF44-A404-A72C-C926-C684170AEDA5}"/>
          </ac:spMkLst>
        </pc:spChg>
        <pc:spChg chg="mod">
          <ac:chgData name="Kawanishi Tetsuya" userId="440016e27858312a" providerId="LiveId" clId="{3375B574-6F0B-4947-8917-2B6FAE8D25FD}" dt="2022-11-14T16:13:38.698" v="0" actId="1076"/>
          <ac:spMkLst>
            <pc:docMk/>
            <pc:sldMk cId="3241496372" sldId="347"/>
            <ac:spMk id="4943" creationId="{588DC0BC-B495-1255-BA92-DB11A8FE3E7C}"/>
          </ac:spMkLst>
        </pc:spChg>
        <pc:spChg chg="mod">
          <ac:chgData name="Kawanishi Tetsuya" userId="440016e27858312a" providerId="LiveId" clId="{3375B574-6F0B-4947-8917-2B6FAE8D25FD}" dt="2022-11-14T16:13:38.698" v="0" actId="1076"/>
          <ac:spMkLst>
            <pc:docMk/>
            <pc:sldMk cId="3241496372" sldId="347"/>
            <ac:spMk id="4944" creationId="{6670CD42-4D3B-1ECB-7DAE-33EF54EDF111}"/>
          </ac:spMkLst>
        </pc:spChg>
        <pc:spChg chg="mod">
          <ac:chgData name="Kawanishi Tetsuya" userId="440016e27858312a" providerId="LiveId" clId="{3375B574-6F0B-4947-8917-2B6FAE8D25FD}" dt="2022-11-14T16:13:38.698" v="0" actId="1076"/>
          <ac:spMkLst>
            <pc:docMk/>
            <pc:sldMk cId="3241496372" sldId="347"/>
            <ac:spMk id="4945" creationId="{9567F130-CB2A-3D2C-FF0F-DF79FF4C1ECB}"/>
          </ac:spMkLst>
        </pc:spChg>
        <pc:spChg chg="mod">
          <ac:chgData name="Kawanishi Tetsuya" userId="440016e27858312a" providerId="LiveId" clId="{3375B574-6F0B-4947-8917-2B6FAE8D25FD}" dt="2022-11-14T16:13:38.698" v="0" actId="1076"/>
          <ac:spMkLst>
            <pc:docMk/>
            <pc:sldMk cId="3241496372" sldId="347"/>
            <ac:spMk id="4946" creationId="{4535DF46-F090-F8C1-3929-0BF05BD22067}"/>
          </ac:spMkLst>
        </pc:spChg>
        <pc:spChg chg="mod">
          <ac:chgData name="Kawanishi Tetsuya" userId="440016e27858312a" providerId="LiveId" clId="{3375B574-6F0B-4947-8917-2B6FAE8D25FD}" dt="2022-11-14T16:13:38.698" v="0" actId="1076"/>
          <ac:spMkLst>
            <pc:docMk/>
            <pc:sldMk cId="3241496372" sldId="347"/>
            <ac:spMk id="4947" creationId="{F7545333-5607-3201-9771-EF1D123C95C4}"/>
          </ac:spMkLst>
        </pc:spChg>
        <pc:spChg chg="mod">
          <ac:chgData name="Kawanishi Tetsuya" userId="440016e27858312a" providerId="LiveId" clId="{3375B574-6F0B-4947-8917-2B6FAE8D25FD}" dt="2022-11-14T16:13:38.698" v="0" actId="1076"/>
          <ac:spMkLst>
            <pc:docMk/>
            <pc:sldMk cId="3241496372" sldId="347"/>
            <ac:spMk id="4948" creationId="{849E5739-4881-CFDC-C0B1-6007D4A1850A}"/>
          </ac:spMkLst>
        </pc:spChg>
        <pc:spChg chg="mod">
          <ac:chgData name="Kawanishi Tetsuya" userId="440016e27858312a" providerId="LiveId" clId="{3375B574-6F0B-4947-8917-2B6FAE8D25FD}" dt="2022-11-14T16:13:38.698" v="0" actId="1076"/>
          <ac:spMkLst>
            <pc:docMk/>
            <pc:sldMk cId="3241496372" sldId="347"/>
            <ac:spMk id="4949" creationId="{7E11DD55-5D91-75E8-6EA6-FA61863B3046}"/>
          </ac:spMkLst>
        </pc:spChg>
        <pc:spChg chg="mod">
          <ac:chgData name="Kawanishi Tetsuya" userId="440016e27858312a" providerId="LiveId" clId="{3375B574-6F0B-4947-8917-2B6FAE8D25FD}" dt="2022-11-14T16:13:38.698" v="0" actId="1076"/>
          <ac:spMkLst>
            <pc:docMk/>
            <pc:sldMk cId="3241496372" sldId="347"/>
            <ac:spMk id="4950" creationId="{E9EFCA9C-65F5-EA74-9F4D-6BF37303461E}"/>
          </ac:spMkLst>
        </pc:spChg>
        <pc:spChg chg="mod">
          <ac:chgData name="Kawanishi Tetsuya" userId="440016e27858312a" providerId="LiveId" clId="{3375B574-6F0B-4947-8917-2B6FAE8D25FD}" dt="2022-11-14T16:13:38.698" v="0" actId="1076"/>
          <ac:spMkLst>
            <pc:docMk/>
            <pc:sldMk cId="3241496372" sldId="347"/>
            <ac:spMk id="4951" creationId="{0D7A28E1-9DF7-E663-FD19-A81CF27869A0}"/>
          </ac:spMkLst>
        </pc:spChg>
        <pc:spChg chg="mod">
          <ac:chgData name="Kawanishi Tetsuya" userId="440016e27858312a" providerId="LiveId" clId="{3375B574-6F0B-4947-8917-2B6FAE8D25FD}" dt="2022-11-14T16:13:38.698" v="0" actId="1076"/>
          <ac:spMkLst>
            <pc:docMk/>
            <pc:sldMk cId="3241496372" sldId="347"/>
            <ac:spMk id="4952" creationId="{F85296AE-DCE4-ABB8-3553-638CAF5B4C3F}"/>
          </ac:spMkLst>
        </pc:spChg>
        <pc:spChg chg="mod">
          <ac:chgData name="Kawanishi Tetsuya" userId="440016e27858312a" providerId="LiveId" clId="{3375B574-6F0B-4947-8917-2B6FAE8D25FD}" dt="2022-11-14T16:13:38.698" v="0" actId="1076"/>
          <ac:spMkLst>
            <pc:docMk/>
            <pc:sldMk cId="3241496372" sldId="347"/>
            <ac:spMk id="4953" creationId="{A441079B-B18E-EECF-0997-6BE529C0E9C5}"/>
          </ac:spMkLst>
        </pc:spChg>
        <pc:spChg chg="mod">
          <ac:chgData name="Kawanishi Tetsuya" userId="440016e27858312a" providerId="LiveId" clId="{3375B574-6F0B-4947-8917-2B6FAE8D25FD}" dt="2022-11-14T16:13:38.698" v="0" actId="1076"/>
          <ac:spMkLst>
            <pc:docMk/>
            <pc:sldMk cId="3241496372" sldId="347"/>
            <ac:spMk id="4954" creationId="{E20818A1-7201-4506-9A60-AFDA99B287CA}"/>
          </ac:spMkLst>
        </pc:spChg>
        <pc:spChg chg="mod">
          <ac:chgData name="Kawanishi Tetsuya" userId="440016e27858312a" providerId="LiveId" clId="{3375B574-6F0B-4947-8917-2B6FAE8D25FD}" dt="2022-11-14T16:13:38.698" v="0" actId="1076"/>
          <ac:spMkLst>
            <pc:docMk/>
            <pc:sldMk cId="3241496372" sldId="347"/>
            <ac:spMk id="4955" creationId="{FFC634CB-F920-FD52-A3F7-12FBCFC1E765}"/>
          </ac:spMkLst>
        </pc:spChg>
        <pc:spChg chg="mod">
          <ac:chgData name="Kawanishi Tetsuya" userId="440016e27858312a" providerId="LiveId" clId="{3375B574-6F0B-4947-8917-2B6FAE8D25FD}" dt="2022-11-14T16:13:38.698" v="0" actId="1076"/>
          <ac:spMkLst>
            <pc:docMk/>
            <pc:sldMk cId="3241496372" sldId="347"/>
            <ac:spMk id="4956" creationId="{D2A35358-6FE6-EC1A-8063-41FF6C5AAF24}"/>
          </ac:spMkLst>
        </pc:spChg>
        <pc:spChg chg="mod">
          <ac:chgData name="Kawanishi Tetsuya" userId="440016e27858312a" providerId="LiveId" clId="{3375B574-6F0B-4947-8917-2B6FAE8D25FD}" dt="2022-11-14T16:13:38.698" v="0" actId="1076"/>
          <ac:spMkLst>
            <pc:docMk/>
            <pc:sldMk cId="3241496372" sldId="347"/>
            <ac:spMk id="4957" creationId="{AD746333-A66D-FE4B-EF3E-E6673CE7894E}"/>
          </ac:spMkLst>
        </pc:spChg>
        <pc:spChg chg="mod">
          <ac:chgData name="Kawanishi Tetsuya" userId="440016e27858312a" providerId="LiveId" clId="{3375B574-6F0B-4947-8917-2B6FAE8D25FD}" dt="2022-11-14T16:13:38.698" v="0" actId="1076"/>
          <ac:spMkLst>
            <pc:docMk/>
            <pc:sldMk cId="3241496372" sldId="347"/>
            <ac:spMk id="4958" creationId="{ED702824-C60B-A749-2DF0-9E1E324AC086}"/>
          </ac:spMkLst>
        </pc:spChg>
        <pc:spChg chg="mod">
          <ac:chgData name="Kawanishi Tetsuya" userId="440016e27858312a" providerId="LiveId" clId="{3375B574-6F0B-4947-8917-2B6FAE8D25FD}" dt="2022-11-14T16:13:38.698" v="0" actId="1076"/>
          <ac:spMkLst>
            <pc:docMk/>
            <pc:sldMk cId="3241496372" sldId="347"/>
            <ac:spMk id="4959" creationId="{9903E708-C506-D48D-A3B4-8825C66D959B}"/>
          </ac:spMkLst>
        </pc:spChg>
        <pc:spChg chg="mod">
          <ac:chgData name="Kawanishi Tetsuya" userId="440016e27858312a" providerId="LiveId" clId="{3375B574-6F0B-4947-8917-2B6FAE8D25FD}" dt="2022-11-14T16:13:38.698" v="0" actId="1076"/>
          <ac:spMkLst>
            <pc:docMk/>
            <pc:sldMk cId="3241496372" sldId="347"/>
            <ac:spMk id="4960" creationId="{3CDE8512-7936-90F2-6ACF-B00C8176546B}"/>
          </ac:spMkLst>
        </pc:spChg>
        <pc:spChg chg="mod">
          <ac:chgData name="Kawanishi Tetsuya" userId="440016e27858312a" providerId="LiveId" clId="{3375B574-6F0B-4947-8917-2B6FAE8D25FD}" dt="2022-11-14T16:13:38.698" v="0" actId="1076"/>
          <ac:spMkLst>
            <pc:docMk/>
            <pc:sldMk cId="3241496372" sldId="347"/>
            <ac:spMk id="4961" creationId="{668D7807-22E8-EFB4-D26E-7BAEB24C5445}"/>
          </ac:spMkLst>
        </pc:spChg>
        <pc:spChg chg="mod">
          <ac:chgData name="Kawanishi Tetsuya" userId="440016e27858312a" providerId="LiveId" clId="{3375B574-6F0B-4947-8917-2B6FAE8D25FD}" dt="2022-11-14T16:13:38.698" v="0" actId="1076"/>
          <ac:spMkLst>
            <pc:docMk/>
            <pc:sldMk cId="3241496372" sldId="347"/>
            <ac:spMk id="4962" creationId="{76898D9F-CD15-308E-BD87-72D8AB60EA7A}"/>
          </ac:spMkLst>
        </pc:spChg>
        <pc:spChg chg="mod">
          <ac:chgData name="Kawanishi Tetsuya" userId="440016e27858312a" providerId="LiveId" clId="{3375B574-6F0B-4947-8917-2B6FAE8D25FD}" dt="2022-11-14T16:13:38.698" v="0" actId="1076"/>
          <ac:spMkLst>
            <pc:docMk/>
            <pc:sldMk cId="3241496372" sldId="347"/>
            <ac:spMk id="4963" creationId="{45D68AD0-D9D4-0FC4-E8DB-8BCC12CE98DE}"/>
          </ac:spMkLst>
        </pc:spChg>
        <pc:spChg chg="mod">
          <ac:chgData name="Kawanishi Tetsuya" userId="440016e27858312a" providerId="LiveId" clId="{3375B574-6F0B-4947-8917-2B6FAE8D25FD}" dt="2022-11-14T16:13:38.698" v="0" actId="1076"/>
          <ac:spMkLst>
            <pc:docMk/>
            <pc:sldMk cId="3241496372" sldId="347"/>
            <ac:spMk id="4964" creationId="{C2DEC5AC-EA92-DD00-043F-C6DF34C1C3E2}"/>
          </ac:spMkLst>
        </pc:spChg>
        <pc:spChg chg="mod">
          <ac:chgData name="Kawanishi Tetsuya" userId="440016e27858312a" providerId="LiveId" clId="{3375B574-6F0B-4947-8917-2B6FAE8D25FD}" dt="2022-11-14T16:13:38.698" v="0" actId="1076"/>
          <ac:spMkLst>
            <pc:docMk/>
            <pc:sldMk cId="3241496372" sldId="347"/>
            <ac:spMk id="4965" creationId="{140CAC57-F170-4788-A513-BE3CB851D455}"/>
          </ac:spMkLst>
        </pc:spChg>
        <pc:spChg chg="mod">
          <ac:chgData name="Kawanishi Tetsuya" userId="440016e27858312a" providerId="LiveId" clId="{3375B574-6F0B-4947-8917-2B6FAE8D25FD}" dt="2022-11-14T16:13:38.698" v="0" actId="1076"/>
          <ac:spMkLst>
            <pc:docMk/>
            <pc:sldMk cId="3241496372" sldId="347"/>
            <ac:spMk id="4966" creationId="{13FE7B78-6149-7AF7-6D4F-7C230683FFBC}"/>
          </ac:spMkLst>
        </pc:spChg>
        <pc:spChg chg="mod">
          <ac:chgData name="Kawanishi Tetsuya" userId="440016e27858312a" providerId="LiveId" clId="{3375B574-6F0B-4947-8917-2B6FAE8D25FD}" dt="2022-11-14T16:13:38.698" v="0" actId="1076"/>
          <ac:spMkLst>
            <pc:docMk/>
            <pc:sldMk cId="3241496372" sldId="347"/>
            <ac:spMk id="4967" creationId="{0F812BDE-7571-DBA2-3720-ED0CE550DCC3}"/>
          </ac:spMkLst>
        </pc:spChg>
        <pc:spChg chg="mod">
          <ac:chgData name="Kawanishi Tetsuya" userId="440016e27858312a" providerId="LiveId" clId="{3375B574-6F0B-4947-8917-2B6FAE8D25FD}" dt="2022-11-14T16:13:38.698" v="0" actId="1076"/>
          <ac:spMkLst>
            <pc:docMk/>
            <pc:sldMk cId="3241496372" sldId="347"/>
            <ac:spMk id="4968" creationId="{C6DE6FC1-E53B-D76D-2F57-7EC8B08DCFA6}"/>
          </ac:spMkLst>
        </pc:spChg>
        <pc:spChg chg="mod">
          <ac:chgData name="Kawanishi Tetsuya" userId="440016e27858312a" providerId="LiveId" clId="{3375B574-6F0B-4947-8917-2B6FAE8D25FD}" dt="2022-11-14T16:13:38.698" v="0" actId="1076"/>
          <ac:spMkLst>
            <pc:docMk/>
            <pc:sldMk cId="3241496372" sldId="347"/>
            <ac:spMk id="4969" creationId="{8C23B43D-FF55-7E96-86A8-78D42773B8EA}"/>
          </ac:spMkLst>
        </pc:spChg>
        <pc:spChg chg="mod">
          <ac:chgData name="Kawanishi Tetsuya" userId="440016e27858312a" providerId="LiveId" clId="{3375B574-6F0B-4947-8917-2B6FAE8D25FD}" dt="2022-11-14T16:13:38.698" v="0" actId="1076"/>
          <ac:spMkLst>
            <pc:docMk/>
            <pc:sldMk cId="3241496372" sldId="347"/>
            <ac:spMk id="4970" creationId="{A3D61FB4-A00D-ECAE-A53A-EE37A25AB847}"/>
          </ac:spMkLst>
        </pc:spChg>
        <pc:spChg chg="mod">
          <ac:chgData name="Kawanishi Tetsuya" userId="440016e27858312a" providerId="LiveId" clId="{3375B574-6F0B-4947-8917-2B6FAE8D25FD}" dt="2022-11-14T16:13:38.698" v="0" actId="1076"/>
          <ac:spMkLst>
            <pc:docMk/>
            <pc:sldMk cId="3241496372" sldId="347"/>
            <ac:spMk id="4971" creationId="{35E7ED97-7FB1-F88F-208F-41DE699F7F4A}"/>
          </ac:spMkLst>
        </pc:spChg>
        <pc:spChg chg="mod">
          <ac:chgData name="Kawanishi Tetsuya" userId="440016e27858312a" providerId="LiveId" clId="{3375B574-6F0B-4947-8917-2B6FAE8D25FD}" dt="2022-11-14T16:13:38.698" v="0" actId="1076"/>
          <ac:spMkLst>
            <pc:docMk/>
            <pc:sldMk cId="3241496372" sldId="347"/>
            <ac:spMk id="4972" creationId="{62A11854-AAAE-D1C4-7ACC-F3730AC6F3AF}"/>
          </ac:spMkLst>
        </pc:spChg>
        <pc:spChg chg="mod">
          <ac:chgData name="Kawanishi Tetsuya" userId="440016e27858312a" providerId="LiveId" clId="{3375B574-6F0B-4947-8917-2B6FAE8D25FD}" dt="2022-11-14T16:13:38.698" v="0" actId="1076"/>
          <ac:spMkLst>
            <pc:docMk/>
            <pc:sldMk cId="3241496372" sldId="347"/>
            <ac:spMk id="4973" creationId="{8E646856-3F65-FAC6-C33B-C772CA16954A}"/>
          </ac:spMkLst>
        </pc:spChg>
        <pc:spChg chg="mod">
          <ac:chgData name="Kawanishi Tetsuya" userId="440016e27858312a" providerId="LiveId" clId="{3375B574-6F0B-4947-8917-2B6FAE8D25FD}" dt="2022-11-14T16:13:38.698" v="0" actId="1076"/>
          <ac:spMkLst>
            <pc:docMk/>
            <pc:sldMk cId="3241496372" sldId="347"/>
            <ac:spMk id="4974" creationId="{64C01821-C33D-0BC5-C049-2024C9A8FA01}"/>
          </ac:spMkLst>
        </pc:spChg>
        <pc:spChg chg="mod">
          <ac:chgData name="Kawanishi Tetsuya" userId="440016e27858312a" providerId="LiveId" clId="{3375B574-6F0B-4947-8917-2B6FAE8D25FD}" dt="2022-11-14T16:13:38.698" v="0" actId="1076"/>
          <ac:spMkLst>
            <pc:docMk/>
            <pc:sldMk cId="3241496372" sldId="347"/>
            <ac:spMk id="4975" creationId="{67E7D19B-0F73-B8F1-B32E-8ECEE7880DEC}"/>
          </ac:spMkLst>
        </pc:spChg>
        <pc:spChg chg="mod">
          <ac:chgData name="Kawanishi Tetsuya" userId="440016e27858312a" providerId="LiveId" clId="{3375B574-6F0B-4947-8917-2B6FAE8D25FD}" dt="2022-11-14T16:13:38.698" v="0" actId="1076"/>
          <ac:spMkLst>
            <pc:docMk/>
            <pc:sldMk cId="3241496372" sldId="347"/>
            <ac:spMk id="4976" creationId="{7A0485E3-62F2-DDF6-E7FA-643DFA19F248}"/>
          </ac:spMkLst>
        </pc:spChg>
        <pc:spChg chg="mod">
          <ac:chgData name="Kawanishi Tetsuya" userId="440016e27858312a" providerId="LiveId" clId="{3375B574-6F0B-4947-8917-2B6FAE8D25FD}" dt="2022-11-14T16:13:38.698" v="0" actId="1076"/>
          <ac:spMkLst>
            <pc:docMk/>
            <pc:sldMk cId="3241496372" sldId="347"/>
            <ac:spMk id="4977" creationId="{E229FA97-540D-4FA2-E1D1-0300BA6B732F}"/>
          </ac:spMkLst>
        </pc:spChg>
        <pc:spChg chg="mod">
          <ac:chgData name="Kawanishi Tetsuya" userId="440016e27858312a" providerId="LiveId" clId="{3375B574-6F0B-4947-8917-2B6FAE8D25FD}" dt="2022-11-14T16:13:38.698" v="0" actId="1076"/>
          <ac:spMkLst>
            <pc:docMk/>
            <pc:sldMk cId="3241496372" sldId="347"/>
            <ac:spMk id="4978" creationId="{68D89B58-683E-8CAF-FAE9-2B15211B65BB}"/>
          </ac:spMkLst>
        </pc:spChg>
        <pc:spChg chg="mod">
          <ac:chgData name="Kawanishi Tetsuya" userId="440016e27858312a" providerId="LiveId" clId="{3375B574-6F0B-4947-8917-2B6FAE8D25FD}" dt="2022-11-14T16:13:38.698" v="0" actId="1076"/>
          <ac:spMkLst>
            <pc:docMk/>
            <pc:sldMk cId="3241496372" sldId="347"/>
            <ac:spMk id="4979" creationId="{D1282C41-30BD-C863-CC33-7BF528F8F0A8}"/>
          </ac:spMkLst>
        </pc:spChg>
        <pc:spChg chg="mod">
          <ac:chgData name="Kawanishi Tetsuya" userId="440016e27858312a" providerId="LiveId" clId="{3375B574-6F0B-4947-8917-2B6FAE8D25FD}" dt="2022-11-14T16:13:38.698" v="0" actId="1076"/>
          <ac:spMkLst>
            <pc:docMk/>
            <pc:sldMk cId="3241496372" sldId="347"/>
            <ac:spMk id="4980" creationId="{61C98085-0EFA-2528-1B61-865D8BFE3FE7}"/>
          </ac:spMkLst>
        </pc:spChg>
        <pc:spChg chg="mod">
          <ac:chgData name="Kawanishi Tetsuya" userId="440016e27858312a" providerId="LiveId" clId="{3375B574-6F0B-4947-8917-2B6FAE8D25FD}" dt="2022-11-14T16:13:38.698" v="0" actId="1076"/>
          <ac:spMkLst>
            <pc:docMk/>
            <pc:sldMk cId="3241496372" sldId="347"/>
            <ac:spMk id="4981" creationId="{82CBFA44-B28B-5398-895F-6DA32EA3958C}"/>
          </ac:spMkLst>
        </pc:spChg>
        <pc:spChg chg="mod">
          <ac:chgData name="Kawanishi Tetsuya" userId="440016e27858312a" providerId="LiveId" clId="{3375B574-6F0B-4947-8917-2B6FAE8D25FD}" dt="2022-11-14T16:13:38.698" v="0" actId="1076"/>
          <ac:spMkLst>
            <pc:docMk/>
            <pc:sldMk cId="3241496372" sldId="347"/>
            <ac:spMk id="4982" creationId="{D7C0E16B-07D3-143C-07E0-DB965BE23846}"/>
          </ac:spMkLst>
        </pc:spChg>
        <pc:spChg chg="mod">
          <ac:chgData name="Kawanishi Tetsuya" userId="440016e27858312a" providerId="LiveId" clId="{3375B574-6F0B-4947-8917-2B6FAE8D25FD}" dt="2022-11-14T16:13:38.698" v="0" actId="1076"/>
          <ac:spMkLst>
            <pc:docMk/>
            <pc:sldMk cId="3241496372" sldId="347"/>
            <ac:spMk id="4983" creationId="{BC0C13A1-F0EA-0621-F81C-B2F7BFB01D0E}"/>
          </ac:spMkLst>
        </pc:spChg>
        <pc:spChg chg="mod">
          <ac:chgData name="Kawanishi Tetsuya" userId="440016e27858312a" providerId="LiveId" clId="{3375B574-6F0B-4947-8917-2B6FAE8D25FD}" dt="2022-11-14T16:13:38.698" v="0" actId="1076"/>
          <ac:spMkLst>
            <pc:docMk/>
            <pc:sldMk cId="3241496372" sldId="347"/>
            <ac:spMk id="4984" creationId="{B7429438-C50B-F1E0-A05E-8FC15933518D}"/>
          </ac:spMkLst>
        </pc:spChg>
        <pc:spChg chg="mod">
          <ac:chgData name="Kawanishi Tetsuya" userId="440016e27858312a" providerId="LiveId" clId="{3375B574-6F0B-4947-8917-2B6FAE8D25FD}" dt="2022-11-14T16:13:38.698" v="0" actId="1076"/>
          <ac:spMkLst>
            <pc:docMk/>
            <pc:sldMk cId="3241496372" sldId="347"/>
            <ac:spMk id="4985" creationId="{AEC08216-D477-7531-98C9-1A26D5EFBCD1}"/>
          </ac:spMkLst>
        </pc:spChg>
        <pc:spChg chg="mod">
          <ac:chgData name="Kawanishi Tetsuya" userId="440016e27858312a" providerId="LiveId" clId="{3375B574-6F0B-4947-8917-2B6FAE8D25FD}" dt="2022-11-14T16:13:38.698" v="0" actId="1076"/>
          <ac:spMkLst>
            <pc:docMk/>
            <pc:sldMk cId="3241496372" sldId="347"/>
            <ac:spMk id="4986" creationId="{7C1000B8-FD86-B508-2947-56161329D5E1}"/>
          </ac:spMkLst>
        </pc:spChg>
        <pc:spChg chg="mod">
          <ac:chgData name="Kawanishi Tetsuya" userId="440016e27858312a" providerId="LiveId" clId="{3375B574-6F0B-4947-8917-2B6FAE8D25FD}" dt="2022-11-14T16:13:38.698" v="0" actId="1076"/>
          <ac:spMkLst>
            <pc:docMk/>
            <pc:sldMk cId="3241496372" sldId="347"/>
            <ac:spMk id="4987" creationId="{5021B8DD-A570-FFD5-350B-8227C75CC8AA}"/>
          </ac:spMkLst>
        </pc:spChg>
        <pc:spChg chg="mod">
          <ac:chgData name="Kawanishi Tetsuya" userId="440016e27858312a" providerId="LiveId" clId="{3375B574-6F0B-4947-8917-2B6FAE8D25FD}" dt="2022-11-14T16:13:38.698" v="0" actId="1076"/>
          <ac:spMkLst>
            <pc:docMk/>
            <pc:sldMk cId="3241496372" sldId="347"/>
            <ac:spMk id="4988" creationId="{94CEE021-4F18-EDA6-9BAB-47E0A18B0A8F}"/>
          </ac:spMkLst>
        </pc:spChg>
        <pc:spChg chg="mod">
          <ac:chgData name="Kawanishi Tetsuya" userId="440016e27858312a" providerId="LiveId" clId="{3375B574-6F0B-4947-8917-2B6FAE8D25FD}" dt="2022-11-14T16:13:38.698" v="0" actId="1076"/>
          <ac:spMkLst>
            <pc:docMk/>
            <pc:sldMk cId="3241496372" sldId="347"/>
            <ac:spMk id="4989" creationId="{DC2212FD-A226-26BE-6A71-E98B4A08F09E}"/>
          </ac:spMkLst>
        </pc:spChg>
        <pc:spChg chg="mod">
          <ac:chgData name="Kawanishi Tetsuya" userId="440016e27858312a" providerId="LiveId" clId="{3375B574-6F0B-4947-8917-2B6FAE8D25FD}" dt="2022-11-14T16:13:38.698" v="0" actId="1076"/>
          <ac:spMkLst>
            <pc:docMk/>
            <pc:sldMk cId="3241496372" sldId="347"/>
            <ac:spMk id="4990" creationId="{40E5C5B9-3158-538F-0411-94CF03A3196D}"/>
          </ac:spMkLst>
        </pc:spChg>
        <pc:spChg chg="mod">
          <ac:chgData name="Kawanishi Tetsuya" userId="440016e27858312a" providerId="LiveId" clId="{3375B574-6F0B-4947-8917-2B6FAE8D25FD}" dt="2022-11-14T16:13:38.698" v="0" actId="1076"/>
          <ac:spMkLst>
            <pc:docMk/>
            <pc:sldMk cId="3241496372" sldId="347"/>
            <ac:spMk id="4991" creationId="{8CDC3EDC-6FB0-0930-959E-44D1F6BA228A}"/>
          </ac:spMkLst>
        </pc:spChg>
        <pc:spChg chg="mod">
          <ac:chgData name="Kawanishi Tetsuya" userId="440016e27858312a" providerId="LiveId" clId="{3375B574-6F0B-4947-8917-2B6FAE8D25FD}" dt="2022-11-14T16:13:38.698" v="0" actId="1076"/>
          <ac:spMkLst>
            <pc:docMk/>
            <pc:sldMk cId="3241496372" sldId="347"/>
            <ac:spMk id="4992" creationId="{E978E801-4269-A60A-A39C-E68A32670FCD}"/>
          </ac:spMkLst>
        </pc:spChg>
        <pc:spChg chg="mod">
          <ac:chgData name="Kawanishi Tetsuya" userId="440016e27858312a" providerId="LiveId" clId="{3375B574-6F0B-4947-8917-2B6FAE8D25FD}" dt="2022-11-14T16:13:38.698" v="0" actId="1076"/>
          <ac:spMkLst>
            <pc:docMk/>
            <pc:sldMk cId="3241496372" sldId="347"/>
            <ac:spMk id="4993" creationId="{563A96B7-09A7-7DB2-771D-08E6CA207D34}"/>
          </ac:spMkLst>
        </pc:spChg>
        <pc:spChg chg="mod">
          <ac:chgData name="Kawanishi Tetsuya" userId="440016e27858312a" providerId="LiveId" clId="{3375B574-6F0B-4947-8917-2B6FAE8D25FD}" dt="2022-11-14T16:13:38.698" v="0" actId="1076"/>
          <ac:spMkLst>
            <pc:docMk/>
            <pc:sldMk cId="3241496372" sldId="347"/>
            <ac:spMk id="4994" creationId="{1051B592-2FC4-A370-D688-189F4D4EF55C}"/>
          </ac:spMkLst>
        </pc:spChg>
        <pc:spChg chg="mod">
          <ac:chgData name="Kawanishi Tetsuya" userId="440016e27858312a" providerId="LiveId" clId="{3375B574-6F0B-4947-8917-2B6FAE8D25FD}" dt="2022-11-14T16:13:38.698" v="0" actId="1076"/>
          <ac:spMkLst>
            <pc:docMk/>
            <pc:sldMk cId="3241496372" sldId="347"/>
            <ac:spMk id="4995" creationId="{4E6D12FD-B468-366E-0920-EAA70693ABF6}"/>
          </ac:spMkLst>
        </pc:spChg>
        <pc:spChg chg="mod">
          <ac:chgData name="Kawanishi Tetsuya" userId="440016e27858312a" providerId="LiveId" clId="{3375B574-6F0B-4947-8917-2B6FAE8D25FD}" dt="2022-11-14T16:13:38.698" v="0" actId="1076"/>
          <ac:spMkLst>
            <pc:docMk/>
            <pc:sldMk cId="3241496372" sldId="347"/>
            <ac:spMk id="4996" creationId="{60BBF153-9CA5-84FA-500C-1648BC5B27E9}"/>
          </ac:spMkLst>
        </pc:spChg>
        <pc:spChg chg="mod">
          <ac:chgData name="Kawanishi Tetsuya" userId="440016e27858312a" providerId="LiveId" clId="{3375B574-6F0B-4947-8917-2B6FAE8D25FD}" dt="2022-11-14T16:13:38.698" v="0" actId="1076"/>
          <ac:spMkLst>
            <pc:docMk/>
            <pc:sldMk cId="3241496372" sldId="347"/>
            <ac:spMk id="4997" creationId="{EF692698-AAEB-7283-C625-3C37AE6A11A0}"/>
          </ac:spMkLst>
        </pc:spChg>
        <pc:spChg chg="mod">
          <ac:chgData name="Kawanishi Tetsuya" userId="440016e27858312a" providerId="LiveId" clId="{3375B574-6F0B-4947-8917-2B6FAE8D25FD}" dt="2022-11-14T16:13:38.698" v="0" actId="1076"/>
          <ac:spMkLst>
            <pc:docMk/>
            <pc:sldMk cId="3241496372" sldId="347"/>
            <ac:spMk id="4998" creationId="{C901E64B-7CB1-9341-D026-220F2FFC7B92}"/>
          </ac:spMkLst>
        </pc:spChg>
        <pc:spChg chg="mod">
          <ac:chgData name="Kawanishi Tetsuya" userId="440016e27858312a" providerId="LiveId" clId="{3375B574-6F0B-4947-8917-2B6FAE8D25FD}" dt="2022-11-14T16:13:38.698" v="0" actId="1076"/>
          <ac:spMkLst>
            <pc:docMk/>
            <pc:sldMk cId="3241496372" sldId="347"/>
            <ac:spMk id="4999" creationId="{77688C1B-FC05-8CEB-DD87-42269349A761}"/>
          </ac:spMkLst>
        </pc:spChg>
        <pc:spChg chg="mod">
          <ac:chgData name="Kawanishi Tetsuya" userId="440016e27858312a" providerId="LiveId" clId="{3375B574-6F0B-4947-8917-2B6FAE8D25FD}" dt="2022-11-14T16:13:38.698" v="0" actId="1076"/>
          <ac:spMkLst>
            <pc:docMk/>
            <pc:sldMk cId="3241496372" sldId="347"/>
            <ac:spMk id="5000" creationId="{7500D7F7-50F3-0DAC-9D04-FEC069890069}"/>
          </ac:spMkLst>
        </pc:spChg>
        <pc:spChg chg="mod">
          <ac:chgData name="Kawanishi Tetsuya" userId="440016e27858312a" providerId="LiveId" clId="{3375B574-6F0B-4947-8917-2B6FAE8D25FD}" dt="2022-11-14T16:13:38.698" v="0" actId="1076"/>
          <ac:spMkLst>
            <pc:docMk/>
            <pc:sldMk cId="3241496372" sldId="347"/>
            <ac:spMk id="5001" creationId="{BB3CEDFA-4542-D2C2-0078-F47498018845}"/>
          </ac:spMkLst>
        </pc:spChg>
        <pc:spChg chg="mod">
          <ac:chgData name="Kawanishi Tetsuya" userId="440016e27858312a" providerId="LiveId" clId="{3375B574-6F0B-4947-8917-2B6FAE8D25FD}" dt="2022-11-14T16:13:38.698" v="0" actId="1076"/>
          <ac:spMkLst>
            <pc:docMk/>
            <pc:sldMk cId="3241496372" sldId="347"/>
            <ac:spMk id="5002" creationId="{F9C5AA6C-B634-54DD-0CC8-B00C5E90D2D2}"/>
          </ac:spMkLst>
        </pc:spChg>
        <pc:spChg chg="mod">
          <ac:chgData name="Kawanishi Tetsuya" userId="440016e27858312a" providerId="LiveId" clId="{3375B574-6F0B-4947-8917-2B6FAE8D25FD}" dt="2022-11-14T16:13:38.698" v="0" actId="1076"/>
          <ac:spMkLst>
            <pc:docMk/>
            <pc:sldMk cId="3241496372" sldId="347"/>
            <ac:spMk id="5003" creationId="{DDBD18E5-E949-3158-2AC6-70C1E032CDD2}"/>
          </ac:spMkLst>
        </pc:spChg>
        <pc:spChg chg="mod">
          <ac:chgData name="Kawanishi Tetsuya" userId="440016e27858312a" providerId="LiveId" clId="{3375B574-6F0B-4947-8917-2B6FAE8D25FD}" dt="2022-11-14T16:13:38.698" v="0" actId="1076"/>
          <ac:spMkLst>
            <pc:docMk/>
            <pc:sldMk cId="3241496372" sldId="347"/>
            <ac:spMk id="5004" creationId="{2D05DC9A-1420-6E2C-6DA9-5BE34CF616A6}"/>
          </ac:spMkLst>
        </pc:spChg>
        <pc:spChg chg="mod">
          <ac:chgData name="Kawanishi Tetsuya" userId="440016e27858312a" providerId="LiveId" clId="{3375B574-6F0B-4947-8917-2B6FAE8D25FD}" dt="2022-11-14T16:13:38.698" v="0" actId="1076"/>
          <ac:spMkLst>
            <pc:docMk/>
            <pc:sldMk cId="3241496372" sldId="347"/>
            <ac:spMk id="5005" creationId="{7FF346F8-E986-8E16-7731-B681B00A1A63}"/>
          </ac:spMkLst>
        </pc:spChg>
        <pc:spChg chg="mod">
          <ac:chgData name="Kawanishi Tetsuya" userId="440016e27858312a" providerId="LiveId" clId="{3375B574-6F0B-4947-8917-2B6FAE8D25FD}" dt="2022-11-14T16:13:38.698" v="0" actId="1076"/>
          <ac:spMkLst>
            <pc:docMk/>
            <pc:sldMk cId="3241496372" sldId="347"/>
            <ac:spMk id="5006" creationId="{DA7E10BA-DD63-CA39-2E14-2BEB0A2C84B2}"/>
          </ac:spMkLst>
        </pc:spChg>
        <pc:spChg chg="mod">
          <ac:chgData name="Kawanishi Tetsuya" userId="440016e27858312a" providerId="LiveId" clId="{3375B574-6F0B-4947-8917-2B6FAE8D25FD}" dt="2022-11-14T16:13:38.698" v="0" actId="1076"/>
          <ac:spMkLst>
            <pc:docMk/>
            <pc:sldMk cId="3241496372" sldId="347"/>
            <ac:spMk id="5007" creationId="{67276B94-9AED-F6D5-A885-5D6BE450AA2C}"/>
          </ac:spMkLst>
        </pc:spChg>
        <pc:spChg chg="mod">
          <ac:chgData name="Kawanishi Tetsuya" userId="440016e27858312a" providerId="LiveId" clId="{3375B574-6F0B-4947-8917-2B6FAE8D25FD}" dt="2022-11-14T16:13:38.698" v="0" actId="1076"/>
          <ac:spMkLst>
            <pc:docMk/>
            <pc:sldMk cId="3241496372" sldId="347"/>
            <ac:spMk id="5008" creationId="{1E2B21D5-5C3D-D205-A50C-E144179343C3}"/>
          </ac:spMkLst>
        </pc:spChg>
        <pc:spChg chg="mod">
          <ac:chgData name="Kawanishi Tetsuya" userId="440016e27858312a" providerId="LiveId" clId="{3375B574-6F0B-4947-8917-2B6FAE8D25FD}" dt="2022-11-14T16:13:38.698" v="0" actId="1076"/>
          <ac:spMkLst>
            <pc:docMk/>
            <pc:sldMk cId="3241496372" sldId="347"/>
            <ac:spMk id="5009" creationId="{70E9C275-9FBF-C8DD-5C8B-D66271555A13}"/>
          </ac:spMkLst>
        </pc:spChg>
        <pc:spChg chg="mod">
          <ac:chgData name="Kawanishi Tetsuya" userId="440016e27858312a" providerId="LiveId" clId="{3375B574-6F0B-4947-8917-2B6FAE8D25FD}" dt="2022-11-14T16:13:38.698" v="0" actId="1076"/>
          <ac:spMkLst>
            <pc:docMk/>
            <pc:sldMk cId="3241496372" sldId="347"/>
            <ac:spMk id="5010" creationId="{72F433E6-4E2B-76F5-64E9-E2B138430911}"/>
          </ac:spMkLst>
        </pc:spChg>
        <pc:spChg chg="mod">
          <ac:chgData name="Kawanishi Tetsuya" userId="440016e27858312a" providerId="LiveId" clId="{3375B574-6F0B-4947-8917-2B6FAE8D25FD}" dt="2022-11-14T16:13:38.698" v="0" actId="1076"/>
          <ac:spMkLst>
            <pc:docMk/>
            <pc:sldMk cId="3241496372" sldId="347"/>
            <ac:spMk id="5011" creationId="{2002323A-D32F-035D-1C15-5EC78FFD7A93}"/>
          </ac:spMkLst>
        </pc:spChg>
        <pc:spChg chg="mod">
          <ac:chgData name="Kawanishi Tetsuya" userId="440016e27858312a" providerId="LiveId" clId="{3375B574-6F0B-4947-8917-2B6FAE8D25FD}" dt="2022-11-14T16:13:38.698" v="0" actId="1076"/>
          <ac:spMkLst>
            <pc:docMk/>
            <pc:sldMk cId="3241496372" sldId="347"/>
            <ac:spMk id="5012" creationId="{40010F3B-AAD1-625E-D06D-8541C57D85D3}"/>
          </ac:spMkLst>
        </pc:spChg>
        <pc:spChg chg="mod">
          <ac:chgData name="Kawanishi Tetsuya" userId="440016e27858312a" providerId="LiveId" clId="{3375B574-6F0B-4947-8917-2B6FAE8D25FD}" dt="2022-11-14T16:13:38.698" v="0" actId="1076"/>
          <ac:spMkLst>
            <pc:docMk/>
            <pc:sldMk cId="3241496372" sldId="347"/>
            <ac:spMk id="5013" creationId="{86E8D66C-A3BE-0923-4768-EC6A5B03EEE9}"/>
          </ac:spMkLst>
        </pc:spChg>
        <pc:spChg chg="mod">
          <ac:chgData name="Kawanishi Tetsuya" userId="440016e27858312a" providerId="LiveId" clId="{3375B574-6F0B-4947-8917-2B6FAE8D25FD}" dt="2022-11-14T16:13:38.698" v="0" actId="1076"/>
          <ac:spMkLst>
            <pc:docMk/>
            <pc:sldMk cId="3241496372" sldId="347"/>
            <ac:spMk id="5014" creationId="{A5D3CD2F-C655-F2B8-A8D3-2ECE422CC5D0}"/>
          </ac:spMkLst>
        </pc:spChg>
        <pc:spChg chg="mod">
          <ac:chgData name="Kawanishi Tetsuya" userId="440016e27858312a" providerId="LiveId" clId="{3375B574-6F0B-4947-8917-2B6FAE8D25FD}" dt="2022-11-14T16:13:38.698" v="0" actId="1076"/>
          <ac:spMkLst>
            <pc:docMk/>
            <pc:sldMk cId="3241496372" sldId="347"/>
            <ac:spMk id="5015" creationId="{14DDB0B3-0926-777A-C2BD-A2F8D6BEA96A}"/>
          </ac:spMkLst>
        </pc:spChg>
        <pc:spChg chg="mod">
          <ac:chgData name="Kawanishi Tetsuya" userId="440016e27858312a" providerId="LiveId" clId="{3375B574-6F0B-4947-8917-2B6FAE8D25FD}" dt="2022-11-14T16:13:38.698" v="0" actId="1076"/>
          <ac:spMkLst>
            <pc:docMk/>
            <pc:sldMk cId="3241496372" sldId="347"/>
            <ac:spMk id="5016" creationId="{35DA12F7-301B-EC62-A226-AFCF5BB4FB40}"/>
          </ac:spMkLst>
        </pc:spChg>
        <pc:spChg chg="mod">
          <ac:chgData name="Kawanishi Tetsuya" userId="440016e27858312a" providerId="LiveId" clId="{3375B574-6F0B-4947-8917-2B6FAE8D25FD}" dt="2022-11-14T16:13:38.698" v="0" actId="1076"/>
          <ac:spMkLst>
            <pc:docMk/>
            <pc:sldMk cId="3241496372" sldId="347"/>
            <ac:spMk id="5017" creationId="{3E1AFC73-278C-D624-B788-4B42E0FA3F53}"/>
          </ac:spMkLst>
        </pc:spChg>
        <pc:spChg chg="mod">
          <ac:chgData name="Kawanishi Tetsuya" userId="440016e27858312a" providerId="LiveId" clId="{3375B574-6F0B-4947-8917-2B6FAE8D25FD}" dt="2022-11-14T16:13:38.698" v="0" actId="1076"/>
          <ac:spMkLst>
            <pc:docMk/>
            <pc:sldMk cId="3241496372" sldId="347"/>
            <ac:spMk id="5018" creationId="{F43E4039-7795-B32D-A618-BCDC03D75F45}"/>
          </ac:spMkLst>
        </pc:spChg>
        <pc:spChg chg="mod">
          <ac:chgData name="Kawanishi Tetsuya" userId="440016e27858312a" providerId="LiveId" clId="{3375B574-6F0B-4947-8917-2B6FAE8D25FD}" dt="2022-11-14T16:13:38.698" v="0" actId="1076"/>
          <ac:spMkLst>
            <pc:docMk/>
            <pc:sldMk cId="3241496372" sldId="347"/>
            <ac:spMk id="5019" creationId="{7B35B276-598C-D97C-4933-E19906C7799A}"/>
          </ac:spMkLst>
        </pc:spChg>
        <pc:spChg chg="mod">
          <ac:chgData name="Kawanishi Tetsuya" userId="440016e27858312a" providerId="LiveId" clId="{3375B574-6F0B-4947-8917-2B6FAE8D25FD}" dt="2022-11-14T16:13:38.698" v="0" actId="1076"/>
          <ac:spMkLst>
            <pc:docMk/>
            <pc:sldMk cId="3241496372" sldId="347"/>
            <ac:spMk id="5020" creationId="{D2789A52-2956-3603-0672-252BB7CF2C8A}"/>
          </ac:spMkLst>
        </pc:spChg>
        <pc:spChg chg="mod">
          <ac:chgData name="Kawanishi Tetsuya" userId="440016e27858312a" providerId="LiveId" clId="{3375B574-6F0B-4947-8917-2B6FAE8D25FD}" dt="2022-11-14T16:13:38.698" v="0" actId="1076"/>
          <ac:spMkLst>
            <pc:docMk/>
            <pc:sldMk cId="3241496372" sldId="347"/>
            <ac:spMk id="5021" creationId="{795BE4E4-9401-197D-5CBF-FD79477F270C}"/>
          </ac:spMkLst>
        </pc:spChg>
        <pc:spChg chg="mod">
          <ac:chgData name="Kawanishi Tetsuya" userId="440016e27858312a" providerId="LiveId" clId="{3375B574-6F0B-4947-8917-2B6FAE8D25FD}" dt="2022-11-14T16:13:38.698" v="0" actId="1076"/>
          <ac:spMkLst>
            <pc:docMk/>
            <pc:sldMk cId="3241496372" sldId="347"/>
            <ac:spMk id="5022" creationId="{719C81F5-2A0C-AF10-D5CA-6366E0106AB9}"/>
          </ac:spMkLst>
        </pc:spChg>
        <pc:spChg chg="mod">
          <ac:chgData name="Kawanishi Tetsuya" userId="440016e27858312a" providerId="LiveId" clId="{3375B574-6F0B-4947-8917-2B6FAE8D25FD}" dt="2022-11-14T16:13:38.698" v="0" actId="1076"/>
          <ac:spMkLst>
            <pc:docMk/>
            <pc:sldMk cId="3241496372" sldId="347"/>
            <ac:spMk id="5023" creationId="{D63F5A36-62CC-DFCE-BCCF-B6F78CCCF1E5}"/>
          </ac:spMkLst>
        </pc:spChg>
        <pc:spChg chg="mod">
          <ac:chgData name="Kawanishi Tetsuya" userId="440016e27858312a" providerId="LiveId" clId="{3375B574-6F0B-4947-8917-2B6FAE8D25FD}" dt="2022-11-14T16:13:38.698" v="0" actId="1076"/>
          <ac:spMkLst>
            <pc:docMk/>
            <pc:sldMk cId="3241496372" sldId="347"/>
            <ac:spMk id="5024" creationId="{77EB4CBE-1195-9FF3-0330-3567ED3CFA5E}"/>
          </ac:spMkLst>
        </pc:spChg>
        <pc:spChg chg="mod">
          <ac:chgData name="Kawanishi Tetsuya" userId="440016e27858312a" providerId="LiveId" clId="{3375B574-6F0B-4947-8917-2B6FAE8D25FD}" dt="2022-11-14T16:13:38.698" v="0" actId="1076"/>
          <ac:spMkLst>
            <pc:docMk/>
            <pc:sldMk cId="3241496372" sldId="347"/>
            <ac:spMk id="5025" creationId="{3BEBC6D8-540E-2AE4-D19F-F698E6EF8257}"/>
          </ac:spMkLst>
        </pc:spChg>
        <pc:spChg chg="mod">
          <ac:chgData name="Kawanishi Tetsuya" userId="440016e27858312a" providerId="LiveId" clId="{3375B574-6F0B-4947-8917-2B6FAE8D25FD}" dt="2022-11-14T16:13:38.698" v="0" actId="1076"/>
          <ac:spMkLst>
            <pc:docMk/>
            <pc:sldMk cId="3241496372" sldId="347"/>
            <ac:spMk id="5026" creationId="{143AA907-55C6-FD38-1DFD-BA8158B0CCE7}"/>
          </ac:spMkLst>
        </pc:spChg>
        <pc:spChg chg="mod">
          <ac:chgData name="Kawanishi Tetsuya" userId="440016e27858312a" providerId="LiveId" clId="{3375B574-6F0B-4947-8917-2B6FAE8D25FD}" dt="2022-11-14T16:13:38.698" v="0" actId="1076"/>
          <ac:spMkLst>
            <pc:docMk/>
            <pc:sldMk cId="3241496372" sldId="347"/>
            <ac:spMk id="5027" creationId="{BD7485AB-09BD-1536-562D-566D999B4B51}"/>
          </ac:spMkLst>
        </pc:spChg>
        <pc:spChg chg="mod">
          <ac:chgData name="Kawanishi Tetsuya" userId="440016e27858312a" providerId="LiveId" clId="{3375B574-6F0B-4947-8917-2B6FAE8D25FD}" dt="2022-11-14T16:13:38.698" v="0" actId="1076"/>
          <ac:spMkLst>
            <pc:docMk/>
            <pc:sldMk cId="3241496372" sldId="347"/>
            <ac:spMk id="5028" creationId="{8791A4A5-2D42-E9DA-B972-267D5E529629}"/>
          </ac:spMkLst>
        </pc:spChg>
        <pc:spChg chg="mod">
          <ac:chgData name="Kawanishi Tetsuya" userId="440016e27858312a" providerId="LiveId" clId="{3375B574-6F0B-4947-8917-2B6FAE8D25FD}" dt="2022-11-14T16:13:38.698" v="0" actId="1076"/>
          <ac:spMkLst>
            <pc:docMk/>
            <pc:sldMk cId="3241496372" sldId="347"/>
            <ac:spMk id="5029" creationId="{1C58EBAF-5003-38CC-815F-FEA836845507}"/>
          </ac:spMkLst>
        </pc:spChg>
        <pc:spChg chg="mod">
          <ac:chgData name="Kawanishi Tetsuya" userId="440016e27858312a" providerId="LiveId" clId="{3375B574-6F0B-4947-8917-2B6FAE8D25FD}" dt="2022-11-14T16:13:38.698" v="0" actId="1076"/>
          <ac:spMkLst>
            <pc:docMk/>
            <pc:sldMk cId="3241496372" sldId="347"/>
            <ac:spMk id="5030" creationId="{CDC3699A-2404-FA6E-ED10-A3A3D0CABBB5}"/>
          </ac:spMkLst>
        </pc:spChg>
        <pc:spChg chg="mod">
          <ac:chgData name="Kawanishi Tetsuya" userId="440016e27858312a" providerId="LiveId" clId="{3375B574-6F0B-4947-8917-2B6FAE8D25FD}" dt="2022-11-14T16:13:38.698" v="0" actId="1076"/>
          <ac:spMkLst>
            <pc:docMk/>
            <pc:sldMk cId="3241496372" sldId="347"/>
            <ac:spMk id="5031" creationId="{C38F69C8-540E-E68C-1669-7E20ABAB7302}"/>
          </ac:spMkLst>
        </pc:spChg>
        <pc:spChg chg="mod">
          <ac:chgData name="Kawanishi Tetsuya" userId="440016e27858312a" providerId="LiveId" clId="{3375B574-6F0B-4947-8917-2B6FAE8D25FD}" dt="2022-11-14T16:13:38.698" v="0" actId="1076"/>
          <ac:spMkLst>
            <pc:docMk/>
            <pc:sldMk cId="3241496372" sldId="347"/>
            <ac:spMk id="5032" creationId="{9EC560EA-18CC-BE18-6A86-AFC5C3F3C019}"/>
          </ac:spMkLst>
        </pc:spChg>
        <pc:spChg chg="mod">
          <ac:chgData name="Kawanishi Tetsuya" userId="440016e27858312a" providerId="LiveId" clId="{3375B574-6F0B-4947-8917-2B6FAE8D25FD}" dt="2022-11-14T16:13:38.698" v="0" actId="1076"/>
          <ac:spMkLst>
            <pc:docMk/>
            <pc:sldMk cId="3241496372" sldId="347"/>
            <ac:spMk id="5033" creationId="{024A128C-4701-0675-3D6B-25F5155442B4}"/>
          </ac:spMkLst>
        </pc:spChg>
        <pc:spChg chg="mod">
          <ac:chgData name="Kawanishi Tetsuya" userId="440016e27858312a" providerId="LiveId" clId="{3375B574-6F0B-4947-8917-2B6FAE8D25FD}" dt="2022-11-14T16:13:38.698" v="0" actId="1076"/>
          <ac:spMkLst>
            <pc:docMk/>
            <pc:sldMk cId="3241496372" sldId="347"/>
            <ac:spMk id="5034" creationId="{97F10850-5FFF-286A-16D6-FD863FC48317}"/>
          </ac:spMkLst>
        </pc:spChg>
        <pc:spChg chg="mod">
          <ac:chgData name="Kawanishi Tetsuya" userId="440016e27858312a" providerId="LiveId" clId="{3375B574-6F0B-4947-8917-2B6FAE8D25FD}" dt="2022-11-14T16:13:38.698" v="0" actId="1076"/>
          <ac:spMkLst>
            <pc:docMk/>
            <pc:sldMk cId="3241496372" sldId="347"/>
            <ac:spMk id="5035" creationId="{B1B5E160-558E-EE92-A9DE-2D9014A67876}"/>
          </ac:spMkLst>
        </pc:spChg>
        <pc:spChg chg="mod">
          <ac:chgData name="Kawanishi Tetsuya" userId="440016e27858312a" providerId="LiveId" clId="{3375B574-6F0B-4947-8917-2B6FAE8D25FD}" dt="2022-11-14T16:13:38.698" v="0" actId="1076"/>
          <ac:spMkLst>
            <pc:docMk/>
            <pc:sldMk cId="3241496372" sldId="347"/>
            <ac:spMk id="5036" creationId="{8C2C3D9B-6FF1-6907-FEB9-62AD46CBBBB0}"/>
          </ac:spMkLst>
        </pc:spChg>
        <pc:spChg chg="mod">
          <ac:chgData name="Kawanishi Tetsuya" userId="440016e27858312a" providerId="LiveId" clId="{3375B574-6F0B-4947-8917-2B6FAE8D25FD}" dt="2022-11-14T16:13:38.698" v="0" actId="1076"/>
          <ac:spMkLst>
            <pc:docMk/>
            <pc:sldMk cId="3241496372" sldId="347"/>
            <ac:spMk id="5037" creationId="{15892F2D-FFEE-2885-6BF4-9F72D8938E7C}"/>
          </ac:spMkLst>
        </pc:spChg>
        <pc:spChg chg="mod">
          <ac:chgData name="Kawanishi Tetsuya" userId="440016e27858312a" providerId="LiveId" clId="{3375B574-6F0B-4947-8917-2B6FAE8D25FD}" dt="2022-11-14T16:13:38.698" v="0" actId="1076"/>
          <ac:spMkLst>
            <pc:docMk/>
            <pc:sldMk cId="3241496372" sldId="347"/>
            <ac:spMk id="5038" creationId="{D456A589-65FE-3C3F-CF74-99B1520485B7}"/>
          </ac:spMkLst>
        </pc:spChg>
        <pc:spChg chg="mod">
          <ac:chgData name="Kawanishi Tetsuya" userId="440016e27858312a" providerId="LiveId" clId="{3375B574-6F0B-4947-8917-2B6FAE8D25FD}" dt="2022-11-14T16:13:38.698" v="0" actId="1076"/>
          <ac:spMkLst>
            <pc:docMk/>
            <pc:sldMk cId="3241496372" sldId="347"/>
            <ac:spMk id="5039" creationId="{C4A69483-40C1-038E-D173-47765A753A26}"/>
          </ac:spMkLst>
        </pc:spChg>
        <pc:spChg chg="mod">
          <ac:chgData name="Kawanishi Tetsuya" userId="440016e27858312a" providerId="LiveId" clId="{3375B574-6F0B-4947-8917-2B6FAE8D25FD}" dt="2022-11-14T16:13:38.698" v="0" actId="1076"/>
          <ac:spMkLst>
            <pc:docMk/>
            <pc:sldMk cId="3241496372" sldId="347"/>
            <ac:spMk id="5040" creationId="{07C9235F-E929-8FE2-88D3-7C03E0628106}"/>
          </ac:spMkLst>
        </pc:spChg>
        <pc:spChg chg="mod">
          <ac:chgData name="Kawanishi Tetsuya" userId="440016e27858312a" providerId="LiveId" clId="{3375B574-6F0B-4947-8917-2B6FAE8D25FD}" dt="2022-11-14T16:13:38.698" v="0" actId="1076"/>
          <ac:spMkLst>
            <pc:docMk/>
            <pc:sldMk cId="3241496372" sldId="347"/>
            <ac:spMk id="5041" creationId="{010E3364-5AE9-2EBB-61DE-7FEB04CF7A5D}"/>
          </ac:spMkLst>
        </pc:spChg>
        <pc:spChg chg="mod">
          <ac:chgData name="Kawanishi Tetsuya" userId="440016e27858312a" providerId="LiveId" clId="{3375B574-6F0B-4947-8917-2B6FAE8D25FD}" dt="2022-11-14T16:13:38.698" v="0" actId="1076"/>
          <ac:spMkLst>
            <pc:docMk/>
            <pc:sldMk cId="3241496372" sldId="347"/>
            <ac:spMk id="5042" creationId="{4C793613-C204-0190-1D3A-BCDA3D014540}"/>
          </ac:spMkLst>
        </pc:spChg>
        <pc:spChg chg="mod">
          <ac:chgData name="Kawanishi Tetsuya" userId="440016e27858312a" providerId="LiveId" clId="{3375B574-6F0B-4947-8917-2B6FAE8D25FD}" dt="2022-11-14T16:13:38.698" v="0" actId="1076"/>
          <ac:spMkLst>
            <pc:docMk/>
            <pc:sldMk cId="3241496372" sldId="347"/>
            <ac:spMk id="5043" creationId="{23790ED5-F579-4E06-A4B0-10063660025D}"/>
          </ac:spMkLst>
        </pc:spChg>
        <pc:spChg chg="mod">
          <ac:chgData name="Kawanishi Tetsuya" userId="440016e27858312a" providerId="LiveId" clId="{3375B574-6F0B-4947-8917-2B6FAE8D25FD}" dt="2022-11-14T16:13:38.698" v="0" actId="1076"/>
          <ac:spMkLst>
            <pc:docMk/>
            <pc:sldMk cId="3241496372" sldId="347"/>
            <ac:spMk id="5044" creationId="{F5FFD7D1-D5B2-663A-CC0B-49A27FE7C79B}"/>
          </ac:spMkLst>
        </pc:spChg>
        <pc:spChg chg="mod">
          <ac:chgData name="Kawanishi Tetsuya" userId="440016e27858312a" providerId="LiveId" clId="{3375B574-6F0B-4947-8917-2B6FAE8D25FD}" dt="2022-11-14T16:13:38.698" v="0" actId="1076"/>
          <ac:spMkLst>
            <pc:docMk/>
            <pc:sldMk cId="3241496372" sldId="347"/>
            <ac:spMk id="5045" creationId="{3F9DC78C-555B-29B4-83D1-B04F29DF1591}"/>
          </ac:spMkLst>
        </pc:spChg>
        <pc:spChg chg="mod">
          <ac:chgData name="Kawanishi Tetsuya" userId="440016e27858312a" providerId="LiveId" clId="{3375B574-6F0B-4947-8917-2B6FAE8D25FD}" dt="2022-11-14T16:13:38.698" v="0" actId="1076"/>
          <ac:spMkLst>
            <pc:docMk/>
            <pc:sldMk cId="3241496372" sldId="347"/>
            <ac:spMk id="5046" creationId="{18463D7A-8221-C3AE-267B-C14406ED2FC6}"/>
          </ac:spMkLst>
        </pc:spChg>
        <pc:spChg chg="mod">
          <ac:chgData name="Kawanishi Tetsuya" userId="440016e27858312a" providerId="LiveId" clId="{3375B574-6F0B-4947-8917-2B6FAE8D25FD}" dt="2022-11-14T16:13:38.698" v="0" actId="1076"/>
          <ac:spMkLst>
            <pc:docMk/>
            <pc:sldMk cId="3241496372" sldId="347"/>
            <ac:spMk id="5047" creationId="{E12894E6-CFA1-BD2C-2464-D6E19E2FFE9A}"/>
          </ac:spMkLst>
        </pc:spChg>
        <pc:spChg chg="mod">
          <ac:chgData name="Kawanishi Tetsuya" userId="440016e27858312a" providerId="LiveId" clId="{3375B574-6F0B-4947-8917-2B6FAE8D25FD}" dt="2022-11-14T16:13:38.698" v="0" actId="1076"/>
          <ac:spMkLst>
            <pc:docMk/>
            <pc:sldMk cId="3241496372" sldId="347"/>
            <ac:spMk id="5048" creationId="{590C8B7D-B463-4311-C987-27A71B0AEAE5}"/>
          </ac:spMkLst>
        </pc:spChg>
        <pc:spChg chg="mod">
          <ac:chgData name="Kawanishi Tetsuya" userId="440016e27858312a" providerId="LiveId" clId="{3375B574-6F0B-4947-8917-2B6FAE8D25FD}" dt="2022-11-14T16:13:38.698" v="0" actId="1076"/>
          <ac:spMkLst>
            <pc:docMk/>
            <pc:sldMk cId="3241496372" sldId="347"/>
            <ac:spMk id="5049" creationId="{935B0F46-87D0-040B-A8FB-6268828BD56F}"/>
          </ac:spMkLst>
        </pc:spChg>
        <pc:spChg chg="mod">
          <ac:chgData name="Kawanishi Tetsuya" userId="440016e27858312a" providerId="LiveId" clId="{3375B574-6F0B-4947-8917-2B6FAE8D25FD}" dt="2022-11-14T16:13:38.698" v="0" actId="1076"/>
          <ac:spMkLst>
            <pc:docMk/>
            <pc:sldMk cId="3241496372" sldId="347"/>
            <ac:spMk id="5050" creationId="{435EC5FC-E65C-C4BD-0EF7-7A180ED4D4E5}"/>
          </ac:spMkLst>
        </pc:spChg>
        <pc:spChg chg="mod">
          <ac:chgData name="Kawanishi Tetsuya" userId="440016e27858312a" providerId="LiveId" clId="{3375B574-6F0B-4947-8917-2B6FAE8D25FD}" dt="2022-11-14T16:13:38.698" v="0" actId="1076"/>
          <ac:spMkLst>
            <pc:docMk/>
            <pc:sldMk cId="3241496372" sldId="347"/>
            <ac:spMk id="5051" creationId="{6CD63B54-ED3B-3574-8D62-8BC29F44D34E}"/>
          </ac:spMkLst>
        </pc:spChg>
        <pc:spChg chg="mod">
          <ac:chgData name="Kawanishi Tetsuya" userId="440016e27858312a" providerId="LiveId" clId="{3375B574-6F0B-4947-8917-2B6FAE8D25FD}" dt="2022-11-14T16:13:38.698" v="0" actId="1076"/>
          <ac:spMkLst>
            <pc:docMk/>
            <pc:sldMk cId="3241496372" sldId="347"/>
            <ac:spMk id="5052" creationId="{C63CAE53-3AB0-E46B-418B-05F63B5AB20C}"/>
          </ac:spMkLst>
        </pc:spChg>
        <pc:spChg chg="mod">
          <ac:chgData name="Kawanishi Tetsuya" userId="440016e27858312a" providerId="LiveId" clId="{3375B574-6F0B-4947-8917-2B6FAE8D25FD}" dt="2022-11-14T16:13:38.698" v="0" actId="1076"/>
          <ac:spMkLst>
            <pc:docMk/>
            <pc:sldMk cId="3241496372" sldId="347"/>
            <ac:spMk id="5053" creationId="{1A5624D9-1362-CD28-7B84-AA6ED694331C}"/>
          </ac:spMkLst>
        </pc:spChg>
        <pc:spChg chg="mod">
          <ac:chgData name="Kawanishi Tetsuya" userId="440016e27858312a" providerId="LiveId" clId="{3375B574-6F0B-4947-8917-2B6FAE8D25FD}" dt="2022-11-14T16:13:38.698" v="0" actId="1076"/>
          <ac:spMkLst>
            <pc:docMk/>
            <pc:sldMk cId="3241496372" sldId="347"/>
            <ac:spMk id="5054" creationId="{DFB3599C-7E9B-C553-3771-C94350A40059}"/>
          </ac:spMkLst>
        </pc:spChg>
        <pc:spChg chg="mod">
          <ac:chgData name="Kawanishi Tetsuya" userId="440016e27858312a" providerId="LiveId" clId="{3375B574-6F0B-4947-8917-2B6FAE8D25FD}" dt="2022-11-14T16:13:38.698" v="0" actId="1076"/>
          <ac:spMkLst>
            <pc:docMk/>
            <pc:sldMk cId="3241496372" sldId="347"/>
            <ac:spMk id="5055" creationId="{600D601D-7B99-D661-B206-6706B4245CF0}"/>
          </ac:spMkLst>
        </pc:spChg>
        <pc:spChg chg="mod">
          <ac:chgData name="Kawanishi Tetsuya" userId="440016e27858312a" providerId="LiveId" clId="{3375B574-6F0B-4947-8917-2B6FAE8D25FD}" dt="2022-11-14T16:13:38.698" v="0" actId="1076"/>
          <ac:spMkLst>
            <pc:docMk/>
            <pc:sldMk cId="3241496372" sldId="347"/>
            <ac:spMk id="5056" creationId="{0582A764-8E65-98C2-8AA1-8264944E03B9}"/>
          </ac:spMkLst>
        </pc:spChg>
        <pc:spChg chg="mod">
          <ac:chgData name="Kawanishi Tetsuya" userId="440016e27858312a" providerId="LiveId" clId="{3375B574-6F0B-4947-8917-2B6FAE8D25FD}" dt="2022-11-14T16:13:38.698" v="0" actId="1076"/>
          <ac:spMkLst>
            <pc:docMk/>
            <pc:sldMk cId="3241496372" sldId="347"/>
            <ac:spMk id="5057" creationId="{978B02B8-B60B-E890-D009-436B6B7B59AE}"/>
          </ac:spMkLst>
        </pc:spChg>
        <pc:spChg chg="mod">
          <ac:chgData name="Kawanishi Tetsuya" userId="440016e27858312a" providerId="LiveId" clId="{3375B574-6F0B-4947-8917-2B6FAE8D25FD}" dt="2022-11-14T16:13:38.698" v="0" actId="1076"/>
          <ac:spMkLst>
            <pc:docMk/>
            <pc:sldMk cId="3241496372" sldId="347"/>
            <ac:spMk id="5058" creationId="{A9B63DA3-DDC3-AC0C-EDD1-70C7A8F542A9}"/>
          </ac:spMkLst>
        </pc:spChg>
        <pc:spChg chg="mod">
          <ac:chgData name="Kawanishi Tetsuya" userId="440016e27858312a" providerId="LiveId" clId="{3375B574-6F0B-4947-8917-2B6FAE8D25FD}" dt="2022-11-14T16:13:38.698" v="0" actId="1076"/>
          <ac:spMkLst>
            <pc:docMk/>
            <pc:sldMk cId="3241496372" sldId="347"/>
            <ac:spMk id="5059" creationId="{74B59E95-1719-03BE-AF51-450A6D2DE477}"/>
          </ac:spMkLst>
        </pc:spChg>
        <pc:spChg chg="mod">
          <ac:chgData name="Kawanishi Tetsuya" userId="440016e27858312a" providerId="LiveId" clId="{3375B574-6F0B-4947-8917-2B6FAE8D25FD}" dt="2022-11-14T16:13:38.698" v="0" actId="1076"/>
          <ac:spMkLst>
            <pc:docMk/>
            <pc:sldMk cId="3241496372" sldId="347"/>
            <ac:spMk id="5060" creationId="{685460E0-5F45-A4C9-C9AD-419A4124E510}"/>
          </ac:spMkLst>
        </pc:spChg>
        <pc:spChg chg="mod">
          <ac:chgData name="Kawanishi Tetsuya" userId="440016e27858312a" providerId="LiveId" clId="{3375B574-6F0B-4947-8917-2B6FAE8D25FD}" dt="2022-11-14T16:13:38.698" v="0" actId="1076"/>
          <ac:spMkLst>
            <pc:docMk/>
            <pc:sldMk cId="3241496372" sldId="347"/>
            <ac:spMk id="5061" creationId="{FA90B6C0-6370-9493-07FE-D19DB65BA8CA}"/>
          </ac:spMkLst>
        </pc:spChg>
        <pc:spChg chg="mod">
          <ac:chgData name="Kawanishi Tetsuya" userId="440016e27858312a" providerId="LiveId" clId="{3375B574-6F0B-4947-8917-2B6FAE8D25FD}" dt="2022-11-14T16:13:38.698" v="0" actId="1076"/>
          <ac:spMkLst>
            <pc:docMk/>
            <pc:sldMk cId="3241496372" sldId="347"/>
            <ac:spMk id="5062" creationId="{A621B5AD-73BA-0DF5-F00A-37CF9A069981}"/>
          </ac:spMkLst>
        </pc:spChg>
        <pc:spChg chg="mod">
          <ac:chgData name="Kawanishi Tetsuya" userId="440016e27858312a" providerId="LiveId" clId="{3375B574-6F0B-4947-8917-2B6FAE8D25FD}" dt="2022-11-14T16:13:38.698" v="0" actId="1076"/>
          <ac:spMkLst>
            <pc:docMk/>
            <pc:sldMk cId="3241496372" sldId="347"/>
            <ac:spMk id="5063" creationId="{6210E8BE-F271-CADD-FA7F-8395C78DECAF}"/>
          </ac:spMkLst>
        </pc:spChg>
        <pc:spChg chg="mod">
          <ac:chgData name="Kawanishi Tetsuya" userId="440016e27858312a" providerId="LiveId" clId="{3375B574-6F0B-4947-8917-2B6FAE8D25FD}" dt="2022-11-14T16:13:38.698" v="0" actId="1076"/>
          <ac:spMkLst>
            <pc:docMk/>
            <pc:sldMk cId="3241496372" sldId="347"/>
            <ac:spMk id="5064" creationId="{86737389-F20D-98E0-4594-20673358F0B2}"/>
          </ac:spMkLst>
        </pc:spChg>
        <pc:spChg chg="mod">
          <ac:chgData name="Kawanishi Tetsuya" userId="440016e27858312a" providerId="LiveId" clId="{3375B574-6F0B-4947-8917-2B6FAE8D25FD}" dt="2022-11-14T16:13:38.698" v="0" actId="1076"/>
          <ac:spMkLst>
            <pc:docMk/>
            <pc:sldMk cId="3241496372" sldId="347"/>
            <ac:spMk id="5065" creationId="{C544C43A-FD40-FF83-8D81-46C7469DF185}"/>
          </ac:spMkLst>
        </pc:spChg>
        <pc:spChg chg="mod">
          <ac:chgData name="Kawanishi Tetsuya" userId="440016e27858312a" providerId="LiveId" clId="{3375B574-6F0B-4947-8917-2B6FAE8D25FD}" dt="2022-11-14T16:13:38.698" v="0" actId="1076"/>
          <ac:spMkLst>
            <pc:docMk/>
            <pc:sldMk cId="3241496372" sldId="347"/>
            <ac:spMk id="5066" creationId="{19F2E6C2-A3FF-6CFB-75FB-617FA4427BA8}"/>
          </ac:spMkLst>
        </pc:spChg>
        <pc:spChg chg="mod">
          <ac:chgData name="Kawanishi Tetsuya" userId="440016e27858312a" providerId="LiveId" clId="{3375B574-6F0B-4947-8917-2B6FAE8D25FD}" dt="2022-11-14T16:13:38.698" v="0" actId="1076"/>
          <ac:spMkLst>
            <pc:docMk/>
            <pc:sldMk cId="3241496372" sldId="347"/>
            <ac:spMk id="5067" creationId="{69394882-1618-6E60-8A9D-81FE3FB08D24}"/>
          </ac:spMkLst>
        </pc:spChg>
        <pc:spChg chg="mod">
          <ac:chgData name="Kawanishi Tetsuya" userId="440016e27858312a" providerId="LiveId" clId="{3375B574-6F0B-4947-8917-2B6FAE8D25FD}" dt="2022-11-14T16:13:38.698" v="0" actId="1076"/>
          <ac:spMkLst>
            <pc:docMk/>
            <pc:sldMk cId="3241496372" sldId="347"/>
            <ac:spMk id="5068" creationId="{CFDA49C3-29E9-8209-C705-2EF7ABA32A45}"/>
          </ac:spMkLst>
        </pc:spChg>
        <pc:spChg chg="mod">
          <ac:chgData name="Kawanishi Tetsuya" userId="440016e27858312a" providerId="LiveId" clId="{3375B574-6F0B-4947-8917-2B6FAE8D25FD}" dt="2022-11-14T16:13:38.698" v="0" actId="1076"/>
          <ac:spMkLst>
            <pc:docMk/>
            <pc:sldMk cId="3241496372" sldId="347"/>
            <ac:spMk id="5069" creationId="{780D65E2-4379-3D8F-55F9-F3F70D77658C}"/>
          </ac:spMkLst>
        </pc:spChg>
        <pc:spChg chg="mod">
          <ac:chgData name="Kawanishi Tetsuya" userId="440016e27858312a" providerId="LiveId" clId="{3375B574-6F0B-4947-8917-2B6FAE8D25FD}" dt="2022-11-14T16:13:38.698" v="0" actId="1076"/>
          <ac:spMkLst>
            <pc:docMk/>
            <pc:sldMk cId="3241496372" sldId="347"/>
            <ac:spMk id="5070" creationId="{34116571-78EC-5C80-65B0-BB19EFED85B6}"/>
          </ac:spMkLst>
        </pc:spChg>
        <pc:spChg chg="mod">
          <ac:chgData name="Kawanishi Tetsuya" userId="440016e27858312a" providerId="LiveId" clId="{3375B574-6F0B-4947-8917-2B6FAE8D25FD}" dt="2022-11-14T16:13:38.698" v="0" actId="1076"/>
          <ac:spMkLst>
            <pc:docMk/>
            <pc:sldMk cId="3241496372" sldId="347"/>
            <ac:spMk id="5071" creationId="{7156253C-00A2-9BA0-9E88-89A8A3A917E5}"/>
          </ac:spMkLst>
        </pc:spChg>
        <pc:spChg chg="mod">
          <ac:chgData name="Kawanishi Tetsuya" userId="440016e27858312a" providerId="LiveId" clId="{3375B574-6F0B-4947-8917-2B6FAE8D25FD}" dt="2022-11-14T16:13:38.698" v="0" actId="1076"/>
          <ac:spMkLst>
            <pc:docMk/>
            <pc:sldMk cId="3241496372" sldId="347"/>
            <ac:spMk id="5072" creationId="{86EE91B9-78F7-E736-40CE-AC132BE9B7C7}"/>
          </ac:spMkLst>
        </pc:spChg>
        <pc:spChg chg="mod">
          <ac:chgData name="Kawanishi Tetsuya" userId="440016e27858312a" providerId="LiveId" clId="{3375B574-6F0B-4947-8917-2B6FAE8D25FD}" dt="2022-11-14T16:13:38.698" v="0" actId="1076"/>
          <ac:spMkLst>
            <pc:docMk/>
            <pc:sldMk cId="3241496372" sldId="347"/>
            <ac:spMk id="5073" creationId="{16C65FFE-0DDC-F56F-6B2D-22FF18CC3125}"/>
          </ac:spMkLst>
        </pc:spChg>
        <pc:spChg chg="mod">
          <ac:chgData name="Kawanishi Tetsuya" userId="440016e27858312a" providerId="LiveId" clId="{3375B574-6F0B-4947-8917-2B6FAE8D25FD}" dt="2022-11-14T16:13:38.698" v="0" actId="1076"/>
          <ac:spMkLst>
            <pc:docMk/>
            <pc:sldMk cId="3241496372" sldId="347"/>
            <ac:spMk id="5074" creationId="{A45EA4A6-6FE1-AA93-D96D-93828095128C}"/>
          </ac:spMkLst>
        </pc:spChg>
        <pc:spChg chg="mod">
          <ac:chgData name="Kawanishi Tetsuya" userId="440016e27858312a" providerId="LiveId" clId="{3375B574-6F0B-4947-8917-2B6FAE8D25FD}" dt="2022-11-14T16:13:38.698" v="0" actId="1076"/>
          <ac:spMkLst>
            <pc:docMk/>
            <pc:sldMk cId="3241496372" sldId="347"/>
            <ac:spMk id="5075" creationId="{F40A7C86-33EE-9FAE-A84E-8F562E95C25D}"/>
          </ac:spMkLst>
        </pc:spChg>
        <pc:spChg chg="mod">
          <ac:chgData name="Kawanishi Tetsuya" userId="440016e27858312a" providerId="LiveId" clId="{3375B574-6F0B-4947-8917-2B6FAE8D25FD}" dt="2022-11-14T16:13:38.698" v="0" actId="1076"/>
          <ac:spMkLst>
            <pc:docMk/>
            <pc:sldMk cId="3241496372" sldId="347"/>
            <ac:spMk id="5076" creationId="{0E57A756-B19B-0E4D-5260-4A428F481DCF}"/>
          </ac:spMkLst>
        </pc:spChg>
        <pc:spChg chg="mod">
          <ac:chgData name="Kawanishi Tetsuya" userId="440016e27858312a" providerId="LiveId" clId="{3375B574-6F0B-4947-8917-2B6FAE8D25FD}" dt="2022-11-14T16:13:38.698" v="0" actId="1076"/>
          <ac:spMkLst>
            <pc:docMk/>
            <pc:sldMk cId="3241496372" sldId="347"/>
            <ac:spMk id="5077" creationId="{5445D8DA-CBC3-08D9-12B4-157E4BB90389}"/>
          </ac:spMkLst>
        </pc:spChg>
        <pc:spChg chg="mod">
          <ac:chgData name="Kawanishi Tetsuya" userId="440016e27858312a" providerId="LiveId" clId="{3375B574-6F0B-4947-8917-2B6FAE8D25FD}" dt="2022-11-14T16:13:38.698" v="0" actId="1076"/>
          <ac:spMkLst>
            <pc:docMk/>
            <pc:sldMk cId="3241496372" sldId="347"/>
            <ac:spMk id="5078" creationId="{9F0A5A1B-1879-37E1-08C1-B89264CF96F8}"/>
          </ac:spMkLst>
        </pc:spChg>
        <pc:spChg chg="mod">
          <ac:chgData name="Kawanishi Tetsuya" userId="440016e27858312a" providerId="LiveId" clId="{3375B574-6F0B-4947-8917-2B6FAE8D25FD}" dt="2022-11-14T16:13:38.698" v="0" actId="1076"/>
          <ac:spMkLst>
            <pc:docMk/>
            <pc:sldMk cId="3241496372" sldId="347"/>
            <ac:spMk id="5079" creationId="{4EDC67EF-2B7A-4D41-2D3F-48AE8CFEC46C}"/>
          </ac:spMkLst>
        </pc:spChg>
        <pc:spChg chg="mod">
          <ac:chgData name="Kawanishi Tetsuya" userId="440016e27858312a" providerId="LiveId" clId="{3375B574-6F0B-4947-8917-2B6FAE8D25FD}" dt="2022-11-14T16:13:38.698" v="0" actId="1076"/>
          <ac:spMkLst>
            <pc:docMk/>
            <pc:sldMk cId="3241496372" sldId="347"/>
            <ac:spMk id="5080" creationId="{90B77BA2-336B-0F9C-4B79-D45B61EEE55B}"/>
          </ac:spMkLst>
        </pc:spChg>
        <pc:spChg chg="mod">
          <ac:chgData name="Kawanishi Tetsuya" userId="440016e27858312a" providerId="LiveId" clId="{3375B574-6F0B-4947-8917-2B6FAE8D25FD}" dt="2022-11-14T16:13:38.698" v="0" actId="1076"/>
          <ac:spMkLst>
            <pc:docMk/>
            <pc:sldMk cId="3241496372" sldId="347"/>
            <ac:spMk id="5081" creationId="{0AAD09CB-7641-2DAB-5182-0AF69D725A5E}"/>
          </ac:spMkLst>
        </pc:spChg>
        <pc:spChg chg="mod">
          <ac:chgData name="Kawanishi Tetsuya" userId="440016e27858312a" providerId="LiveId" clId="{3375B574-6F0B-4947-8917-2B6FAE8D25FD}" dt="2022-11-14T16:13:38.698" v="0" actId="1076"/>
          <ac:spMkLst>
            <pc:docMk/>
            <pc:sldMk cId="3241496372" sldId="347"/>
            <ac:spMk id="5082" creationId="{1431894E-8D2F-EDE9-8D7B-55AD8431EA22}"/>
          </ac:spMkLst>
        </pc:spChg>
        <pc:spChg chg="mod">
          <ac:chgData name="Kawanishi Tetsuya" userId="440016e27858312a" providerId="LiveId" clId="{3375B574-6F0B-4947-8917-2B6FAE8D25FD}" dt="2022-11-14T16:13:38.698" v="0" actId="1076"/>
          <ac:spMkLst>
            <pc:docMk/>
            <pc:sldMk cId="3241496372" sldId="347"/>
            <ac:spMk id="5083" creationId="{DF9EAF93-2851-97CE-384B-A48EDE41DC7E}"/>
          </ac:spMkLst>
        </pc:spChg>
        <pc:spChg chg="mod">
          <ac:chgData name="Kawanishi Tetsuya" userId="440016e27858312a" providerId="LiveId" clId="{3375B574-6F0B-4947-8917-2B6FAE8D25FD}" dt="2022-11-14T16:13:38.698" v="0" actId="1076"/>
          <ac:spMkLst>
            <pc:docMk/>
            <pc:sldMk cId="3241496372" sldId="347"/>
            <ac:spMk id="5084" creationId="{DB8B75C2-B0C9-8861-187C-DA5A80DDE597}"/>
          </ac:spMkLst>
        </pc:spChg>
        <pc:spChg chg="mod">
          <ac:chgData name="Kawanishi Tetsuya" userId="440016e27858312a" providerId="LiveId" clId="{3375B574-6F0B-4947-8917-2B6FAE8D25FD}" dt="2022-11-14T16:13:38.698" v="0" actId="1076"/>
          <ac:spMkLst>
            <pc:docMk/>
            <pc:sldMk cId="3241496372" sldId="347"/>
            <ac:spMk id="5085" creationId="{268F627E-C74B-A92E-28A4-82F763FCF123}"/>
          </ac:spMkLst>
        </pc:spChg>
        <pc:spChg chg="mod">
          <ac:chgData name="Kawanishi Tetsuya" userId="440016e27858312a" providerId="LiveId" clId="{3375B574-6F0B-4947-8917-2B6FAE8D25FD}" dt="2022-11-14T16:13:38.698" v="0" actId="1076"/>
          <ac:spMkLst>
            <pc:docMk/>
            <pc:sldMk cId="3241496372" sldId="347"/>
            <ac:spMk id="5086" creationId="{C5E6E465-D9CF-3E68-7B5F-A889393D61AF}"/>
          </ac:spMkLst>
        </pc:spChg>
        <pc:spChg chg="mod">
          <ac:chgData name="Kawanishi Tetsuya" userId="440016e27858312a" providerId="LiveId" clId="{3375B574-6F0B-4947-8917-2B6FAE8D25FD}" dt="2022-11-14T16:13:38.698" v="0" actId="1076"/>
          <ac:spMkLst>
            <pc:docMk/>
            <pc:sldMk cId="3241496372" sldId="347"/>
            <ac:spMk id="5087" creationId="{47A676B9-2C0D-BE26-BC18-5C6A7080529E}"/>
          </ac:spMkLst>
        </pc:spChg>
        <pc:spChg chg="mod">
          <ac:chgData name="Kawanishi Tetsuya" userId="440016e27858312a" providerId="LiveId" clId="{3375B574-6F0B-4947-8917-2B6FAE8D25FD}" dt="2022-11-14T16:13:38.698" v="0" actId="1076"/>
          <ac:spMkLst>
            <pc:docMk/>
            <pc:sldMk cId="3241496372" sldId="347"/>
            <ac:spMk id="5088" creationId="{87783FE1-4C4C-3E0B-B642-D9C30CB70836}"/>
          </ac:spMkLst>
        </pc:spChg>
        <pc:spChg chg="mod">
          <ac:chgData name="Kawanishi Tetsuya" userId="440016e27858312a" providerId="LiveId" clId="{3375B574-6F0B-4947-8917-2B6FAE8D25FD}" dt="2022-11-14T16:13:38.698" v="0" actId="1076"/>
          <ac:spMkLst>
            <pc:docMk/>
            <pc:sldMk cId="3241496372" sldId="347"/>
            <ac:spMk id="5089" creationId="{9AE53A52-4F0D-3761-CC56-76DAB0E720A0}"/>
          </ac:spMkLst>
        </pc:spChg>
        <pc:spChg chg="mod">
          <ac:chgData name="Kawanishi Tetsuya" userId="440016e27858312a" providerId="LiveId" clId="{3375B574-6F0B-4947-8917-2B6FAE8D25FD}" dt="2022-11-14T16:13:38.698" v="0" actId="1076"/>
          <ac:spMkLst>
            <pc:docMk/>
            <pc:sldMk cId="3241496372" sldId="347"/>
            <ac:spMk id="5090" creationId="{6453B019-26DE-5DC9-EBB3-95A9CBC60DD8}"/>
          </ac:spMkLst>
        </pc:spChg>
        <pc:spChg chg="mod">
          <ac:chgData name="Kawanishi Tetsuya" userId="440016e27858312a" providerId="LiveId" clId="{3375B574-6F0B-4947-8917-2B6FAE8D25FD}" dt="2022-11-14T16:13:38.698" v="0" actId="1076"/>
          <ac:spMkLst>
            <pc:docMk/>
            <pc:sldMk cId="3241496372" sldId="347"/>
            <ac:spMk id="5091" creationId="{758DF895-CF74-9763-CA93-57634A4C47E9}"/>
          </ac:spMkLst>
        </pc:spChg>
        <pc:spChg chg="mod">
          <ac:chgData name="Kawanishi Tetsuya" userId="440016e27858312a" providerId="LiveId" clId="{3375B574-6F0B-4947-8917-2B6FAE8D25FD}" dt="2022-11-14T16:13:38.698" v="0" actId="1076"/>
          <ac:spMkLst>
            <pc:docMk/>
            <pc:sldMk cId="3241496372" sldId="347"/>
            <ac:spMk id="5092" creationId="{82666592-AB9D-95E3-D675-405D3AFAE0EB}"/>
          </ac:spMkLst>
        </pc:spChg>
        <pc:spChg chg="mod">
          <ac:chgData name="Kawanishi Tetsuya" userId="440016e27858312a" providerId="LiveId" clId="{3375B574-6F0B-4947-8917-2B6FAE8D25FD}" dt="2022-11-14T16:13:38.698" v="0" actId="1076"/>
          <ac:spMkLst>
            <pc:docMk/>
            <pc:sldMk cId="3241496372" sldId="347"/>
            <ac:spMk id="5093" creationId="{5824B23B-EBE1-FBC0-1861-9F5B275CBBEA}"/>
          </ac:spMkLst>
        </pc:spChg>
        <pc:spChg chg="mod">
          <ac:chgData name="Kawanishi Tetsuya" userId="440016e27858312a" providerId="LiveId" clId="{3375B574-6F0B-4947-8917-2B6FAE8D25FD}" dt="2022-11-14T16:13:38.698" v="0" actId="1076"/>
          <ac:spMkLst>
            <pc:docMk/>
            <pc:sldMk cId="3241496372" sldId="347"/>
            <ac:spMk id="5094" creationId="{AF45D807-ADF8-B8A3-7E0F-CF6FD33912EA}"/>
          </ac:spMkLst>
        </pc:spChg>
        <pc:spChg chg="mod">
          <ac:chgData name="Kawanishi Tetsuya" userId="440016e27858312a" providerId="LiveId" clId="{3375B574-6F0B-4947-8917-2B6FAE8D25FD}" dt="2022-11-14T16:13:38.698" v="0" actId="1076"/>
          <ac:spMkLst>
            <pc:docMk/>
            <pc:sldMk cId="3241496372" sldId="347"/>
            <ac:spMk id="5095" creationId="{7DFC42E1-8D27-013E-9348-3888542D2F67}"/>
          </ac:spMkLst>
        </pc:spChg>
        <pc:spChg chg="mod">
          <ac:chgData name="Kawanishi Tetsuya" userId="440016e27858312a" providerId="LiveId" clId="{3375B574-6F0B-4947-8917-2B6FAE8D25FD}" dt="2022-11-14T16:13:38.698" v="0" actId="1076"/>
          <ac:spMkLst>
            <pc:docMk/>
            <pc:sldMk cId="3241496372" sldId="347"/>
            <ac:spMk id="5096" creationId="{04FAFC68-0676-E1B3-3050-8CE49B33C4F7}"/>
          </ac:spMkLst>
        </pc:spChg>
        <pc:spChg chg="mod">
          <ac:chgData name="Kawanishi Tetsuya" userId="440016e27858312a" providerId="LiveId" clId="{3375B574-6F0B-4947-8917-2B6FAE8D25FD}" dt="2022-11-14T16:13:38.698" v="0" actId="1076"/>
          <ac:spMkLst>
            <pc:docMk/>
            <pc:sldMk cId="3241496372" sldId="347"/>
            <ac:spMk id="5097" creationId="{FC1E7032-800C-9257-0EBA-5D54DD1299A3}"/>
          </ac:spMkLst>
        </pc:spChg>
        <pc:spChg chg="mod">
          <ac:chgData name="Kawanishi Tetsuya" userId="440016e27858312a" providerId="LiveId" clId="{3375B574-6F0B-4947-8917-2B6FAE8D25FD}" dt="2022-11-14T16:13:38.698" v="0" actId="1076"/>
          <ac:spMkLst>
            <pc:docMk/>
            <pc:sldMk cId="3241496372" sldId="347"/>
            <ac:spMk id="5098" creationId="{74145B4B-DC1A-25A2-BBC5-020D7AD35D4F}"/>
          </ac:spMkLst>
        </pc:spChg>
        <pc:spChg chg="mod">
          <ac:chgData name="Kawanishi Tetsuya" userId="440016e27858312a" providerId="LiveId" clId="{3375B574-6F0B-4947-8917-2B6FAE8D25FD}" dt="2022-11-14T16:13:38.698" v="0" actId="1076"/>
          <ac:spMkLst>
            <pc:docMk/>
            <pc:sldMk cId="3241496372" sldId="347"/>
            <ac:spMk id="5099" creationId="{07447BFE-343D-966D-3D2E-8F1D9D22BAA0}"/>
          </ac:spMkLst>
        </pc:spChg>
        <pc:spChg chg="mod">
          <ac:chgData name="Kawanishi Tetsuya" userId="440016e27858312a" providerId="LiveId" clId="{3375B574-6F0B-4947-8917-2B6FAE8D25FD}" dt="2022-11-14T16:13:38.698" v="0" actId="1076"/>
          <ac:spMkLst>
            <pc:docMk/>
            <pc:sldMk cId="3241496372" sldId="347"/>
            <ac:spMk id="5100" creationId="{5BCB48DF-5923-2D0D-6B81-BA2BCF12BEDF}"/>
          </ac:spMkLst>
        </pc:spChg>
        <pc:spChg chg="mod">
          <ac:chgData name="Kawanishi Tetsuya" userId="440016e27858312a" providerId="LiveId" clId="{3375B574-6F0B-4947-8917-2B6FAE8D25FD}" dt="2022-11-14T16:13:38.698" v="0" actId="1076"/>
          <ac:spMkLst>
            <pc:docMk/>
            <pc:sldMk cId="3241496372" sldId="347"/>
            <ac:spMk id="5101" creationId="{03F69824-60DF-D25B-2964-87466010095A}"/>
          </ac:spMkLst>
        </pc:spChg>
        <pc:spChg chg="mod">
          <ac:chgData name="Kawanishi Tetsuya" userId="440016e27858312a" providerId="LiveId" clId="{3375B574-6F0B-4947-8917-2B6FAE8D25FD}" dt="2022-11-14T16:13:38.698" v="0" actId="1076"/>
          <ac:spMkLst>
            <pc:docMk/>
            <pc:sldMk cId="3241496372" sldId="347"/>
            <ac:spMk id="5102" creationId="{5A059A09-5DDF-FCB3-BF63-5AE5C8BCB886}"/>
          </ac:spMkLst>
        </pc:spChg>
        <pc:spChg chg="mod">
          <ac:chgData name="Kawanishi Tetsuya" userId="440016e27858312a" providerId="LiveId" clId="{3375B574-6F0B-4947-8917-2B6FAE8D25FD}" dt="2022-11-14T16:13:38.698" v="0" actId="1076"/>
          <ac:spMkLst>
            <pc:docMk/>
            <pc:sldMk cId="3241496372" sldId="347"/>
            <ac:spMk id="5103" creationId="{72B9408F-1EEB-2C78-0C81-B5A76CE212D4}"/>
          </ac:spMkLst>
        </pc:spChg>
        <pc:spChg chg="mod">
          <ac:chgData name="Kawanishi Tetsuya" userId="440016e27858312a" providerId="LiveId" clId="{3375B574-6F0B-4947-8917-2B6FAE8D25FD}" dt="2022-11-14T16:13:38.698" v="0" actId="1076"/>
          <ac:spMkLst>
            <pc:docMk/>
            <pc:sldMk cId="3241496372" sldId="347"/>
            <ac:spMk id="5104" creationId="{EB49D788-FE46-F27A-9175-8E5753523AEB}"/>
          </ac:spMkLst>
        </pc:spChg>
        <pc:spChg chg="mod">
          <ac:chgData name="Kawanishi Tetsuya" userId="440016e27858312a" providerId="LiveId" clId="{3375B574-6F0B-4947-8917-2B6FAE8D25FD}" dt="2022-11-14T16:13:38.698" v="0" actId="1076"/>
          <ac:spMkLst>
            <pc:docMk/>
            <pc:sldMk cId="3241496372" sldId="347"/>
            <ac:spMk id="5105" creationId="{FC80EC07-D9B5-F52C-2241-DA52CC2E7E77}"/>
          </ac:spMkLst>
        </pc:spChg>
        <pc:spChg chg="mod">
          <ac:chgData name="Kawanishi Tetsuya" userId="440016e27858312a" providerId="LiveId" clId="{3375B574-6F0B-4947-8917-2B6FAE8D25FD}" dt="2022-11-14T16:13:38.698" v="0" actId="1076"/>
          <ac:spMkLst>
            <pc:docMk/>
            <pc:sldMk cId="3241496372" sldId="347"/>
            <ac:spMk id="5106" creationId="{BA5884AB-E481-544E-3629-1CFFA6CA9683}"/>
          </ac:spMkLst>
        </pc:spChg>
        <pc:spChg chg="mod">
          <ac:chgData name="Kawanishi Tetsuya" userId="440016e27858312a" providerId="LiveId" clId="{3375B574-6F0B-4947-8917-2B6FAE8D25FD}" dt="2022-11-14T16:13:38.698" v="0" actId="1076"/>
          <ac:spMkLst>
            <pc:docMk/>
            <pc:sldMk cId="3241496372" sldId="347"/>
            <ac:spMk id="5107" creationId="{7ADF2CF8-7D09-5B1C-925A-BB730F04BECD}"/>
          </ac:spMkLst>
        </pc:spChg>
        <pc:spChg chg="mod">
          <ac:chgData name="Kawanishi Tetsuya" userId="440016e27858312a" providerId="LiveId" clId="{3375B574-6F0B-4947-8917-2B6FAE8D25FD}" dt="2022-11-14T16:13:38.698" v="0" actId="1076"/>
          <ac:spMkLst>
            <pc:docMk/>
            <pc:sldMk cId="3241496372" sldId="347"/>
            <ac:spMk id="5108" creationId="{7BEF8BD3-6F8F-0777-E184-F229AC3EB1CF}"/>
          </ac:spMkLst>
        </pc:spChg>
        <pc:spChg chg="mod">
          <ac:chgData name="Kawanishi Tetsuya" userId="440016e27858312a" providerId="LiveId" clId="{3375B574-6F0B-4947-8917-2B6FAE8D25FD}" dt="2022-11-14T16:13:38.698" v="0" actId="1076"/>
          <ac:spMkLst>
            <pc:docMk/>
            <pc:sldMk cId="3241496372" sldId="347"/>
            <ac:spMk id="5109" creationId="{FFC6E0C3-0729-FE1C-5CF4-90E8A2A35258}"/>
          </ac:spMkLst>
        </pc:spChg>
        <pc:spChg chg="mod">
          <ac:chgData name="Kawanishi Tetsuya" userId="440016e27858312a" providerId="LiveId" clId="{3375B574-6F0B-4947-8917-2B6FAE8D25FD}" dt="2022-11-14T16:13:38.698" v="0" actId="1076"/>
          <ac:spMkLst>
            <pc:docMk/>
            <pc:sldMk cId="3241496372" sldId="347"/>
            <ac:spMk id="5110" creationId="{68CE012B-06DA-D602-DBF1-90E288DD06C0}"/>
          </ac:spMkLst>
        </pc:spChg>
        <pc:spChg chg="mod">
          <ac:chgData name="Kawanishi Tetsuya" userId="440016e27858312a" providerId="LiveId" clId="{3375B574-6F0B-4947-8917-2B6FAE8D25FD}" dt="2022-11-14T16:13:38.698" v="0" actId="1076"/>
          <ac:spMkLst>
            <pc:docMk/>
            <pc:sldMk cId="3241496372" sldId="347"/>
            <ac:spMk id="5111" creationId="{4F09C9F5-3EA4-5155-6156-BB614CF78687}"/>
          </ac:spMkLst>
        </pc:spChg>
        <pc:spChg chg="mod">
          <ac:chgData name="Kawanishi Tetsuya" userId="440016e27858312a" providerId="LiveId" clId="{3375B574-6F0B-4947-8917-2B6FAE8D25FD}" dt="2022-11-14T16:13:38.698" v="0" actId="1076"/>
          <ac:spMkLst>
            <pc:docMk/>
            <pc:sldMk cId="3241496372" sldId="347"/>
            <ac:spMk id="5112" creationId="{84EA0AFA-A2BC-2874-2865-0D39CCA79B05}"/>
          </ac:spMkLst>
        </pc:spChg>
        <pc:spChg chg="mod">
          <ac:chgData name="Kawanishi Tetsuya" userId="440016e27858312a" providerId="LiveId" clId="{3375B574-6F0B-4947-8917-2B6FAE8D25FD}" dt="2022-11-14T16:13:38.698" v="0" actId="1076"/>
          <ac:spMkLst>
            <pc:docMk/>
            <pc:sldMk cId="3241496372" sldId="347"/>
            <ac:spMk id="5113" creationId="{318907B2-3D73-94A8-F3AC-A2EC747AF9D3}"/>
          </ac:spMkLst>
        </pc:spChg>
        <pc:spChg chg="mod">
          <ac:chgData name="Kawanishi Tetsuya" userId="440016e27858312a" providerId="LiveId" clId="{3375B574-6F0B-4947-8917-2B6FAE8D25FD}" dt="2022-11-14T16:13:38.698" v="0" actId="1076"/>
          <ac:spMkLst>
            <pc:docMk/>
            <pc:sldMk cId="3241496372" sldId="347"/>
            <ac:spMk id="5114" creationId="{8AB91B0D-484A-EAD9-C6BB-8ADD730CE02E}"/>
          </ac:spMkLst>
        </pc:spChg>
        <pc:spChg chg="mod">
          <ac:chgData name="Kawanishi Tetsuya" userId="440016e27858312a" providerId="LiveId" clId="{3375B574-6F0B-4947-8917-2B6FAE8D25FD}" dt="2022-11-14T16:13:38.698" v="0" actId="1076"/>
          <ac:spMkLst>
            <pc:docMk/>
            <pc:sldMk cId="3241496372" sldId="347"/>
            <ac:spMk id="5115" creationId="{87716206-1A48-0949-E116-E07ED9E95FDE}"/>
          </ac:spMkLst>
        </pc:spChg>
        <pc:spChg chg="mod">
          <ac:chgData name="Kawanishi Tetsuya" userId="440016e27858312a" providerId="LiveId" clId="{3375B574-6F0B-4947-8917-2B6FAE8D25FD}" dt="2022-11-14T16:13:38.698" v="0" actId="1076"/>
          <ac:spMkLst>
            <pc:docMk/>
            <pc:sldMk cId="3241496372" sldId="347"/>
            <ac:spMk id="5116" creationId="{E4241E9A-40C3-242D-490D-1BBEFAE8E48A}"/>
          </ac:spMkLst>
        </pc:spChg>
        <pc:spChg chg="mod">
          <ac:chgData name="Kawanishi Tetsuya" userId="440016e27858312a" providerId="LiveId" clId="{3375B574-6F0B-4947-8917-2B6FAE8D25FD}" dt="2022-11-14T16:13:38.698" v="0" actId="1076"/>
          <ac:spMkLst>
            <pc:docMk/>
            <pc:sldMk cId="3241496372" sldId="347"/>
            <ac:spMk id="5117" creationId="{FA3AC41C-DA12-FE04-3554-7A56ED59DE55}"/>
          </ac:spMkLst>
        </pc:spChg>
        <pc:spChg chg="mod">
          <ac:chgData name="Kawanishi Tetsuya" userId="440016e27858312a" providerId="LiveId" clId="{3375B574-6F0B-4947-8917-2B6FAE8D25FD}" dt="2022-11-14T16:13:38.698" v="0" actId="1076"/>
          <ac:spMkLst>
            <pc:docMk/>
            <pc:sldMk cId="3241496372" sldId="347"/>
            <ac:spMk id="5118" creationId="{D95C891B-7DB0-423A-4BCA-B9CD4AF91543}"/>
          </ac:spMkLst>
        </pc:spChg>
        <pc:spChg chg="mod">
          <ac:chgData name="Kawanishi Tetsuya" userId="440016e27858312a" providerId="LiveId" clId="{3375B574-6F0B-4947-8917-2B6FAE8D25FD}" dt="2022-11-14T16:13:38.698" v="0" actId="1076"/>
          <ac:spMkLst>
            <pc:docMk/>
            <pc:sldMk cId="3241496372" sldId="347"/>
            <ac:spMk id="5119" creationId="{22D3AAAD-7CDF-E3DD-A0C5-DD1DECF4885E}"/>
          </ac:spMkLst>
        </pc:spChg>
        <pc:spChg chg="mod">
          <ac:chgData name="Kawanishi Tetsuya" userId="440016e27858312a" providerId="LiveId" clId="{3375B574-6F0B-4947-8917-2B6FAE8D25FD}" dt="2022-11-14T16:13:38.698" v="0" actId="1076"/>
          <ac:spMkLst>
            <pc:docMk/>
            <pc:sldMk cId="3241496372" sldId="347"/>
            <ac:spMk id="5120" creationId="{D60AFC78-62C6-470F-7A63-6BD8D7218F46}"/>
          </ac:spMkLst>
        </pc:spChg>
        <pc:spChg chg="mod">
          <ac:chgData name="Kawanishi Tetsuya" userId="440016e27858312a" providerId="LiveId" clId="{3375B574-6F0B-4947-8917-2B6FAE8D25FD}" dt="2022-11-14T16:13:38.698" v="0" actId="1076"/>
          <ac:spMkLst>
            <pc:docMk/>
            <pc:sldMk cId="3241496372" sldId="347"/>
            <ac:spMk id="5121" creationId="{3950B4A4-1955-117F-B3A4-9475EA8DE33E}"/>
          </ac:spMkLst>
        </pc:spChg>
        <pc:spChg chg="mod">
          <ac:chgData name="Kawanishi Tetsuya" userId="440016e27858312a" providerId="LiveId" clId="{3375B574-6F0B-4947-8917-2B6FAE8D25FD}" dt="2022-11-14T16:13:38.698" v="0" actId="1076"/>
          <ac:spMkLst>
            <pc:docMk/>
            <pc:sldMk cId="3241496372" sldId="347"/>
            <ac:spMk id="5122" creationId="{0B97A95D-610E-3881-6764-ADACFE703F13}"/>
          </ac:spMkLst>
        </pc:spChg>
        <pc:spChg chg="mod">
          <ac:chgData name="Kawanishi Tetsuya" userId="440016e27858312a" providerId="LiveId" clId="{3375B574-6F0B-4947-8917-2B6FAE8D25FD}" dt="2022-11-14T16:13:38.698" v="0" actId="1076"/>
          <ac:spMkLst>
            <pc:docMk/>
            <pc:sldMk cId="3241496372" sldId="347"/>
            <ac:spMk id="5123" creationId="{78D2C8DD-E2EA-D345-4213-D081C78364A3}"/>
          </ac:spMkLst>
        </pc:spChg>
        <pc:spChg chg="mod">
          <ac:chgData name="Kawanishi Tetsuya" userId="440016e27858312a" providerId="LiveId" clId="{3375B574-6F0B-4947-8917-2B6FAE8D25FD}" dt="2022-11-14T16:13:38.698" v="0" actId="1076"/>
          <ac:spMkLst>
            <pc:docMk/>
            <pc:sldMk cId="3241496372" sldId="347"/>
            <ac:spMk id="5124" creationId="{26E40A86-5235-CA2C-8BFD-832BEB9584CA}"/>
          </ac:spMkLst>
        </pc:spChg>
        <pc:spChg chg="mod">
          <ac:chgData name="Kawanishi Tetsuya" userId="440016e27858312a" providerId="LiveId" clId="{3375B574-6F0B-4947-8917-2B6FAE8D25FD}" dt="2022-11-14T16:13:38.698" v="0" actId="1076"/>
          <ac:spMkLst>
            <pc:docMk/>
            <pc:sldMk cId="3241496372" sldId="347"/>
            <ac:spMk id="5125" creationId="{09F3BB12-3779-00B8-DC3A-6B87C8257AF8}"/>
          </ac:spMkLst>
        </pc:spChg>
        <pc:spChg chg="mod">
          <ac:chgData name="Kawanishi Tetsuya" userId="440016e27858312a" providerId="LiveId" clId="{3375B574-6F0B-4947-8917-2B6FAE8D25FD}" dt="2022-11-14T16:13:38.698" v="0" actId="1076"/>
          <ac:spMkLst>
            <pc:docMk/>
            <pc:sldMk cId="3241496372" sldId="347"/>
            <ac:spMk id="5126" creationId="{E671E478-FDA9-0E8D-2338-FC21078A60FF}"/>
          </ac:spMkLst>
        </pc:spChg>
        <pc:spChg chg="mod">
          <ac:chgData name="Kawanishi Tetsuya" userId="440016e27858312a" providerId="LiveId" clId="{3375B574-6F0B-4947-8917-2B6FAE8D25FD}" dt="2022-11-14T16:13:38.698" v="0" actId="1076"/>
          <ac:spMkLst>
            <pc:docMk/>
            <pc:sldMk cId="3241496372" sldId="347"/>
            <ac:spMk id="5127" creationId="{DEC27307-7F94-2F59-AD31-5C4168D11FED}"/>
          </ac:spMkLst>
        </pc:spChg>
        <pc:spChg chg="mod">
          <ac:chgData name="Kawanishi Tetsuya" userId="440016e27858312a" providerId="LiveId" clId="{3375B574-6F0B-4947-8917-2B6FAE8D25FD}" dt="2022-11-14T16:13:38.698" v="0" actId="1076"/>
          <ac:spMkLst>
            <pc:docMk/>
            <pc:sldMk cId="3241496372" sldId="347"/>
            <ac:spMk id="5128" creationId="{436DF51F-04F5-C8BF-F9FB-26B20C8F9525}"/>
          </ac:spMkLst>
        </pc:spChg>
        <pc:spChg chg="mod">
          <ac:chgData name="Kawanishi Tetsuya" userId="440016e27858312a" providerId="LiveId" clId="{3375B574-6F0B-4947-8917-2B6FAE8D25FD}" dt="2022-11-14T16:13:38.698" v="0" actId="1076"/>
          <ac:spMkLst>
            <pc:docMk/>
            <pc:sldMk cId="3241496372" sldId="347"/>
            <ac:spMk id="5129" creationId="{A5E35DB5-E25F-A0FB-CA09-88FBC75B3A6A}"/>
          </ac:spMkLst>
        </pc:spChg>
        <pc:spChg chg="mod">
          <ac:chgData name="Kawanishi Tetsuya" userId="440016e27858312a" providerId="LiveId" clId="{3375B574-6F0B-4947-8917-2B6FAE8D25FD}" dt="2022-11-14T16:13:38.698" v="0" actId="1076"/>
          <ac:spMkLst>
            <pc:docMk/>
            <pc:sldMk cId="3241496372" sldId="347"/>
            <ac:spMk id="5130" creationId="{B95E00E1-2E73-C2AF-9345-13F6AC79D9D4}"/>
          </ac:spMkLst>
        </pc:spChg>
        <pc:spChg chg="mod">
          <ac:chgData name="Kawanishi Tetsuya" userId="440016e27858312a" providerId="LiveId" clId="{3375B574-6F0B-4947-8917-2B6FAE8D25FD}" dt="2022-11-14T16:13:38.698" v="0" actId="1076"/>
          <ac:spMkLst>
            <pc:docMk/>
            <pc:sldMk cId="3241496372" sldId="347"/>
            <ac:spMk id="5131" creationId="{2DF2A0F4-1C32-A43C-81C7-6E3CE4AE6216}"/>
          </ac:spMkLst>
        </pc:spChg>
        <pc:spChg chg="mod">
          <ac:chgData name="Kawanishi Tetsuya" userId="440016e27858312a" providerId="LiveId" clId="{3375B574-6F0B-4947-8917-2B6FAE8D25FD}" dt="2022-11-14T16:13:38.698" v="0" actId="1076"/>
          <ac:spMkLst>
            <pc:docMk/>
            <pc:sldMk cId="3241496372" sldId="347"/>
            <ac:spMk id="5132" creationId="{9B12E0BB-07DB-7B7B-3A43-AAA92EF5F6DD}"/>
          </ac:spMkLst>
        </pc:spChg>
        <pc:spChg chg="mod">
          <ac:chgData name="Kawanishi Tetsuya" userId="440016e27858312a" providerId="LiveId" clId="{3375B574-6F0B-4947-8917-2B6FAE8D25FD}" dt="2022-11-14T16:13:38.698" v="0" actId="1076"/>
          <ac:spMkLst>
            <pc:docMk/>
            <pc:sldMk cId="3241496372" sldId="347"/>
            <ac:spMk id="5133" creationId="{AC3804C4-9328-EED3-7DB3-F2C8CC2A6E21}"/>
          </ac:spMkLst>
        </pc:spChg>
        <pc:spChg chg="mod">
          <ac:chgData name="Kawanishi Tetsuya" userId="440016e27858312a" providerId="LiveId" clId="{3375B574-6F0B-4947-8917-2B6FAE8D25FD}" dt="2022-11-14T16:13:38.698" v="0" actId="1076"/>
          <ac:spMkLst>
            <pc:docMk/>
            <pc:sldMk cId="3241496372" sldId="347"/>
            <ac:spMk id="5134" creationId="{06038F31-5343-D87C-7A2A-0035C465799D}"/>
          </ac:spMkLst>
        </pc:spChg>
        <pc:spChg chg="mod">
          <ac:chgData name="Kawanishi Tetsuya" userId="440016e27858312a" providerId="LiveId" clId="{3375B574-6F0B-4947-8917-2B6FAE8D25FD}" dt="2022-11-14T16:13:38.698" v="0" actId="1076"/>
          <ac:spMkLst>
            <pc:docMk/>
            <pc:sldMk cId="3241496372" sldId="347"/>
            <ac:spMk id="5135" creationId="{6D2BDE6C-EA55-1F2D-045E-C8A087C4116E}"/>
          </ac:spMkLst>
        </pc:spChg>
        <pc:spChg chg="mod">
          <ac:chgData name="Kawanishi Tetsuya" userId="440016e27858312a" providerId="LiveId" clId="{3375B574-6F0B-4947-8917-2B6FAE8D25FD}" dt="2022-11-14T16:13:38.698" v="0" actId="1076"/>
          <ac:spMkLst>
            <pc:docMk/>
            <pc:sldMk cId="3241496372" sldId="347"/>
            <ac:spMk id="5136" creationId="{0F80EAE5-2866-30F5-7DFB-6A551F36140F}"/>
          </ac:spMkLst>
        </pc:spChg>
        <pc:spChg chg="mod">
          <ac:chgData name="Kawanishi Tetsuya" userId="440016e27858312a" providerId="LiveId" clId="{3375B574-6F0B-4947-8917-2B6FAE8D25FD}" dt="2022-11-14T16:13:38.698" v="0" actId="1076"/>
          <ac:spMkLst>
            <pc:docMk/>
            <pc:sldMk cId="3241496372" sldId="347"/>
            <ac:spMk id="5137" creationId="{FFAF18B3-B8BC-D86E-1D96-4B09C955C3D8}"/>
          </ac:spMkLst>
        </pc:spChg>
        <pc:spChg chg="mod">
          <ac:chgData name="Kawanishi Tetsuya" userId="440016e27858312a" providerId="LiveId" clId="{3375B574-6F0B-4947-8917-2B6FAE8D25FD}" dt="2022-11-14T16:13:38.698" v="0" actId="1076"/>
          <ac:spMkLst>
            <pc:docMk/>
            <pc:sldMk cId="3241496372" sldId="347"/>
            <ac:spMk id="5138" creationId="{E949F546-56F0-0CC1-EA35-E4C592F8B6A7}"/>
          </ac:spMkLst>
        </pc:spChg>
        <pc:spChg chg="mod">
          <ac:chgData name="Kawanishi Tetsuya" userId="440016e27858312a" providerId="LiveId" clId="{3375B574-6F0B-4947-8917-2B6FAE8D25FD}" dt="2022-11-14T16:13:38.698" v="0" actId="1076"/>
          <ac:spMkLst>
            <pc:docMk/>
            <pc:sldMk cId="3241496372" sldId="347"/>
            <ac:spMk id="5139" creationId="{406E71FC-06F9-4F9B-DCBD-83A8D55E6415}"/>
          </ac:spMkLst>
        </pc:spChg>
        <pc:spChg chg="mod">
          <ac:chgData name="Kawanishi Tetsuya" userId="440016e27858312a" providerId="LiveId" clId="{3375B574-6F0B-4947-8917-2B6FAE8D25FD}" dt="2022-11-14T16:13:38.698" v="0" actId="1076"/>
          <ac:spMkLst>
            <pc:docMk/>
            <pc:sldMk cId="3241496372" sldId="347"/>
            <ac:spMk id="5140" creationId="{91C8E192-21AF-9CAC-999A-5DBDDD406CEB}"/>
          </ac:spMkLst>
        </pc:spChg>
        <pc:spChg chg="mod">
          <ac:chgData name="Kawanishi Tetsuya" userId="440016e27858312a" providerId="LiveId" clId="{3375B574-6F0B-4947-8917-2B6FAE8D25FD}" dt="2022-11-14T16:13:38.698" v="0" actId="1076"/>
          <ac:spMkLst>
            <pc:docMk/>
            <pc:sldMk cId="3241496372" sldId="347"/>
            <ac:spMk id="5141" creationId="{CB38B544-6796-251F-7719-893A909FC8CC}"/>
          </ac:spMkLst>
        </pc:spChg>
        <pc:spChg chg="mod">
          <ac:chgData name="Kawanishi Tetsuya" userId="440016e27858312a" providerId="LiveId" clId="{3375B574-6F0B-4947-8917-2B6FAE8D25FD}" dt="2022-11-14T16:13:38.698" v="0" actId="1076"/>
          <ac:spMkLst>
            <pc:docMk/>
            <pc:sldMk cId="3241496372" sldId="347"/>
            <ac:spMk id="5142" creationId="{A423C5DE-23F4-ED26-D0AF-FE83393DE260}"/>
          </ac:spMkLst>
        </pc:spChg>
        <pc:spChg chg="mod">
          <ac:chgData name="Kawanishi Tetsuya" userId="440016e27858312a" providerId="LiveId" clId="{3375B574-6F0B-4947-8917-2B6FAE8D25FD}" dt="2022-11-14T16:13:38.698" v="0" actId="1076"/>
          <ac:spMkLst>
            <pc:docMk/>
            <pc:sldMk cId="3241496372" sldId="347"/>
            <ac:spMk id="5143" creationId="{A5DB059C-73F3-871D-13C3-780A63435E8C}"/>
          </ac:spMkLst>
        </pc:spChg>
        <pc:spChg chg="mod">
          <ac:chgData name="Kawanishi Tetsuya" userId="440016e27858312a" providerId="LiveId" clId="{3375B574-6F0B-4947-8917-2B6FAE8D25FD}" dt="2022-11-14T16:13:38.698" v="0" actId="1076"/>
          <ac:spMkLst>
            <pc:docMk/>
            <pc:sldMk cId="3241496372" sldId="347"/>
            <ac:spMk id="5144" creationId="{F4C5577B-7EB9-1F0D-EDC8-E88A086125CF}"/>
          </ac:spMkLst>
        </pc:spChg>
        <pc:spChg chg="mod">
          <ac:chgData name="Kawanishi Tetsuya" userId="440016e27858312a" providerId="LiveId" clId="{3375B574-6F0B-4947-8917-2B6FAE8D25FD}" dt="2022-11-14T16:13:38.698" v="0" actId="1076"/>
          <ac:spMkLst>
            <pc:docMk/>
            <pc:sldMk cId="3241496372" sldId="347"/>
            <ac:spMk id="5145" creationId="{9B37841A-5C0F-F327-5902-9B7BB7582755}"/>
          </ac:spMkLst>
        </pc:spChg>
        <pc:spChg chg="mod">
          <ac:chgData name="Kawanishi Tetsuya" userId="440016e27858312a" providerId="LiveId" clId="{3375B574-6F0B-4947-8917-2B6FAE8D25FD}" dt="2022-11-14T16:13:38.698" v="0" actId="1076"/>
          <ac:spMkLst>
            <pc:docMk/>
            <pc:sldMk cId="3241496372" sldId="347"/>
            <ac:spMk id="5146" creationId="{F5ECDE2E-5CCC-F961-7E1C-432D6CBDB17C}"/>
          </ac:spMkLst>
        </pc:spChg>
        <pc:spChg chg="mod">
          <ac:chgData name="Kawanishi Tetsuya" userId="440016e27858312a" providerId="LiveId" clId="{3375B574-6F0B-4947-8917-2B6FAE8D25FD}" dt="2022-11-14T16:13:38.698" v="0" actId="1076"/>
          <ac:spMkLst>
            <pc:docMk/>
            <pc:sldMk cId="3241496372" sldId="347"/>
            <ac:spMk id="5147" creationId="{0F3A84A8-7FF6-E9E6-3ECF-9FB2D6E4742A}"/>
          </ac:spMkLst>
        </pc:spChg>
        <pc:spChg chg="mod">
          <ac:chgData name="Kawanishi Tetsuya" userId="440016e27858312a" providerId="LiveId" clId="{3375B574-6F0B-4947-8917-2B6FAE8D25FD}" dt="2022-11-14T16:13:38.698" v="0" actId="1076"/>
          <ac:spMkLst>
            <pc:docMk/>
            <pc:sldMk cId="3241496372" sldId="347"/>
            <ac:spMk id="5148" creationId="{F4E6B27B-732D-F771-8CDD-F6E716C42D0D}"/>
          </ac:spMkLst>
        </pc:spChg>
        <pc:spChg chg="mod">
          <ac:chgData name="Kawanishi Tetsuya" userId="440016e27858312a" providerId="LiveId" clId="{3375B574-6F0B-4947-8917-2B6FAE8D25FD}" dt="2022-11-14T16:13:38.698" v="0" actId="1076"/>
          <ac:spMkLst>
            <pc:docMk/>
            <pc:sldMk cId="3241496372" sldId="347"/>
            <ac:spMk id="5149" creationId="{F040864D-FAD8-4212-B862-B6B59A4C560C}"/>
          </ac:spMkLst>
        </pc:spChg>
        <pc:spChg chg="mod">
          <ac:chgData name="Kawanishi Tetsuya" userId="440016e27858312a" providerId="LiveId" clId="{3375B574-6F0B-4947-8917-2B6FAE8D25FD}" dt="2022-11-14T16:13:38.698" v="0" actId="1076"/>
          <ac:spMkLst>
            <pc:docMk/>
            <pc:sldMk cId="3241496372" sldId="347"/>
            <ac:spMk id="5150" creationId="{0F97FE86-EF00-6135-BF8A-54EDFBDA970E}"/>
          </ac:spMkLst>
        </pc:spChg>
        <pc:spChg chg="mod">
          <ac:chgData name="Kawanishi Tetsuya" userId="440016e27858312a" providerId="LiveId" clId="{3375B574-6F0B-4947-8917-2B6FAE8D25FD}" dt="2022-11-14T16:13:38.698" v="0" actId="1076"/>
          <ac:spMkLst>
            <pc:docMk/>
            <pc:sldMk cId="3241496372" sldId="347"/>
            <ac:spMk id="5151" creationId="{3FEE3DA8-AE56-8D1E-15CC-6A334B701A2C}"/>
          </ac:spMkLst>
        </pc:spChg>
        <pc:spChg chg="mod">
          <ac:chgData name="Kawanishi Tetsuya" userId="440016e27858312a" providerId="LiveId" clId="{3375B574-6F0B-4947-8917-2B6FAE8D25FD}" dt="2022-11-14T16:13:38.698" v="0" actId="1076"/>
          <ac:spMkLst>
            <pc:docMk/>
            <pc:sldMk cId="3241496372" sldId="347"/>
            <ac:spMk id="5152" creationId="{DE03FAB8-AB85-B025-8995-36C25CECF3E6}"/>
          </ac:spMkLst>
        </pc:spChg>
        <pc:spChg chg="mod">
          <ac:chgData name="Kawanishi Tetsuya" userId="440016e27858312a" providerId="LiveId" clId="{3375B574-6F0B-4947-8917-2B6FAE8D25FD}" dt="2022-11-14T16:13:38.698" v="0" actId="1076"/>
          <ac:spMkLst>
            <pc:docMk/>
            <pc:sldMk cId="3241496372" sldId="347"/>
            <ac:spMk id="5153" creationId="{8D6CFD30-9856-653F-DE60-A849422BD8E5}"/>
          </ac:spMkLst>
        </pc:spChg>
        <pc:spChg chg="mod">
          <ac:chgData name="Kawanishi Tetsuya" userId="440016e27858312a" providerId="LiveId" clId="{3375B574-6F0B-4947-8917-2B6FAE8D25FD}" dt="2022-11-14T16:13:38.698" v="0" actId="1076"/>
          <ac:spMkLst>
            <pc:docMk/>
            <pc:sldMk cId="3241496372" sldId="347"/>
            <ac:spMk id="5154" creationId="{EEA11A9C-1663-D6B8-9D97-29D305930010}"/>
          </ac:spMkLst>
        </pc:spChg>
        <pc:spChg chg="mod">
          <ac:chgData name="Kawanishi Tetsuya" userId="440016e27858312a" providerId="LiveId" clId="{3375B574-6F0B-4947-8917-2B6FAE8D25FD}" dt="2022-11-14T16:13:38.698" v="0" actId="1076"/>
          <ac:spMkLst>
            <pc:docMk/>
            <pc:sldMk cId="3241496372" sldId="347"/>
            <ac:spMk id="5155" creationId="{CBC9E929-2F81-EF26-2A0A-3556C42A7607}"/>
          </ac:spMkLst>
        </pc:spChg>
        <pc:spChg chg="mod">
          <ac:chgData name="Kawanishi Tetsuya" userId="440016e27858312a" providerId="LiveId" clId="{3375B574-6F0B-4947-8917-2B6FAE8D25FD}" dt="2022-11-14T16:13:38.698" v="0" actId="1076"/>
          <ac:spMkLst>
            <pc:docMk/>
            <pc:sldMk cId="3241496372" sldId="347"/>
            <ac:spMk id="5156" creationId="{7189BB5C-CBCC-7CB7-771E-C3BFF35BB970}"/>
          </ac:spMkLst>
        </pc:spChg>
        <pc:spChg chg="mod">
          <ac:chgData name="Kawanishi Tetsuya" userId="440016e27858312a" providerId="LiveId" clId="{3375B574-6F0B-4947-8917-2B6FAE8D25FD}" dt="2022-11-14T16:13:38.698" v="0" actId="1076"/>
          <ac:spMkLst>
            <pc:docMk/>
            <pc:sldMk cId="3241496372" sldId="347"/>
            <ac:spMk id="5157" creationId="{595AF264-2FA6-6488-E6DF-FF308F53EA77}"/>
          </ac:spMkLst>
        </pc:spChg>
        <pc:spChg chg="mod">
          <ac:chgData name="Kawanishi Tetsuya" userId="440016e27858312a" providerId="LiveId" clId="{3375B574-6F0B-4947-8917-2B6FAE8D25FD}" dt="2022-11-14T16:13:38.698" v="0" actId="1076"/>
          <ac:spMkLst>
            <pc:docMk/>
            <pc:sldMk cId="3241496372" sldId="347"/>
            <ac:spMk id="5158" creationId="{9131F51C-FA21-A2B2-729D-CCCF1DCAE8E5}"/>
          </ac:spMkLst>
        </pc:spChg>
        <pc:spChg chg="mod">
          <ac:chgData name="Kawanishi Tetsuya" userId="440016e27858312a" providerId="LiveId" clId="{3375B574-6F0B-4947-8917-2B6FAE8D25FD}" dt="2022-11-14T16:13:38.698" v="0" actId="1076"/>
          <ac:spMkLst>
            <pc:docMk/>
            <pc:sldMk cId="3241496372" sldId="347"/>
            <ac:spMk id="5159" creationId="{54E1132F-FB45-DD9F-826B-13B6B5416402}"/>
          </ac:spMkLst>
        </pc:spChg>
        <pc:spChg chg="mod">
          <ac:chgData name="Kawanishi Tetsuya" userId="440016e27858312a" providerId="LiveId" clId="{3375B574-6F0B-4947-8917-2B6FAE8D25FD}" dt="2022-11-14T16:13:38.698" v="0" actId="1076"/>
          <ac:spMkLst>
            <pc:docMk/>
            <pc:sldMk cId="3241496372" sldId="347"/>
            <ac:spMk id="5160" creationId="{1CC4E205-08C9-A796-5A41-18C74DC14012}"/>
          </ac:spMkLst>
        </pc:spChg>
        <pc:spChg chg="mod">
          <ac:chgData name="Kawanishi Tetsuya" userId="440016e27858312a" providerId="LiveId" clId="{3375B574-6F0B-4947-8917-2B6FAE8D25FD}" dt="2022-11-14T16:13:38.698" v="0" actId="1076"/>
          <ac:spMkLst>
            <pc:docMk/>
            <pc:sldMk cId="3241496372" sldId="347"/>
            <ac:spMk id="5161" creationId="{E07EA9A4-80D4-D3D7-287C-173118201CDC}"/>
          </ac:spMkLst>
        </pc:spChg>
        <pc:spChg chg="mod">
          <ac:chgData name="Kawanishi Tetsuya" userId="440016e27858312a" providerId="LiveId" clId="{3375B574-6F0B-4947-8917-2B6FAE8D25FD}" dt="2022-11-14T16:13:38.698" v="0" actId="1076"/>
          <ac:spMkLst>
            <pc:docMk/>
            <pc:sldMk cId="3241496372" sldId="347"/>
            <ac:spMk id="5162" creationId="{9D358B7C-16BA-23DC-07A5-EA8503210A8E}"/>
          </ac:spMkLst>
        </pc:spChg>
        <pc:spChg chg="mod">
          <ac:chgData name="Kawanishi Tetsuya" userId="440016e27858312a" providerId="LiveId" clId="{3375B574-6F0B-4947-8917-2B6FAE8D25FD}" dt="2022-11-14T16:13:38.698" v="0" actId="1076"/>
          <ac:spMkLst>
            <pc:docMk/>
            <pc:sldMk cId="3241496372" sldId="347"/>
            <ac:spMk id="5163" creationId="{0BCB7B27-C0F8-F370-40C9-E1C7BC0D7DF9}"/>
          </ac:spMkLst>
        </pc:spChg>
        <pc:spChg chg="mod">
          <ac:chgData name="Kawanishi Tetsuya" userId="440016e27858312a" providerId="LiveId" clId="{3375B574-6F0B-4947-8917-2B6FAE8D25FD}" dt="2022-11-14T16:13:38.698" v="0" actId="1076"/>
          <ac:spMkLst>
            <pc:docMk/>
            <pc:sldMk cId="3241496372" sldId="347"/>
            <ac:spMk id="5164" creationId="{AB0D489C-B851-3C0A-3B76-E5AF47FD0B46}"/>
          </ac:spMkLst>
        </pc:spChg>
        <pc:spChg chg="mod">
          <ac:chgData name="Kawanishi Tetsuya" userId="440016e27858312a" providerId="LiveId" clId="{3375B574-6F0B-4947-8917-2B6FAE8D25FD}" dt="2022-11-14T16:13:38.698" v="0" actId="1076"/>
          <ac:spMkLst>
            <pc:docMk/>
            <pc:sldMk cId="3241496372" sldId="347"/>
            <ac:spMk id="5165" creationId="{41E89517-D2AF-9D56-2217-75EE2399EE53}"/>
          </ac:spMkLst>
        </pc:spChg>
        <pc:spChg chg="mod">
          <ac:chgData name="Kawanishi Tetsuya" userId="440016e27858312a" providerId="LiveId" clId="{3375B574-6F0B-4947-8917-2B6FAE8D25FD}" dt="2022-11-14T16:13:38.698" v="0" actId="1076"/>
          <ac:spMkLst>
            <pc:docMk/>
            <pc:sldMk cId="3241496372" sldId="347"/>
            <ac:spMk id="5166" creationId="{794FF6C3-8C72-73D6-02CA-F39FB34BABA0}"/>
          </ac:spMkLst>
        </pc:spChg>
        <pc:spChg chg="mod">
          <ac:chgData name="Kawanishi Tetsuya" userId="440016e27858312a" providerId="LiveId" clId="{3375B574-6F0B-4947-8917-2B6FAE8D25FD}" dt="2022-11-14T16:13:38.698" v="0" actId="1076"/>
          <ac:spMkLst>
            <pc:docMk/>
            <pc:sldMk cId="3241496372" sldId="347"/>
            <ac:spMk id="5167" creationId="{869B9C1D-BD77-6F05-EA66-4DEF36F35F30}"/>
          </ac:spMkLst>
        </pc:spChg>
        <pc:spChg chg="mod">
          <ac:chgData name="Kawanishi Tetsuya" userId="440016e27858312a" providerId="LiveId" clId="{3375B574-6F0B-4947-8917-2B6FAE8D25FD}" dt="2022-11-14T16:13:38.698" v="0" actId="1076"/>
          <ac:spMkLst>
            <pc:docMk/>
            <pc:sldMk cId="3241496372" sldId="347"/>
            <ac:spMk id="5168" creationId="{99160FA8-1A6B-C8AA-70AB-5303D6E64B7F}"/>
          </ac:spMkLst>
        </pc:spChg>
        <pc:spChg chg="mod">
          <ac:chgData name="Kawanishi Tetsuya" userId="440016e27858312a" providerId="LiveId" clId="{3375B574-6F0B-4947-8917-2B6FAE8D25FD}" dt="2022-11-14T16:13:38.698" v="0" actId="1076"/>
          <ac:spMkLst>
            <pc:docMk/>
            <pc:sldMk cId="3241496372" sldId="347"/>
            <ac:spMk id="5169" creationId="{4FA47CFC-7E3C-5DD2-A93E-C64B9A831F24}"/>
          </ac:spMkLst>
        </pc:spChg>
        <pc:spChg chg="mod">
          <ac:chgData name="Kawanishi Tetsuya" userId="440016e27858312a" providerId="LiveId" clId="{3375B574-6F0B-4947-8917-2B6FAE8D25FD}" dt="2022-11-14T16:13:38.698" v="0" actId="1076"/>
          <ac:spMkLst>
            <pc:docMk/>
            <pc:sldMk cId="3241496372" sldId="347"/>
            <ac:spMk id="5170" creationId="{BAF427ED-91C7-85A0-2446-E5CCEC23C623}"/>
          </ac:spMkLst>
        </pc:spChg>
        <pc:spChg chg="mod">
          <ac:chgData name="Kawanishi Tetsuya" userId="440016e27858312a" providerId="LiveId" clId="{3375B574-6F0B-4947-8917-2B6FAE8D25FD}" dt="2022-11-14T16:13:38.698" v="0" actId="1076"/>
          <ac:spMkLst>
            <pc:docMk/>
            <pc:sldMk cId="3241496372" sldId="347"/>
            <ac:spMk id="5171" creationId="{DE766338-54B1-4B6C-29CA-60EE07A34C6B}"/>
          </ac:spMkLst>
        </pc:spChg>
        <pc:spChg chg="mod">
          <ac:chgData name="Kawanishi Tetsuya" userId="440016e27858312a" providerId="LiveId" clId="{3375B574-6F0B-4947-8917-2B6FAE8D25FD}" dt="2022-11-14T16:13:38.698" v="0" actId="1076"/>
          <ac:spMkLst>
            <pc:docMk/>
            <pc:sldMk cId="3241496372" sldId="347"/>
            <ac:spMk id="5172" creationId="{6B26BAF5-0046-EB99-B012-2571417B21E5}"/>
          </ac:spMkLst>
        </pc:spChg>
        <pc:spChg chg="mod">
          <ac:chgData name="Kawanishi Tetsuya" userId="440016e27858312a" providerId="LiveId" clId="{3375B574-6F0B-4947-8917-2B6FAE8D25FD}" dt="2022-11-14T16:13:38.698" v="0" actId="1076"/>
          <ac:spMkLst>
            <pc:docMk/>
            <pc:sldMk cId="3241496372" sldId="347"/>
            <ac:spMk id="5173" creationId="{28E6B91D-C4CA-D5EF-84C6-6E13201ADDFB}"/>
          </ac:spMkLst>
        </pc:spChg>
        <pc:spChg chg="mod">
          <ac:chgData name="Kawanishi Tetsuya" userId="440016e27858312a" providerId="LiveId" clId="{3375B574-6F0B-4947-8917-2B6FAE8D25FD}" dt="2022-11-14T16:13:38.698" v="0" actId="1076"/>
          <ac:spMkLst>
            <pc:docMk/>
            <pc:sldMk cId="3241496372" sldId="347"/>
            <ac:spMk id="5174" creationId="{E78B7CDE-826D-A047-6851-9D9F1C5DE189}"/>
          </ac:spMkLst>
        </pc:spChg>
        <pc:spChg chg="mod">
          <ac:chgData name="Kawanishi Tetsuya" userId="440016e27858312a" providerId="LiveId" clId="{3375B574-6F0B-4947-8917-2B6FAE8D25FD}" dt="2022-11-14T16:13:38.698" v="0" actId="1076"/>
          <ac:spMkLst>
            <pc:docMk/>
            <pc:sldMk cId="3241496372" sldId="347"/>
            <ac:spMk id="5175" creationId="{857A2A83-349E-0232-8892-95DB259C5775}"/>
          </ac:spMkLst>
        </pc:spChg>
        <pc:spChg chg="mod">
          <ac:chgData name="Kawanishi Tetsuya" userId="440016e27858312a" providerId="LiveId" clId="{3375B574-6F0B-4947-8917-2B6FAE8D25FD}" dt="2022-11-14T16:13:38.698" v="0" actId="1076"/>
          <ac:spMkLst>
            <pc:docMk/>
            <pc:sldMk cId="3241496372" sldId="347"/>
            <ac:spMk id="5176" creationId="{784F931B-84B2-5653-19A4-F8A7BB684E74}"/>
          </ac:spMkLst>
        </pc:spChg>
        <pc:spChg chg="mod">
          <ac:chgData name="Kawanishi Tetsuya" userId="440016e27858312a" providerId="LiveId" clId="{3375B574-6F0B-4947-8917-2B6FAE8D25FD}" dt="2022-11-14T16:13:38.698" v="0" actId="1076"/>
          <ac:spMkLst>
            <pc:docMk/>
            <pc:sldMk cId="3241496372" sldId="347"/>
            <ac:spMk id="5177" creationId="{F4B3BF30-EF87-9E95-5A59-25EAFEAC1CF4}"/>
          </ac:spMkLst>
        </pc:spChg>
        <pc:spChg chg="mod">
          <ac:chgData name="Kawanishi Tetsuya" userId="440016e27858312a" providerId="LiveId" clId="{3375B574-6F0B-4947-8917-2B6FAE8D25FD}" dt="2022-11-14T16:13:38.698" v="0" actId="1076"/>
          <ac:spMkLst>
            <pc:docMk/>
            <pc:sldMk cId="3241496372" sldId="347"/>
            <ac:spMk id="5178" creationId="{F920B96B-12E0-6CA5-4A74-A942E277615D}"/>
          </ac:spMkLst>
        </pc:spChg>
        <pc:spChg chg="mod">
          <ac:chgData name="Kawanishi Tetsuya" userId="440016e27858312a" providerId="LiveId" clId="{3375B574-6F0B-4947-8917-2B6FAE8D25FD}" dt="2022-11-14T16:13:38.698" v="0" actId="1076"/>
          <ac:spMkLst>
            <pc:docMk/>
            <pc:sldMk cId="3241496372" sldId="347"/>
            <ac:spMk id="5179" creationId="{DE472EDB-DE6F-2FC7-4C1F-21A4F67C3CF0}"/>
          </ac:spMkLst>
        </pc:spChg>
        <pc:spChg chg="mod">
          <ac:chgData name="Kawanishi Tetsuya" userId="440016e27858312a" providerId="LiveId" clId="{3375B574-6F0B-4947-8917-2B6FAE8D25FD}" dt="2022-11-14T16:13:38.698" v="0" actId="1076"/>
          <ac:spMkLst>
            <pc:docMk/>
            <pc:sldMk cId="3241496372" sldId="347"/>
            <ac:spMk id="5180" creationId="{2B8E9D43-7882-D850-10AA-8974D277229E}"/>
          </ac:spMkLst>
        </pc:spChg>
        <pc:spChg chg="mod">
          <ac:chgData name="Kawanishi Tetsuya" userId="440016e27858312a" providerId="LiveId" clId="{3375B574-6F0B-4947-8917-2B6FAE8D25FD}" dt="2022-11-14T16:13:38.698" v="0" actId="1076"/>
          <ac:spMkLst>
            <pc:docMk/>
            <pc:sldMk cId="3241496372" sldId="347"/>
            <ac:spMk id="5181" creationId="{F23C3B1F-C074-894C-6468-1CD57C7F41EE}"/>
          </ac:spMkLst>
        </pc:spChg>
        <pc:spChg chg="mod">
          <ac:chgData name="Kawanishi Tetsuya" userId="440016e27858312a" providerId="LiveId" clId="{3375B574-6F0B-4947-8917-2B6FAE8D25FD}" dt="2022-11-14T16:13:38.698" v="0" actId="1076"/>
          <ac:spMkLst>
            <pc:docMk/>
            <pc:sldMk cId="3241496372" sldId="347"/>
            <ac:spMk id="5182" creationId="{C0ED5970-7D97-CEA8-EF85-F08D757F2547}"/>
          </ac:spMkLst>
        </pc:spChg>
        <pc:spChg chg="mod">
          <ac:chgData name="Kawanishi Tetsuya" userId="440016e27858312a" providerId="LiveId" clId="{3375B574-6F0B-4947-8917-2B6FAE8D25FD}" dt="2022-11-14T16:13:38.698" v="0" actId="1076"/>
          <ac:spMkLst>
            <pc:docMk/>
            <pc:sldMk cId="3241496372" sldId="347"/>
            <ac:spMk id="5183" creationId="{D95AB9FF-DF2F-4F99-C326-4D0372938E97}"/>
          </ac:spMkLst>
        </pc:spChg>
        <pc:spChg chg="mod">
          <ac:chgData name="Kawanishi Tetsuya" userId="440016e27858312a" providerId="LiveId" clId="{3375B574-6F0B-4947-8917-2B6FAE8D25FD}" dt="2022-11-14T16:13:38.698" v="0" actId="1076"/>
          <ac:spMkLst>
            <pc:docMk/>
            <pc:sldMk cId="3241496372" sldId="347"/>
            <ac:spMk id="5184" creationId="{9F413BD9-21BE-BC19-DF6D-51395D38F9A7}"/>
          </ac:spMkLst>
        </pc:spChg>
        <pc:spChg chg="mod">
          <ac:chgData name="Kawanishi Tetsuya" userId="440016e27858312a" providerId="LiveId" clId="{3375B574-6F0B-4947-8917-2B6FAE8D25FD}" dt="2022-11-14T16:13:38.698" v="0" actId="1076"/>
          <ac:spMkLst>
            <pc:docMk/>
            <pc:sldMk cId="3241496372" sldId="347"/>
            <ac:spMk id="5185" creationId="{101D2DD4-55FE-9E6A-C7E9-4414E559D483}"/>
          </ac:spMkLst>
        </pc:spChg>
        <pc:spChg chg="mod">
          <ac:chgData name="Kawanishi Tetsuya" userId="440016e27858312a" providerId="LiveId" clId="{3375B574-6F0B-4947-8917-2B6FAE8D25FD}" dt="2022-11-14T16:13:38.698" v="0" actId="1076"/>
          <ac:spMkLst>
            <pc:docMk/>
            <pc:sldMk cId="3241496372" sldId="347"/>
            <ac:spMk id="5186" creationId="{B7543F1B-C8FC-D3ED-AA2B-0FBAB1D99ECC}"/>
          </ac:spMkLst>
        </pc:spChg>
        <pc:spChg chg="mod">
          <ac:chgData name="Kawanishi Tetsuya" userId="440016e27858312a" providerId="LiveId" clId="{3375B574-6F0B-4947-8917-2B6FAE8D25FD}" dt="2022-11-14T16:13:38.698" v="0" actId="1076"/>
          <ac:spMkLst>
            <pc:docMk/>
            <pc:sldMk cId="3241496372" sldId="347"/>
            <ac:spMk id="5187" creationId="{D956533F-1951-A9A4-4DE8-4BC6DE26C712}"/>
          </ac:spMkLst>
        </pc:spChg>
        <pc:spChg chg="mod">
          <ac:chgData name="Kawanishi Tetsuya" userId="440016e27858312a" providerId="LiveId" clId="{3375B574-6F0B-4947-8917-2B6FAE8D25FD}" dt="2022-11-14T16:13:38.698" v="0" actId="1076"/>
          <ac:spMkLst>
            <pc:docMk/>
            <pc:sldMk cId="3241496372" sldId="347"/>
            <ac:spMk id="5188" creationId="{F0A7A739-DFE1-42D8-B558-13E2B3174A65}"/>
          </ac:spMkLst>
        </pc:spChg>
        <pc:spChg chg="mod">
          <ac:chgData name="Kawanishi Tetsuya" userId="440016e27858312a" providerId="LiveId" clId="{3375B574-6F0B-4947-8917-2B6FAE8D25FD}" dt="2022-11-14T16:13:38.698" v="0" actId="1076"/>
          <ac:spMkLst>
            <pc:docMk/>
            <pc:sldMk cId="3241496372" sldId="347"/>
            <ac:spMk id="5189" creationId="{FA1168E0-B53D-A7AF-DAC8-5B1435D92E95}"/>
          </ac:spMkLst>
        </pc:spChg>
        <pc:spChg chg="mod">
          <ac:chgData name="Kawanishi Tetsuya" userId="440016e27858312a" providerId="LiveId" clId="{3375B574-6F0B-4947-8917-2B6FAE8D25FD}" dt="2022-11-14T16:13:38.698" v="0" actId="1076"/>
          <ac:spMkLst>
            <pc:docMk/>
            <pc:sldMk cId="3241496372" sldId="347"/>
            <ac:spMk id="5190" creationId="{0FB55C80-5C9F-8084-0AF9-FA31EDD75926}"/>
          </ac:spMkLst>
        </pc:spChg>
        <pc:spChg chg="mod">
          <ac:chgData name="Kawanishi Tetsuya" userId="440016e27858312a" providerId="LiveId" clId="{3375B574-6F0B-4947-8917-2B6FAE8D25FD}" dt="2022-11-14T16:13:38.698" v="0" actId="1076"/>
          <ac:spMkLst>
            <pc:docMk/>
            <pc:sldMk cId="3241496372" sldId="347"/>
            <ac:spMk id="5191" creationId="{6F92CDC9-69C8-E3AE-5C84-529534DCC131}"/>
          </ac:spMkLst>
        </pc:spChg>
        <pc:spChg chg="mod">
          <ac:chgData name="Kawanishi Tetsuya" userId="440016e27858312a" providerId="LiveId" clId="{3375B574-6F0B-4947-8917-2B6FAE8D25FD}" dt="2022-11-14T16:13:38.698" v="0" actId="1076"/>
          <ac:spMkLst>
            <pc:docMk/>
            <pc:sldMk cId="3241496372" sldId="347"/>
            <ac:spMk id="5192" creationId="{4E627ADC-D664-95A4-CF28-54361C58CCE5}"/>
          </ac:spMkLst>
        </pc:spChg>
        <pc:spChg chg="mod">
          <ac:chgData name="Kawanishi Tetsuya" userId="440016e27858312a" providerId="LiveId" clId="{3375B574-6F0B-4947-8917-2B6FAE8D25FD}" dt="2022-11-14T16:13:38.698" v="0" actId="1076"/>
          <ac:spMkLst>
            <pc:docMk/>
            <pc:sldMk cId="3241496372" sldId="347"/>
            <ac:spMk id="5193" creationId="{E5DA8D6B-5ECF-4FFA-7D57-642858619FFC}"/>
          </ac:spMkLst>
        </pc:spChg>
        <pc:spChg chg="mod">
          <ac:chgData name="Kawanishi Tetsuya" userId="440016e27858312a" providerId="LiveId" clId="{3375B574-6F0B-4947-8917-2B6FAE8D25FD}" dt="2022-11-14T16:13:38.698" v="0" actId="1076"/>
          <ac:spMkLst>
            <pc:docMk/>
            <pc:sldMk cId="3241496372" sldId="347"/>
            <ac:spMk id="5194" creationId="{C8B6C179-E219-1D28-7C1A-247D5F84646D}"/>
          </ac:spMkLst>
        </pc:spChg>
        <pc:spChg chg="mod">
          <ac:chgData name="Kawanishi Tetsuya" userId="440016e27858312a" providerId="LiveId" clId="{3375B574-6F0B-4947-8917-2B6FAE8D25FD}" dt="2022-11-14T16:13:38.698" v="0" actId="1076"/>
          <ac:spMkLst>
            <pc:docMk/>
            <pc:sldMk cId="3241496372" sldId="347"/>
            <ac:spMk id="5195" creationId="{E0C444AD-226D-E860-95DB-83AE391A518C}"/>
          </ac:spMkLst>
        </pc:spChg>
        <pc:spChg chg="mod">
          <ac:chgData name="Kawanishi Tetsuya" userId="440016e27858312a" providerId="LiveId" clId="{3375B574-6F0B-4947-8917-2B6FAE8D25FD}" dt="2022-11-14T16:13:38.698" v="0" actId="1076"/>
          <ac:spMkLst>
            <pc:docMk/>
            <pc:sldMk cId="3241496372" sldId="347"/>
            <ac:spMk id="5196" creationId="{6C651CF6-D75A-02CA-3EAE-AE05B292FA50}"/>
          </ac:spMkLst>
        </pc:spChg>
        <pc:spChg chg="mod">
          <ac:chgData name="Kawanishi Tetsuya" userId="440016e27858312a" providerId="LiveId" clId="{3375B574-6F0B-4947-8917-2B6FAE8D25FD}" dt="2022-11-14T16:13:38.698" v="0" actId="1076"/>
          <ac:spMkLst>
            <pc:docMk/>
            <pc:sldMk cId="3241496372" sldId="347"/>
            <ac:spMk id="5197" creationId="{08295D1E-80A8-34A9-EA5A-73677CFBC61D}"/>
          </ac:spMkLst>
        </pc:spChg>
        <pc:spChg chg="mod">
          <ac:chgData name="Kawanishi Tetsuya" userId="440016e27858312a" providerId="LiveId" clId="{3375B574-6F0B-4947-8917-2B6FAE8D25FD}" dt="2022-11-14T16:13:38.698" v="0" actId="1076"/>
          <ac:spMkLst>
            <pc:docMk/>
            <pc:sldMk cId="3241496372" sldId="347"/>
            <ac:spMk id="5198" creationId="{179C70C2-E888-AD69-85D6-714CAF0C202A}"/>
          </ac:spMkLst>
        </pc:spChg>
        <pc:spChg chg="mod">
          <ac:chgData name="Kawanishi Tetsuya" userId="440016e27858312a" providerId="LiveId" clId="{3375B574-6F0B-4947-8917-2B6FAE8D25FD}" dt="2022-11-14T16:13:38.698" v="0" actId="1076"/>
          <ac:spMkLst>
            <pc:docMk/>
            <pc:sldMk cId="3241496372" sldId="347"/>
            <ac:spMk id="5199" creationId="{351AB018-5AC9-A34D-2BBE-01DF4DA49FA8}"/>
          </ac:spMkLst>
        </pc:spChg>
        <pc:spChg chg="mod">
          <ac:chgData name="Kawanishi Tetsuya" userId="440016e27858312a" providerId="LiveId" clId="{3375B574-6F0B-4947-8917-2B6FAE8D25FD}" dt="2022-11-14T16:13:38.698" v="0" actId="1076"/>
          <ac:spMkLst>
            <pc:docMk/>
            <pc:sldMk cId="3241496372" sldId="347"/>
            <ac:spMk id="5200" creationId="{033F6987-3C47-56EE-10AA-F50345872F17}"/>
          </ac:spMkLst>
        </pc:spChg>
        <pc:spChg chg="mod">
          <ac:chgData name="Kawanishi Tetsuya" userId="440016e27858312a" providerId="LiveId" clId="{3375B574-6F0B-4947-8917-2B6FAE8D25FD}" dt="2022-11-14T16:13:38.698" v="0" actId="1076"/>
          <ac:spMkLst>
            <pc:docMk/>
            <pc:sldMk cId="3241496372" sldId="347"/>
            <ac:spMk id="5201" creationId="{FA69EAF1-E6D4-AAB9-B807-26451A269904}"/>
          </ac:spMkLst>
        </pc:spChg>
        <pc:spChg chg="mod">
          <ac:chgData name="Kawanishi Tetsuya" userId="440016e27858312a" providerId="LiveId" clId="{3375B574-6F0B-4947-8917-2B6FAE8D25FD}" dt="2022-11-14T16:13:38.698" v="0" actId="1076"/>
          <ac:spMkLst>
            <pc:docMk/>
            <pc:sldMk cId="3241496372" sldId="347"/>
            <ac:spMk id="5202" creationId="{F1B9946C-2FFB-0EDB-1CDE-F7151943E4FD}"/>
          </ac:spMkLst>
        </pc:spChg>
        <pc:spChg chg="mod">
          <ac:chgData name="Kawanishi Tetsuya" userId="440016e27858312a" providerId="LiveId" clId="{3375B574-6F0B-4947-8917-2B6FAE8D25FD}" dt="2022-11-14T16:13:38.698" v="0" actId="1076"/>
          <ac:spMkLst>
            <pc:docMk/>
            <pc:sldMk cId="3241496372" sldId="347"/>
            <ac:spMk id="5203" creationId="{23C2FD31-C90B-2F19-8E2E-43AB3BBA71A9}"/>
          </ac:spMkLst>
        </pc:spChg>
        <pc:spChg chg="mod">
          <ac:chgData name="Kawanishi Tetsuya" userId="440016e27858312a" providerId="LiveId" clId="{3375B574-6F0B-4947-8917-2B6FAE8D25FD}" dt="2022-11-14T16:13:38.698" v="0" actId="1076"/>
          <ac:spMkLst>
            <pc:docMk/>
            <pc:sldMk cId="3241496372" sldId="347"/>
            <ac:spMk id="5204" creationId="{EEA3A80F-4410-1B4A-BE13-38869CA22D5E}"/>
          </ac:spMkLst>
        </pc:spChg>
        <pc:spChg chg="mod">
          <ac:chgData name="Kawanishi Tetsuya" userId="440016e27858312a" providerId="LiveId" clId="{3375B574-6F0B-4947-8917-2B6FAE8D25FD}" dt="2022-11-14T16:13:38.698" v="0" actId="1076"/>
          <ac:spMkLst>
            <pc:docMk/>
            <pc:sldMk cId="3241496372" sldId="347"/>
            <ac:spMk id="5205" creationId="{3D7D3865-D0D0-7FFF-6418-86C823F425C7}"/>
          </ac:spMkLst>
        </pc:spChg>
        <pc:spChg chg="mod">
          <ac:chgData name="Kawanishi Tetsuya" userId="440016e27858312a" providerId="LiveId" clId="{3375B574-6F0B-4947-8917-2B6FAE8D25FD}" dt="2022-11-14T16:13:38.698" v="0" actId="1076"/>
          <ac:spMkLst>
            <pc:docMk/>
            <pc:sldMk cId="3241496372" sldId="347"/>
            <ac:spMk id="5206" creationId="{77660C9F-CCD5-0DFB-0A7C-0D7D8FB8FF76}"/>
          </ac:spMkLst>
        </pc:spChg>
        <pc:spChg chg="mod">
          <ac:chgData name="Kawanishi Tetsuya" userId="440016e27858312a" providerId="LiveId" clId="{3375B574-6F0B-4947-8917-2B6FAE8D25FD}" dt="2022-11-14T16:13:38.698" v="0" actId="1076"/>
          <ac:spMkLst>
            <pc:docMk/>
            <pc:sldMk cId="3241496372" sldId="347"/>
            <ac:spMk id="5207" creationId="{50C2E231-424B-B6FB-40DB-38F66975255D}"/>
          </ac:spMkLst>
        </pc:spChg>
        <pc:spChg chg="mod">
          <ac:chgData name="Kawanishi Tetsuya" userId="440016e27858312a" providerId="LiveId" clId="{3375B574-6F0B-4947-8917-2B6FAE8D25FD}" dt="2022-11-14T16:13:38.698" v="0" actId="1076"/>
          <ac:spMkLst>
            <pc:docMk/>
            <pc:sldMk cId="3241496372" sldId="347"/>
            <ac:spMk id="5208" creationId="{A6B9ACDC-0237-AB25-F4F4-D699E401DB61}"/>
          </ac:spMkLst>
        </pc:spChg>
        <pc:spChg chg="mod">
          <ac:chgData name="Kawanishi Tetsuya" userId="440016e27858312a" providerId="LiveId" clId="{3375B574-6F0B-4947-8917-2B6FAE8D25FD}" dt="2022-11-14T16:13:38.698" v="0" actId="1076"/>
          <ac:spMkLst>
            <pc:docMk/>
            <pc:sldMk cId="3241496372" sldId="347"/>
            <ac:spMk id="5209" creationId="{BA5F515C-8EB1-633B-B85E-814FEF1D9F77}"/>
          </ac:spMkLst>
        </pc:spChg>
        <pc:spChg chg="mod">
          <ac:chgData name="Kawanishi Tetsuya" userId="440016e27858312a" providerId="LiveId" clId="{3375B574-6F0B-4947-8917-2B6FAE8D25FD}" dt="2022-11-14T16:13:38.698" v="0" actId="1076"/>
          <ac:spMkLst>
            <pc:docMk/>
            <pc:sldMk cId="3241496372" sldId="347"/>
            <ac:spMk id="5210" creationId="{543F932E-7DF1-4D2C-1C14-E2F6B28BB4B2}"/>
          </ac:spMkLst>
        </pc:spChg>
        <pc:spChg chg="mod">
          <ac:chgData name="Kawanishi Tetsuya" userId="440016e27858312a" providerId="LiveId" clId="{3375B574-6F0B-4947-8917-2B6FAE8D25FD}" dt="2022-11-14T16:13:38.698" v="0" actId="1076"/>
          <ac:spMkLst>
            <pc:docMk/>
            <pc:sldMk cId="3241496372" sldId="347"/>
            <ac:spMk id="5211" creationId="{730DA7F6-2CA1-A970-3027-BC6786FBF7FC}"/>
          </ac:spMkLst>
        </pc:spChg>
        <pc:spChg chg="mod">
          <ac:chgData name="Kawanishi Tetsuya" userId="440016e27858312a" providerId="LiveId" clId="{3375B574-6F0B-4947-8917-2B6FAE8D25FD}" dt="2022-11-14T16:13:38.698" v="0" actId="1076"/>
          <ac:spMkLst>
            <pc:docMk/>
            <pc:sldMk cId="3241496372" sldId="347"/>
            <ac:spMk id="5212" creationId="{20954626-0123-DB35-A56F-A1094328A8EB}"/>
          </ac:spMkLst>
        </pc:spChg>
        <pc:spChg chg="mod">
          <ac:chgData name="Kawanishi Tetsuya" userId="440016e27858312a" providerId="LiveId" clId="{3375B574-6F0B-4947-8917-2B6FAE8D25FD}" dt="2022-11-14T16:13:38.698" v="0" actId="1076"/>
          <ac:spMkLst>
            <pc:docMk/>
            <pc:sldMk cId="3241496372" sldId="347"/>
            <ac:spMk id="5213" creationId="{A761F882-6413-F41C-E18B-B341FE3DAABA}"/>
          </ac:spMkLst>
        </pc:spChg>
        <pc:spChg chg="mod">
          <ac:chgData name="Kawanishi Tetsuya" userId="440016e27858312a" providerId="LiveId" clId="{3375B574-6F0B-4947-8917-2B6FAE8D25FD}" dt="2022-11-14T16:13:38.698" v="0" actId="1076"/>
          <ac:spMkLst>
            <pc:docMk/>
            <pc:sldMk cId="3241496372" sldId="347"/>
            <ac:spMk id="5214" creationId="{068EF171-DE95-9C4E-38ED-BF557A398717}"/>
          </ac:spMkLst>
        </pc:spChg>
        <pc:spChg chg="mod">
          <ac:chgData name="Kawanishi Tetsuya" userId="440016e27858312a" providerId="LiveId" clId="{3375B574-6F0B-4947-8917-2B6FAE8D25FD}" dt="2022-11-14T16:13:38.698" v="0" actId="1076"/>
          <ac:spMkLst>
            <pc:docMk/>
            <pc:sldMk cId="3241496372" sldId="347"/>
            <ac:spMk id="5215" creationId="{7860930E-8772-81FB-3BEA-0BD4E1997203}"/>
          </ac:spMkLst>
        </pc:spChg>
        <pc:spChg chg="mod">
          <ac:chgData name="Kawanishi Tetsuya" userId="440016e27858312a" providerId="LiveId" clId="{3375B574-6F0B-4947-8917-2B6FAE8D25FD}" dt="2022-11-14T16:13:38.698" v="0" actId="1076"/>
          <ac:spMkLst>
            <pc:docMk/>
            <pc:sldMk cId="3241496372" sldId="347"/>
            <ac:spMk id="5216" creationId="{1D1C232F-52FC-9DD3-638A-13251F11A471}"/>
          </ac:spMkLst>
        </pc:spChg>
        <pc:spChg chg="mod">
          <ac:chgData name="Kawanishi Tetsuya" userId="440016e27858312a" providerId="LiveId" clId="{3375B574-6F0B-4947-8917-2B6FAE8D25FD}" dt="2022-11-14T16:13:38.698" v="0" actId="1076"/>
          <ac:spMkLst>
            <pc:docMk/>
            <pc:sldMk cId="3241496372" sldId="347"/>
            <ac:spMk id="5217" creationId="{A039F3DB-FE98-D1F9-A45C-D7B6FB9AA4C3}"/>
          </ac:spMkLst>
        </pc:spChg>
        <pc:spChg chg="mod">
          <ac:chgData name="Kawanishi Tetsuya" userId="440016e27858312a" providerId="LiveId" clId="{3375B574-6F0B-4947-8917-2B6FAE8D25FD}" dt="2022-11-14T16:13:38.698" v="0" actId="1076"/>
          <ac:spMkLst>
            <pc:docMk/>
            <pc:sldMk cId="3241496372" sldId="347"/>
            <ac:spMk id="5218" creationId="{76F857D5-B16A-570A-A4EB-08959DCF5638}"/>
          </ac:spMkLst>
        </pc:spChg>
        <pc:spChg chg="mod">
          <ac:chgData name="Kawanishi Tetsuya" userId="440016e27858312a" providerId="LiveId" clId="{3375B574-6F0B-4947-8917-2B6FAE8D25FD}" dt="2022-11-14T16:13:38.698" v="0" actId="1076"/>
          <ac:spMkLst>
            <pc:docMk/>
            <pc:sldMk cId="3241496372" sldId="347"/>
            <ac:spMk id="5219" creationId="{DC855321-B6ED-B89F-5B75-BF2F20B45F8A}"/>
          </ac:spMkLst>
        </pc:spChg>
        <pc:spChg chg="mod">
          <ac:chgData name="Kawanishi Tetsuya" userId="440016e27858312a" providerId="LiveId" clId="{3375B574-6F0B-4947-8917-2B6FAE8D25FD}" dt="2022-11-14T16:13:38.698" v="0" actId="1076"/>
          <ac:spMkLst>
            <pc:docMk/>
            <pc:sldMk cId="3241496372" sldId="347"/>
            <ac:spMk id="5220" creationId="{52FC921B-F30A-A15E-7183-260EBA8D377B}"/>
          </ac:spMkLst>
        </pc:spChg>
        <pc:spChg chg="mod">
          <ac:chgData name="Kawanishi Tetsuya" userId="440016e27858312a" providerId="LiveId" clId="{3375B574-6F0B-4947-8917-2B6FAE8D25FD}" dt="2022-11-14T16:13:38.698" v="0" actId="1076"/>
          <ac:spMkLst>
            <pc:docMk/>
            <pc:sldMk cId="3241496372" sldId="347"/>
            <ac:spMk id="5221" creationId="{A2B35EC5-E081-D141-DE4B-59300B9491F2}"/>
          </ac:spMkLst>
        </pc:spChg>
        <pc:spChg chg="mod">
          <ac:chgData name="Kawanishi Tetsuya" userId="440016e27858312a" providerId="LiveId" clId="{3375B574-6F0B-4947-8917-2B6FAE8D25FD}" dt="2022-11-14T16:13:38.698" v="0" actId="1076"/>
          <ac:spMkLst>
            <pc:docMk/>
            <pc:sldMk cId="3241496372" sldId="347"/>
            <ac:spMk id="5222" creationId="{5E65D34D-1632-6122-65AC-D1EBE4C111D1}"/>
          </ac:spMkLst>
        </pc:spChg>
        <pc:spChg chg="mod">
          <ac:chgData name="Kawanishi Tetsuya" userId="440016e27858312a" providerId="LiveId" clId="{3375B574-6F0B-4947-8917-2B6FAE8D25FD}" dt="2022-11-14T16:13:38.698" v="0" actId="1076"/>
          <ac:spMkLst>
            <pc:docMk/>
            <pc:sldMk cId="3241496372" sldId="347"/>
            <ac:spMk id="5223" creationId="{2DFEC112-A611-A11F-3B86-F467F0ABA9D5}"/>
          </ac:spMkLst>
        </pc:spChg>
        <pc:spChg chg="mod">
          <ac:chgData name="Kawanishi Tetsuya" userId="440016e27858312a" providerId="LiveId" clId="{3375B574-6F0B-4947-8917-2B6FAE8D25FD}" dt="2022-11-14T16:13:38.698" v="0" actId="1076"/>
          <ac:spMkLst>
            <pc:docMk/>
            <pc:sldMk cId="3241496372" sldId="347"/>
            <ac:spMk id="5224" creationId="{AAE83346-EFC7-020D-FA57-C4E0FAA3899B}"/>
          </ac:spMkLst>
        </pc:spChg>
        <pc:spChg chg="mod">
          <ac:chgData name="Kawanishi Tetsuya" userId="440016e27858312a" providerId="LiveId" clId="{3375B574-6F0B-4947-8917-2B6FAE8D25FD}" dt="2022-11-14T16:13:38.698" v="0" actId="1076"/>
          <ac:spMkLst>
            <pc:docMk/>
            <pc:sldMk cId="3241496372" sldId="347"/>
            <ac:spMk id="5225" creationId="{F93B7DD2-DAD5-C6D8-BF1A-3D113EA69933}"/>
          </ac:spMkLst>
        </pc:spChg>
        <pc:spChg chg="mod">
          <ac:chgData name="Kawanishi Tetsuya" userId="440016e27858312a" providerId="LiveId" clId="{3375B574-6F0B-4947-8917-2B6FAE8D25FD}" dt="2022-11-14T16:13:38.698" v="0" actId="1076"/>
          <ac:spMkLst>
            <pc:docMk/>
            <pc:sldMk cId="3241496372" sldId="347"/>
            <ac:spMk id="5226" creationId="{54880A14-26B1-13A6-6037-BD98CAC50A22}"/>
          </ac:spMkLst>
        </pc:spChg>
        <pc:spChg chg="mod">
          <ac:chgData name="Kawanishi Tetsuya" userId="440016e27858312a" providerId="LiveId" clId="{3375B574-6F0B-4947-8917-2B6FAE8D25FD}" dt="2022-11-14T16:13:38.698" v="0" actId="1076"/>
          <ac:spMkLst>
            <pc:docMk/>
            <pc:sldMk cId="3241496372" sldId="347"/>
            <ac:spMk id="5227" creationId="{54591F42-BF0D-6E72-2DD0-E7880A68DB2C}"/>
          </ac:spMkLst>
        </pc:spChg>
        <pc:spChg chg="mod">
          <ac:chgData name="Kawanishi Tetsuya" userId="440016e27858312a" providerId="LiveId" clId="{3375B574-6F0B-4947-8917-2B6FAE8D25FD}" dt="2022-11-14T16:13:38.698" v="0" actId="1076"/>
          <ac:spMkLst>
            <pc:docMk/>
            <pc:sldMk cId="3241496372" sldId="347"/>
            <ac:spMk id="5228" creationId="{D45ED710-B931-FB36-A2BE-000BFB6E67BD}"/>
          </ac:spMkLst>
        </pc:spChg>
        <pc:spChg chg="mod">
          <ac:chgData name="Kawanishi Tetsuya" userId="440016e27858312a" providerId="LiveId" clId="{3375B574-6F0B-4947-8917-2B6FAE8D25FD}" dt="2022-11-14T16:13:38.698" v="0" actId="1076"/>
          <ac:spMkLst>
            <pc:docMk/>
            <pc:sldMk cId="3241496372" sldId="347"/>
            <ac:spMk id="5229" creationId="{39D228DA-4ECD-51BA-0AB1-995BC0C3C7F0}"/>
          </ac:spMkLst>
        </pc:spChg>
        <pc:spChg chg="mod">
          <ac:chgData name="Kawanishi Tetsuya" userId="440016e27858312a" providerId="LiveId" clId="{3375B574-6F0B-4947-8917-2B6FAE8D25FD}" dt="2022-11-14T16:13:38.698" v="0" actId="1076"/>
          <ac:spMkLst>
            <pc:docMk/>
            <pc:sldMk cId="3241496372" sldId="347"/>
            <ac:spMk id="5230" creationId="{28AC6BFE-E43A-99A8-EA7D-A1B0787AD341}"/>
          </ac:spMkLst>
        </pc:spChg>
        <pc:spChg chg="mod">
          <ac:chgData name="Kawanishi Tetsuya" userId="440016e27858312a" providerId="LiveId" clId="{3375B574-6F0B-4947-8917-2B6FAE8D25FD}" dt="2022-11-14T16:13:38.698" v="0" actId="1076"/>
          <ac:spMkLst>
            <pc:docMk/>
            <pc:sldMk cId="3241496372" sldId="347"/>
            <ac:spMk id="5231" creationId="{BFF4CBD9-6865-B264-4F99-5216B7AF6B38}"/>
          </ac:spMkLst>
        </pc:spChg>
        <pc:spChg chg="mod">
          <ac:chgData name="Kawanishi Tetsuya" userId="440016e27858312a" providerId="LiveId" clId="{3375B574-6F0B-4947-8917-2B6FAE8D25FD}" dt="2022-11-14T16:13:38.698" v="0" actId="1076"/>
          <ac:spMkLst>
            <pc:docMk/>
            <pc:sldMk cId="3241496372" sldId="347"/>
            <ac:spMk id="5232" creationId="{8434645E-26C8-5D34-D78E-B5C72B624DDD}"/>
          </ac:spMkLst>
        </pc:spChg>
        <pc:spChg chg="mod">
          <ac:chgData name="Kawanishi Tetsuya" userId="440016e27858312a" providerId="LiveId" clId="{3375B574-6F0B-4947-8917-2B6FAE8D25FD}" dt="2022-11-14T16:13:38.698" v="0" actId="1076"/>
          <ac:spMkLst>
            <pc:docMk/>
            <pc:sldMk cId="3241496372" sldId="347"/>
            <ac:spMk id="5233" creationId="{B3070596-E07D-696E-3EC2-F7EB79493EB8}"/>
          </ac:spMkLst>
        </pc:spChg>
        <pc:spChg chg="mod">
          <ac:chgData name="Kawanishi Tetsuya" userId="440016e27858312a" providerId="LiveId" clId="{3375B574-6F0B-4947-8917-2B6FAE8D25FD}" dt="2022-11-14T16:13:38.698" v="0" actId="1076"/>
          <ac:spMkLst>
            <pc:docMk/>
            <pc:sldMk cId="3241496372" sldId="347"/>
            <ac:spMk id="5234" creationId="{AB0E679A-1CF7-5DE7-19D7-86F18E606E52}"/>
          </ac:spMkLst>
        </pc:spChg>
        <pc:spChg chg="mod">
          <ac:chgData name="Kawanishi Tetsuya" userId="440016e27858312a" providerId="LiveId" clId="{3375B574-6F0B-4947-8917-2B6FAE8D25FD}" dt="2022-11-14T16:13:38.698" v="0" actId="1076"/>
          <ac:spMkLst>
            <pc:docMk/>
            <pc:sldMk cId="3241496372" sldId="347"/>
            <ac:spMk id="5235" creationId="{59D3A3C4-5C2B-A09E-CD10-318294CB9727}"/>
          </ac:spMkLst>
        </pc:spChg>
        <pc:spChg chg="mod">
          <ac:chgData name="Kawanishi Tetsuya" userId="440016e27858312a" providerId="LiveId" clId="{3375B574-6F0B-4947-8917-2B6FAE8D25FD}" dt="2022-11-14T16:13:38.698" v="0" actId="1076"/>
          <ac:spMkLst>
            <pc:docMk/>
            <pc:sldMk cId="3241496372" sldId="347"/>
            <ac:spMk id="5236" creationId="{802B6831-69B9-8F60-4DBA-FF4A429A00B6}"/>
          </ac:spMkLst>
        </pc:spChg>
        <pc:spChg chg="mod">
          <ac:chgData name="Kawanishi Tetsuya" userId="440016e27858312a" providerId="LiveId" clId="{3375B574-6F0B-4947-8917-2B6FAE8D25FD}" dt="2022-11-14T16:13:38.698" v="0" actId="1076"/>
          <ac:spMkLst>
            <pc:docMk/>
            <pc:sldMk cId="3241496372" sldId="347"/>
            <ac:spMk id="5237" creationId="{4F26AD4D-2B0B-6794-6A52-1F67F6918D17}"/>
          </ac:spMkLst>
        </pc:spChg>
        <pc:spChg chg="mod">
          <ac:chgData name="Kawanishi Tetsuya" userId="440016e27858312a" providerId="LiveId" clId="{3375B574-6F0B-4947-8917-2B6FAE8D25FD}" dt="2022-11-14T16:13:38.698" v="0" actId="1076"/>
          <ac:spMkLst>
            <pc:docMk/>
            <pc:sldMk cId="3241496372" sldId="347"/>
            <ac:spMk id="5238" creationId="{46CFBACD-A6AC-11BC-E028-EF0202FF3489}"/>
          </ac:spMkLst>
        </pc:spChg>
        <pc:spChg chg="mod">
          <ac:chgData name="Kawanishi Tetsuya" userId="440016e27858312a" providerId="LiveId" clId="{3375B574-6F0B-4947-8917-2B6FAE8D25FD}" dt="2022-11-14T16:13:38.698" v="0" actId="1076"/>
          <ac:spMkLst>
            <pc:docMk/>
            <pc:sldMk cId="3241496372" sldId="347"/>
            <ac:spMk id="5239" creationId="{5F0C3735-31D6-3EBA-4B02-ED8071B046E5}"/>
          </ac:spMkLst>
        </pc:spChg>
        <pc:spChg chg="mod">
          <ac:chgData name="Kawanishi Tetsuya" userId="440016e27858312a" providerId="LiveId" clId="{3375B574-6F0B-4947-8917-2B6FAE8D25FD}" dt="2022-11-14T16:13:38.698" v="0" actId="1076"/>
          <ac:spMkLst>
            <pc:docMk/>
            <pc:sldMk cId="3241496372" sldId="347"/>
            <ac:spMk id="5240" creationId="{8F291F18-0B70-4621-CC2C-781D038F313E}"/>
          </ac:spMkLst>
        </pc:spChg>
        <pc:spChg chg="mod">
          <ac:chgData name="Kawanishi Tetsuya" userId="440016e27858312a" providerId="LiveId" clId="{3375B574-6F0B-4947-8917-2B6FAE8D25FD}" dt="2022-11-14T16:13:38.698" v="0" actId="1076"/>
          <ac:spMkLst>
            <pc:docMk/>
            <pc:sldMk cId="3241496372" sldId="347"/>
            <ac:spMk id="5241" creationId="{7A853DE8-FB9A-B19B-1967-DC7703C4E774}"/>
          </ac:spMkLst>
        </pc:spChg>
        <pc:spChg chg="mod">
          <ac:chgData name="Kawanishi Tetsuya" userId="440016e27858312a" providerId="LiveId" clId="{3375B574-6F0B-4947-8917-2B6FAE8D25FD}" dt="2022-11-14T16:13:38.698" v="0" actId="1076"/>
          <ac:spMkLst>
            <pc:docMk/>
            <pc:sldMk cId="3241496372" sldId="347"/>
            <ac:spMk id="5242" creationId="{21A6DEFA-7C3C-D184-EFA7-79B097EA33CB}"/>
          </ac:spMkLst>
        </pc:spChg>
        <pc:spChg chg="mod">
          <ac:chgData name="Kawanishi Tetsuya" userId="440016e27858312a" providerId="LiveId" clId="{3375B574-6F0B-4947-8917-2B6FAE8D25FD}" dt="2022-11-14T16:13:38.698" v="0" actId="1076"/>
          <ac:spMkLst>
            <pc:docMk/>
            <pc:sldMk cId="3241496372" sldId="347"/>
            <ac:spMk id="5243" creationId="{ADF6ABAC-D6A0-E369-E5FC-31CE48F9FDCE}"/>
          </ac:spMkLst>
        </pc:spChg>
        <pc:spChg chg="mod">
          <ac:chgData name="Kawanishi Tetsuya" userId="440016e27858312a" providerId="LiveId" clId="{3375B574-6F0B-4947-8917-2B6FAE8D25FD}" dt="2022-11-14T16:13:38.698" v="0" actId="1076"/>
          <ac:spMkLst>
            <pc:docMk/>
            <pc:sldMk cId="3241496372" sldId="347"/>
            <ac:spMk id="5244" creationId="{BC517026-DC6D-2AAB-544D-2A85D0022ED2}"/>
          </ac:spMkLst>
        </pc:spChg>
        <pc:spChg chg="mod">
          <ac:chgData name="Kawanishi Tetsuya" userId="440016e27858312a" providerId="LiveId" clId="{3375B574-6F0B-4947-8917-2B6FAE8D25FD}" dt="2022-11-14T16:13:38.698" v="0" actId="1076"/>
          <ac:spMkLst>
            <pc:docMk/>
            <pc:sldMk cId="3241496372" sldId="347"/>
            <ac:spMk id="5245" creationId="{8A60F679-BA56-A991-8B63-A4AA02285266}"/>
          </ac:spMkLst>
        </pc:spChg>
        <pc:spChg chg="mod">
          <ac:chgData name="Kawanishi Tetsuya" userId="440016e27858312a" providerId="LiveId" clId="{3375B574-6F0B-4947-8917-2B6FAE8D25FD}" dt="2022-11-14T16:13:38.698" v="0" actId="1076"/>
          <ac:spMkLst>
            <pc:docMk/>
            <pc:sldMk cId="3241496372" sldId="347"/>
            <ac:spMk id="5246" creationId="{358623CC-E197-7AB0-0BAB-9CBB9F3F7235}"/>
          </ac:spMkLst>
        </pc:spChg>
        <pc:spChg chg="mod">
          <ac:chgData name="Kawanishi Tetsuya" userId="440016e27858312a" providerId="LiveId" clId="{3375B574-6F0B-4947-8917-2B6FAE8D25FD}" dt="2022-11-14T16:13:38.698" v="0" actId="1076"/>
          <ac:spMkLst>
            <pc:docMk/>
            <pc:sldMk cId="3241496372" sldId="347"/>
            <ac:spMk id="5247" creationId="{122B4E91-6400-5D4D-9027-28B84EC2CFAA}"/>
          </ac:spMkLst>
        </pc:spChg>
        <pc:spChg chg="mod">
          <ac:chgData name="Kawanishi Tetsuya" userId="440016e27858312a" providerId="LiveId" clId="{3375B574-6F0B-4947-8917-2B6FAE8D25FD}" dt="2022-11-14T16:13:38.698" v="0" actId="1076"/>
          <ac:spMkLst>
            <pc:docMk/>
            <pc:sldMk cId="3241496372" sldId="347"/>
            <ac:spMk id="5248" creationId="{A86DE6B4-8E76-E4E5-E512-4BFDEF22C43A}"/>
          </ac:spMkLst>
        </pc:spChg>
        <pc:spChg chg="mod">
          <ac:chgData name="Kawanishi Tetsuya" userId="440016e27858312a" providerId="LiveId" clId="{3375B574-6F0B-4947-8917-2B6FAE8D25FD}" dt="2022-11-14T16:13:38.698" v="0" actId="1076"/>
          <ac:spMkLst>
            <pc:docMk/>
            <pc:sldMk cId="3241496372" sldId="347"/>
            <ac:spMk id="5249" creationId="{A01812C7-59BD-0A01-8AA8-312BC3238613}"/>
          </ac:spMkLst>
        </pc:spChg>
        <pc:spChg chg="mod">
          <ac:chgData name="Kawanishi Tetsuya" userId="440016e27858312a" providerId="LiveId" clId="{3375B574-6F0B-4947-8917-2B6FAE8D25FD}" dt="2022-11-14T16:13:38.698" v="0" actId="1076"/>
          <ac:spMkLst>
            <pc:docMk/>
            <pc:sldMk cId="3241496372" sldId="347"/>
            <ac:spMk id="5250" creationId="{8313B1DE-59A0-7EB1-1149-DCECFC6D117A}"/>
          </ac:spMkLst>
        </pc:spChg>
        <pc:spChg chg="mod">
          <ac:chgData name="Kawanishi Tetsuya" userId="440016e27858312a" providerId="LiveId" clId="{3375B574-6F0B-4947-8917-2B6FAE8D25FD}" dt="2022-11-14T16:13:38.698" v="0" actId="1076"/>
          <ac:spMkLst>
            <pc:docMk/>
            <pc:sldMk cId="3241496372" sldId="347"/>
            <ac:spMk id="5251" creationId="{5D72E9C9-8170-4B43-A7B3-2A6BAC264D10}"/>
          </ac:spMkLst>
        </pc:spChg>
        <pc:spChg chg="mod">
          <ac:chgData name="Kawanishi Tetsuya" userId="440016e27858312a" providerId="LiveId" clId="{3375B574-6F0B-4947-8917-2B6FAE8D25FD}" dt="2022-11-14T16:13:38.698" v="0" actId="1076"/>
          <ac:spMkLst>
            <pc:docMk/>
            <pc:sldMk cId="3241496372" sldId="347"/>
            <ac:spMk id="5252" creationId="{EC9E59E6-C0CC-CB4C-991E-C5FFE7AA5392}"/>
          </ac:spMkLst>
        </pc:spChg>
        <pc:spChg chg="mod">
          <ac:chgData name="Kawanishi Tetsuya" userId="440016e27858312a" providerId="LiveId" clId="{3375B574-6F0B-4947-8917-2B6FAE8D25FD}" dt="2022-11-14T16:13:38.698" v="0" actId="1076"/>
          <ac:spMkLst>
            <pc:docMk/>
            <pc:sldMk cId="3241496372" sldId="347"/>
            <ac:spMk id="5253" creationId="{9E977F7D-CA3A-62BE-AA6A-8ACD9CA60D20}"/>
          </ac:spMkLst>
        </pc:spChg>
        <pc:spChg chg="mod">
          <ac:chgData name="Kawanishi Tetsuya" userId="440016e27858312a" providerId="LiveId" clId="{3375B574-6F0B-4947-8917-2B6FAE8D25FD}" dt="2022-11-14T16:13:38.698" v="0" actId="1076"/>
          <ac:spMkLst>
            <pc:docMk/>
            <pc:sldMk cId="3241496372" sldId="347"/>
            <ac:spMk id="5254" creationId="{181FE11F-C44E-4962-2AF3-F0AD83ED8FF2}"/>
          </ac:spMkLst>
        </pc:spChg>
        <pc:spChg chg="mod">
          <ac:chgData name="Kawanishi Tetsuya" userId="440016e27858312a" providerId="LiveId" clId="{3375B574-6F0B-4947-8917-2B6FAE8D25FD}" dt="2022-11-14T16:13:38.698" v="0" actId="1076"/>
          <ac:spMkLst>
            <pc:docMk/>
            <pc:sldMk cId="3241496372" sldId="347"/>
            <ac:spMk id="5255" creationId="{8AA33BFC-E323-24D7-B3B2-1CF1A95F83F8}"/>
          </ac:spMkLst>
        </pc:spChg>
        <pc:spChg chg="mod">
          <ac:chgData name="Kawanishi Tetsuya" userId="440016e27858312a" providerId="LiveId" clId="{3375B574-6F0B-4947-8917-2B6FAE8D25FD}" dt="2022-11-14T16:13:38.698" v="0" actId="1076"/>
          <ac:spMkLst>
            <pc:docMk/>
            <pc:sldMk cId="3241496372" sldId="347"/>
            <ac:spMk id="5256" creationId="{00E17850-99DC-145B-0130-1B65E63E1A1C}"/>
          </ac:spMkLst>
        </pc:spChg>
        <pc:spChg chg="mod">
          <ac:chgData name="Kawanishi Tetsuya" userId="440016e27858312a" providerId="LiveId" clId="{3375B574-6F0B-4947-8917-2B6FAE8D25FD}" dt="2022-11-14T16:13:38.698" v="0" actId="1076"/>
          <ac:spMkLst>
            <pc:docMk/>
            <pc:sldMk cId="3241496372" sldId="347"/>
            <ac:spMk id="5257" creationId="{02E3832E-AE98-11BA-D699-4BA48BD4DB09}"/>
          </ac:spMkLst>
        </pc:spChg>
        <pc:spChg chg="mod">
          <ac:chgData name="Kawanishi Tetsuya" userId="440016e27858312a" providerId="LiveId" clId="{3375B574-6F0B-4947-8917-2B6FAE8D25FD}" dt="2022-11-14T16:13:38.698" v="0" actId="1076"/>
          <ac:spMkLst>
            <pc:docMk/>
            <pc:sldMk cId="3241496372" sldId="347"/>
            <ac:spMk id="5258" creationId="{720397F7-7B60-3876-E9E3-9E1D9A50409C}"/>
          </ac:spMkLst>
        </pc:spChg>
        <pc:spChg chg="mod">
          <ac:chgData name="Kawanishi Tetsuya" userId="440016e27858312a" providerId="LiveId" clId="{3375B574-6F0B-4947-8917-2B6FAE8D25FD}" dt="2022-11-14T16:13:38.698" v="0" actId="1076"/>
          <ac:spMkLst>
            <pc:docMk/>
            <pc:sldMk cId="3241496372" sldId="347"/>
            <ac:spMk id="5259" creationId="{0B817AD0-C6E1-D89E-F532-818198755F65}"/>
          </ac:spMkLst>
        </pc:spChg>
        <pc:spChg chg="mod">
          <ac:chgData name="Kawanishi Tetsuya" userId="440016e27858312a" providerId="LiveId" clId="{3375B574-6F0B-4947-8917-2B6FAE8D25FD}" dt="2022-11-14T16:13:38.698" v="0" actId="1076"/>
          <ac:spMkLst>
            <pc:docMk/>
            <pc:sldMk cId="3241496372" sldId="347"/>
            <ac:spMk id="5260" creationId="{010505F8-0E8B-B87E-BEF4-E421ABB53972}"/>
          </ac:spMkLst>
        </pc:spChg>
        <pc:spChg chg="mod">
          <ac:chgData name="Kawanishi Tetsuya" userId="440016e27858312a" providerId="LiveId" clId="{3375B574-6F0B-4947-8917-2B6FAE8D25FD}" dt="2022-11-14T16:13:38.698" v="0" actId="1076"/>
          <ac:spMkLst>
            <pc:docMk/>
            <pc:sldMk cId="3241496372" sldId="347"/>
            <ac:spMk id="5261" creationId="{9587F6A1-3216-1490-6F7B-817E763FC639}"/>
          </ac:spMkLst>
        </pc:spChg>
        <pc:spChg chg="mod">
          <ac:chgData name="Kawanishi Tetsuya" userId="440016e27858312a" providerId="LiveId" clId="{3375B574-6F0B-4947-8917-2B6FAE8D25FD}" dt="2022-11-14T16:13:38.698" v="0" actId="1076"/>
          <ac:spMkLst>
            <pc:docMk/>
            <pc:sldMk cId="3241496372" sldId="347"/>
            <ac:spMk id="5262" creationId="{7520F069-188C-D431-9BD2-2B0B21F2489D}"/>
          </ac:spMkLst>
        </pc:spChg>
        <pc:spChg chg="mod">
          <ac:chgData name="Kawanishi Tetsuya" userId="440016e27858312a" providerId="LiveId" clId="{3375B574-6F0B-4947-8917-2B6FAE8D25FD}" dt="2022-11-14T16:13:38.698" v="0" actId="1076"/>
          <ac:spMkLst>
            <pc:docMk/>
            <pc:sldMk cId="3241496372" sldId="347"/>
            <ac:spMk id="5263" creationId="{738416FA-6027-BD1E-1E5F-7F64C693D609}"/>
          </ac:spMkLst>
        </pc:spChg>
        <pc:spChg chg="mod">
          <ac:chgData name="Kawanishi Tetsuya" userId="440016e27858312a" providerId="LiveId" clId="{3375B574-6F0B-4947-8917-2B6FAE8D25FD}" dt="2022-11-14T16:13:38.698" v="0" actId="1076"/>
          <ac:spMkLst>
            <pc:docMk/>
            <pc:sldMk cId="3241496372" sldId="347"/>
            <ac:spMk id="5264" creationId="{C022992F-3C45-429C-7206-76820FC75156}"/>
          </ac:spMkLst>
        </pc:spChg>
        <pc:spChg chg="mod">
          <ac:chgData name="Kawanishi Tetsuya" userId="440016e27858312a" providerId="LiveId" clId="{3375B574-6F0B-4947-8917-2B6FAE8D25FD}" dt="2022-11-14T16:13:38.698" v="0" actId="1076"/>
          <ac:spMkLst>
            <pc:docMk/>
            <pc:sldMk cId="3241496372" sldId="347"/>
            <ac:spMk id="5265" creationId="{F45CE4DE-2AB1-F97D-12B2-7E6EE7581EDC}"/>
          </ac:spMkLst>
        </pc:spChg>
        <pc:spChg chg="mod">
          <ac:chgData name="Kawanishi Tetsuya" userId="440016e27858312a" providerId="LiveId" clId="{3375B574-6F0B-4947-8917-2B6FAE8D25FD}" dt="2022-11-14T16:13:38.698" v="0" actId="1076"/>
          <ac:spMkLst>
            <pc:docMk/>
            <pc:sldMk cId="3241496372" sldId="347"/>
            <ac:spMk id="5266" creationId="{073BE874-C8EE-EE3B-151B-D8417085D2E9}"/>
          </ac:spMkLst>
        </pc:spChg>
        <pc:spChg chg="mod">
          <ac:chgData name="Kawanishi Tetsuya" userId="440016e27858312a" providerId="LiveId" clId="{3375B574-6F0B-4947-8917-2B6FAE8D25FD}" dt="2022-11-14T16:13:38.698" v="0" actId="1076"/>
          <ac:spMkLst>
            <pc:docMk/>
            <pc:sldMk cId="3241496372" sldId="347"/>
            <ac:spMk id="5267" creationId="{8A8B1690-6DAA-CD46-774A-DC7A74DFAD4C}"/>
          </ac:spMkLst>
        </pc:spChg>
        <pc:spChg chg="mod">
          <ac:chgData name="Kawanishi Tetsuya" userId="440016e27858312a" providerId="LiveId" clId="{3375B574-6F0B-4947-8917-2B6FAE8D25FD}" dt="2022-11-14T16:13:38.698" v="0" actId="1076"/>
          <ac:spMkLst>
            <pc:docMk/>
            <pc:sldMk cId="3241496372" sldId="347"/>
            <ac:spMk id="5268" creationId="{2AA03C3D-8F68-A2D7-974B-BDE8CA57BACB}"/>
          </ac:spMkLst>
        </pc:spChg>
        <pc:spChg chg="mod">
          <ac:chgData name="Kawanishi Tetsuya" userId="440016e27858312a" providerId="LiveId" clId="{3375B574-6F0B-4947-8917-2B6FAE8D25FD}" dt="2022-11-14T16:13:38.698" v="0" actId="1076"/>
          <ac:spMkLst>
            <pc:docMk/>
            <pc:sldMk cId="3241496372" sldId="347"/>
            <ac:spMk id="5269" creationId="{98D78796-25F9-63C2-4592-F28FD55C9214}"/>
          </ac:spMkLst>
        </pc:spChg>
        <pc:spChg chg="mod">
          <ac:chgData name="Kawanishi Tetsuya" userId="440016e27858312a" providerId="LiveId" clId="{3375B574-6F0B-4947-8917-2B6FAE8D25FD}" dt="2022-11-14T16:13:38.698" v="0" actId="1076"/>
          <ac:spMkLst>
            <pc:docMk/>
            <pc:sldMk cId="3241496372" sldId="347"/>
            <ac:spMk id="5270" creationId="{9C2DD485-5426-0C3F-0924-12D3C540DAE9}"/>
          </ac:spMkLst>
        </pc:spChg>
        <pc:spChg chg="mod">
          <ac:chgData name="Kawanishi Tetsuya" userId="440016e27858312a" providerId="LiveId" clId="{3375B574-6F0B-4947-8917-2B6FAE8D25FD}" dt="2022-11-14T16:13:38.698" v="0" actId="1076"/>
          <ac:spMkLst>
            <pc:docMk/>
            <pc:sldMk cId="3241496372" sldId="347"/>
            <ac:spMk id="5271" creationId="{86D77E52-015F-B631-ADA8-44EA6E8A4639}"/>
          </ac:spMkLst>
        </pc:spChg>
        <pc:spChg chg="mod">
          <ac:chgData name="Kawanishi Tetsuya" userId="440016e27858312a" providerId="LiveId" clId="{3375B574-6F0B-4947-8917-2B6FAE8D25FD}" dt="2022-11-14T16:13:38.698" v="0" actId="1076"/>
          <ac:spMkLst>
            <pc:docMk/>
            <pc:sldMk cId="3241496372" sldId="347"/>
            <ac:spMk id="5272" creationId="{13657D65-BFCD-D877-A035-521DDAB9C99E}"/>
          </ac:spMkLst>
        </pc:spChg>
        <pc:spChg chg="mod">
          <ac:chgData name="Kawanishi Tetsuya" userId="440016e27858312a" providerId="LiveId" clId="{3375B574-6F0B-4947-8917-2B6FAE8D25FD}" dt="2022-11-14T16:13:38.698" v="0" actId="1076"/>
          <ac:spMkLst>
            <pc:docMk/>
            <pc:sldMk cId="3241496372" sldId="347"/>
            <ac:spMk id="5273" creationId="{59305E00-FD96-35BF-2663-9414F16A99A5}"/>
          </ac:spMkLst>
        </pc:spChg>
        <pc:spChg chg="mod">
          <ac:chgData name="Kawanishi Tetsuya" userId="440016e27858312a" providerId="LiveId" clId="{3375B574-6F0B-4947-8917-2B6FAE8D25FD}" dt="2022-11-14T16:13:38.698" v="0" actId="1076"/>
          <ac:spMkLst>
            <pc:docMk/>
            <pc:sldMk cId="3241496372" sldId="347"/>
            <ac:spMk id="5274" creationId="{F0C9D8EE-F8EE-EC30-4770-FB332B5E0A1D}"/>
          </ac:spMkLst>
        </pc:spChg>
        <pc:spChg chg="mod">
          <ac:chgData name="Kawanishi Tetsuya" userId="440016e27858312a" providerId="LiveId" clId="{3375B574-6F0B-4947-8917-2B6FAE8D25FD}" dt="2022-11-14T16:13:38.698" v="0" actId="1076"/>
          <ac:spMkLst>
            <pc:docMk/>
            <pc:sldMk cId="3241496372" sldId="347"/>
            <ac:spMk id="5275" creationId="{B78C1829-8842-E4BB-5389-3DAE0561C72F}"/>
          </ac:spMkLst>
        </pc:spChg>
        <pc:spChg chg="mod">
          <ac:chgData name="Kawanishi Tetsuya" userId="440016e27858312a" providerId="LiveId" clId="{3375B574-6F0B-4947-8917-2B6FAE8D25FD}" dt="2022-11-14T16:13:38.698" v="0" actId="1076"/>
          <ac:spMkLst>
            <pc:docMk/>
            <pc:sldMk cId="3241496372" sldId="347"/>
            <ac:spMk id="5276" creationId="{4B0AC164-80F3-F34A-2F7C-2E775502A46C}"/>
          </ac:spMkLst>
        </pc:spChg>
        <pc:spChg chg="mod">
          <ac:chgData name="Kawanishi Tetsuya" userId="440016e27858312a" providerId="LiveId" clId="{3375B574-6F0B-4947-8917-2B6FAE8D25FD}" dt="2022-11-14T16:13:38.698" v="0" actId="1076"/>
          <ac:spMkLst>
            <pc:docMk/>
            <pc:sldMk cId="3241496372" sldId="347"/>
            <ac:spMk id="5277" creationId="{C711500F-5852-CD74-6F3F-006772AF51CF}"/>
          </ac:spMkLst>
        </pc:spChg>
        <pc:spChg chg="mod">
          <ac:chgData name="Kawanishi Tetsuya" userId="440016e27858312a" providerId="LiveId" clId="{3375B574-6F0B-4947-8917-2B6FAE8D25FD}" dt="2022-11-14T16:13:38.698" v="0" actId="1076"/>
          <ac:spMkLst>
            <pc:docMk/>
            <pc:sldMk cId="3241496372" sldId="347"/>
            <ac:spMk id="5278" creationId="{934CB322-7863-DA0B-5D59-816CB312CF3B}"/>
          </ac:spMkLst>
        </pc:spChg>
        <pc:spChg chg="mod">
          <ac:chgData name="Kawanishi Tetsuya" userId="440016e27858312a" providerId="LiveId" clId="{3375B574-6F0B-4947-8917-2B6FAE8D25FD}" dt="2022-11-14T16:13:38.698" v="0" actId="1076"/>
          <ac:spMkLst>
            <pc:docMk/>
            <pc:sldMk cId="3241496372" sldId="347"/>
            <ac:spMk id="5279" creationId="{5A841B00-4D6F-85A2-B3D3-0761126B3F8D}"/>
          </ac:spMkLst>
        </pc:spChg>
        <pc:spChg chg="mod">
          <ac:chgData name="Kawanishi Tetsuya" userId="440016e27858312a" providerId="LiveId" clId="{3375B574-6F0B-4947-8917-2B6FAE8D25FD}" dt="2022-11-14T16:13:38.698" v="0" actId="1076"/>
          <ac:spMkLst>
            <pc:docMk/>
            <pc:sldMk cId="3241496372" sldId="347"/>
            <ac:spMk id="5280" creationId="{1FD71F49-3D28-1044-3B39-C6B9092EC108}"/>
          </ac:spMkLst>
        </pc:spChg>
        <pc:spChg chg="mod">
          <ac:chgData name="Kawanishi Tetsuya" userId="440016e27858312a" providerId="LiveId" clId="{3375B574-6F0B-4947-8917-2B6FAE8D25FD}" dt="2022-11-14T16:13:38.698" v="0" actId="1076"/>
          <ac:spMkLst>
            <pc:docMk/>
            <pc:sldMk cId="3241496372" sldId="347"/>
            <ac:spMk id="5281" creationId="{81B67FAF-F3E8-4709-E9A1-70DCFDDD5DB7}"/>
          </ac:spMkLst>
        </pc:spChg>
        <pc:spChg chg="mod">
          <ac:chgData name="Kawanishi Tetsuya" userId="440016e27858312a" providerId="LiveId" clId="{3375B574-6F0B-4947-8917-2B6FAE8D25FD}" dt="2022-11-14T16:13:38.698" v="0" actId="1076"/>
          <ac:spMkLst>
            <pc:docMk/>
            <pc:sldMk cId="3241496372" sldId="347"/>
            <ac:spMk id="5282" creationId="{DC328204-042C-6224-27CC-EF55B3862C4F}"/>
          </ac:spMkLst>
        </pc:spChg>
        <pc:spChg chg="mod">
          <ac:chgData name="Kawanishi Tetsuya" userId="440016e27858312a" providerId="LiveId" clId="{3375B574-6F0B-4947-8917-2B6FAE8D25FD}" dt="2022-11-14T16:13:38.698" v="0" actId="1076"/>
          <ac:spMkLst>
            <pc:docMk/>
            <pc:sldMk cId="3241496372" sldId="347"/>
            <ac:spMk id="5283" creationId="{A21631DC-D63C-3CC4-4265-FCD9DD646BE3}"/>
          </ac:spMkLst>
        </pc:spChg>
        <pc:spChg chg="mod">
          <ac:chgData name="Kawanishi Tetsuya" userId="440016e27858312a" providerId="LiveId" clId="{3375B574-6F0B-4947-8917-2B6FAE8D25FD}" dt="2022-11-14T16:13:38.698" v="0" actId="1076"/>
          <ac:spMkLst>
            <pc:docMk/>
            <pc:sldMk cId="3241496372" sldId="347"/>
            <ac:spMk id="5284" creationId="{8A01B8C1-2629-3FBB-C823-D5BEDF196868}"/>
          </ac:spMkLst>
        </pc:spChg>
        <pc:spChg chg="mod">
          <ac:chgData name="Kawanishi Tetsuya" userId="440016e27858312a" providerId="LiveId" clId="{3375B574-6F0B-4947-8917-2B6FAE8D25FD}" dt="2022-11-14T16:13:38.698" v="0" actId="1076"/>
          <ac:spMkLst>
            <pc:docMk/>
            <pc:sldMk cId="3241496372" sldId="347"/>
            <ac:spMk id="5285" creationId="{6C1E9E92-E7A1-12E8-6845-A5E9682C9278}"/>
          </ac:spMkLst>
        </pc:spChg>
        <pc:spChg chg="mod">
          <ac:chgData name="Kawanishi Tetsuya" userId="440016e27858312a" providerId="LiveId" clId="{3375B574-6F0B-4947-8917-2B6FAE8D25FD}" dt="2022-11-14T16:13:38.698" v="0" actId="1076"/>
          <ac:spMkLst>
            <pc:docMk/>
            <pc:sldMk cId="3241496372" sldId="347"/>
            <ac:spMk id="5286" creationId="{5AB9D270-FE4B-C60B-7042-B7BF0DB96149}"/>
          </ac:spMkLst>
        </pc:spChg>
        <pc:spChg chg="mod">
          <ac:chgData name="Kawanishi Tetsuya" userId="440016e27858312a" providerId="LiveId" clId="{3375B574-6F0B-4947-8917-2B6FAE8D25FD}" dt="2022-11-14T16:13:38.698" v="0" actId="1076"/>
          <ac:spMkLst>
            <pc:docMk/>
            <pc:sldMk cId="3241496372" sldId="347"/>
            <ac:spMk id="5287" creationId="{94BC6B7B-677E-4778-B23B-DB7D3C53541C}"/>
          </ac:spMkLst>
        </pc:spChg>
        <pc:spChg chg="mod">
          <ac:chgData name="Kawanishi Tetsuya" userId="440016e27858312a" providerId="LiveId" clId="{3375B574-6F0B-4947-8917-2B6FAE8D25FD}" dt="2022-11-14T16:13:38.698" v="0" actId="1076"/>
          <ac:spMkLst>
            <pc:docMk/>
            <pc:sldMk cId="3241496372" sldId="347"/>
            <ac:spMk id="5288" creationId="{74109A56-8F28-66BC-516F-FD2E68C2964B}"/>
          </ac:spMkLst>
        </pc:spChg>
        <pc:spChg chg="mod">
          <ac:chgData name="Kawanishi Tetsuya" userId="440016e27858312a" providerId="LiveId" clId="{3375B574-6F0B-4947-8917-2B6FAE8D25FD}" dt="2022-11-14T16:13:38.698" v="0" actId="1076"/>
          <ac:spMkLst>
            <pc:docMk/>
            <pc:sldMk cId="3241496372" sldId="347"/>
            <ac:spMk id="5289" creationId="{D9A30090-4D30-E957-4807-8A5C1562A8AC}"/>
          </ac:spMkLst>
        </pc:spChg>
        <pc:spChg chg="mod">
          <ac:chgData name="Kawanishi Tetsuya" userId="440016e27858312a" providerId="LiveId" clId="{3375B574-6F0B-4947-8917-2B6FAE8D25FD}" dt="2022-11-14T16:13:38.698" v="0" actId="1076"/>
          <ac:spMkLst>
            <pc:docMk/>
            <pc:sldMk cId="3241496372" sldId="347"/>
            <ac:spMk id="5290" creationId="{B8A9AEEC-2BA5-3CDE-7C49-0F2F818CEC57}"/>
          </ac:spMkLst>
        </pc:spChg>
        <pc:spChg chg="mod">
          <ac:chgData name="Kawanishi Tetsuya" userId="440016e27858312a" providerId="LiveId" clId="{3375B574-6F0B-4947-8917-2B6FAE8D25FD}" dt="2022-11-14T16:13:38.698" v="0" actId="1076"/>
          <ac:spMkLst>
            <pc:docMk/>
            <pc:sldMk cId="3241496372" sldId="347"/>
            <ac:spMk id="5291" creationId="{7B02E7DE-F660-BDE1-9B32-D055860D2D51}"/>
          </ac:spMkLst>
        </pc:spChg>
        <pc:spChg chg="mod">
          <ac:chgData name="Kawanishi Tetsuya" userId="440016e27858312a" providerId="LiveId" clId="{3375B574-6F0B-4947-8917-2B6FAE8D25FD}" dt="2022-11-14T16:13:38.698" v="0" actId="1076"/>
          <ac:spMkLst>
            <pc:docMk/>
            <pc:sldMk cId="3241496372" sldId="347"/>
            <ac:spMk id="5292" creationId="{858251C3-5EC9-B4C3-7936-7258DFE9918B}"/>
          </ac:spMkLst>
        </pc:spChg>
        <pc:spChg chg="mod">
          <ac:chgData name="Kawanishi Tetsuya" userId="440016e27858312a" providerId="LiveId" clId="{3375B574-6F0B-4947-8917-2B6FAE8D25FD}" dt="2022-11-14T16:13:38.698" v="0" actId="1076"/>
          <ac:spMkLst>
            <pc:docMk/>
            <pc:sldMk cId="3241496372" sldId="347"/>
            <ac:spMk id="5293" creationId="{B52336BC-CF0F-0634-F8CC-6DA9E11B277F}"/>
          </ac:spMkLst>
        </pc:spChg>
        <pc:spChg chg="mod">
          <ac:chgData name="Kawanishi Tetsuya" userId="440016e27858312a" providerId="LiveId" clId="{3375B574-6F0B-4947-8917-2B6FAE8D25FD}" dt="2022-11-14T16:13:38.698" v="0" actId="1076"/>
          <ac:spMkLst>
            <pc:docMk/>
            <pc:sldMk cId="3241496372" sldId="347"/>
            <ac:spMk id="5294" creationId="{DA28CF7B-A82F-1ADD-2734-6EDC6E3B1324}"/>
          </ac:spMkLst>
        </pc:spChg>
        <pc:spChg chg="mod">
          <ac:chgData name="Kawanishi Tetsuya" userId="440016e27858312a" providerId="LiveId" clId="{3375B574-6F0B-4947-8917-2B6FAE8D25FD}" dt="2022-11-14T16:13:38.698" v="0" actId="1076"/>
          <ac:spMkLst>
            <pc:docMk/>
            <pc:sldMk cId="3241496372" sldId="347"/>
            <ac:spMk id="5295" creationId="{8EDFA547-E6FF-4E8A-4500-8362CA7B4822}"/>
          </ac:spMkLst>
        </pc:spChg>
        <pc:spChg chg="mod">
          <ac:chgData name="Kawanishi Tetsuya" userId="440016e27858312a" providerId="LiveId" clId="{3375B574-6F0B-4947-8917-2B6FAE8D25FD}" dt="2022-11-14T16:13:38.698" v="0" actId="1076"/>
          <ac:spMkLst>
            <pc:docMk/>
            <pc:sldMk cId="3241496372" sldId="347"/>
            <ac:spMk id="5296" creationId="{C078B009-CCD1-590D-9DE7-EB88C3C5B1D9}"/>
          </ac:spMkLst>
        </pc:spChg>
        <pc:spChg chg="mod">
          <ac:chgData name="Kawanishi Tetsuya" userId="440016e27858312a" providerId="LiveId" clId="{3375B574-6F0B-4947-8917-2B6FAE8D25FD}" dt="2022-11-14T16:13:38.698" v="0" actId="1076"/>
          <ac:spMkLst>
            <pc:docMk/>
            <pc:sldMk cId="3241496372" sldId="347"/>
            <ac:spMk id="5297" creationId="{C970E086-F228-64F1-D613-C347F7D61192}"/>
          </ac:spMkLst>
        </pc:spChg>
        <pc:spChg chg="mod">
          <ac:chgData name="Kawanishi Tetsuya" userId="440016e27858312a" providerId="LiveId" clId="{3375B574-6F0B-4947-8917-2B6FAE8D25FD}" dt="2022-11-14T16:13:38.698" v="0" actId="1076"/>
          <ac:spMkLst>
            <pc:docMk/>
            <pc:sldMk cId="3241496372" sldId="347"/>
            <ac:spMk id="5298" creationId="{90D3F3B5-C0C0-2981-B057-8BEFDA0B51B4}"/>
          </ac:spMkLst>
        </pc:spChg>
        <pc:spChg chg="mod">
          <ac:chgData name="Kawanishi Tetsuya" userId="440016e27858312a" providerId="LiveId" clId="{3375B574-6F0B-4947-8917-2B6FAE8D25FD}" dt="2022-11-14T16:13:38.698" v="0" actId="1076"/>
          <ac:spMkLst>
            <pc:docMk/>
            <pc:sldMk cId="3241496372" sldId="347"/>
            <ac:spMk id="5299" creationId="{AFD9EC71-B841-153E-3328-E771206D613D}"/>
          </ac:spMkLst>
        </pc:spChg>
        <pc:spChg chg="mod">
          <ac:chgData name="Kawanishi Tetsuya" userId="440016e27858312a" providerId="LiveId" clId="{3375B574-6F0B-4947-8917-2B6FAE8D25FD}" dt="2022-11-14T16:13:38.698" v="0" actId="1076"/>
          <ac:spMkLst>
            <pc:docMk/>
            <pc:sldMk cId="3241496372" sldId="347"/>
            <ac:spMk id="5300" creationId="{D7B4646D-9090-018E-9295-869DAC30BEB5}"/>
          </ac:spMkLst>
        </pc:spChg>
        <pc:spChg chg="mod">
          <ac:chgData name="Kawanishi Tetsuya" userId="440016e27858312a" providerId="LiveId" clId="{3375B574-6F0B-4947-8917-2B6FAE8D25FD}" dt="2022-11-14T16:13:38.698" v="0" actId="1076"/>
          <ac:spMkLst>
            <pc:docMk/>
            <pc:sldMk cId="3241496372" sldId="347"/>
            <ac:spMk id="5301" creationId="{5BB461CB-85E6-C49C-81E5-A09D42C12698}"/>
          </ac:spMkLst>
        </pc:spChg>
        <pc:spChg chg="mod">
          <ac:chgData name="Kawanishi Tetsuya" userId="440016e27858312a" providerId="LiveId" clId="{3375B574-6F0B-4947-8917-2B6FAE8D25FD}" dt="2022-11-14T16:13:38.698" v="0" actId="1076"/>
          <ac:spMkLst>
            <pc:docMk/>
            <pc:sldMk cId="3241496372" sldId="347"/>
            <ac:spMk id="5302" creationId="{8ECD3EBD-347C-63A0-99B2-97F13B08DCB2}"/>
          </ac:spMkLst>
        </pc:spChg>
        <pc:spChg chg="mod">
          <ac:chgData name="Kawanishi Tetsuya" userId="440016e27858312a" providerId="LiveId" clId="{3375B574-6F0B-4947-8917-2B6FAE8D25FD}" dt="2022-11-14T16:13:38.698" v="0" actId="1076"/>
          <ac:spMkLst>
            <pc:docMk/>
            <pc:sldMk cId="3241496372" sldId="347"/>
            <ac:spMk id="5303" creationId="{542C6F19-2C28-F7B7-DE1C-CEA6F61820FB}"/>
          </ac:spMkLst>
        </pc:spChg>
        <pc:spChg chg="mod">
          <ac:chgData name="Kawanishi Tetsuya" userId="440016e27858312a" providerId="LiveId" clId="{3375B574-6F0B-4947-8917-2B6FAE8D25FD}" dt="2022-11-14T16:13:38.698" v="0" actId="1076"/>
          <ac:spMkLst>
            <pc:docMk/>
            <pc:sldMk cId="3241496372" sldId="347"/>
            <ac:spMk id="5304" creationId="{C8FD0E10-6725-9087-7029-33F1D3F8FEC6}"/>
          </ac:spMkLst>
        </pc:spChg>
        <pc:spChg chg="mod">
          <ac:chgData name="Kawanishi Tetsuya" userId="440016e27858312a" providerId="LiveId" clId="{3375B574-6F0B-4947-8917-2B6FAE8D25FD}" dt="2022-11-14T16:13:38.698" v="0" actId="1076"/>
          <ac:spMkLst>
            <pc:docMk/>
            <pc:sldMk cId="3241496372" sldId="347"/>
            <ac:spMk id="5305" creationId="{A4151561-04EB-0FCE-3300-C4695406AED1}"/>
          </ac:spMkLst>
        </pc:spChg>
        <pc:spChg chg="mod">
          <ac:chgData name="Kawanishi Tetsuya" userId="440016e27858312a" providerId="LiveId" clId="{3375B574-6F0B-4947-8917-2B6FAE8D25FD}" dt="2022-11-14T16:13:38.698" v="0" actId="1076"/>
          <ac:spMkLst>
            <pc:docMk/>
            <pc:sldMk cId="3241496372" sldId="347"/>
            <ac:spMk id="5306" creationId="{FDFEDC5D-ED6B-B31F-771D-E46813BE3D64}"/>
          </ac:spMkLst>
        </pc:spChg>
        <pc:spChg chg="mod">
          <ac:chgData name="Kawanishi Tetsuya" userId="440016e27858312a" providerId="LiveId" clId="{3375B574-6F0B-4947-8917-2B6FAE8D25FD}" dt="2022-11-14T16:13:38.698" v="0" actId="1076"/>
          <ac:spMkLst>
            <pc:docMk/>
            <pc:sldMk cId="3241496372" sldId="347"/>
            <ac:spMk id="5307" creationId="{40A980BD-4DEE-EEC2-8457-BEB0A9A589D3}"/>
          </ac:spMkLst>
        </pc:spChg>
        <pc:spChg chg="mod">
          <ac:chgData name="Kawanishi Tetsuya" userId="440016e27858312a" providerId="LiveId" clId="{3375B574-6F0B-4947-8917-2B6FAE8D25FD}" dt="2022-11-14T16:13:38.698" v="0" actId="1076"/>
          <ac:spMkLst>
            <pc:docMk/>
            <pc:sldMk cId="3241496372" sldId="347"/>
            <ac:spMk id="5308" creationId="{7D7F964C-C04A-C91F-FA5B-41390FF44306}"/>
          </ac:spMkLst>
        </pc:spChg>
        <pc:spChg chg="mod">
          <ac:chgData name="Kawanishi Tetsuya" userId="440016e27858312a" providerId="LiveId" clId="{3375B574-6F0B-4947-8917-2B6FAE8D25FD}" dt="2022-11-14T16:13:38.698" v="0" actId="1076"/>
          <ac:spMkLst>
            <pc:docMk/>
            <pc:sldMk cId="3241496372" sldId="347"/>
            <ac:spMk id="5309" creationId="{11CBD121-3C10-FD6B-BD3A-68A45DBFACD4}"/>
          </ac:spMkLst>
        </pc:spChg>
        <pc:spChg chg="mod">
          <ac:chgData name="Kawanishi Tetsuya" userId="440016e27858312a" providerId="LiveId" clId="{3375B574-6F0B-4947-8917-2B6FAE8D25FD}" dt="2022-11-14T16:13:38.698" v="0" actId="1076"/>
          <ac:spMkLst>
            <pc:docMk/>
            <pc:sldMk cId="3241496372" sldId="347"/>
            <ac:spMk id="5310" creationId="{A3A511C2-924D-9C05-414E-82DD55E0259C}"/>
          </ac:spMkLst>
        </pc:spChg>
        <pc:spChg chg="mod">
          <ac:chgData name="Kawanishi Tetsuya" userId="440016e27858312a" providerId="LiveId" clId="{3375B574-6F0B-4947-8917-2B6FAE8D25FD}" dt="2022-11-14T16:13:38.698" v="0" actId="1076"/>
          <ac:spMkLst>
            <pc:docMk/>
            <pc:sldMk cId="3241496372" sldId="347"/>
            <ac:spMk id="5311" creationId="{77595B05-E572-D92C-A197-F397F3B0A7F8}"/>
          </ac:spMkLst>
        </pc:spChg>
        <pc:spChg chg="mod">
          <ac:chgData name="Kawanishi Tetsuya" userId="440016e27858312a" providerId="LiveId" clId="{3375B574-6F0B-4947-8917-2B6FAE8D25FD}" dt="2022-11-14T16:13:38.698" v="0" actId="1076"/>
          <ac:spMkLst>
            <pc:docMk/>
            <pc:sldMk cId="3241496372" sldId="347"/>
            <ac:spMk id="5312" creationId="{0FD558D6-E68D-1059-6DE5-02A68D28961D}"/>
          </ac:spMkLst>
        </pc:spChg>
        <pc:spChg chg="mod">
          <ac:chgData name="Kawanishi Tetsuya" userId="440016e27858312a" providerId="LiveId" clId="{3375B574-6F0B-4947-8917-2B6FAE8D25FD}" dt="2022-11-14T16:13:38.698" v="0" actId="1076"/>
          <ac:spMkLst>
            <pc:docMk/>
            <pc:sldMk cId="3241496372" sldId="347"/>
            <ac:spMk id="5313" creationId="{2001FC61-1A60-FF31-855E-6704300B0670}"/>
          </ac:spMkLst>
        </pc:spChg>
        <pc:spChg chg="mod">
          <ac:chgData name="Kawanishi Tetsuya" userId="440016e27858312a" providerId="LiveId" clId="{3375B574-6F0B-4947-8917-2B6FAE8D25FD}" dt="2022-11-14T16:13:38.698" v="0" actId="1076"/>
          <ac:spMkLst>
            <pc:docMk/>
            <pc:sldMk cId="3241496372" sldId="347"/>
            <ac:spMk id="5314" creationId="{1E565D8B-E7AB-9DA2-FEEB-554A895B5889}"/>
          </ac:spMkLst>
        </pc:spChg>
        <pc:spChg chg="mod">
          <ac:chgData name="Kawanishi Tetsuya" userId="440016e27858312a" providerId="LiveId" clId="{3375B574-6F0B-4947-8917-2B6FAE8D25FD}" dt="2022-11-14T16:13:38.698" v="0" actId="1076"/>
          <ac:spMkLst>
            <pc:docMk/>
            <pc:sldMk cId="3241496372" sldId="347"/>
            <ac:spMk id="5315" creationId="{3ADC062F-ED38-D22D-A4B3-CCA0F3557BB5}"/>
          </ac:spMkLst>
        </pc:spChg>
        <pc:spChg chg="mod">
          <ac:chgData name="Kawanishi Tetsuya" userId="440016e27858312a" providerId="LiveId" clId="{3375B574-6F0B-4947-8917-2B6FAE8D25FD}" dt="2022-11-14T16:13:38.698" v="0" actId="1076"/>
          <ac:spMkLst>
            <pc:docMk/>
            <pc:sldMk cId="3241496372" sldId="347"/>
            <ac:spMk id="5316" creationId="{7F5B1459-86FB-FE36-4078-22F40AF86AE2}"/>
          </ac:spMkLst>
        </pc:spChg>
        <pc:spChg chg="mod">
          <ac:chgData name="Kawanishi Tetsuya" userId="440016e27858312a" providerId="LiveId" clId="{3375B574-6F0B-4947-8917-2B6FAE8D25FD}" dt="2022-11-14T16:13:38.698" v="0" actId="1076"/>
          <ac:spMkLst>
            <pc:docMk/>
            <pc:sldMk cId="3241496372" sldId="347"/>
            <ac:spMk id="5317" creationId="{E71A70DA-996E-C414-3F36-246502241B42}"/>
          </ac:spMkLst>
        </pc:spChg>
        <pc:spChg chg="mod">
          <ac:chgData name="Kawanishi Tetsuya" userId="440016e27858312a" providerId="LiveId" clId="{3375B574-6F0B-4947-8917-2B6FAE8D25FD}" dt="2022-11-14T16:13:38.698" v="0" actId="1076"/>
          <ac:spMkLst>
            <pc:docMk/>
            <pc:sldMk cId="3241496372" sldId="347"/>
            <ac:spMk id="5318" creationId="{CD634E3C-A6FA-58E1-19DE-29A1C88271B2}"/>
          </ac:spMkLst>
        </pc:spChg>
        <pc:spChg chg="mod">
          <ac:chgData name="Kawanishi Tetsuya" userId="440016e27858312a" providerId="LiveId" clId="{3375B574-6F0B-4947-8917-2B6FAE8D25FD}" dt="2022-11-14T16:13:38.698" v="0" actId="1076"/>
          <ac:spMkLst>
            <pc:docMk/>
            <pc:sldMk cId="3241496372" sldId="347"/>
            <ac:spMk id="5319" creationId="{DC696DD0-458E-EDFE-8FF4-2004F94D8A0D}"/>
          </ac:spMkLst>
        </pc:spChg>
        <pc:spChg chg="mod">
          <ac:chgData name="Kawanishi Tetsuya" userId="440016e27858312a" providerId="LiveId" clId="{3375B574-6F0B-4947-8917-2B6FAE8D25FD}" dt="2022-11-14T16:13:38.698" v="0" actId="1076"/>
          <ac:spMkLst>
            <pc:docMk/>
            <pc:sldMk cId="3241496372" sldId="347"/>
            <ac:spMk id="5320" creationId="{73484F10-842B-DBE2-183D-52958E1776FC}"/>
          </ac:spMkLst>
        </pc:spChg>
        <pc:spChg chg="mod">
          <ac:chgData name="Kawanishi Tetsuya" userId="440016e27858312a" providerId="LiveId" clId="{3375B574-6F0B-4947-8917-2B6FAE8D25FD}" dt="2022-11-14T16:13:38.698" v="0" actId="1076"/>
          <ac:spMkLst>
            <pc:docMk/>
            <pc:sldMk cId="3241496372" sldId="347"/>
            <ac:spMk id="5321" creationId="{72C4E075-2642-5780-1D6D-9E064FDE43EB}"/>
          </ac:spMkLst>
        </pc:spChg>
        <pc:spChg chg="mod">
          <ac:chgData name="Kawanishi Tetsuya" userId="440016e27858312a" providerId="LiveId" clId="{3375B574-6F0B-4947-8917-2B6FAE8D25FD}" dt="2022-11-14T16:13:38.698" v="0" actId="1076"/>
          <ac:spMkLst>
            <pc:docMk/>
            <pc:sldMk cId="3241496372" sldId="347"/>
            <ac:spMk id="5322" creationId="{7900255E-1471-F304-D679-1664320C8430}"/>
          </ac:spMkLst>
        </pc:spChg>
        <pc:spChg chg="mod">
          <ac:chgData name="Kawanishi Tetsuya" userId="440016e27858312a" providerId="LiveId" clId="{3375B574-6F0B-4947-8917-2B6FAE8D25FD}" dt="2022-11-14T16:13:38.698" v="0" actId="1076"/>
          <ac:spMkLst>
            <pc:docMk/>
            <pc:sldMk cId="3241496372" sldId="347"/>
            <ac:spMk id="5323" creationId="{2EF3BAA3-AEC4-2320-5A36-4A5E53DBBCFC}"/>
          </ac:spMkLst>
        </pc:spChg>
        <pc:spChg chg="mod">
          <ac:chgData name="Kawanishi Tetsuya" userId="440016e27858312a" providerId="LiveId" clId="{3375B574-6F0B-4947-8917-2B6FAE8D25FD}" dt="2022-11-14T16:13:38.698" v="0" actId="1076"/>
          <ac:spMkLst>
            <pc:docMk/>
            <pc:sldMk cId="3241496372" sldId="347"/>
            <ac:spMk id="5324" creationId="{44E1B113-7D02-EB79-646F-10387A7DF1B7}"/>
          </ac:spMkLst>
        </pc:spChg>
        <pc:spChg chg="mod">
          <ac:chgData name="Kawanishi Tetsuya" userId="440016e27858312a" providerId="LiveId" clId="{3375B574-6F0B-4947-8917-2B6FAE8D25FD}" dt="2022-11-14T16:13:38.698" v="0" actId="1076"/>
          <ac:spMkLst>
            <pc:docMk/>
            <pc:sldMk cId="3241496372" sldId="347"/>
            <ac:spMk id="5325" creationId="{09B725F5-E01F-3F63-642B-B87BEAEC1719}"/>
          </ac:spMkLst>
        </pc:spChg>
        <pc:spChg chg="mod">
          <ac:chgData name="Kawanishi Tetsuya" userId="440016e27858312a" providerId="LiveId" clId="{3375B574-6F0B-4947-8917-2B6FAE8D25FD}" dt="2022-11-14T16:13:38.698" v="0" actId="1076"/>
          <ac:spMkLst>
            <pc:docMk/>
            <pc:sldMk cId="3241496372" sldId="347"/>
            <ac:spMk id="5326" creationId="{F73DEB75-AADD-7DB1-1467-2334A89B94AB}"/>
          </ac:spMkLst>
        </pc:spChg>
        <pc:spChg chg="mod">
          <ac:chgData name="Kawanishi Tetsuya" userId="440016e27858312a" providerId="LiveId" clId="{3375B574-6F0B-4947-8917-2B6FAE8D25FD}" dt="2022-11-14T16:13:38.698" v="0" actId="1076"/>
          <ac:spMkLst>
            <pc:docMk/>
            <pc:sldMk cId="3241496372" sldId="347"/>
            <ac:spMk id="5327" creationId="{08F11430-04BB-DE27-32B2-A9B812335205}"/>
          </ac:spMkLst>
        </pc:spChg>
        <pc:spChg chg="mod">
          <ac:chgData name="Kawanishi Tetsuya" userId="440016e27858312a" providerId="LiveId" clId="{3375B574-6F0B-4947-8917-2B6FAE8D25FD}" dt="2022-11-14T16:13:38.698" v="0" actId="1076"/>
          <ac:spMkLst>
            <pc:docMk/>
            <pc:sldMk cId="3241496372" sldId="347"/>
            <ac:spMk id="5328" creationId="{2F866F93-3DF5-66B9-4589-DF47907D9AE1}"/>
          </ac:spMkLst>
        </pc:spChg>
        <pc:spChg chg="mod">
          <ac:chgData name="Kawanishi Tetsuya" userId="440016e27858312a" providerId="LiveId" clId="{3375B574-6F0B-4947-8917-2B6FAE8D25FD}" dt="2022-11-14T16:13:38.698" v="0" actId="1076"/>
          <ac:spMkLst>
            <pc:docMk/>
            <pc:sldMk cId="3241496372" sldId="347"/>
            <ac:spMk id="5329" creationId="{9E8852DC-3057-6EDB-45D7-2179ECA5F4D5}"/>
          </ac:spMkLst>
        </pc:spChg>
        <pc:spChg chg="mod">
          <ac:chgData name="Kawanishi Tetsuya" userId="440016e27858312a" providerId="LiveId" clId="{3375B574-6F0B-4947-8917-2B6FAE8D25FD}" dt="2022-11-14T16:13:38.698" v="0" actId="1076"/>
          <ac:spMkLst>
            <pc:docMk/>
            <pc:sldMk cId="3241496372" sldId="347"/>
            <ac:spMk id="5330" creationId="{4549F64E-7BFC-1BC7-E217-FB2CB2F35FF6}"/>
          </ac:spMkLst>
        </pc:spChg>
        <pc:spChg chg="mod">
          <ac:chgData name="Kawanishi Tetsuya" userId="440016e27858312a" providerId="LiveId" clId="{3375B574-6F0B-4947-8917-2B6FAE8D25FD}" dt="2022-11-14T16:13:38.698" v="0" actId="1076"/>
          <ac:spMkLst>
            <pc:docMk/>
            <pc:sldMk cId="3241496372" sldId="347"/>
            <ac:spMk id="5331" creationId="{38CB0891-A795-A26E-66B8-FBB5E2F37E94}"/>
          </ac:spMkLst>
        </pc:spChg>
        <pc:spChg chg="mod">
          <ac:chgData name="Kawanishi Tetsuya" userId="440016e27858312a" providerId="LiveId" clId="{3375B574-6F0B-4947-8917-2B6FAE8D25FD}" dt="2022-11-14T16:13:38.698" v="0" actId="1076"/>
          <ac:spMkLst>
            <pc:docMk/>
            <pc:sldMk cId="3241496372" sldId="347"/>
            <ac:spMk id="5332" creationId="{F4A4A059-2426-5E8D-A441-84C5F6BBB914}"/>
          </ac:spMkLst>
        </pc:spChg>
        <pc:spChg chg="mod">
          <ac:chgData name="Kawanishi Tetsuya" userId="440016e27858312a" providerId="LiveId" clId="{3375B574-6F0B-4947-8917-2B6FAE8D25FD}" dt="2022-11-14T16:13:38.698" v="0" actId="1076"/>
          <ac:spMkLst>
            <pc:docMk/>
            <pc:sldMk cId="3241496372" sldId="347"/>
            <ac:spMk id="5333" creationId="{BB6D9434-27B9-78EE-760B-600ABB05ED77}"/>
          </ac:spMkLst>
        </pc:spChg>
        <pc:spChg chg="mod">
          <ac:chgData name="Kawanishi Tetsuya" userId="440016e27858312a" providerId="LiveId" clId="{3375B574-6F0B-4947-8917-2B6FAE8D25FD}" dt="2022-11-14T16:13:38.698" v="0" actId="1076"/>
          <ac:spMkLst>
            <pc:docMk/>
            <pc:sldMk cId="3241496372" sldId="347"/>
            <ac:spMk id="5334" creationId="{F0295570-8753-FF11-2CAE-ACAC315B9C17}"/>
          </ac:spMkLst>
        </pc:spChg>
        <pc:spChg chg="mod">
          <ac:chgData name="Kawanishi Tetsuya" userId="440016e27858312a" providerId="LiveId" clId="{3375B574-6F0B-4947-8917-2B6FAE8D25FD}" dt="2022-11-14T16:13:38.698" v="0" actId="1076"/>
          <ac:spMkLst>
            <pc:docMk/>
            <pc:sldMk cId="3241496372" sldId="347"/>
            <ac:spMk id="5335" creationId="{1DE32045-5635-349B-6919-8B5B7ECDE584}"/>
          </ac:spMkLst>
        </pc:spChg>
        <pc:spChg chg="mod">
          <ac:chgData name="Kawanishi Tetsuya" userId="440016e27858312a" providerId="LiveId" clId="{3375B574-6F0B-4947-8917-2B6FAE8D25FD}" dt="2022-11-14T16:13:38.698" v="0" actId="1076"/>
          <ac:spMkLst>
            <pc:docMk/>
            <pc:sldMk cId="3241496372" sldId="347"/>
            <ac:spMk id="5336" creationId="{792F59E5-268D-8A86-EC3F-42D809C5E512}"/>
          </ac:spMkLst>
        </pc:spChg>
        <pc:spChg chg="mod">
          <ac:chgData name="Kawanishi Tetsuya" userId="440016e27858312a" providerId="LiveId" clId="{3375B574-6F0B-4947-8917-2B6FAE8D25FD}" dt="2022-11-14T16:13:38.698" v="0" actId="1076"/>
          <ac:spMkLst>
            <pc:docMk/>
            <pc:sldMk cId="3241496372" sldId="347"/>
            <ac:spMk id="5337" creationId="{D48EB8DA-131E-4925-B8FE-16CCF4346088}"/>
          </ac:spMkLst>
        </pc:spChg>
        <pc:spChg chg="mod">
          <ac:chgData name="Kawanishi Tetsuya" userId="440016e27858312a" providerId="LiveId" clId="{3375B574-6F0B-4947-8917-2B6FAE8D25FD}" dt="2022-11-14T16:13:38.698" v="0" actId="1076"/>
          <ac:spMkLst>
            <pc:docMk/>
            <pc:sldMk cId="3241496372" sldId="347"/>
            <ac:spMk id="5338" creationId="{6ADD3D82-17CE-392D-2C1A-1D772950E783}"/>
          </ac:spMkLst>
        </pc:spChg>
        <pc:spChg chg="mod">
          <ac:chgData name="Kawanishi Tetsuya" userId="440016e27858312a" providerId="LiveId" clId="{3375B574-6F0B-4947-8917-2B6FAE8D25FD}" dt="2022-11-14T16:13:38.698" v="0" actId="1076"/>
          <ac:spMkLst>
            <pc:docMk/>
            <pc:sldMk cId="3241496372" sldId="347"/>
            <ac:spMk id="5339" creationId="{58CCC7CB-6D03-D652-7187-B0CA7617E26E}"/>
          </ac:spMkLst>
        </pc:spChg>
        <pc:spChg chg="mod">
          <ac:chgData name="Kawanishi Tetsuya" userId="440016e27858312a" providerId="LiveId" clId="{3375B574-6F0B-4947-8917-2B6FAE8D25FD}" dt="2022-11-14T16:13:38.698" v="0" actId="1076"/>
          <ac:spMkLst>
            <pc:docMk/>
            <pc:sldMk cId="3241496372" sldId="347"/>
            <ac:spMk id="5340" creationId="{6E389687-4783-ECC8-11CC-1687032963AD}"/>
          </ac:spMkLst>
        </pc:spChg>
        <pc:spChg chg="mod">
          <ac:chgData name="Kawanishi Tetsuya" userId="440016e27858312a" providerId="LiveId" clId="{3375B574-6F0B-4947-8917-2B6FAE8D25FD}" dt="2022-11-14T16:13:38.698" v="0" actId="1076"/>
          <ac:spMkLst>
            <pc:docMk/>
            <pc:sldMk cId="3241496372" sldId="347"/>
            <ac:spMk id="5341" creationId="{7527C6D5-E5EB-3290-B57F-AB53B443C318}"/>
          </ac:spMkLst>
        </pc:spChg>
        <pc:spChg chg="mod">
          <ac:chgData name="Kawanishi Tetsuya" userId="440016e27858312a" providerId="LiveId" clId="{3375B574-6F0B-4947-8917-2B6FAE8D25FD}" dt="2022-11-14T16:13:38.698" v="0" actId="1076"/>
          <ac:spMkLst>
            <pc:docMk/>
            <pc:sldMk cId="3241496372" sldId="347"/>
            <ac:spMk id="5342" creationId="{CE89E677-2674-0632-1642-8268BD458E54}"/>
          </ac:spMkLst>
        </pc:spChg>
        <pc:spChg chg="mod">
          <ac:chgData name="Kawanishi Tetsuya" userId="440016e27858312a" providerId="LiveId" clId="{3375B574-6F0B-4947-8917-2B6FAE8D25FD}" dt="2022-11-14T16:13:38.698" v="0" actId="1076"/>
          <ac:spMkLst>
            <pc:docMk/>
            <pc:sldMk cId="3241496372" sldId="347"/>
            <ac:spMk id="5343" creationId="{33592F13-B1E5-BB81-9B75-A1363D4FF47B}"/>
          </ac:spMkLst>
        </pc:spChg>
        <pc:spChg chg="mod">
          <ac:chgData name="Kawanishi Tetsuya" userId="440016e27858312a" providerId="LiveId" clId="{3375B574-6F0B-4947-8917-2B6FAE8D25FD}" dt="2022-11-14T16:13:38.698" v="0" actId="1076"/>
          <ac:spMkLst>
            <pc:docMk/>
            <pc:sldMk cId="3241496372" sldId="347"/>
            <ac:spMk id="5344" creationId="{E3BA2E80-557F-0865-DB9F-4755B7D8CB6E}"/>
          </ac:spMkLst>
        </pc:spChg>
        <pc:spChg chg="mod">
          <ac:chgData name="Kawanishi Tetsuya" userId="440016e27858312a" providerId="LiveId" clId="{3375B574-6F0B-4947-8917-2B6FAE8D25FD}" dt="2022-11-14T16:13:38.698" v="0" actId="1076"/>
          <ac:spMkLst>
            <pc:docMk/>
            <pc:sldMk cId="3241496372" sldId="347"/>
            <ac:spMk id="5345" creationId="{27EF62F6-5613-A47E-9F81-D9A27D0A4493}"/>
          </ac:spMkLst>
        </pc:spChg>
        <pc:spChg chg="mod">
          <ac:chgData name="Kawanishi Tetsuya" userId="440016e27858312a" providerId="LiveId" clId="{3375B574-6F0B-4947-8917-2B6FAE8D25FD}" dt="2022-11-14T16:13:38.698" v="0" actId="1076"/>
          <ac:spMkLst>
            <pc:docMk/>
            <pc:sldMk cId="3241496372" sldId="347"/>
            <ac:spMk id="5346" creationId="{D09652E5-2811-B88E-CABD-C7472E6213AC}"/>
          </ac:spMkLst>
        </pc:spChg>
        <pc:spChg chg="mod">
          <ac:chgData name="Kawanishi Tetsuya" userId="440016e27858312a" providerId="LiveId" clId="{3375B574-6F0B-4947-8917-2B6FAE8D25FD}" dt="2022-11-14T16:13:38.698" v="0" actId="1076"/>
          <ac:spMkLst>
            <pc:docMk/>
            <pc:sldMk cId="3241496372" sldId="347"/>
            <ac:spMk id="5347" creationId="{0956C089-D7B7-EFD7-20D5-6CCC7602BBC3}"/>
          </ac:spMkLst>
        </pc:spChg>
        <pc:spChg chg="mod">
          <ac:chgData name="Kawanishi Tetsuya" userId="440016e27858312a" providerId="LiveId" clId="{3375B574-6F0B-4947-8917-2B6FAE8D25FD}" dt="2022-11-14T16:13:38.698" v="0" actId="1076"/>
          <ac:spMkLst>
            <pc:docMk/>
            <pc:sldMk cId="3241496372" sldId="347"/>
            <ac:spMk id="5348" creationId="{D5B1F7F7-DA01-A4B5-97F4-C4378880D3C9}"/>
          </ac:spMkLst>
        </pc:spChg>
        <pc:spChg chg="mod">
          <ac:chgData name="Kawanishi Tetsuya" userId="440016e27858312a" providerId="LiveId" clId="{3375B574-6F0B-4947-8917-2B6FAE8D25FD}" dt="2022-11-14T16:13:38.698" v="0" actId="1076"/>
          <ac:spMkLst>
            <pc:docMk/>
            <pc:sldMk cId="3241496372" sldId="347"/>
            <ac:spMk id="5349" creationId="{47FAD3DE-4187-6FB3-FC02-9FCC98ED9EFD}"/>
          </ac:spMkLst>
        </pc:spChg>
        <pc:spChg chg="mod">
          <ac:chgData name="Kawanishi Tetsuya" userId="440016e27858312a" providerId="LiveId" clId="{3375B574-6F0B-4947-8917-2B6FAE8D25FD}" dt="2022-11-14T16:13:38.698" v="0" actId="1076"/>
          <ac:spMkLst>
            <pc:docMk/>
            <pc:sldMk cId="3241496372" sldId="347"/>
            <ac:spMk id="5350" creationId="{DFB03237-5816-1890-6B7A-B1420CB040A5}"/>
          </ac:spMkLst>
        </pc:spChg>
        <pc:spChg chg="mod">
          <ac:chgData name="Kawanishi Tetsuya" userId="440016e27858312a" providerId="LiveId" clId="{3375B574-6F0B-4947-8917-2B6FAE8D25FD}" dt="2022-11-14T16:13:38.698" v="0" actId="1076"/>
          <ac:spMkLst>
            <pc:docMk/>
            <pc:sldMk cId="3241496372" sldId="347"/>
            <ac:spMk id="5351" creationId="{CF8626CB-8296-F572-BDF8-5596F590A689}"/>
          </ac:spMkLst>
        </pc:spChg>
        <pc:spChg chg="mod">
          <ac:chgData name="Kawanishi Tetsuya" userId="440016e27858312a" providerId="LiveId" clId="{3375B574-6F0B-4947-8917-2B6FAE8D25FD}" dt="2022-11-14T16:13:38.698" v="0" actId="1076"/>
          <ac:spMkLst>
            <pc:docMk/>
            <pc:sldMk cId="3241496372" sldId="347"/>
            <ac:spMk id="5352" creationId="{0A43056A-E142-A15D-DE2E-FA52ACB5DD57}"/>
          </ac:spMkLst>
        </pc:spChg>
        <pc:spChg chg="mod">
          <ac:chgData name="Kawanishi Tetsuya" userId="440016e27858312a" providerId="LiveId" clId="{3375B574-6F0B-4947-8917-2B6FAE8D25FD}" dt="2022-11-14T16:13:38.698" v="0" actId="1076"/>
          <ac:spMkLst>
            <pc:docMk/>
            <pc:sldMk cId="3241496372" sldId="347"/>
            <ac:spMk id="5353" creationId="{0F742C3B-7803-17CC-AD63-202D52E4D664}"/>
          </ac:spMkLst>
        </pc:spChg>
        <pc:spChg chg="mod">
          <ac:chgData name="Kawanishi Tetsuya" userId="440016e27858312a" providerId="LiveId" clId="{3375B574-6F0B-4947-8917-2B6FAE8D25FD}" dt="2022-11-14T16:13:38.698" v="0" actId="1076"/>
          <ac:spMkLst>
            <pc:docMk/>
            <pc:sldMk cId="3241496372" sldId="347"/>
            <ac:spMk id="5354" creationId="{A6D15DAC-1C00-4B61-84F1-07B8CA9C4B71}"/>
          </ac:spMkLst>
        </pc:spChg>
        <pc:spChg chg="mod">
          <ac:chgData name="Kawanishi Tetsuya" userId="440016e27858312a" providerId="LiveId" clId="{3375B574-6F0B-4947-8917-2B6FAE8D25FD}" dt="2022-11-14T16:13:38.698" v="0" actId="1076"/>
          <ac:spMkLst>
            <pc:docMk/>
            <pc:sldMk cId="3241496372" sldId="347"/>
            <ac:spMk id="5355" creationId="{CA51825D-0AB4-EF76-ECB5-B549F2BEF6B5}"/>
          </ac:spMkLst>
        </pc:spChg>
        <pc:spChg chg="mod">
          <ac:chgData name="Kawanishi Tetsuya" userId="440016e27858312a" providerId="LiveId" clId="{3375B574-6F0B-4947-8917-2B6FAE8D25FD}" dt="2022-11-14T16:13:38.698" v="0" actId="1076"/>
          <ac:spMkLst>
            <pc:docMk/>
            <pc:sldMk cId="3241496372" sldId="347"/>
            <ac:spMk id="5356" creationId="{4E8D3F9F-91DC-4D29-F9A3-3D0E7CACE2A7}"/>
          </ac:spMkLst>
        </pc:spChg>
        <pc:spChg chg="mod">
          <ac:chgData name="Kawanishi Tetsuya" userId="440016e27858312a" providerId="LiveId" clId="{3375B574-6F0B-4947-8917-2B6FAE8D25FD}" dt="2022-11-14T16:13:38.698" v="0" actId="1076"/>
          <ac:spMkLst>
            <pc:docMk/>
            <pc:sldMk cId="3241496372" sldId="347"/>
            <ac:spMk id="5357" creationId="{B839E741-ED87-13A7-4A38-71A702DAC724}"/>
          </ac:spMkLst>
        </pc:spChg>
        <pc:spChg chg="mod">
          <ac:chgData name="Kawanishi Tetsuya" userId="440016e27858312a" providerId="LiveId" clId="{3375B574-6F0B-4947-8917-2B6FAE8D25FD}" dt="2022-11-14T16:13:38.698" v="0" actId="1076"/>
          <ac:spMkLst>
            <pc:docMk/>
            <pc:sldMk cId="3241496372" sldId="347"/>
            <ac:spMk id="5358" creationId="{239F4F66-765F-3EA1-B824-6FB66BD13F4D}"/>
          </ac:spMkLst>
        </pc:spChg>
        <pc:spChg chg="mod">
          <ac:chgData name="Kawanishi Tetsuya" userId="440016e27858312a" providerId="LiveId" clId="{3375B574-6F0B-4947-8917-2B6FAE8D25FD}" dt="2022-11-14T16:13:38.698" v="0" actId="1076"/>
          <ac:spMkLst>
            <pc:docMk/>
            <pc:sldMk cId="3241496372" sldId="347"/>
            <ac:spMk id="5359" creationId="{69AD41FB-5555-9A09-A0B8-E426A0D8888C}"/>
          </ac:spMkLst>
        </pc:spChg>
        <pc:spChg chg="mod">
          <ac:chgData name="Kawanishi Tetsuya" userId="440016e27858312a" providerId="LiveId" clId="{3375B574-6F0B-4947-8917-2B6FAE8D25FD}" dt="2022-11-14T16:13:38.698" v="0" actId="1076"/>
          <ac:spMkLst>
            <pc:docMk/>
            <pc:sldMk cId="3241496372" sldId="347"/>
            <ac:spMk id="5360" creationId="{F45B2F70-897D-E143-6BAD-224FD1B3012F}"/>
          </ac:spMkLst>
        </pc:spChg>
        <pc:spChg chg="mod">
          <ac:chgData name="Kawanishi Tetsuya" userId="440016e27858312a" providerId="LiveId" clId="{3375B574-6F0B-4947-8917-2B6FAE8D25FD}" dt="2022-11-14T16:13:38.698" v="0" actId="1076"/>
          <ac:spMkLst>
            <pc:docMk/>
            <pc:sldMk cId="3241496372" sldId="347"/>
            <ac:spMk id="5361" creationId="{EF9BB9AD-DCEF-7C9F-3E21-C363E4F06F1D}"/>
          </ac:spMkLst>
        </pc:spChg>
        <pc:spChg chg="mod">
          <ac:chgData name="Kawanishi Tetsuya" userId="440016e27858312a" providerId="LiveId" clId="{3375B574-6F0B-4947-8917-2B6FAE8D25FD}" dt="2022-11-14T16:13:38.698" v="0" actId="1076"/>
          <ac:spMkLst>
            <pc:docMk/>
            <pc:sldMk cId="3241496372" sldId="347"/>
            <ac:spMk id="5362" creationId="{0E025F2B-7276-53E3-7623-D2D6A25E885E}"/>
          </ac:spMkLst>
        </pc:spChg>
        <pc:spChg chg="mod">
          <ac:chgData name="Kawanishi Tetsuya" userId="440016e27858312a" providerId="LiveId" clId="{3375B574-6F0B-4947-8917-2B6FAE8D25FD}" dt="2022-11-14T16:13:38.698" v="0" actId="1076"/>
          <ac:spMkLst>
            <pc:docMk/>
            <pc:sldMk cId="3241496372" sldId="347"/>
            <ac:spMk id="5363" creationId="{5A88E16B-1A84-9C16-3746-6EED9888908F}"/>
          </ac:spMkLst>
        </pc:spChg>
        <pc:spChg chg="mod">
          <ac:chgData name="Kawanishi Tetsuya" userId="440016e27858312a" providerId="LiveId" clId="{3375B574-6F0B-4947-8917-2B6FAE8D25FD}" dt="2022-11-14T16:13:38.698" v="0" actId="1076"/>
          <ac:spMkLst>
            <pc:docMk/>
            <pc:sldMk cId="3241496372" sldId="347"/>
            <ac:spMk id="5364" creationId="{37AA84F1-9469-903E-B1D7-8307037EE5B8}"/>
          </ac:spMkLst>
        </pc:spChg>
        <pc:spChg chg="mod">
          <ac:chgData name="Kawanishi Tetsuya" userId="440016e27858312a" providerId="LiveId" clId="{3375B574-6F0B-4947-8917-2B6FAE8D25FD}" dt="2022-11-14T16:13:38.698" v="0" actId="1076"/>
          <ac:spMkLst>
            <pc:docMk/>
            <pc:sldMk cId="3241496372" sldId="347"/>
            <ac:spMk id="5365" creationId="{E3959B43-3A90-6562-C4B4-FDF8A8FC9CC3}"/>
          </ac:spMkLst>
        </pc:spChg>
        <pc:spChg chg="mod">
          <ac:chgData name="Kawanishi Tetsuya" userId="440016e27858312a" providerId="LiveId" clId="{3375B574-6F0B-4947-8917-2B6FAE8D25FD}" dt="2022-11-14T16:13:38.698" v="0" actId="1076"/>
          <ac:spMkLst>
            <pc:docMk/>
            <pc:sldMk cId="3241496372" sldId="347"/>
            <ac:spMk id="5366" creationId="{536F6C4F-AF06-64EE-8EB8-B0FA3FD354B0}"/>
          </ac:spMkLst>
        </pc:spChg>
        <pc:spChg chg="mod">
          <ac:chgData name="Kawanishi Tetsuya" userId="440016e27858312a" providerId="LiveId" clId="{3375B574-6F0B-4947-8917-2B6FAE8D25FD}" dt="2022-11-14T16:13:38.698" v="0" actId="1076"/>
          <ac:spMkLst>
            <pc:docMk/>
            <pc:sldMk cId="3241496372" sldId="347"/>
            <ac:spMk id="5367" creationId="{45179281-4A7C-8966-899D-09D00D68EB7E}"/>
          </ac:spMkLst>
        </pc:spChg>
        <pc:spChg chg="mod">
          <ac:chgData name="Kawanishi Tetsuya" userId="440016e27858312a" providerId="LiveId" clId="{3375B574-6F0B-4947-8917-2B6FAE8D25FD}" dt="2022-11-14T16:13:38.698" v="0" actId="1076"/>
          <ac:spMkLst>
            <pc:docMk/>
            <pc:sldMk cId="3241496372" sldId="347"/>
            <ac:spMk id="5368" creationId="{C0BDD1D8-5B78-A695-1886-3E8E4C1E1FC1}"/>
          </ac:spMkLst>
        </pc:spChg>
        <pc:spChg chg="mod">
          <ac:chgData name="Kawanishi Tetsuya" userId="440016e27858312a" providerId="LiveId" clId="{3375B574-6F0B-4947-8917-2B6FAE8D25FD}" dt="2022-11-14T16:13:38.698" v="0" actId="1076"/>
          <ac:spMkLst>
            <pc:docMk/>
            <pc:sldMk cId="3241496372" sldId="347"/>
            <ac:spMk id="5369" creationId="{864846AC-C5B3-998E-D903-5BEA59895E80}"/>
          </ac:spMkLst>
        </pc:spChg>
        <pc:spChg chg="mod">
          <ac:chgData name="Kawanishi Tetsuya" userId="440016e27858312a" providerId="LiveId" clId="{3375B574-6F0B-4947-8917-2B6FAE8D25FD}" dt="2022-11-14T16:13:38.698" v="0" actId="1076"/>
          <ac:spMkLst>
            <pc:docMk/>
            <pc:sldMk cId="3241496372" sldId="347"/>
            <ac:spMk id="5370" creationId="{44B7C598-9625-3DDA-1DDD-287D733C016B}"/>
          </ac:spMkLst>
        </pc:spChg>
        <pc:spChg chg="mod">
          <ac:chgData name="Kawanishi Tetsuya" userId="440016e27858312a" providerId="LiveId" clId="{3375B574-6F0B-4947-8917-2B6FAE8D25FD}" dt="2022-11-14T16:13:38.698" v="0" actId="1076"/>
          <ac:spMkLst>
            <pc:docMk/>
            <pc:sldMk cId="3241496372" sldId="347"/>
            <ac:spMk id="5371" creationId="{14BE26CE-E639-8EA2-915F-1EF9519B40C3}"/>
          </ac:spMkLst>
        </pc:spChg>
        <pc:spChg chg="mod">
          <ac:chgData name="Kawanishi Tetsuya" userId="440016e27858312a" providerId="LiveId" clId="{3375B574-6F0B-4947-8917-2B6FAE8D25FD}" dt="2022-11-14T16:13:38.698" v="0" actId="1076"/>
          <ac:spMkLst>
            <pc:docMk/>
            <pc:sldMk cId="3241496372" sldId="347"/>
            <ac:spMk id="5372" creationId="{95590A0A-E12D-0647-ECC8-B420D032E611}"/>
          </ac:spMkLst>
        </pc:spChg>
        <pc:spChg chg="mod">
          <ac:chgData name="Kawanishi Tetsuya" userId="440016e27858312a" providerId="LiveId" clId="{3375B574-6F0B-4947-8917-2B6FAE8D25FD}" dt="2022-11-14T16:13:38.698" v="0" actId="1076"/>
          <ac:spMkLst>
            <pc:docMk/>
            <pc:sldMk cId="3241496372" sldId="347"/>
            <ac:spMk id="5373" creationId="{5F79BF43-E6E1-81CC-C6F8-9811462D05B6}"/>
          </ac:spMkLst>
        </pc:spChg>
        <pc:spChg chg="mod">
          <ac:chgData name="Kawanishi Tetsuya" userId="440016e27858312a" providerId="LiveId" clId="{3375B574-6F0B-4947-8917-2B6FAE8D25FD}" dt="2022-11-14T16:13:38.698" v="0" actId="1076"/>
          <ac:spMkLst>
            <pc:docMk/>
            <pc:sldMk cId="3241496372" sldId="347"/>
            <ac:spMk id="5374" creationId="{E302E956-917E-8198-0E82-518E8AC6E7BA}"/>
          </ac:spMkLst>
        </pc:spChg>
        <pc:spChg chg="mod">
          <ac:chgData name="Kawanishi Tetsuya" userId="440016e27858312a" providerId="LiveId" clId="{3375B574-6F0B-4947-8917-2B6FAE8D25FD}" dt="2022-11-14T16:13:38.698" v="0" actId="1076"/>
          <ac:spMkLst>
            <pc:docMk/>
            <pc:sldMk cId="3241496372" sldId="347"/>
            <ac:spMk id="5375" creationId="{48E751E9-9AF7-8F82-2199-0FDD06536B0B}"/>
          </ac:spMkLst>
        </pc:spChg>
        <pc:spChg chg="mod">
          <ac:chgData name="Kawanishi Tetsuya" userId="440016e27858312a" providerId="LiveId" clId="{3375B574-6F0B-4947-8917-2B6FAE8D25FD}" dt="2022-11-14T16:13:38.698" v="0" actId="1076"/>
          <ac:spMkLst>
            <pc:docMk/>
            <pc:sldMk cId="3241496372" sldId="347"/>
            <ac:spMk id="5376" creationId="{369EF5A2-1D53-032A-A9D7-7B505A2782ED}"/>
          </ac:spMkLst>
        </pc:spChg>
        <pc:spChg chg="mod">
          <ac:chgData name="Kawanishi Tetsuya" userId="440016e27858312a" providerId="LiveId" clId="{3375B574-6F0B-4947-8917-2B6FAE8D25FD}" dt="2022-11-14T16:13:38.698" v="0" actId="1076"/>
          <ac:spMkLst>
            <pc:docMk/>
            <pc:sldMk cId="3241496372" sldId="347"/>
            <ac:spMk id="5377" creationId="{4D694A08-4838-FF9F-3EB8-2CD83619F637}"/>
          </ac:spMkLst>
        </pc:spChg>
        <pc:spChg chg="mod">
          <ac:chgData name="Kawanishi Tetsuya" userId="440016e27858312a" providerId="LiveId" clId="{3375B574-6F0B-4947-8917-2B6FAE8D25FD}" dt="2022-11-14T16:13:38.698" v="0" actId="1076"/>
          <ac:spMkLst>
            <pc:docMk/>
            <pc:sldMk cId="3241496372" sldId="347"/>
            <ac:spMk id="5378" creationId="{8A853B0D-7AE5-5D41-D1D8-2C5035A7FC11}"/>
          </ac:spMkLst>
        </pc:spChg>
        <pc:spChg chg="mod">
          <ac:chgData name="Kawanishi Tetsuya" userId="440016e27858312a" providerId="LiveId" clId="{3375B574-6F0B-4947-8917-2B6FAE8D25FD}" dt="2022-11-14T16:13:38.698" v="0" actId="1076"/>
          <ac:spMkLst>
            <pc:docMk/>
            <pc:sldMk cId="3241496372" sldId="347"/>
            <ac:spMk id="5379" creationId="{171A16BE-67B8-A946-2F27-C78951BDD185}"/>
          </ac:spMkLst>
        </pc:spChg>
        <pc:spChg chg="mod">
          <ac:chgData name="Kawanishi Tetsuya" userId="440016e27858312a" providerId="LiveId" clId="{3375B574-6F0B-4947-8917-2B6FAE8D25FD}" dt="2022-11-14T16:13:38.698" v="0" actId="1076"/>
          <ac:spMkLst>
            <pc:docMk/>
            <pc:sldMk cId="3241496372" sldId="347"/>
            <ac:spMk id="5380" creationId="{94F26C65-0406-FF41-D8E1-9EA6A7CFA5A1}"/>
          </ac:spMkLst>
        </pc:spChg>
        <pc:spChg chg="mod">
          <ac:chgData name="Kawanishi Tetsuya" userId="440016e27858312a" providerId="LiveId" clId="{3375B574-6F0B-4947-8917-2B6FAE8D25FD}" dt="2022-11-14T16:13:38.698" v="0" actId="1076"/>
          <ac:spMkLst>
            <pc:docMk/>
            <pc:sldMk cId="3241496372" sldId="347"/>
            <ac:spMk id="5381" creationId="{835DE775-9B6A-F902-0ED6-D9B588F9140C}"/>
          </ac:spMkLst>
        </pc:spChg>
        <pc:spChg chg="mod">
          <ac:chgData name="Kawanishi Tetsuya" userId="440016e27858312a" providerId="LiveId" clId="{3375B574-6F0B-4947-8917-2B6FAE8D25FD}" dt="2022-11-14T16:13:38.698" v="0" actId="1076"/>
          <ac:spMkLst>
            <pc:docMk/>
            <pc:sldMk cId="3241496372" sldId="347"/>
            <ac:spMk id="5382" creationId="{8E548613-600E-DC2D-D721-08FFFBA076ED}"/>
          </ac:spMkLst>
        </pc:spChg>
        <pc:spChg chg="mod">
          <ac:chgData name="Kawanishi Tetsuya" userId="440016e27858312a" providerId="LiveId" clId="{3375B574-6F0B-4947-8917-2B6FAE8D25FD}" dt="2022-11-14T16:13:38.698" v="0" actId="1076"/>
          <ac:spMkLst>
            <pc:docMk/>
            <pc:sldMk cId="3241496372" sldId="347"/>
            <ac:spMk id="5383" creationId="{A1BA6BAE-B640-6ACF-193C-0D5958146E99}"/>
          </ac:spMkLst>
        </pc:spChg>
        <pc:spChg chg="mod">
          <ac:chgData name="Kawanishi Tetsuya" userId="440016e27858312a" providerId="LiveId" clId="{3375B574-6F0B-4947-8917-2B6FAE8D25FD}" dt="2022-11-14T16:13:38.698" v="0" actId="1076"/>
          <ac:spMkLst>
            <pc:docMk/>
            <pc:sldMk cId="3241496372" sldId="347"/>
            <ac:spMk id="5384" creationId="{551710FC-A519-5DF0-C211-6352311AC6A8}"/>
          </ac:spMkLst>
        </pc:spChg>
        <pc:spChg chg="mod">
          <ac:chgData name="Kawanishi Tetsuya" userId="440016e27858312a" providerId="LiveId" clId="{3375B574-6F0B-4947-8917-2B6FAE8D25FD}" dt="2022-11-14T16:13:38.698" v="0" actId="1076"/>
          <ac:spMkLst>
            <pc:docMk/>
            <pc:sldMk cId="3241496372" sldId="347"/>
            <ac:spMk id="5385" creationId="{B0EE2D74-FF05-3BAA-D1FD-F16CDF0FE592}"/>
          </ac:spMkLst>
        </pc:spChg>
        <pc:spChg chg="mod">
          <ac:chgData name="Kawanishi Tetsuya" userId="440016e27858312a" providerId="LiveId" clId="{3375B574-6F0B-4947-8917-2B6FAE8D25FD}" dt="2022-11-14T16:13:38.698" v="0" actId="1076"/>
          <ac:spMkLst>
            <pc:docMk/>
            <pc:sldMk cId="3241496372" sldId="347"/>
            <ac:spMk id="5386" creationId="{717D3C12-5CDA-1852-D289-53780EFE6A99}"/>
          </ac:spMkLst>
        </pc:spChg>
        <pc:spChg chg="mod">
          <ac:chgData name="Kawanishi Tetsuya" userId="440016e27858312a" providerId="LiveId" clId="{3375B574-6F0B-4947-8917-2B6FAE8D25FD}" dt="2022-11-14T16:13:38.698" v="0" actId="1076"/>
          <ac:spMkLst>
            <pc:docMk/>
            <pc:sldMk cId="3241496372" sldId="347"/>
            <ac:spMk id="5387" creationId="{206640C8-B105-3B35-DE8C-9AC0C9CB0771}"/>
          </ac:spMkLst>
        </pc:spChg>
        <pc:spChg chg="mod">
          <ac:chgData name="Kawanishi Tetsuya" userId="440016e27858312a" providerId="LiveId" clId="{3375B574-6F0B-4947-8917-2B6FAE8D25FD}" dt="2022-11-14T16:13:38.698" v="0" actId="1076"/>
          <ac:spMkLst>
            <pc:docMk/>
            <pc:sldMk cId="3241496372" sldId="347"/>
            <ac:spMk id="5388" creationId="{226C947C-996D-C2F1-C227-0CB688303BAD}"/>
          </ac:spMkLst>
        </pc:spChg>
        <pc:spChg chg="mod">
          <ac:chgData name="Kawanishi Tetsuya" userId="440016e27858312a" providerId="LiveId" clId="{3375B574-6F0B-4947-8917-2B6FAE8D25FD}" dt="2022-11-14T16:13:38.698" v="0" actId="1076"/>
          <ac:spMkLst>
            <pc:docMk/>
            <pc:sldMk cId="3241496372" sldId="347"/>
            <ac:spMk id="5389" creationId="{89534441-AD5E-6FA1-04A2-2BAB6E3992F0}"/>
          </ac:spMkLst>
        </pc:spChg>
        <pc:spChg chg="mod">
          <ac:chgData name="Kawanishi Tetsuya" userId="440016e27858312a" providerId="LiveId" clId="{3375B574-6F0B-4947-8917-2B6FAE8D25FD}" dt="2022-11-14T16:13:38.698" v="0" actId="1076"/>
          <ac:spMkLst>
            <pc:docMk/>
            <pc:sldMk cId="3241496372" sldId="347"/>
            <ac:spMk id="5390" creationId="{846DABD5-D045-3389-DC86-36C069B3205D}"/>
          </ac:spMkLst>
        </pc:spChg>
        <pc:spChg chg="mod">
          <ac:chgData name="Kawanishi Tetsuya" userId="440016e27858312a" providerId="LiveId" clId="{3375B574-6F0B-4947-8917-2B6FAE8D25FD}" dt="2022-11-14T16:13:38.698" v="0" actId="1076"/>
          <ac:spMkLst>
            <pc:docMk/>
            <pc:sldMk cId="3241496372" sldId="347"/>
            <ac:spMk id="5391" creationId="{5606BD3B-0F79-6BE5-1359-0B8CC3DF4844}"/>
          </ac:spMkLst>
        </pc:spChg>
        <pc:spChg chg="mod">
          <ac:chgData name="Kawanishi Tetsuya" userId="440016e27858312a" providerId="LiveId" clId="{3375B574-6F0B-4947-8917-2B6FAE8D25FD}" dt="2022-11-14T16:13:38.698" v="0" actId="1076"/>
          <ac:spMkLst>
            <pc:docMk/>
            <pc:sldMk cId="3241496372" sldId="347"/>
            <ac:spMk id="5392" creationId="{592E918B-BBD5-E465-5890-585E380A445C}"/>
          </ac:spMkLst>
        </pc:spChg>
        <pc:spChg chg="mod">
          <ac:chgData name="Kawanishi Tetsuya" userId="440016e27858312a" providerId="LiveId" clId="{3375B574-6F0B-4947-8917-2B6FAE8D25FD}" dt="2022-11-14T16:13:38.698" v="0" actId="1076"/>
          <ac:spMkLst>
            <pc:docMk/>
            <pc:sldMk cId="3241496372" sldId="347"/>
            <ac:spMk id="5393" creationId="{72838882-37C0-2514-1974-FD44C342441C}"/>
          </ac:spMkLst>
        </pc:spChg>
        <pc:spChg chg="mod">
          <ac:chgData name="Kawanishi Tetsuya" userId="440016e27858312a" providerId="LiveId" clId="{3375B574-6F0B-4947-8917-2B6FAE8D25FD}" dt="2022-11-14T16:13:38.698" v="0" actId="1076"/>
          <ac:spMkLst>
            <pc:docMk/>
            <pc:sldMk cId="3241496372" sldId="347"/>
            <ac:spMk id="5394" creationId="{E13C151A-23DC-7B16-2F3F-1C0995A9ABDE}"/>
          </ac:spMkLst>
        </pc:spChg>
        <pc:spChg chg="mod">
          <ac:chgData name="Kawanishi Tetsuya" userId="440016e27858312a" providerId="LiveId" clId="{3375B574-6F0B-4947-8917-2B6FAE8D25FD}" dt="2022-11-14T16:13:38.698" v="0" actId="1076"/>
          <ac:spMkLst>
            <pc:docMk/>
            <pc:sldMk cId="3241496372" sldId="347"/>
            <ac:spMk id="5395" creationId="{1A7C7BD9-7712-195D-6060-C2B43DCA22D2}"/>
          </ac:spMkLst>
        </pc:spChg>
        <pc:spChg chg="mod">
          <ac:chgData name="Kawanishi Tetsuya" userId="440016e27858312a" providerId="LiveId" clId="{3375B574-6F0B-4947-8917-2B6FAE8D25FD}" dt="2022-11-14T16:13:38.698" v="0" actId="1076"/>
          <ac:spMkLst>
            <pc:docMk/>
            <pc:sldMk cId="3241496372" sldId="347"/>
            <ac:spMk id="5396" creationId="{39AEADAE-A851-9A1C-B580-FC1435C9970A}"/>
          </ac:spMkLst>
        </pc:spChg>
        <pc:spChg chg="mod">
          <ac:chgData name="Kawanishi Tetsuya" userId="440016e27858312a" providerId="LiveId" clId="{3375B574-6F0B-4947-8917-2B6FAE8D25FD}" dt="2022-11-14T16:13:38.698" v="0" actId="1076"/>
          <ac:spMkLst>
            <pc:docMk/>
            <pc:sldMk cId="3241496372" sldId="347"/>
            <ac:spMk id="5397" creationId="{77273257-5D82-18CD-622C-5584101C0F27}"/>
          </ac:spMkLst>
        </pc:spChg>
        <pc:spChg chg="mod">
          <ac:chgData name="Kawanishi Tetsuya" userId="440016e27858312a" providerId="LiveId" clId="{3375B574-6F0B-4947-8917-2B6FAE8D25FD}" dt="2022-11-14T16:13:38.698" v="0" actId="1076"/>
          <ac:spMkLst>
            <pc:docMk/>
            <pc:sldMk cId="3241496372" sldId="347"/>
            <ac:spMk id="5398" creationId="{19FDA96E-6F16-ABF1-F4A3-23F202B0D0FC}"/>
          </ac:spMkLst>
        </pc:spChg>
        <pc:spChg chg="mod">
          <ac:chgData name="Kawanishi Tetsuya" userId="440016e27858312a" providerId="LiveId" clId="{3375B574-6F0B-4947-8917-2B6FAE8D25FD}" dt="2022-11-14T16:13:38.698" v="0" actId="1076"/>
          <ac:spMkLst>
            <pc:docMk/>
            <pc:sldMk cId="3241496372" sldId="347"/>
            <ac:spMk id="5399" creationId="{6B23343F-9489-EAFB-3067-05FFA1E94D75}"/>
          </ac:spMkLst>
        </pc:spChg>
        <pc:spChg chg="mod">
          <ac:chgData name="Kawanishi Tetsuya" userId="440016e27858312a" providerId="LiveId" clId="{3375B574-6F0B-4947-8917-2B6FAE8D25FD}" dt="2022-11-14T16:13:38.698" v="0" actId="1076"/>
          <ac:spMkLst>
            <pc:docMk/>
            <pc:sldMk cId="3241496372" sldId="347"/>
            <ac:spMk id="5400" creationId="{D77D5E7F-32A3-3DF6-D664-BCECD4F3C43F}"/>
          </ac:spMkLst>
        </pc:spChg>
        <pc:spChg chg="mod">
          <ac:chgData name="Kawanishi Tetsuya" userId="440016e27858312a" providerId="LiveId" clId="{3375B574-6F0B-4947-8917-2B6FAE8D25FD}" dt="2022-11-14T16:13:38.698" v="0" actId="1076"/>
          <ac:spMkLst>
            <pc:docMk/>
            <pc:sldMk cId="3241496372" sldId="347"/>
            <ac:spMk id="5401" creationId="{5455CCBD-D9DB-5485-B3B6-48B1680C1E79}"/>
          </ac:spMkLst>
        </pc:spChg>
        <pc:spChg chg="mod">
          <ac:chgData name="Kawanishi Tetsuya" userId="440016e27858312a" providerId="LiveId" clId="{3375B574-6F0B-4947-8917-2B6FAE8D25FD}" dt="2022-11-14T16:13:38.698" v="0" actId="1076"/>
          <ac:spMkLst>
            <pc:docMk/>
            <pc:sldMk cId="3241496372" sldId="347"/>
            <ac:spMk id="5402" creationId="{AB465243-5875-C509-8AAB-4260DC03624C}"/>
          </ac:spMkLst>
        </pc:spChg>
        <pc:spChg chg="mod">
          <ac:chgData name="Kawanishi Tetsuya" userId="440016e27858312a" providerId="LiveId" clId="{3375B574-6F0B-4947-8917-2B6FAE8D25FD}" dt="2022-11-14T16:13:38.698" v="0" actId="1076"/>
          <ac:spMkLst>
            <pc:docMk/>
            <pc:sldMk cId="3241496372" sldId="347"/>
            <ac:spMk id="5403" creationId="{381FBFC0-F5F2-75D5-0FB0-4C0DC2748E54}"/>
          </ac:spMkLst>
        </pc:spChg>
        <pc:spChg chg="mod">
          <ac:chgData name="Kawanishi Tetsuya" userId="440016e27858312a" providerId="LiveId" clId="{3375B574-6F0B-4947-8917-2B6FAE8D25FD}" dt="2022-11-14T16:13:38.698" v="0" actId="1076"/>
          <ac:spMkLst>
            <pc:docMk/>
            <pc:sldMk cId="3241496372" sldId="347"/>
            <ac:spMk id="5404" creationId="{C8216972-694F-A385-CF13-63BD09ED103B}"/>
          </ac:spMkLst>
        </pc:spChg>
        <pc:spChg chg="mod">
          <ac:chgData name="Kawanishi Tetsuya" userId="440016e27858312a" providerId="LiveId" clId="{3375B574-6F0B-4947-8917-2B6FAE8D25FD}" dt="2022-11-14T16:13:38.698" v="0" actId="1076"/>
          <ac:spMkLst>
            <pc:docMk/>
            <pc:sldMk cId="3241496372" sldId="347"/>
            <ac:spMk id="5405" creationId="{9F62A938-D455-C959-0AF0-E4BE26748A71}"/>
          </ac:spMkLst>
        </pc:spChg>
        <pc:spChg chg="mod">
          <ac:chgData name="Kawanishi Tetsuya" userId="440016e27858312a" providerId="LiveId" clId="{3375B574-6F0B-4947-8917-2B6FAE8D25FD}" dt="2022-11-14T16:13:38.698" v="0" actId="1076"/>
          <ac:spMkLst>
            <pc:docMk/>
            <pc:sldMk cId="3241496372" sldId="347"/>
            <ac:spMk id="5406" creationId="{83655509-F6F5-AA44-47C6-4B887EA86230}"/>
          </ac:spMkLst>
        </pc:spChg>
        <pc:spChg chg="mod">
          <ac:chgData name="Kawanishi Tetsuya" userId="440016e27858312a" providerId="LiveId" clId="{3375B574-6F0B-4947-8917-2B6FAE8D25FD}" dt="2022-11-14T16:13:38.698" v="0" actId="1076"/>
          <ac:spMkLst>
            <pc:docMk/>
            <pc:sldMk cId="3241496372" sldId="347"/>
            <ac:spMk id="5407" creationId="{64140CB2-0B59-53E9-93D9-E30CAC2C64C3}"/>
          </ac:spMkLst>
        </pc:spChg>
        <pc:spChg chg="mod">
          <ac:chgData name="Kawanishi Tetsuya" userId="440016e27858312a" providerId="LiveId" clId="{3375B574-6F0B-4947-8917-2B6FAE8D25FD}" dt="2022-11-14T16:13:38.698" v="0" actId="1076"/>
          <ac:spMkLst>
            <pc:docMk/>
            <pc:sldMk cId="3241496372" sldId="347"/>
            <ac:spMk id="5408" creationId="{A6D8A56F-ADE7-F28A-3AD7-E29FC3AF4712}"/>
          </ac:spMkLst>
        </pc:spChg>
        <pc:spChg chg="mod">
          <ac:chgData name="Kawanishi Tetsuya" userId="440016e27858312a" providerId="LiveId" clId="{3375B574-6F0B-4947-8917-2B6FAE8D25FD}" dt="2022-11-14T16:13:38.698" v="0" actId="1076"/>
          <ac:spMkLst>
            <pc:docMk/>
            <pc:sldMk cId="3241496372" sldId="347"/>
            <ac:spMk id="5409" creationId="{5D9FE549-8F03-76F1-96DC-407885F61362}"/>
          </ac:spMkLst>
        </pc:spChg>
        <pc:spChg chg="mod">
          <ac:chgData name="Kawanishi Tetsuya" userId="440016e27858312a" providerId="LiveId" clId="{3375B574-6F0B-4947-8917-2B6FAE8D25FD}" dt="2022-11-14T16:13:38.698" v="0" actId="1076"/>
          <ac:spMkLst>
            <pc:docMk/>
            <pc:sldMk cId="3241496372" sldId="347"/>
            <ac:spMk id="5410" creationId="{161D1568-35AB-A30D-3419-9897D9A78B80}"/>
          </ac:spMkLst>
        </pc:spChg>
        <pc:spChg chg="mod">
          <ac:chgData name="Kawanishi Tetsuya" userId="440016e27858312a" providerId="LiveId" clId="{3375B574-6F0B-4947-8917-2B6FAE8D25FD}" dt="2022-11-14T16:13:38.698" v="0" actId="1076"/>
          <ac:spMkLst>
            <pc:docMk/>
            <pc:sldMk cId="3241496372" sldId="347"/>
            <ac:spMk id="5411" creationId="{55DB760E-EF76-24DA-7232-5AE3B3CC4CB2}"/>
          </ac:spMkLst>
        </pc:spChg>
        <pc:spChg chg="mod">
          <ac:chgData name="Kawanishi Tetsuya" userId="440016e27858312a" providerId="LiveId" clId="{3375B574-6F0B-4947-8917-2B6FAE8D25FD}" dt="2022-11-14T16:13:38.698" v="0" actId="1076"/>
          <ac:spMkLst>
            <pc:docMk/>
            <pc:sldMk cId="3241496372" sldId="347"/>
            <ac:spMk id="5412" creationId="{534696D0-20AF-A8B9-37C6-9CE353CD8AC0}"/>
          </ac:spMkLst>
        </pc:spChg>
        <pc:spChg chg="mod">
          <ac:chgData name="Kawanishi Tetsuya" userId="440016e27858312a" providerId="LiveId" clId="{3375B574-6F0B-4947-8917-2B6FAE8D25FD}" dt="2022-11-14T16:13:38.698" v="0" actId="1076"/>
          <ac:spMkLst>
            <pc:docMk/>
            <pc:sldMk cId="3241496372" sldId="347"/>
            <ac:spMk id="5413" creationId="{0C501CB3-25C3-42DA-7482-CDC07778F380}"/>
          </ac:spMkLst>
        </pc:spChg>
        <pc:spChg chg="mod">
          <ac:chgData name="Kawanishi Tetsuya" userId="440016e27858312a" providerId="LiveId" clId="{3375B574-6F0B-4947-8917-2B6FAE8D25FD}" dt="2022-11-14T16:13:38.698" v="0" actId="1076"/>
          <ac:spMkLst>
            <pc:docMk/>
            <pc:sldMk cId="3241496372" sldId="347"/>
            <ac:spMk id="5414" creationId="{3704F80F-C769-7C6F-E414-21ED7AF035F5}"/>
          </ac:spMkLst>
        </pc:spChg>
        <pc:spChg chg="mod">
          <ac:chgData name="Kawanishi Tetsuya" userId="440016e27858312a" providerId="LiveId" clId="{3375B574-6F0B-4947-8917-2B6FAE8D25FD}" dt="2022-11-14T16:13:38.698" v="0" actId="1076"/>
          <ac:spMkLst>
            <pc:docMk/>
            <pc:sldMk cId="3241496372" sldId="347"/>
            <ac:spMk id="5415" creationId="{A17BB232-B1FE-5732-90D0-70EECBFB5527}"/>
          </ac:spMkLst>
        </pc:spChg>
        <pc:spChg chg="mod">
          <ac:chgData name="Kawanishi Tetsuya" userId="440016e27858312a" providerId="LiveId" clId="{3375B574-6F0B-4947-8917-2B6FAE8D25FD}" dt="2022-11-14T16:13:38.698" v="0" actId="1076"/>
          <ac:spMkLst>
            <pc:docMk/>
            <pc:sldMk cId="3241496372" sldId="347"/>
            <ac:spMk id="5416" creationId="{010FFAB1-6E58-14AB-BD7F-7D3D0E5DC8F2}"/>
          </ac:spMkLst>
        </pc:spChg>
        <pc:spChg chg="mod">
          <ac:chgData name="Kawanishi Tetsuya" userId="440016e27858312a" providerId="LiveId" clId="{3375B574-6F0B-4947-8917-2B6FAE8D25FD}" dt="2022-11-14T16:13:38.698" v="0" actId="1076"/>
          <ac:spMkLst>
            <pc:docMk/>
            <pc:sldMk cId="3241496372" sldId="347"/>
            <ac:spMk id="5417" creationId="{14871A3B-8E8B-6C33-AF54-E16AD94D97D9}"/>
          </ac:spMkLst>
        </pc:spChg>
        <pc:spChg chg="mod">
          <ac:chgData name="Kawanishi Tetsuya" userId="440016e27858312a" providerId="LiveId" clId="{3375B574-6F0B-4947-8917-2B6FAE8D25FD}" dt="2022-11-14T16:13:38.698" v="0" actId="1076"/>
          <ac:spMkLst>
            <pc:docMk/>
            <pc:sldMk cId="3241496372" sldId="347"/>
            <ac:spMk id="5418" creationId="{A41A7318-3353-78E1-D9DA-77D4320C50AB}"/>
          </ac:spMkLst>
        </pc:spChg>
        <pc:spChg chg="mod">
          <ac:chgData name="Kawanishi Tetsuya" userId="440016e27858312a" providerId="LiveId" clId="{3375B574-6F0B-4947-8917-2B6FAE8D25FD}" dt="2022-11-14T16:13:38.698" v="0" actId="1076"/>
          <ac:spMkLst>
            <pc:docMk/>
            <pc:sldMk cId="3241496372" sldId="347"/>
            <ac:spMk id="5419" creationId="{C967DBC2-79BB-E152-971D-C57CFF5706AC}"/>
          </ac:spMkLst>
        </pc:spChg>
        <pc:spChg chg="mod">
          <ac:chgData name="Kawanishi Tetsuya" userId="440016e27858312a" providerId="LiveId" clId="{3375B574-6F0B-4947-8917-2B6FAE8D25FD}" dt="2022-11-14T16:13:38.698" v="0" actId="1076"/>
          <ac:spMkLst>
            <pc:docMk/>
            <pc:sldMk cId="3241496372" sldId="347"/>
            <ac:spMk id="5420" creationId="{B467172D-4F85-07AC-37BA-24484E050A69}"/>
          </ac:spMkLst>
        </pc:spChg>
        <pc:spChg chg="mod">
          <ac:chgData name="Kawanishi Tetsuya" userId="440016e27858312a" providerId="LiveId" clId="{3375B574-6F0B-4947-8917-2B6FAE8D25FD}" dt="2022-11-14T16:13:38.698" v="0" actId="1076"/>
          <ac:spMkLst>
            <pc:docMk/>
            <pc:sldMk cId="3241496372" sldId="347"/>
            <ac:spMk id="5421" creationId="{16CF48FA-E7CB-B801-C560-72FD822DCA88}"/>
          </ac:spMkLst>
        </pc:spChg>
        <pc:spChg chg="mod">
          <ac:chgData name="Kawanishi Tetsuya" userId="440016e27858312a" providerId="LiveId" clId="{3375B574-6F0B-4947-8917-2B6FAE8D25FD}" dt="2022-11-14T16:13:38.698" v="0" actId="1076"/>
          <ac:spMkLst>
            <pc:docMk/>
            <pc:sldMk cId="3241496372" sldId="347"/>
            <ac:spMk id="5422" creationId="{B1274A34-D2D2-E8F7-16FD-ECC97A4454AD}"/>
          </ac:spMkLst>
        </pc:spChg>
        <pc:spChg chg="mod">
          <ac:chgData name="Kawanishi Tetsuya" userId="440016e27858312a" providerId="LiveId" clId="{3375B574-6F0B-4947-8917-2B6FAE8D25FD}" dt="2022-11-14T16:13:38.698" v="0" actId="1076"/>
          <ac:spMkLst>
            <pc:docMk/>
            <pc:sldMk cId="3241496372" sldId="347"/>
            <ac:spMk id="5423" creationId="{A8322785-273C-F9A4-FB34-8A7A4D9D1D76}"/>
          </ac:spMkLst>
        </pc:spChg>
        <pc:spChg chg="mod">
          <ac:chgData name="Kawanishi Tetsuya" userId="440016e27858312a" providerId="LiveId" clId="{3375B574-6F0B-4947-8917-2B6FAE8D25FD}" dt="2022-11-14T16:13:38.698" v="0" actId="1076"/>
          <ac:spMkLst>
            <pc:docMk/>
            <pc:sldMk cId="3241496372" sldId="347"/>
            <ac:spMk id="5424" creationId="{54445360-FF0C-B18C-DD45-1150F9A7D4C3}"/>
          </ac:spMkLst>
        </pc:spChg>
        <pc:spChg chg="mod">
          <ac:chgData name="Kawanishi Tetsuya" userId="440016e27858312a" providerId="LiveId" clId="{3375B574-6F0B-4947-8917-2B6FAE8D25FD}" dt="2022-11-14T16:13:38.698" v="0" actId="1076"/>
          <ac:spMkLst>
            <pc:docMk/>
            <pc:sldMk cId="3241496372" sldId="347"/>
            <ac:spMk id="5425" creationId="{2EE1ECA9-FB15-02E5-03D4-7BB18F476D2C}"/>
          </ac:spMkLst>
        </pc:spChg>
        <pc:spChg chg="mod">
          <ac:chgData name="Kawanishi Tetsuya" userId="440016e27858312a" providerId="LiveId" clId="{3375B574-6F0B-4947-8917-2B6FAE8D25FD}" dt="2022-11-14T16:13:38.698" v="0" actId="1076"/>
          <ac:spMkLst>
            <pc:docMk/>
            <pc:sldMk cId="3241496372" sldId="347"/>
            <ac:spMk id="5426" creationId="{4BE16B53-4230-FDE2-9430-8039875E8234}"/>
          </ac:spMkLst>
        </pc:spChg>
        <pc:spChg chg="mod">
          <ac:chgData name="Kawanishi Tetsuya" userId="440016e27858312a" providerId="LiveId" clId="{3375B574-6F0B-4947-8917-2B6FAE8D25FD}" dt="2022-11-14T16:13:38.698" v="0" actId="1076"/>
          <ac:spMkLst>
            <pc:docMk/>
            <pc:sldMk cId="3241496372" sldId="347"/>
            <ac:spMk id="5427" creationId="{C914B34D-BC3D-FE41-50B3-DB8D6C0862F1}"/>
          </ac:spMkLst>
        </pc:spChg>
        <pc:spChg chg="mod">
          <ac:chgData name="Kawanishi Tetsuya" userId="440016e27858312a" providerId="LiveId" clId="{3375B574-6F0B-4947-8917-2B6FAE8D25FD}" dt="2022-11-14T16:13:38.698" v="0" actId="1076"/>
          <ac:spMkLst>
            <pc:docMk/>
            <pc:sldMk cId="3241496372" sldId="347"/>
            <ac:spMk id="5428" creationId="{41C9A1C8-5EEC-515E-6EF3-ED29F7A8C4D7}"/>
          </ac:spMkLst>
        </pc:spChg>
        <pc:spChg chg="mod">
          <ac:chgData name="Kawanishi Tetsuya" userId="440016e27858312a" providerId="LiveId" clId="{3375B574-6F0B-4947-8917-2B6FAE8D25FD}" dt="2022-11-14T16:13:38.698" v="0" actId="1076"/>
          <ac:spMkLst>
            <pc:docMk/>
            <pc:sldMk cId="3241496372" sldId="347"/>
            <ac:spMk id="5429" creationId="{3248A4F9-E4C9-9AC0-83C7-0E4FB7D77B83}"/>
          </ac:spMkLst>
        </pc:spChg>
        <pc:spChg chg="mod">
          <ac:chgData name="Kawanishi Tetsuya" userId="440016e27858312a" providerId="LiveId" clId="{3375B574-6F0B-4947-8917-2B6FAE8D25FD}" dt="2022-11-14T16:13:38.698" v="0" actId="1076"/>
          <ac:spMkLst>
            <pc:docMk/>
            <pc:sldMk cId="3241496372" sldId="347"/>
            <ac:spMk id="5430" creationId="{EF5214D1-DB3A-F637-D005-F818184F7C35}"/>
          </ac:spMkLst>
        </pc:spChg>
        <pc:spChg chg="mod">
          <ac:chgData name="Kawanishi Tetsuya" userId="440016e27858312a" providerId="LiveId" clId="{3375B574-6F0B-4947-8917-2B6FAE8D25FD}" dt="2022-11-14T16:13:38.698" v="0" actId="1076"/>
          <ac:spMkLst>
            <pc:docMk/>
            <pc:sldMk cId="3241496372" sldId="347"/>
            <ac:spMk id="5431" creationId="{B410F4EC-6DAF-EE47-8D40-39D6F4C634B9}"/>
          </ac:spMkLst>
        </pc:spChg>
        <pc:spChg chg="mod">
          <ac:chgData name="Kawanishi Tetsuya" userId="440016e27858312a" providerId="LiveId" clId="{3375B574-6F0B-4947-8917-2B6FAE8D25FD}" dt="2022-11-14T16:13:38.698" v="0" actId="1076"/>
          <ac:spMkLst>
            <pc:docMk/>
            <pc:sldMk cId="3241496372" sldId="347"/>
            <ac:spMk id="5432" creationId="{D8861F3B-BF94-53FE-63B9-3D99924E4AC3}"/>
          </ac:spMkLst>
        </pc:spChg>
        <pc:spChg chg="mod">
          <ac:chgData name="Kawanishi Tetsuya" userId="440016e27858312a" providerId="LiveId" clId="{3375B574-6F0B-4947-8917-2B6FAE8D25FD}" dt="2022-11-14T16:13:38.698" v="0" actId="1076"/>
          <ac:spMkLst>
            <pc:docMk/>
            <pc:sldMk cId="3241496372" sldId="347"/>
            <ac:spMk id="5433" creationId="{4FCD05FE-B719-4FB0-EB9F-A6B9F328F361}"/>
          </ac:spMkLst>
        </pc:spChg>
        <pc:spChg chg="mod">
          <ac:chgData name="Kawanishi Tetsuya" userId="440016e27858312a" providerId="LiveId" clId="{3375B574-6F0B-4947-8917-2B6FAE8D25FD}" dt="2022-11-14T16:13:38.698" v="0" actId="1076"/>
          <ac:spMkLst>
            <pc:docMk/>
            <pc:sldMk cId="3241496372" sldId="347"/>
            <ac:spMk id="5434" creationId="{151F05C5-DCB7-B8A9-ADAD-C5CF6DC4545A}"/>
          </ac:spMkLst>
        </pc:spChg>
        <pc:spChg chg="mod">
          <ac:chgData name="Kawanishi Tetsuya" userId="440016e27858312a" providerId="LiveId" clId="{3375B574-6F0B-4947-8917-2B6FAE8D25FD}" dt="2022-11-14T16:13:38.698" v="0" actId="1076"/>
          <ac:spMkLst>
            <pc:docMk/>
            <pc:sldMk cId="3241496372" sldId="347"/>
            <ac:spMk id="5435" creationId="{E291BCF6-C382-D69F-951A-1E30E6A168F0}"/>
          </ac:spMkLst>
        </pc:spChg>
        <pc:spChg chg="mod">
          <ac:chgData name="Kawanishi Tetsuya" userId="440016e27858312a" providerId="LiveId" clId="{3375B574-6F0B-4947-8917-2B6FAE8D25FD}" dt="2022-11-14T16:13:38.698" v="0" actId="1076"/>
          <ac:spMkLst>
            <pc:docMk/>
            <pc:sldMk cId="3241496372" sldId="347"/>
            <ac:spMk id="5436" creationId="{B5BB5DDD-C85B-8F9E-A6F3-45F577D9A704}"/>
          </ac:spMkLst>
        </pc:spChg>
        <pc:spChg chg="mod">
          <ac:chgData name="Kawanishi Tetsuya" userId="440016e27858312a" providerId="LiveId" clId="{3375B574-6F0B-4947-8917-2B6FAE8D25FD}" dt="2022-11-14T16:13:38.698" v="0" actId="1076"/>
          <ac:spMkLst>
            <pc:docMk/>
            <pc:sldMk cId="3241496372" sldId="347"/>
            <ac:spMk id="5437" creationId="{AB0209E6-3EC9-FA12-926D-889D6AD635DB}"/>
          </ac:spMkLst>
        </pc:spChg>
        <pc:spChg chg="mod">
          <ac:chgData name="Kawanishi Tetsuya" userId="440016e27858312a" providerId="LiveId" clId="{3375B574-6F0B-4947-8917-2B6FAE8D25FD}" dt="2022-11-14T16:13:38.698" v="0" actId="1076"/>
          <ac:spMkLst>
            <pc:docMk/>
            <pc:sldMk cId="3241496372" sldId="347"/>
            <ac:spMk id="5438" creationId="{AC67B1B8-2BE6-0492-AB85-3EE3E5FE4F3B}"/>
          </ac:spMkLst>
        </pc:spChg>
        <pc:spChg chg="mod">
          <ac:chgData name="Kawanishi Tetsuya" userId="440016e27858312a" providerId="LiveId" clId="{3375B574-6F0B-4947-8917-2B6FAE8D25FD}" dt="2022-11-14T16:13:38.698" v="0" actId="1076"/>
          <ac:spMkLst>
            <pc:docMk/>
            <pc:sldMk cId="3241496372" sldId="347"/>
            <ac:spMk id="5439" creationId="{BD62016F-24F5-33A3-22B7-10820DC5E62C}"/>
          </ac:spMkLst>
        </pc:spChg>
        <pc:spChg chg="mod">
          <ac:chgData name="Kawanishi Tetsuya" userId="440016e27858312a" providerId="LiveId" clId="{3375B574-6F0B-4947-8917-2B6FAE8D25FD}" dt="2022-11-14T16:13:38.698" v="0" actId="1076"/>
          <ac:spMkLst>
            <pc:docMk/>
            <pc:sldMk cId="3241496372" sldId="347"/>
            <ac:spMk id="5440" creationId="{493A1669-73B5-8DDD-BAD4-CA5BAEDC778A}"/>
          </ac:spMkLst>
        </pc:spChg>
        <pc:spChg chg="mod">
          <ac:chgData name="Kawanishi Tetsuya" userId="440016e27858312a" providerId="LiveId" clId="{3375B574-6F0B-4947-8917-2B6FAE8D25FD}" dt="2022-11-14T16:13:38.698" v="0" actId="1076"/>
          <ac:spMkLst>
            <pc:docMk/>
            <pc:sldMk cId="3241496372" sldId="347"/>
            <ac:spMk id="5441" creationId="{B15FCE16-07E8-77D6-DA34-843A00B3839D}"/>
          </ac:spMkLst>
        </pc:spChg>
        <pc:spChg chg="mod">
          <ac:chgData name="Kawanishi Tetsuya" userId="440016e27858312a" providerId="LiveId" clId="{3375B574-6F0B-4947-8917-2B6FAE8D25FD}" dt="2022-11-14T16:13:38.698" v="0" actId="1076"/>
          <ac:spMkLst>
            <pc:docMk/>
            <pc:sldMk cId="3241496372" sldId="347"/>
            <ac:spMk id="5442" creationId="{9FFE7ADD-303A-7061-42F8-742D80C8C058}"/>
          </ac:spMkLst>
        </pc:spChg>
        <pc:spChg chg="mod">
          <ac:chgData name="Kawanishi Tetsuya" userId="440016e27858312a" providerId="LiveId" clId="{3375B574-6F0B-4947-8917-2B6FAE8D25FD}" dt="2022-11-14T16:13:38.698" v="0" actId="1076"/>
          <ac:spMkLst>
            <pc:docMk/>
            <pc:sldMk cId="3241496372" sldId="347"/>
            <ac:spMk id="5443" creationId="{64C0E729-FA9D-9A7D-46D8-EAF774B32D96}"/>
          </ac:spMkLst>
        </pc:spChg>
        <pc:spChg chg="mod">
          <ac:chgData name="Kawanishi Tetsuya" userId="440016e27858312a" providerId="LiveId" clId="{3375B574-6F0B-4947-8917-2B6FAE8D25FD}" dt="2022-11-14T16:13:38.698" v="0" actId="1076"/>
          <ac:spMkLst>
            <pc:docMk/>
            <pc:sldMk cId="3241496372" sldId="347"/>
            <ac:spMk id="5444" creationId="{57753E1C-B8C9-6DC1-B064-6435EE44F8F1}"/>
          </ac:spMkLst>
        </pc:spChg>
        <pc:spChg chg="mod">
          <ac:chgData name="Kawanishi Tetsuya" userId="440016e27858312a" providerId="LiveId" clId="{3375B574-6F0B-4947-8917-2B6FAE8D25FD}" dt="2022-11-14T16:13:38.698" v="0" actId="1076"/>
          <ac:spMkLst>
            <pc:docMk/>
            <pc:sldMk cId="3241496372" sldId="347"/>
            <ac:spMk id="5445" creationId="{A1686BFA-BBCE-FCBA-B5FA-55C6B298A562}"/>
          </ac:spMkLst>
        </pc:spChg>
        <pc:spChg chg="mod">
          <ac:chgData name="Kawanishi Tetsuya" userId="440016e27858312a" providerId="LiveId" clId="{3375B574-6F0B-4947-8917-2B6FAE8D25FD}" dt="2022-11-14T16:13:38.698" v="0" actId="1076"/>
          <ac:spMkLst>
            <pc:docMk/>
            <pc:sldMk cId="3241496372" sldId="347"/>
            <ac:spMk id="5446" creationId="{CDFECC70-8504-7CF6-493F-3590E7C5021B}"/>
          </ac:spMkLst>
        </pc:spChg>
        <pc:spChg chg="mod">
          <ac:chgData name="Kawanishi Tetsuya" userId="440016e27858312a" providerId="LiveId" clId="{3375B574-6F0B-4947-8917-2B6FAE8D25FD}" dt="2022-11-14T16:13:38.698" v="0" actId="1076"/>
          <ac:spMkLst>
            <pc:docMk/>
            <pc:sldMk cId="3241496372" sldId="347"/>
            <ac:spMk id="5447" creationId="{DD7D9904-50DF-C885-FBAC-C075D8D7B3C5}"/>
          </ac:spMkLst>
        </pc:spChg>
        <pc:spChg chg="mod">
          <ac:chgData name="Kawanishi Tetsuya" userId="440016e27858312a" providerId="LiveId" clId="{3375B574-6F0B-4947-8917-2B6FAE8D25FD}" dt="2022-11-14T16:13:38.698" v="0" actId="1076"/>
          <ac:spMkLst>
            <pc:docMk/>
            <pc:sldMk cId="3241496372" sldId="347"/>
            <ac:spMk id="5448" creationId="{B64067F4-5F58-CA92-054B-9C8BC1EDEFEA}"/>
          </ac:spMkLst>
        </pc:spChg>
        <pc:spChg chg="mod">
          <ac:chgData name="Kawanishi Tetsuya" userId="440016e27858312a" providerId="LiveId" clId="{3375B574-6F0B-4947-8917-2B6FAE8D25FD}" dt="2022-11-14T16:13:38.698" v="0" actId="1076"/>
          <ac:spMkLst>
            <pc:docMk/>
            <pc:sldMk cId="3241496372" sldId="347"/>
            <ac:spMk id="5449" creationId="{823F5A24-68D0-0575-B591-69E01612558D}"/>
          </ac:spMkLst>
        </pc:spChg>
        <pc:spChg chg="mod">
          <ac:chgData name="Kawanishi Tetsuya" userId="440016e27858312a" providerId="LiveId" clId="{3375B574-6F0B-4947-8917-2B6FAE8D25FD}" dt="2022-11-14T16:13:38.698" v="0" actId="1076"/>
          <ac:spMkLst>
            <pc:docMk/>
            <pc:sldMk cId="3241496372" sldId="347"/>
            <ac:spMk id="5450" creationId="{1378E818-E17D-4110-DF70-D36EA5271A98}"/>
          </ac:spMkLst>
        </pc:spChg>
        <pc:spChg chg="mod">
          <ac:chgData name="Kawanishi Tetsuya" userId="440016e27858312a" providerId="LiveId" clId="{3375B574-6F0B-4947-8917-2B6FAE8D25FD}" dt="2022-11-14T16:13:38.698" v="0" actId="1076"/>
          <ac:spMkLst>
            <pc:docMk/>
            <pc:sldMk cId="3241496372" sldId="347"/>
            <ac:spMk id="5451" creationId="{91315E04-91AF-5E6D-5784-A1E8248AC780}"/>
          </ac:spMkLst>
        </pc:spChg>
        <pc:spChg chg="mod">
          <ac:chgData name="Kawanishi Tetsuya" userId="440016e27858312a" providerId="LiveId" clId="{3375B574-6F0B-4947-8917-2B6FAE8D25FD}" dt="2022-11-14T16:13:38.698" v="0" actId="1076"/>
          <ac:spMkLst>
            <pc:docMk/>
            <pc:sldMk cId="3241496372" sldId="347"/>
            <ac:spMk id="5452" creationId="{408AD0AB-7302-5CBC-4A5E-98B7964072A5}"/>
          </ac:spMkLst>
        </pc:spChg>
        <pc:spChg chg="mod">
          <ac:chgData name="Kawanishi Tetsuya" userId="440016e27858312a" providerId="LiveId" clId="{3375B574-6F0B-4947-8917-2B6FAE8D25FD}" dt="2022-11-14T16:13:38.698" v="0" actId="1076"/>
          <ac:spMkLst>
            <pc:docMk/>
            <pc:sldMk cId="3241496372" sldId="347"/>
            <ac:spMk id="5453" creationId="{24DFB8AC-E6F1-7681-6727-50469F4E9BD7}"/>
          </ac:spMkLst>
        </pc:spChg>
        <pc:spChg chg="mod">
          <ac:chgData name="Kawanishi Tetsuya" userId="440016e27858312a" providerId="LiveId" clId="{3375B574-6F0B-4947-8917-2B6FAE8D25FD}" dt="2022-11-14T16:13:38.698" v="0" actId="1076"/>
          <ac:spMkLst>
            <pc:docMk/>
            <pc:sldMk cId="3241496372" sldId="347"/>
            <ac:spMk id="5454" creationId="{CA8E3A49-136E-C75E-D040-577DA94FCFCD}"/>
          </ac:spMkLst>
        </pc:spChg>
        <pc:spChg chg="mod">
          <ac:chgData name="Kawanishi Tetsuya" userId="440016e27858312a" providerId="LiveId" clId="{3375B574-6F0B-4947-8917-2B6FAE8D25FD}" dt="2022-11-14T16:13:38.698" v="0" actId="1076"/>
          <ac:spMkLst>
            <pc:docMk/>
            <pc:sldMk cId="3241496372" sldId="347"/>
            <ac:spMk id="5455" creationId="{EBDA6F55-3316-2511-61BE-A8C9128BC029}"/>
          </ac:spMkLst>
        </pc:spChg>
        <pc:spChg chg="mod">
          <ac:chgData name="Kawanishi Tetsuya" userId="440016e27858312a" providerId="LiveId" clId="{3375B574-6F0B-4947-8917-2B6FAE8D25FD}" dt="2022-11-14T16:13:38.698" v="0" actId="1076"/>
          <ac:spMkLst>
            <pc:docMk/>
            <pc:sldMk cId="3241496372" sldId="347"/>
            <ac:spMk id="5456" creationId="{BFE48409-80F0-0F5E-5A94-C667641F594A}"/>
          </ac:spMkLst>
        </pc:spChg>
        <pc:spChg chg="mod">
          <ac:chgData name="Kawanishi Tetsuya" userId="440016e27858312a" providerId="LiveId" clId="{3375B574-6F0B-4947-8917-2B6FAE8D25FD}" dt="2022-11-14T16:13:38.698" v="0" actId="1076"/>
          <ac:spMkLst>
            <pc:docMk/>
            <pc:sldMk cId="3241496372" sldId="347"/>
            <ac:spMk id="5457" creationId="{E3680699-FD65-68C6-545D-D10B73A2E7BA}"/>
          </ac:spMkLst>
        </pc:spChg>
        <pc:spChg chg="mod">
          <ac:chgData name="Kawanishi Tetsuya" userId="440016e27858312a" providerId="LiveId" clId="{3375B574-6F0B-4947-8917-2B6FAE8D25FD}" dt="2022-11-14T16:13:38.698" v="0" actId="1076"/>
          <ac:spMkLst>
            <pc:docMk/>
            <pc:sldMk cId="3241496372" sldId="347"/>
            <ac:spMk id="5458" creationId="{E0B0D329-968E-787A-BFA0-A4DFFEB3F833}"/>
          </ac:spMkLst>
        </pc:spChg>
        <pc:spChg chg="mod">
          <ac:chgData name="Kawanishi Tetsuya" userId="440016e27858312a" providerId="LiveId" clId="{3375B574-6F0B-4947-8917-2B6FAE8D25FD}" dt="2022-11-14T16:13:38.698" v="0" actId="1076"/>
          <ac:spMkLst>
            <pc:docMk/>
            <pc:sldMk cId="3241496372" sldId="347"/>
            <ac:spMk id="5459" creationId="{73405559-EFE0-697F-25EB-238E7DAB1B6E}"/>
          </ac:spMkLst>
        </pc:spChg>
        <pc:spChg chg="mod">
          <ac:chgData name="Kawanishi Tetsuya" userId="440016e27858312a" providerId="LiveId" clId="{3375B574-6F0B-4947-8917-2B6FAE8D25FD}" dt="2022-11-14T16:13:38.698" v="0" actId="1076"/>
          <ac:spMkLst>
            <pc:docMk/>
            <pc:sldMk cId="3241496372" sldId="347"/>
            <ac:spMk id="5460" creationId="{642174A2-9EEA-422B-6DA9-FB063C4D9C2A}"/>
          </ac:spMkLst>
        </pc:spChg>
        <pc:spChg chg="mod">
          <ac:chgData name="Kawanishi Tetsuya" userId="440016e27858312a" providerId="LiveId" clId="{3375B574-6F0B-4947-8917-2B6FAE8D25FD}" dt="2022-11-14T16:13:38.698" v="0" actId="1076"/>
          <ac:spMkLst>
            <pc:docMk/>
            <pc:sldMk cId="3241496372" sldId="347"/>
            <ac:spMk id="5461" creationId="{2D5BE179-32C1-4478-490F-F5E2812FBABC}"/>
          </ac:spMkLst>
        </pc:spChg>
        <pc:spChg chg="mod">
          <ac:chgData name="Kawanishi Tetsuya" userId="440016e27858312a" providerId="LiveId" clId="{3375B574-6F0B-4947-8917-2B6FAE8D25FD}" dt="2022-11-14T16:13:38.698" v="0" actId="1076"/>
          <ac:spMkLst>
            <pc:docMk/>
            <pc:sldMk cId="3241496372" sldId="347"/>
            <ac:spMk id="5462" creationId="{D3C3835F-69E6-E175-91BB-B08ED474C5F0}"/>
          </ac:spMkLst>
        </pc:spChg>
        <pc:spChg chg="mod">
          <ac:chgData name="Kawanishi Tetsuya" userId="440016e27858312a" providerId="LiveId" clId="{3375B574-6F0B-4947-8917-2B6FAE8D25FD}" dt="2022-11-14T16:13:38.698" v="0" actId="1076"/>
          <ac:spMkLst>
            <pc:docMk/>
            <pc:sldMk cId="3241496372" sldId="347"/>
            <ac:spMk id="5463" creationId="{8FCB6A93-A89B-1C68-57EC-C0A2477CDF9D}"/>
          </ac:spMkLst>
        </pc:spChg>
        <pc:spChg chg="mod">
          <ac:chgData name="Kawanishi Tetsuya" userId="440016e27858312a" providerId="LiveId" clId="{3375B574-6F0B-4947-8917-2B6FAE8D25FD}" dt="2022-11-14T16:13:38.698" v="0" actId="1076"/>
          <ac:spMkLst>
            <pc:docMk/>
            <pc:sldMk cId="3241496372" sldId="347"/>
            <ac:spMk id="5464" creationId="{8F38C14E-93FE-202B-08F3-61D8807554A0}"/>
          </ac:spMkLst>
        </pc:spChg>
        <pc:spChg chg="mod">
          <ac:chgData name="Kawanishi Tetsuya" userId="440016e27858312a" providerId="LiveId" clId="{3375B574-6F0B-4947-8917-2B6FAE8D25FD}" dt="2022-11-14T16:13:38.698" v="0" actId="1076"/>
          <ac:spMkLst>
            <pc:docMk/>
            <pc:sldMk cId="3241496372" sldId="347"/>
            <ac:spMk id="5465" creationId="{39CF5B6D-B160-D4F6-F778-3A40F050B876}"/>
          </ac:spMkLst>
        </pc:spChg>
        <pc:spChg chg="mod">
          <ac:chgData name="Kawanishi Tetsuya" userId="440016e27858312a" providerId="LiveId" clId="{3375B574-6F0B-4947-8917-2B6FAE8D25FD}" dt="2022-11-14T16:13:38.698" v="0" actId="1076"/>
          <ac:spMkLst>
            <pc:docMk/>
            <pc:sldMk cId="3241496372" sldId="347"/>
            <ac:spMk id="5466" creationId="{EC89B725-33BB-A2E5-D0A1-F17B82F6BE9C}"/>
          </ac:spMkLst>
        </pc:spChg>
        <pc:spChg chg="mod">
          <ac:chgData name="Kawanishi Tetsuya" userId="440016e27858312a" providerId="LiveId" clId="{3375B574-6F0B-4947-8917-2B6FAE8D25FD}" dt="2022-11-14T16:13:38.698" v="0" actId="1076"/>
          <ac:spMkLst>
            <pc:docMk/>
            <pc:sldMk cId="3241496372" sldId="347"/>
            <ac:spMk id="5467" creationId="{3E7BB7C5-A70A-FEFA-867C-C04F68CA20DD}"/>
          </ac:spMkLst>
        </pc:spChg>
        <pc:spChg chg="mod">
          <ac:chgData name="Kawanishi Tetsuya" userId="440016e27858312a" providerId="LiveId" clId="{3375B574-6F0B-4947-8917-2B6FAE8D25FD}" dt="2022-11-14T16:13:38.698" v="0" actId="1076"/>
          <ac:spMkLst>
            <pc:docMk/>
            <pc:sldMk cId="3241496372" sldId="347"/>
            <ac:spMk id="5468" creationId="{EFF5C4C0-D151-57B5-1073-BC6DFC8014BB}"/>
          </ac:spMkLst>
        </pc:spChg>
        <pc:spChg chg="mod">
          <ac:chgData name="Kawanishi Tetsuya" userId="440016e27858312a" providerId="LiveId" clId="{3375B574-6F0B-4947-8917-2B6FAE8D25FD}" dt="2022-11-14T16:13:38.698" v="0" actId="1076"/>
          <ac:spMkLst>
            <pc:docMk/>
            <pc:sldMk cId="3241496372" sldId="347"/>
            <ac:spMk id="5469" creationId="{241E7DCB-3A14-D508-A136-9EF08659F3CE}"/>
          </ac:spMkLst>
        </pc:spChg>
        <pc:spChg chg="mod">
          <ac:chgData name="Kawanishi Tetsuya" userId="440016e27858312a" providerId="LiveId" clId="{3375B574-6F0B-4947-8917-2B6FAE8D25FD}" dt="2022-11-14T16:13:38.698" v="0" actId="1076"/>
          <ac:spMkLst>
            <pc:docMk/>
            <pc:sldMk cId="3241496372" sldId="347"/>
            <ac:spMk id="5470" creationId="{A7F33BC9-8874-03E5-F05E-F7C7C9B6786B}"/>
          </ac:spMkLst>
        </pc:spChg>
        <pc:spChg chg="mod">
          <ac:chgData name="Kawanishi Tetsuya" userId="440016e27858312a" providerId="LiveId" clId="{3375B574-6F0B-4947-8917-2B6FAE8D25FD}" dt="2022-11-14T16:13:38.698" v="0" actId="1076"/>
          <ac:spMkLst>
            <pc:docMk/>
            <pc:sldMk cId="3241496372" sldId="347"/>
            <ac:spMk id="5471" creationId="{BE89D443-0C7F-A867-A15F-10659CBE56AE}"/>
          </ac:spMkLst>
        </pc:spChg>
        <pc:spChg chg="mod">
          <ac:chgData name="Kawanishi Tetsuya" userId="440016e27858312a" providerId="LiveId" clId="{3375B574-6F0B-4947-8917-2B6FAE8D25FD}" dt="2022-11-14T16:13:38.698" v="0" actId="1076"/>
          <ac:spMkLst>
            <pc:docMk/>
            <pc:sldMk cId="3241496372" sldId="347"/>
            <ac:spMk id="5472" creationId="{6A93FAD7-6089-F284-50B6-8C0671DD7F78}"/>
          </ac:spMkLst>
        </pc:spChg>
        <pc:spChg chg="mod">
          <ac:chgData name="Kawanishi Tetsuya" userId="440016e27858312a" providerId="LiveId" clId="{3375B574-6F0B-4947-8917-2B6FAE8D25FD}" dt="2022-11-14T16:13:38.698" v="0" actId="1076"/>
          <ac:spMkLst>
            <pc:docMk/>
            <pc:sldMk cId="3241496372" sldId="347"/>
            <ac:spMk id="5473" creationId="{05C0CE0E-7E2E-847B-A802-5CE19B151916}"/>
          </ac:spMkLst>
        </pc:spChg>
        <pc:spChg chg="mod">
          <ac:chgData name="Kawanishi Tetsuya" userId="440016e27858312a" providerId="LiveId" clId="{3375B574-6F0B-4947-8917-2B6FAE8D25FD}" dt="2022-11-14T16:13:38.698" v="0" actId="1076"/>
          <ac:spMkLst>
            <pc:docMk/>
            <pc:sldMk cId="3241496372" sldId="347"/>
            <ac:spMk id="5474" creationId="{13822BC4-1D9E-F71C-3D75-1068ABB65C74}"/>
          </ac:spMkLst>
        </pc:spChg>
        <pc:spChg chg="mod">
          <ac:chgData name="Kawanishi Tetsuya" userId="440016e27858312a" providerId="LiveId" clId="{3375B574-6F0B-4947-8917-2B6FAE8D25FD}" dt="2022-11-14T16:13:38.698" v="0" actId="1076"/>
          <ac:spMkLst>
            <pc:docMk/>
            <pc:sldMk cId="3241496372" sldId="347"/>
            <ac:spMk id="5475" creationId="{3AB4BF2C-704E-90A8-447B-24D1AAF880EF}"/>
          </ac:spMkLst>
        </pc:spChg>
        <pc:spChg chg="mod">
          <ac:chgData name="Kawanishi Tetsuya" userId="440016e27858312a" providerId="LiveId" clId="{3375B574-6F0B-4947-8917-2B6FAE8D25FD}" dt="2022-11-14T16:13:38.698" v="0" actId="1076"/>
          <ac:spMkLst>
            <pc:docMk/>
            <pc:sldMk cId="3241496372" sldId="347"/>
            <ac:spMk id="5476" creationId="{9F0F01CF-50FE-0624-1D62-97CA6877EDD4}"/>
          </ac:spMkLst>
        </pc:spChg>
        <pc:spChg chg="mod">
          <ac:chgData name="Kawanishi Tetsuya" userId="440016e27858312a" providerId="LiveId" clId="{3375B574-6F0B-4947-8917-2B6FAE8D25FD}" dt="2022-11-14T16:13:38.698" v="0" actId="1076"/>
          <ac:spMkLst>
            <pc:docMk/>
            <pc:sldMk cId="3241496372" sldId="347"/>
            <ac:spMk id="5477" creationId="{6B3C9001-1EDE-5717-0D22-23D96E2FADFA}"/>
          </ac:spMkLst>
        </pc:spChg>
        <pc:spChg chg="mod">
          <ac:chgData name="Kawanishi Tetsuya" userId="440016e27858312a" providerId="LiveId" clId="{3375B574-6F0B-4947-8917-2B6FAE8D25FD}" dt="2022-11-14T16:13:38.698" v="0" actId="1076"/>
          <ac:spMkLst>
            <pc:docMk/>
            <pc:sldMk cId="3241496372" sldId="347"/>
            <ac:spMk id="5478" creationId="{77DD4280-14B3-2FE9-C33E-5C4BE833D7D1}"/>
          </ac:spMkLst>
        </pc:spChg>
        <pc:spChg chg="mod">
          <ac:chgData name="Kawanishi Tetsuya" userId="440016e27858312a" providerId="LiveId" clId="{3375B574-6F0B-4947-8917-2B6FAE8D25FD}" dt="2022-11-14T16:13:38.698" v="0" actId="1076"/>
          <ac:spMkLst>
            <pc:docMk/>
            <pc:sldMk cId="3241496372" sldId="347"/>
            <ac:spMk id="5479" creationId="{31FA6B86-EEEC-D46A-A01A-017E315F9F93}"/>
          </ac:spMkLst>
        </pc:spChg>
        <pc:spChg chg="mod">
          <ac:chgData name="Kawanishi Tetsuya" userId="440016e27858312a" providerId="LiveId" clId="{3375B574-6F0B-4947-8917-2B6FAE8D25FD}" dt="2022-11-14T16:13:38.698" v="0" actId="1076"/>
          <ac:spMkLst>
            <pc:docMk/>
            <pc:sldMk cId="3241496372" sldId="347"/>
            <ac:spMk id="5480" creationId="{3615CCA6-315C-5775-758B-91B82E58045A}"/>
          </ac:spMkLst>
        </pc:spChg>
        <pc:spChg chg="mod">
          <ac:chgData name="Kawanishi Tetsuya" userId="440016e27858312a" providerId="LiveId" clId="{3375B574-6F0B-4947-8917-2B6FAE8D25FD}" dt="2022-11-14T16:13:38.698" v="0" actId="1076"/>
          <ac:spMkLst>
            <pc:docMk/>
            <pc:sldMk cId="3241496372" sldId="347"/>
            <ac:spMk id="5481" creationId="{E89602AF-E684-6399-D50D-96DA87F05AF9}"/>
          </ac:spMkLst>
        </pc:spChg>
        <pc:spChg chg="mod">
          <ac:chgData name="Kawanishi Tetsuya" userId="440016e27858312a" providerId="LiveId" clId="{3375B574-6F0B-4947-8917-2B6FAE8D25FD}" dt="2022-11-14T16:13:38.698" v="0" actId="1076"/>
          <ac:spMkLst>
            <pc:docMk/>
            <pc:sldMk cId="3241496372" sldId="347"/>
            <ac:spMk id="5482" creationId="{7B3AA26F-C6A0-F97C-B097-8D651FDF46C5}"/>
          </ac:spMkLst>
        </pc:spChg>
        <pc:spChg chg="mod">
          <ac:chgData name="Kawanishi Tetsuya" userId="440016e27858312a" providerId="LiveId" clId="{3375B574-6F0B-4947-8917-2B6FAE8D25FD}" dt="2022-11-14T16:13:38.698" v="0" actId="1076"/>
          <ac:spMkLst>
            <pc:docMk/>
            <pc:sldMk cId="3241496372" sldId="347"/>
            <ac:spMk id="5483" creationId="{E27FB806-308F-49F6-6D12-0701E8DEFDA5}"/>
          </ac:spMkLst>
        </pc:spChg>
        <pc:spChg chg="mod">
          <ac:chgData name="Kawanishi Tetsuya" userId="440016e27858312a" providerId="LiveId" clId="{3375B574-6F0B-4947-8917-2B6FAE8D25FD}" dt="2022-11-14T16:13:38.698" v="0" actId="1076"/>
          <ac:spMkLst>
            <pc:docMk/>
            <pc:sldMk cId="3241496372" sldId="347"/>
            <ac:spMk id="5484" creationId="{FC045B20-F6A3-DD24-ED6A-D62DD63ECB89}"/>
          </ac:spMkLst>
        </pc:spChg>
        <pc:spChg chg="mod">
          <ac:chgData name="Kawanishi Tetsuya" userId="440016e27858312a" providerId="LiveId" clId="{3375B574-6F0B-4947-8917-2B6FAE8D25FD}" dt="2022-11-14T16:13:38.698" v="0" actId="1076"/>
          <ac:spMkLst>
            <pc:docMk/>
            <pc:sldMk cId="3241496372" sldId="347"/>
            <ac:spMk id="5485" creationId="{030129CC-2C26-220F-0DC9-BA4923F63D8B}"/>
          </ac:spMkLst>
        </pc:spChg>
        <pc:spChg chg="mod">
          <ac:chgData name="Kawanishi Tetsuya" userId="440016e27858312a" providerId="LiveId" clId="{3375B574-6F0B-4947-8917-2B6FAE8D25FD}" dt="2022-11-14T16:13:38.698" v="0" actId="1076"/>
          <ac:spMkLst>
            <pc:docMk/>
            <pc:sldMk cId="3241496372" sldId="347"/>
            <ac:spMk id="5486" creationId="{D6BB5DCD-5D5C-38A3-6C94-5DBFEFBFAB25}"/>
          </ac:spMkLst>
        </pc:spChg>
        <pc:spChg chg="mod">
          <ac:chgData name="Kawanishi Tetsuya" userId="440016e27858312a" providerId="LiveId" clId="{3375B574-6F0B-4947-8917-2B6FAE8D25FD}" dt="2022-11-14T16:13:38.698" v="0" actId="1076"/>
          <ac:spMkLst>
            <pc:docMk/>
            <pc:sldMk cId="3241496372" sldId="347"/>
            <ac:spMk id="5487" creationId="{75016BD3-0433-0EE0-C427-AC68984477A1}"/>
          </ac:spMkLst>
        </pc:spChg>
        <pc:spChg chg="mod">
          <ac:chgData name="Kawanishi Tetsuya" userId="440016e27858312a" providerId="LiveId" clId="{3375B574-6F0B-4947-8917-2B6FAE8D25FD}" dt="2022-11-14T16:13:38.698" v="0" actId="1076"/>
          <ac:spMkLst>
            <pc:docMk/>
            <pc:sldMk cId="3241496372" sldId="347"/>
            <ac:spMk id="5488" creationId="{449F471C-ED68-550C-4221-7D574BE25B7D}"/>
          </ac:spMkLst>
        </pc:spChg>
        <pc:spChg chg="mod">
          <ac:chgData name="Kawanishi Tetsuya" userId="440016e27858312a" providerId="LiveId" clId="{3375B574-6F0B-4947-8917-2B6FAE8D25FD}" dt="2022-11-14T16:13:38.698" v="0" actId="1076"/>
          <ac:spMkLst>
            <pc:docMk/>
            <pc:sldMk cId="3241496372" sldId="347"/>
            <ac:spMk id="5489" creationId="{EB30371E-D470-A69C-1123-E69E5C1BE5F6}"/>
          </ac:spMkLst>
        </pc:spChg>
        <pc:spChg chg="mod">
          <ac:chgData name="Kawanishi Tetsuya" userId="440016e27858312a" providerId="LiveId" clId="{3375B574-6F0B-4947-8917-2B6FAE8D25FD}" dt="2022-11-14T16:13:38.698" v="0" actId="1076"/>
          <ac:spMkLst>
            <pc:docMk/>
            <pc:sldMk cId="3241496372" sldId="347"/>
            <ac:spMk id="5490" creationId="{6D57AB62-BD5A-8B67-C59F-DBDF935E6A93}"/>
          </ac:spMkLst>
        </pc:spChg>
        <pc:spChg chg="mod">
          <ac:chgData name="Kawanishi Tetsuya" userId="440016e27858312a" providerId="LiveId" clId="{3375B574-6F0B-4947-8917-2B6FAE8D25FD}" dt="2022-11-14T16:13:38.698" v="0" actId="1076"/>
          <ac:spMkLst>
            <pc:docMk/>
            <pc:sldMk cId="3241496372" sldId="347"/>
            <ac:spMk id="5491" creationId="{1A5AF719-C74F-0AE0-111B-D74D91DB2FA2}"/>
          </ac:spMkLst>
        </pc:spChg>
        <pc:spChg chg="mod">
          <ac:chgData name="Kawanishi Tetsuya" userId="440016e27858312a" providerId="LiveId" clId="{3375B574-6F0B-4947-8917-2B6FAE8D25FD}" dt="2022-11-14T16:13:38.698" v="0" actId="1076"/>
          <ac:spMkLst>
            <pc:docMk/>
            <pc:sldMk cId="3241496372" sldId="347"/>
            <ac:spMk id="5492" creationId="{5C18A1B5-DD42-1ED5-FE4E-541FC671C005}"/>
          </ac:spMkLst>
        </pc:spChg>
        <pc:spChg chg="mod">
          <ac:chgData name="Kawanishi Tetsuya" userId="440016e27858312a" providerId="LiveId" clId="{3375B574-6F0B-4947-8917-2B6FAE8D25FD}" dt="2022-11-14T16:13:38.698" v="0" actId="1076"/>
          <ac:spMkLst>
            <pc:docMk/>
            <pc:sldMk cId="3241496372" sldId="347"/>
            <ac:spMk id="5493" creationId="{8B917DB0-26CB-04C3-2D7D-8DA103EB94CB}"/>
          </ac:spMkLst>
        </pc:spChg>
        <pc:spChg chg="mod">
          <ac:chgData name="Kawanishi Tetsuya" userId="440016e27858312a" providerId="LiveId" clId="{3375B574-6F0B-4947-8917-2B6FAE8D25FD}" dt="2022-11-14T16:13:38.698" v="0" actId="1076"/>
          <ac:spMkLst>
            <pc:docMk/>
            <pc:sldMk cId="3241496372" sldId="347"/>
            <ac:spMk id="5494" creationId="{14AB2D74-DE26-D7EE-E7B9-4D44B7724374}"/>
          </ac:spMkLst>
        </pc:spChg>
        <pc:spChg chg="mod">
          <ac:chgData name="Kawanishi Tetsuya" userId="440016e27858312a" providerId="LiveId" clId="{3375B574-6F0B-4947-8917-2B6FAE8D25FD}" dt="2022-11-14T16:13:38.698" v="0" actId="1076"/>
          <ac:spMkLst>
            <pc:docMk/>
            <pc:sldMk cId="3241496372" sldId="347"/>
            <ac:spMk id="5495" creationId="{82C315E1-EEEA-4934-0E5F-E3908D60EF94}"/>
          </ac:spMkLst>
        </pc:spChg>
        <pc:spChg chg="mod">
          <ac:chgData name="Kawanishi Tetsuya" userId="440016e27858312a" providerId="LiveId" clId="{3375B574-6F0B-4947-8917-2B6FAE8D25FD}" dt="2022-11-14T16:13:38.698" v="0" actId="1076"/>
          <ac:spMkLst>
            <pc:docMk/>
            <pc:sldMk cId="3241496372" sldId="347"/>
            <ac:spMk id="5496" creationId="{3469D31B-99C7-786D-F977-450B3180CD4F}"/>
          </ac:spMkLst>
        </pc:spChg>
        <pc:spChg chg="mod">
          <ac:chgData name="Kawanishi Tetsuya" userId="440016e27858312a" providerId="LiveId" clId="{3375B574-6F0B-4947-8917-2B6FAE8D25FD}" dt="2022-11-14T16:13:38.698" v="0" actId="1076"/>
          <ac:spMkLst>
            <pc:docMk/>
            <pc:sldMk cId="3241496372" sldId="347"/>
            <ac:spMk id="5497" creationId="{1FCA3723-8539-F785-35B9-44C0EADF00BF}"/>
          </ac:spMkLst>
        </pc:spChg>
        <pc:spChg chg="mod">
          <ac:chgData name="Kawanishi Tetsuya" userId="440016e27858312a" providerId="LiveId" clId="{3375B574-6F0B-4947-8917-2B6FAE8D25FD}" dt="2022-11-14T16:13:38.698" v="0" actId="1076"/>
          <ac:spMkLst>
            <pc:docMk/>
            <pc:sldMk cId="3241496372" sldId="347"/>
            <ac:spMk id="5498" creationId="{BAF6CE94-15EE-AFC7-355C-C7EF38D9B774}"/>
          </ac:spMkLst>
        </pc:spChg>
        <pc:spChg chg="mod">
          <ac:chgData name="Kawanishi Tetsuya" userId="440016e27858312a" providerId="LiveId" clId="{3375B574-6F0B-4947-8917-2B6FAE8D25FD}" dt="2022-11-14T16:13:38.698" v="0" actId="1076"/>
          <ac:spMkLst>
            <pc:docMk/>
            <pc:sldMk cId="3241496372" sldId="347"/>
            <ac:spMk id="5499" creationId="{2D9DAF2B-203B-FB7A-715C-C3C6F14BFAFE}"/>
          </ac:spMkLst>
        </pc:spChg>
        <pc:spChg chg="mod">
          <ac:chgData name="Kawanishi Tetsuya" userId="440016e27858312a" providerId="LiveId" clId="{3375B574-6F0B-4947-8917-2B6FAE8D25FD}" dt="2022-11-14T16:13:38.698" v="0" actId="1076"/>
          <ac:spMkLst>
            <pc:docMk/>
            <pc:sldMk cId="3241496372" sldId="347"/>
            <ac:spMk id="5500" creationId="{2F76B1F2-A0C7-59BE-60C0-7C70F8EC7FFA}"/>
          </ac:spMkLst>
        </pc:spChg>
        <pc:spChg chg="mod">
          <ac:chgData name="Kawanishi Tetsuya" userId="440016e27858312a" providerId="LiveId" clId="{3375B574-6F0B-4947-8917-2B6FAE8D25FD}" dt="2022-11-14T16:13:38.698" v="0" actId="1076"/>
          <ac:spMkLst>
            <pc:docMk/>
            <pc:sldMk cId="3241496372" sldId="347"/>
            <ac:spMk id="5501" creationId="{80D197F5-3742-EA31-BC9D-7583D6DE6B1E}"/>
          </ac:spMkLst>
        </pc:spChg>
        <pc:spChg chg="mod">
          <ac:chgData name="Kawanishi Tetsuya" userId="440016e27858312a" providerId="LiveId" clId="{3375B574-6F0B-4947-8917-2B6FAE8D25FD}" dt="2022-11-14T16:13:38.698" v="0" actId="1076"/>
          <ac:spMkLst>
            <pc:docMk/>
            <pc:sldMk cId="3241496372" sldId="347"/>
            <ac:spMk id="5502" creationId="{C027E7EB-AC28-871E-6870-E577B050A85D}"/>
          </ac:spMkLst>
        </pc:spChg>
        <pc:spChg chg="mod">
          <ac:chgData name="Kawanishi Tetsuya" userId="440016e27858312a" providerId="LiveId" clId="{3375B574-6F0B-4947-8917-2B6FAE8D25FD}" dt="2022-11-14T16:13:38.698" v="0" actId="1076"/>
          <ac:spMkLst>
            <pc:docMk/>
            <pc:sldMk cId="3241496372" sldId="347"/>
            <ac:spMk id="5503" creationId="{96E94B4D-6D08-B094-AFEB-7AD4F2B9FB46}"/>
          </ac:spMkLst>
        </pc:spChg>
        <pc:spChg chg="mod">
          <ac:chgData name="Kawanishi Tetsuya" userId="440016e27858312a" providerId="LiveId" clId="{3375B574-6F0B-4947-8917-2B6FAE8D25FD}" dt="2022-11-14T16:13:38.698" v="0" actId="1076"/>
          <ac:spMkLst>
            <pc:docMk/>
            <pc:sldMk cId="3241496372" sldId="347"/>
            <ac:spMk id="5504" creationId="{1D0623AD-94E1-284E-8CDC-C1B47D1D4826}"/>
          </ac:spMkLst>
        </pc:spChg>
        <pc:spChg chg="mod">
          <ac:chgData name="Kawanishi Tetsuya" userId="440016e27858312a" providerId="LiveId" clId="{3375B574-6F0B-4947-8917-2B6FAE8D25FD}" dt="2022-11-14T16:13:38.698" v="0" actId="1076"/>
          <ac:spMkLst>
            <pc:docMk/>
            <pc:sldMk cId="3241496372" sldId="347"/>
            <ac:spMk id="5505" creationId="{9BDB7B24-5215-1CF7-9556-79BBFFE23244}"/>
          </ac:spMkLst>
        </pc:spChg>
        <pc:spChg chg="mod">
          <ac:chgData name="Kawanishi Tetsuya" userId="440016e27858312a" providerId="LiveId" clId="{3375B574-6F0B-4947-8917-2B6FAE8D25FD}" dt="2022-11-14T16:13:38.698" v="0" actId="1076"/>
          <ac:spMkLst>
            <pc:docMk/>
            <pc:sldMk cId="3241496372" sldId="347"/>
            <ac:spMk id="5506" creationId="{4E0DF3D5-98A8-6BFD-EE93-8C264DAD8F59}"/>
          </ac:spMkLst>
        </pc:spChg>
        <pc:spChg chg="mod">
          <ac:chgData name="Kawanishi Tetsuya" userId="440016e27858312a" providerId="LiveId" clId="{3375B574-6F0B-4947-8917-2B6FAE8D25FD}" dt="2022-11-14T16:13:38.698" v="0" actId="1076"/>
          <ac:spMkLst>
            <pc:docMk/>
            <pc:sldMk cId="3241496372" sldId="347"/>
            <ac:spMk id="5507" creationId="{2FCB97D2-FACE-FEFA-01C0-EB58A661B53E}"/>
          </ac:spMkLst>
        </pc:spChg>
        <pc:spChg chg="mod">
          <ac:chgData name="Kawanishi Tetsuya" userId="440016e27858312a" providerId="LiveId" clId="{3375B574-6F0B-4947-8917-2B6FAE8D25FD}" dt="2022-11-14T16:13:38.698" v="0" actId="1076"/>
          <ac:spMkLst>
            <pc:docMk/>
            <pc:sldMk cId="3241496372" sldId="347"/>
            <ac:spMk id="5508" creationId="{11C7282C-DB70-3F9D-C30C-3761BF929B1D}"/>
          </ac:spMkLst>
        </pc:spChg>
        <pc:spChg chg="mod">
          <ac:chgData name="Kawanishi Tetsuya" userId="440016e27858312a" providerId="LiveId" clId="{3375B574-6F0B-4947-8917-2B6FAE8D25FD}" dt="2022-11-14T16:13:38.698" v="0" actId="1076"/>
          <ac:spMkLst>
            <pc:docMk/>
            <pc:sldMk cId="3241496372" sldId="347"/>
            <ac:spMk id="5509" creationId="{6E164F79-C447-1BE5-21C9-76A2F4662990}"/>
          </ac:spMkLst>
        </pc:spChg>
        <pc:spChg chg="mod">
          <ac:chgData name="Kawanishi Tetsuya" userId="440016e27858312a" providerId="LiveId" clId="{3375B574-6F0B-4947-8917-2B6FAE8D25FD}" dt="2022-11-14T16:13:38.698" v="0" actId="1076"/>
          <ac:spMkLst>
            <pc:docMk/>
            <pc:sldMk cId="3241496372" sldId="347"/>
            <ac:spMk id="5510" creationId="{732F5908-0F83-D163-4B6C-CED4D437F9CE}"/>
          </ac:spMkLst>
        </pc:spChg>
        <pc:spChg chg="mod">
          <ac:chgData name="Kawanishi Tetsuya" userId="440016e27858312a" providerId="LiveId" clId="{3375B574-6F0B-4947-8917-2B6FAE8D25FD}" dt="2022-11-14T16:13:38.698" v="0" actId="1076"/>
          <ac:spMkLst>
            <pc:docMk/>
            <pc:sldMk cId="3241496372" sldId="347"/>
            <ac:spMk id="5511" creationId="{55826D80-620C-5408-473D-71AEE3D33C03}"/>
          </ac:spMkLst>
        </pc:spChg>
        <pc:spChg chg="mod">
          <ac:chgData name="Kawanishi Tetsuya" userId="440016e27858312a" providerId="LiveId" clId="{3375B574-6F0B-4947-8917-2B6FAE8D25FD}" dt="2022-11-14T16:13:38.698" v="0" actId="1076"/>
          <ac:spMkLst>
            <pc:docMk/>
            <pc:sldMk cId="3241496372" sldId="347"/>
            <ac:spMk id="5512" creationId="{81A54CA0-B5E7-F67D-C9C4-AF8E0EA8BDAC}"/>
          </ac:spMkLst>
        </pc:spChg>
        <pc:spChg chg="mod">
          <ac:chgData name="Kawanishi Tetsuya" userId="440016e27858312a" providerId="LiveId" clId="{3375B574-6F0B-4947-8917-2B6FAE8D25FD}" dt="2022-11-14T16:13:38.698" v="0" actId="1076"/>
          <ac:spMkLst>
            <pc:docMk/>
            <pc:sldMk cId="3241496372" sldId="347"/>
            <ac:spMk id="5513" creationId="{70AC67A1-3803-542B-6945-CC7189A36288}"/>
          </ac:spMkLst>
        </pc:spChg>
        <pc:spChg chg="mod">
          <ac:chgData name="Kawanishi Tetsuya" userId="440016e27858312a" providerId="LiveId" clId="{3375B574-6F0B-4947-8917-2B6FAE8D25FD}" dt="2022-11-14T16:13:38.698" v="0" actId="1076"/>
          <ac:spMkLst>
            <pc:docMk/>
            <pc:sldMk cId="3241496372" sldId="347"/>
            <ac:spMk id="5514" creationId="{9000CAE5-A921-D40B-8E14-74C317C461EF}"/>
          </ac:spMkLst>
        </pc:spChg>
        <pc:spChg chg="mod">
          <ac:chgData name="Kawanishi Tetsuya" userId="440016e27858312a" providerId="LiveId" clId="{3375B574-6F0B-4947-8917-2B6FAE8D25FD}" dt="2022-11-14T16:13:38.698" v="0" actId="1076"/>
          <ac:spMkLst>
            <pc:docMk/>
            <pc:sldMk cId="3241496372" sldId="347"/>
            <ac:spMk id="5515" creationId="{77636DD8-A9A9-CE30-51E7-87C64ECBC402}"/>
          </ac:spMkLst>
        </pc:spChg>
        <pc:spChg chg="mod">
          <ac:chgData name="Kawanishi Tetsuya" userId="440016e27858312a" providerId="LiveId" clId="{3375B574-6F0B-4947-8917-2B6FAE8D25FD}" dt="2022-11-14T16:13:38.698" v="0" actId="1076"/>
          <ac:spMkLst>
            <pc:docMk/>
            <pc:sldMk cId="3241496372" sldId="347"/>
            <ac:spMk id="5516" creationId="{56F99BDA-D9EC-56A8-2DD2-C2FC8D12C057}"/>
          </ac:spMkLst>
        </pc:spChg>
        <pc:spChg chg="mod">
          <ac:chgData name="Kawanishi Tetsuya" userId="440016e27858312a" providerId="LiveId" clId="{3375B574-6F0B-4947-8917-2B6FAE8D25FD}" dt="2022-11-14T16:13:38.698" v="0" actId="1076"/>
          <ac:spMkLst>
            <pc:docMk/>
            <pc:sldMk cId="3241496372" sldId="347"/>
            <ac:spMk id="5517" creationId="{F9FEB261-DEF2-0005-BD03-9664CD5D5711}"/>
          </ac:spMkLst>
        </pc:spChg>
        <pc:spChg chg="mod">
          <ac:chgData name="Kawanishi Tetsuya" userId="440016e27858312a" providerId="LiveId" clId="{3375B574-6F0B-4947-8917-2B6FAE8D25FD}" dt="2022-11-14T16:13:38.698" v="0" actId="1076"/>
          <ac:spMkLst>
            <pc:docMk/>
            <pc:sldMk cId="3241496372" sldId="347"/>
            <ac:spMk id="5518" creationId="{42471575-5A8D-68AC-9B65-61C3E80C9256}"/>
          </ac:spMkLst>
        </pc:spChg>
        <pc:spChg chg="mod">
          <ac:chgData name="Kawanishi Tetsuya" userId="440016e27858312a" providerId="LiveId" clId="{3375B574-6F0B-4947-8917-2B6FAE8D25FD}" dt="2022-11-14T16:13:38.698" v="0" actId="1076"/>
          <ac:spMkLst>
            <pc:docMk/>
            <pc:sldMk cId="3241496372" sldId="347"/>
            <ac:spMk id="5519" creationId="{A8BEB293-BB26-72FA-8443-30C06B7CB6A2}"/>
          </ac:spMkLst>
        </pc:spChg>
        <pc:spChg chg="mod">
          <ac:chgData name="Kawanishi Tetsuya" userId="440016e27858312a" providerId="LiveId" clId="{3375B574-6F0B-4947-8917-2B6FAE8D25FD}" dt="2022-11-14T16:13:38.698" v="0" actId="1076"/>
          <ac:spMkLst>
            <pc:docMk/>
            <pc:sldMk cId="3241496372" sldId="347"/>
            <ac:spMk id="5520" creationId="{9864F647-5B0F-E4F5-BB19-5A4026525DCE}"/>
          </ac:spMkLst>
        </pc:spChg>
        <pc:spChg chg="mod">
          <ac:chgData name="Kawanishi Tetsuya" userId="440016e27858312a" providerId="LiveId" clId="{3375B574-6F0B-4947-8917-2B6FAE8D25FD}" dt="2022-11-14T16:13:38.698" v="0" actId="1076"/>
          <ac:spMkLst>
            <pc:docMk/>
            <pc:sldMk cId="3241496372" sldId="347"/>
            <ac:spMk id="5521" creationId="{6E7FBB6B-729D-AF06-2A44-006452CC76CD}"/>
          </ac:spMkLst>
        </pc:spChg>
        <pc:spChg chg="mod">
          <ac:chgData name="Kawanishi Tetsuya" userId="440016e27858312a" providerId="LiveId" clId="{3375B574-6F0B-4947-8917-2B6FAE8D25FD}" dt="2022-11-14T16:13:38.698" v="0" actId="1076"/>
          <ac:spMkLst>
            <pc:docMk/>
            <pc:sldMk cId="3241496372" sldId="347"/>
            <ac:spMk id="5522" creationId="{7500B8CC-8CC1-83C4-0CDA-F7C980ECF9C9}"/>
          </ac:spMkLst>
        </pc:spChg>
        <pc:spChg chg="mod">
          <ac:chgData name="Kawanishi Tetsuya" userId="440016e27858312a" providerId="LiveId" clId="{3375B574-6F0B-4947-8917-2B6FAE8D25FD}" dt="2022-11-14T16:13:38.698" v="0" actId="1076"/>
          <ac:spMkLst>
            <pc:docMk/>
            <pc:sldMk cId="3241496372" sldId="347"/>
            <ac:spMk id="5523" creationId="{60F90B7A-F0E0-5320-E8FC-9EAC9207514F}"/>
          </ac:spMkLst>
        </pc:spChg>
        <pc:spChg chg="mod">
          <ac:chgData name="Kawanishi Tetsuya" userId="440016e27858312a" providerId="LiveId" clId="{3375B574-6F0B-4947-8917-2B6FAE8D25FD}" dt="2022-11-14T16:13:38.698" v="0" actId="1076"/>
          <ac:spMkLst>
            <pc:docMk/>
            <pc:sldMk cId="3241496372" sldId="347"/>
            <ac:spMk id="5524" creationId="{0391F9DB-B4A6-B54C-C91D-6BC87E9D65FA}"/>
          </ac:spMkLst>
        </pc:spChg>
        <pc:spChg chg="mod">
          <ac:chgData name="Kawanishi Tetsuya" userId="440016e27858312a" providerId="LiveId" clId="{3375B574-6F0B-4947-8917-2B6FAE8D25FD}" dt="2022-11-14T16:13:38.698" v="0" actId="1076"/>
          <ac:spMkLst>
            <pc:docMk/>
            <pc:sldMk cId="3241496372" sldId="347"/>
            <ac:spMk id="5525" creationId="{9BCDBBD1-D030-C49F-C0AC-D69D086A05AD}"/>
          </ac:spMkLst>
        </pc:spChg>
        <pc:spChg chg="mod">
          <ac:chgData name="Kawanishi Tetsuya" userId="440016e27858312a" providerId="LiveId" clId="{3375B574-6F0B-4947-8917-2B6FAE8D25FD}" dt="2022-11-14T16:13:38.698" v="0" actId="1076"/>
          <ac:spMkLst>
            <pc:docMk/>
            <pc:sldMk cId="3241496372" sldId="347"/>
            <ac:spMk id="5526" creationId="{7EF1BCEC-73D2-3C4E-A507-C25A7EC664A1}"/>
          </ac:spMkLst>
        </pc:spChg>
        <pc:spChg chg="mod">
          <ac:chgData name="Kawanishi Tetsuya" userId="440016e27858312a" providerId="LiveId" clId="{3375B574-6F0B-4947-8917-2B6FAE8D25FD}" dt="2022-11-14T16:13:38.698" v="0" actId="1076"/>
          <ac:spMkLst>
            <pc:docMk/>
            <pc:sldMk cId="3241496372" sldId="347"/>
            <ac:spMk id="5527" creationId="{89651773-ED6C-F478-FD9C-AF1F422BF002}"/>
          </ac:spMkLst>
        </pc:spChg>
        <pc:spChg chg="mod">
          <ac:chgData name="Kawanishi Tetsuya" userId="440016e27858312a" providerId="LiveId" clId="{3375B574-6F0B-4947-8917-2B6FAE8D25FD}" dt="2022-11-14T16:13:38.698" v="0" actId="1076"/>
          <ac:spMkLst>
            <pc:docMk/>
            <pc:sldMk cId="3241496372" sldId="347"/>
            <ac:spMk id="5528" creationId="{744E15B0-E5D9-DBA5-B14E-E572B3996C51}"/>
          </ac:spMkLst>
        </pc:spChg>
        <pc:spChg chg="mod">
          <ac:chgData name="Kawanishi Tetsuya" userId="440016e27858312a" providerId="LiveId" clId="{3375B574-6F0B-4947-8917-2B6FAE8D25FD}" dt="2022-11-14T16:13:38.698" v="0" actId="1076"/>
          <ac:spMkLst>
            <pc:docMk/>
            <pc:sldMk cId="3241496372" sldId="347"/>
            <ac:spMk id="5529" creationId="{4EACA3D3-BAAB-B704-8D2A-816AC859E723}"/>
          </ac:spMkLst>
        </pc:spChg>
        <pc:spChg chg="mod">
          <ac:chgData name="Kawanishi Tetsuya" userId="440016e27858312a" providerId="LiveId" clId="{3375B574-6F0B-4947-8917-2B6FAE8D25FD}" dt="2022-11-14T16:13:38.698" v="0" actId="1076"/>
          <ac:spMkLst>
            <pc:docMk/>
            <pc:sldMk cId="3241496372" sldId="347"/>
            <ac:spMk id="5530" creationId="{9B892379-33C8-0365-1481-08668F4F3E9D}"/>
          </ac:spMkLst>
        </pc:spChg>
        <pc:spChg chg="mod">
          <ac:chgData name="Kawanishi Tetsuya" userId="440016e27858312a" providerId="LiveId" clId="{3375B574-6F0B-4947-8917-2B6FAE8D25FD}" dt="2022-11-14T16:13:38.698" v="0" actId="1076"/>
          <ac:spMkLst>
            <pc:docMk/>
            <pc:sldMk cId="3241496372" sldId="347"/>
            <ac:spMk id="5531" creationId="{0ED934F9-2D6C-3C51-9E5B-D93B4575B73F}"/>
          </ac:spMkLst>
        </pc:spChg>
        <pc:spChg chg="mod">
          <ac:chgData name="Kawanishi Tetsuya" userId="440016e27858312a" providerId="LiveId" clId="{3375B574-6F0B-4947-8917-2B6FAE8D25FD}" dt="2022-11-14T16:13:38.698" v="0" actId="1076"/>
          <ac:spMkLst>
            <pc:docMk/>
            <pc:sldMk cId="3241496372" sldId="347"/>
            <ac:spMk id="5532" creationId="{633E7916-3CBD-F405-62D4-B823E0C8D674}"/>
          </ac:spMkLst>
        </pc:spChg>
        <pc:spChg chg="mod">
          <ac:chgData name="Kawanishi Tetsuya" userId="440016e27858312a" providerId="LiveId" clId="{3375B574-6F0B-4947-8917-2B6FAE8D25FD}" dt="2022-11-14T16:13:38.698" v="0" actId="1076"/>
          <ac:spMkLst>
            <pc:docMk/>
            <pc:sldMk cId="3241496372" sldId="347"/>
            <ac:spMk id="5533" creationId="{C32F9E78-A511-49A0-F29A-B3159926D4D0}"/>
          </ac:spMkLst>
        </pc:spChg>
        <pc:spChg chg="mod">
          <ac:chgData name="Kawanishi Tetsuya" userId="440016e27858312a" providerId="LiveId" clId="{3375B574-6F0B-4947-8917-2B6FAE8D25FD}" dt="2022-11-14T16:13:38.698" v="0" actId="1076"/>
          <ac:spMkLst>
            <pc:docMk/>
            <pc:sldMk cId="3241496372" sldId="347"/>
            <ac:spMk id="5534" creationId="{C8911251-471F-E5A2-DB83-EC5098EF433E}"/>
          </ac:spMkLst>
        </pc:spChg>
        <pc:spChg chg="mod">
          <ac:chgData name="Kawanishi Tetsuya" userId="440016e27858312a" providerId="LiveId" clId="{3375B574-6F0B-4947-8917-2B6FAE8D25FD}" dt="2022-11-14T16:13:38.698" v="0" actId="1076"/>
          <ac:spMkLst>
            <pc:docMk/>
            <pc:sldMk cId="3241496372" sldId="347"/>
            <ac:spMk id="5535" creationId="{B50E865C-2938-6D30-B536-6D770AAFC7D2}"/>
          </ac:spMkLst>
        </pc:spChg>
        <pc:spChg chg="mod">
          <ac:chgData name="Kawanishi Tetsuya" userId="440016e27858312a" providerId="LiveId" clId="{3375B574-6F0B-4947-8917-2B6FAE8D25FD}" dt="2022-11-14T16:13:38.698" v="0" actId="1076"/>
          <ac:spMkLst>
            <pc:docMk/>
            <pc:sldMk cId="3241496372" sldId="347"/>
            <ac:spMk id="5536" creationId="{F3A32514-75C6-9736-A927-C5E7F6B3C348}"/>
          </ac:spMkLst>
        </pc:spChg>
        <pc:spChg chg="mod">
          <ac:chgData name="Kawanishi Tetsuya" userId="440016e27858312a" providerId="LiveId" clId="{3375B574-6F0B-4947-8917-2B6FAE8D25FD}" dt="2022-11-14T16:13:38.698" v="0" actId="1076"/>
          <ac:spMkLst>
            <pc:docMk/>
            <pc:sldMk cId="3241496372" sldId="347"/>
            <ac:spMk id="5537" creationId="{3120106C-00BC-8642-D5C1-278A123CC0EB}"/>
          </ac:spMkLst>
        </pc:spChg>
        <pc:spChg chg="mod">
          <ac:chgData name="Kawanishi Tetsuya" userId="440016e27858312a" providerId="LiveId" clId="{3375B574-6F0B-4947-8917-2B6FAE8D25FD}" dt="2022-11-14T16:13:38.698" v="0" actId="1076"/>
          <ac:spMkLst>
            <pc:docMk/>
            <pc:sldMk cId="3241496372" sldId="347"/>
            <ac:spMk id="5538" creationId="{F72CEDAA-6ED6-BC3D-AB71-F22C8522D7C8}"/>
          </ac:spMkLst>
        </pc:spChg>
        <pc:spChg chg="mod">
          <ac:chgData name="Kawanishi Tetsuya" userId="440016e27858312a" providerId="LiveId" clId="{3375B574-6F0B-4947-8917-2B6FAE8D25FD}" dt="2022-11-14T16:13:38.698" v="0" actId="1076"/>
          <ac:spMkLst>
            <pc:docMk/>
            <pc:sldMk cId="3241496372" sldId="347"/>
            <ac:spMk id="5539" creationId="{69E2818E-AEDD-663D-44C5-1071889F6D32}"/>
          </ac:spMkLst>
        </pc:spChg>
        <pc:spChg chg="mod">
          <ac:chgData name="Kawanishi Tetsuya" userId="440016e27858312a" providerId="LiveId" clId="{3375B574-6F0B-4947-8917-2B6FAE8D25FD}" dt="2022-11-14T16:13:38.698" v="0" actId="1076"/>
          <ac:spMkLst>
            <pc:docMk/>
            <pc:sldMk cId="3241496372" sldId="347"/>
            <ac:spMk id="5540" creationId="{7AB75AE2-C7B7-3AA8-2FF9-164647D57F01}"/>
          </ac:spMkLst>
        </pc:spChg>
        <pc:spChg chg="mod">
          <ac:chgData name="Kawanishi Tetsuya" userId="440016e27858312a" providerId="LiveId" clId="{3375B574-6F0B-4947-8917-2B6FAE8D25FD}" dt="2022-11-14T16:13:38.698" v="0" actId="1076"/>
          <ac:spMkLst>
            <pc:docMk/>
            <pc:sldMk cId="3241496372" sldId="347"/>
            <ac:spMk id="5541" creationId="{B3E2053E-F19E-1C3E-6809-120C98823668}"/>
          </ac:spMkLst>
        </pc:spChg>
        <pc:spChg chg="mod">
          <ac:chgData name="Kawanishi Tetsuya" userId="440016e27858312a" providerId="LiveId" clId="{3375B574-6F0B-4947-8917-2B6FAE8D25FD}" dt="2022-11-14T16:13:38.698" v="0" actId="1076"/>
          <ac:spMkLst>
            <pc:docMk/>
            <pc:sldMk cId="3241496372" sldId="347"/>
            <ac:spMk id="5542" creationId="{5E327ED4-54C6-8ED1-6088-62F867F4535A}"/>
          </ac:spMkLst>
        </pc:spChg>
        <pc:spChg chg="mod">
          <ac:chgData name="Kawanishi Tetsuya" userId="440016e27858312a" providerId="LiveId" clId="{3375B574-6F0B-4947-8917-2B6FAE8D25FD}" dt="2022-11-14T16:13:38.698" v="0" actId="1076"/>
          <ac:spMkLst>
            <pc:docMk/>
            <pc:sldMk cId="3241496372" sldId="347"/>
            <ac:spMk id="5543" creationId="{EDBF4F33-03CE-89C1-1C59-116D85657B05}"/>
          </ac:spMkLst>
        </pc:spChg>
        <pc:spChg chg="mod">
          <ac:chgData name="Kawanishi Tetsuya" userId="440016e27858312a" providerId="LiveId" clId="{3375B574-6F0B-4947-8917-2B6FAE8D25FD}" dt="2022-11-14T16:13:38.698" v="0" actId="1076"/>
          <ac:spMkLst>
            <pc:docMk/>
            <pc:sldMk cId="3241496372" sldId="347"/>
            <ac:spMk id="5544" creationId="{47E8B6A4-B64A-252F-FE53-0A9F3BCFE84E}"/>
          </ac:spMkLst>
        </pc:spChg>
        <pc:spChg chg="mod">
          <ac:chgData name="Kawanishi Tetsuya" userId="440016e27858312a" providerId="LiveId" clId="{3375B574-6F0B-4947-8917-2B6FAE8D25FD}" dt="2022-11-14T16:13:38.698" v="0" actId="1076"/>
          <ac:spMkLst>
            <pc:docMk/>
            <pc:sldMk cId="3241496372" sldId="347"/>
            <ac:spMk id="5545" creationId="{7DD4EF41-BD13-6362-0F29-878BD50982C9}"/>
          </ac:spMkLst>
        </pc:spChg>
        <pc:spChg chg="mod">
          <ac:chgData name="Kawanishi Tetsuya" userId="440016e27858312a" providerId="LiveId" clId="{3375B574-6F0B-4947-8917-2B6FAE8D25FD}" dt="2022-11-14T16:13:38.698" v="0" actId="1076"/>
          <ac:spMkLst>
            <pc:docMk/>
            <pc:sldMk cId="3241496372" sldId="347"/>
            <ac:spMk id="5546" creationId="{AB8B9606-74D5-4A0D-09CD-BB2ABB88C2A3}"/>
          </ac:spMkLst>
        </pc:spChg>
        <pc:spChg chg="mod">
          <ac:chgData name="Kawanishi Tetsuya" userId="440016e27858312a" providerId="LiveId" clId="{3375B574-6F0B-4947-8917-2B6FAE8D25FD}" dt="2022-11-14T16:13:38.698" v="0" actId="1076"/>
          <ac:spMkLst>
            <pc:docMk/>
            <pc:sldMk cId="3241496372" sldId="347"/>
            <ac:spMk id="5547" creationId="{375E7934-3273-A22E-85AF-85373AA9F770}"/>
          </ac:spMkLst>
        </pc:spChg>
        <pc:spChg chg="mod">
          <ac:chgData name="Kawanishi Tetsuya" userId="440016e27858312a" providerId="LiveId" clId="{3375B574-6F0B-4947-8917-2B6FAE8D25FD}" dt="2022-11-14T16:13:38.698" v="0" actId="1076"/>
          <ac:spMkLst>
            <pc:docMk/>
            <pc:sldMk cId="3241496372" sldId="347"/>
            <ac:spMk id="5548" creationId="{560A1115-4047-1D98-A920-AFD6C8428AAD}"/>
          </ac:spMkLst>
        </pc:spChg>
        <pc:spChg chg="mod">
          <ac:chgData name="Kawanishi Tetsuya" userId="440016e27858312a" providerId="LiveId" clId="{3375B574-6F0B-4947-8917-2B6FAE8D25FD}" dt="2022-11-14T16:13:38.698" v="0" actId="1076"/>
          <ac:spMkLst>
            <pc:docMk/>
            <pc:sldMk cId="3241496372" sldId="347"/>
            <ac:spMk id="5549" creationId="{4D5B7EFC-DE3C-5B92-2D2E-C8F73832F469}"/>
          </ac:spMkLst>
        </pc:spChg>
        <pc:spChg chg="mod">
          <ac:chgData name="Kawanishi Tetsuya" userId="440016e27858312a" providerId="LiveId" clId="{3375B574-6F0B-4947-8917-2B6FAE8D25FD}" dt="2022-11-14T16:13:38.698" v="0" actId="1076"/>
          <ac:spMkLst>
            <pc:docMk/>
            <pc:sldMk cId="3241496372" sldId="347"/>
            <ac:spMk id="5550" creationId="{87ADB015-6660-7842-B157-7D9E81E7108A}"/>
          </ac:spMkLst>
        </pc:spChg>
        <pc:spChg chg="mod">
          <ac:chgData name="Kawanishi Tetsuya" userId="440016e27858312a" providerId="LiveId" clId="{3375B574-6F0B-4947-8917-2B6FAE8D25FD}" dt="2022-11-14T16:13:38.698" v="0" actId="1076"/>
          <ac:spMkLst>
            <pc:docMk/>
            <pc:sldMk cId="3241496372" sldId="347"/>
            <ac:spMk id="5551" creationId="{709DD98D-84BF-5AFA-0C24-2FBAF75D59FC}"/>
          </ac:spMkLst>
        </pc:spChg>
        <pc:spChg chg="mod">
          <ac:chgData name="Kawanishi Tetsuya" userId="440016e27858312a" providerId="LiveId" clId="{3375B574-6F0B-4947-8917-2B6FAE8D25FD}" dt="2022-11-14T16:13:38.698" v="0" actId="1076"/>
          <ac:spMkLst>
            <pc:docMk/>
            <pc:sldMk cId="3241496372" sldId="347"/>
            <ac:spMk id="5552" creationId="{60A91FCE-FD40-4B0A-8039-736437D9D444}"/>
          </ac:spMkLst>
        </pc:spChg>
        <pc:spChg chg="mod">
          <ac:chgData name="Kawanishi Tetsuya" userId="440016e27858312a" providerId="LiveId" clId="{3375B574-6F0B-4947-8917-2B6FAE8D25FD}" dt="2022-11-14T16:13:38.698" v="0" actId="1076"/>
          <ac:spMkLst>
            <pc:docMk/>
            <pc:sldMk cId="3241496372" sldId="347"/>
            <ac:spMk id="5553" creationId="{F25BE41E-BF91-2380-F15E-F0EE7FB4A57D}"/>
          </ac:spMkLst>
        </pc:spChg>
        <pc:spChg chg="mod">
          <ac:chgData name="Kawanishi Tetsuya" userId="440016e27858312a" providerId="LiveId" clId="{3375B574-6F0B-4947-8917-2B6FAE8D25FD}" dt="2022-11-14T16:13:38.698" v="0" actId="1076"/>
          <ac:spMkLst>
            <pc:docMk/>
            <pc:sldMk cId="3241496372" sldId="347"/>
            <ac:spMk id="5554" creationId="{FF3D45CA-0236-166F-ED4E-569D4F4B8BC4}"/>
          </ac:spMkLst>
        </pc:spChg>
        <pc:spChg chg="mod">
          <ac:chgData name="Kawanishi Tetsuya" userId="440016e27858312a" providerId="LiveId" clId="{3375B574-6F0B-4947-8917-2B6FAE8D25FD}" dt="2022-11-14T16:13:38.698" v="0" actId="1076"/>
          <ac:spMkLst>
            <pc:docMk/>
            <pc:sldMk cId="3241496372" sldId="347"/>
            <ac:spMk id="5555" creationId="{6166BA6E-8208-6A8A-9A8F-835905F378C8}"/>
          </ac:spMkLst>
        </pc:spChg>
        <pc:spChg chg="mod">
          <ac:chgData name="Kawanishi Tetsuya" userId="440016e27858312a" providerId="LiveId" clId="{3375B574-6F0B-4947-8917-2B6FAE8D25FD}" dt="2022-11-14T16:13:38.698" v="0" actId="1076"/>
          <ac:spMkLst>
            <pc:docMk/>
            <pc:sldMk cId="3241496372" sldId="347"/>
            <ac:spMk id="5556" creationId="{E9C19237-6F1A-B819-2A39-0280440EFD3C}"/>
          </ac:spMkLst>
        </pc:spChg>
        <pc:spChg chg="mod">
          <ac:chgData name="Kawanishi Tetsuya" userId="440016e27858312a" providerId="LiveId" clId="{3375B574-6F0B-4947-8917-2B6FAE8D25FD}" dt="2022-11-14T16:13:38.698" v="0" actId="1076"/>
          <ac:spMkLst>
            <pc:docMk/>
            <pc:sldMk cId="3241496372" sldId="347"/>
            <ac:spMk id="5557" creationId="{8214C608-44B8-11DA-B6DF-E4DA405823A8}"/>
          </ac:spMkLst>
        </pc:spChg>
        <pc:spChg chg="mod">
          <ac:chgData name="Kawanishi Tetsuya" userId="440016e27858312a" providerId="LiveId" clId="{3375B574-6F0B-4947-8917-2B6FAE8D25FD}" dt="2022-11-14T16:13:38.698" v="0" actId="1076"/>
          <ac:spMkLst>
            <pc:docMk/>
            <pc:sldMk cId="3241496372" sldId="347"/>
            <ac:spMk id="5558" creationId="{70420110-B729-E5AC-3311-0BC7E62407A0}"/>
          </ac:spMkLst>
        </pc:spChg>
        <pc:spChg chg="mod">
          <ac:chgData name="Kawanishi Tetsuya" userId="440016e27858312a" providerId="LiveId" clId="{3375B574-6F0B-4947-8917-2B6FAE8D25FD}" dt="2022-11-14T16:13:38.698" v="0" actId="1076"/>
          <ac:spMkLst>
            <pc:docMk/>
            <pc:sldMk cId="3241496372" sldId="347"/>
            <ac:spMk id="5559" creationId="{85AD2416-D9DD-B8D4-D8E3-2EECA1DA0151}"/>
          </ac:spMkLst>
        </pc:spChg>
        <pc:spChg chg="mod">
          <ac:chgData name="Kawanishi Tetsuya" userId="440016e27858312a" providerId="LiveId" clId="{3375B574-6F0B-4947-8917-2B6FAE8D25FD}" dt="2022-11-14T16:13:38.698" v="0" actId="1076"/>
          <ac:spMkLst>
            <pc:docMk/>
            <pc:sldMk cId="3241496372" sldId="347"/>
            <ac:spMk id="5560" creationId="{C672E6C2-03E2-8767-DE92-90C3CA174318}"/>
          </ac:spMkLst>
        </pc:spChg>
        <pc:spChg chg="mod">
          <ac:chgData name="Kawanishi Tetsuya" userId="440016e27858312a" providerId="LiveId" clId="{3375B574-6F0B-4947-8917-2B6FAE8D25FD}" dt="2022-11-14T16:13:38.698" v="0" actId="1076"/>
          <ac:spMkLst>
            <pc:docMk/>
            <pc:sldMk cId="3241496372" sldId="347"/>
            <ac:spMk id="5561" creationId="{AA2FB5D1-EAEF-E7E5-D232-76C39B58D0C2}"/>
          </ac:spMkLst>
        </pc:spChg>
        <pc:spChg chg="mod">
          <ac:chgData name="Kawanishi Tetsuya" userId="440016e27858312a" providerId="LiveId" clId="{3375B574-6F0B-4947-8917-2B6FAE8D25FD}" dt="2022-11-14T16:13:38.698" v="0" actId="1076"/>
          <ac:spMkLst>
            <pc:docMk/>
            <pc:sldMk cId="3241496372" sldId="347"/>
            <ac:spMk id="5562" creationId="{87DB82BD-5708-B11F-5AFC-C1C6D08DF2BE}"/>
          </ac:spMkLst>
        </pc:spChg>
        <pc:spChg chg="mod">
          <ac:chgData name="Kawanishi Tetsuya" userId="440016e27858312a" providerId="LiveId" clId="{3375B574-6F0B-4947-8917-2B6FAE8D25FD}" dt="2022-11-14T16:13:38.698" v="0" actId="1076"/>
          <ac:spMkLst>
            <pc:docMk/>
            <pc:sldMk cId="3241496372" sldId="347"/>
            <ac:spMk id="5563" creationId="{0F700326-484F-CDAE-93FC-39BA452EC771}"/>
          </ac:spMkLst>
        </pc:spChg>
        <pc:spChg chg="mod">
          <ac:chgData name="Kawanishi Tetsuya" userId="440016e27858312a" providerId="LiveId" clId="{3375B574-6F0B-4947-8917-2B6FAE8D25FD}" dt="2022-11-14T16:13:38.698" v="0" actId="1076"/>
          <ac:spMkLst>
            <pc:docMk/>
            <pc:sldMk cId="3241496372" sldId="347"/>
            <ac:spMk id="5564" creationId="{655C3EDC-34E9-B3C6-3F1B-50DB682802FE}"/>
          </ac:spMkLst>
        </pc:spChg>
        <pc:spChg chg="mod">
          <ac:chgData name="Kawanishi Tetsuya" userId="440016e27858312a" providerId="LiveId" clId="{3375B574-6F0B-4947-8917-2B6FAE8D25FD}" dt="2022-11-14T16:13:38.698" v="0" actId="1076"/>
          <ac:spMkLst>
            <pc:docMk/>
            <pc:sldMk cId="3241496372" sldId="347"/>
            <ac:spMk id="5565" creationId="{511A3612-47C4-B158-DC34-2F435FC9F0B5}"/>
          </ac:spMkLst>
        </pc:spChg>
        <pc:spChg chg="mod">
          <ac:chgData name="Kawanishi Tetsuya" userId="440016e27858312a" providerId="LiveId" clId="{3375B574-6F0B-4947-8917-2B6FAE8D25FD}" dt="2022-11-14T16:13:38.698" v="0" actId="1076"/>
          <ac:spMkLst>
            <pc:docMk/>
            <pc:sldMk cId="3241496372" sldId="347"/>
            <ac:spMk id="5566" creationId="{E43B54C7-82D4-7ED3-489A-B1193DA8BD10}"/>
          </ac:spMkLst>
        </pc:spChg>
        <pc:spChg chg="mod">
          <ac:chgData name="Kawanishi Tetsuya" userId="440016e27858312a" providerId="LiveId" clId="{3375B574-6F0B-4947-8917-2B6FAE8D25FD}" dt="2022-11-14T16:13:38.698" v="0" actId="1076"/>
          <ac:spMkLst>
            <pc:docMk/>
            <pc:sldMk cId="3241496372" sldId="347"/>
            <ac:spMk id="5567" creationId="{BAB0D9CA-5A80-B54F-2FA4-907992E2D11A}"/>
          </ac:spMkLst>
        </pc:spChg>
        <pc:spChg chg="mod">
          <ac:chgData name="Kawanishi Tetsuya" userId="440016e27858312a" providerId="LiveId" clId="{3375B574-6F0B-4947-8917-2B6FAE8D25FD}" dt="2022-11-14T16:13:38.698" v="0" actId="1076"/>
          <ac:spMkLst>
            <pc:docMk/>
            <pc:sldMk cId="3241496372" sldId="347"/>
            <ac:spMk id="5568" creationId="{FBB1EA92-624A-3BAC-BA72-6B9F23665C35}"/>
          </ac:spMkLst>
        </pc:spChg>
        <pc:spChg chg="mod">
          <ac:chgData name="Kawanishi Tetsuya" userId="440016e27858312a" providerId="LiveId" clId="{3375B574-6F0B-4947-8917-2B6FAE8D25FD}" dt="2022-11-14T16:13:38.698" v="0" actId="1076"/>
          <ac:spMkLst>
            <pc:docMk/>
            <pc:sldMk cId="3241496372" sldId="347"/>
            <ac:spMk id="5569" creationId="{80F7DA9F-278B-2410-2393-D94D0540CF9D}"/>
          </ac:spMkLst>
        </pc:spChg>
        <pc:spChg chg="mod">
          <ac:chgData name="Kawanishi Tetsuya" userId="440016e27858312a" providerId="LiveId" clId="{3375B574-6F0B-4947-8917-2B6FAE8D25FD}" dt="2022-11-14T16:13:38.698" v="0" actId="1076"/>
          <ac:spMkLst>
            <pc:docMk/>
            <pc:sldMk cId="3241496372" sldId="347"/>
            <ac:spMk id="5570" creationId="{68B35D5C-1CF2-C82D-CB85-59D63E518185}"/>
          </ac:spMkLst>
        </pc:spChg>
        <pc:spChg chg="mod">
          <ac:chgData name="Kawanishi Tetsuya" userId="440016e27858312a" providerId="LiveId" clId="{3375B574-6F0B-4947-8917-2B6FAE8D25FD}" dt="2022-11-14T16:13:38.698" v="0" actId="1076"/>
          <ac:spMkLst>
            <pc:docMk/>
            <pc:sldMk cId="3241496372" sldId="347"/>
            <ac:spMk id="5571" creationId="{C2B729FC-E21B-3BCC-D300-8E859FCB6D1E}"/>
          </ac:spMkLst>
        </pc:spChg>
        <pc:spChg chg="mod">
          <ac:chgData name="Kawanishi Tetsuya" userId="440016e27858312a" providerId="LiveId" clId="{3375B574-6F0B-4947-8917-2B6FAE8D25FD}" dt="2022-11-14T16:13:44.412" v="1" actId="1076"/>
          <ac:spMkLst>
            <pc:docMk/>
            <pc:sldMk cId="3241496372" sldId="347"/>
            <ac:spMk id="5580" creationId="{035B3470-43C5-BFC9-5B34-A6560E8EFA79}"/>
          </ac:spMkLst>
        </pc:spChg>
        <pc:spChg chg="mod">
          <ac:chgData name="Kawanishi Tetsuya" userId="440016e27858312a" providerId="LiveId" clId="{3375B574-6F0B-4947-8917-2B6FAE8D25FD}" dt="2022-11-14T16:13:44.412" v="1" actId="1076"/>
          <ac:spMkLst>
            <pc:docMk/>
            <pc:sldMk cId="3241496372" sldId="347"/>
            <ac:spMk id="5581" creationId="{0BBA7306-3780-3777-E454-F3E2298370C3}"/>
          </ac:spMkLst>
        </pc:spChg>
        <pc:spChg chg="mod">
          <ac:chgData name="Kawanishi Tetsuya" userId="440016e27858312a" providerId="LiveId" clId="{3375B574-6F0B-4947-8917-2B6FAE8D25FD}" dt="2022-11-14T16:13:44.412" v="1" actId="1076"/>
          <ac:spMkLst>
            <pc:docMk/>
            <pc:sldMk cId="3241496372" sldId="347"/>
            <ac:spMk id="5582" creationId="{F9BE43CA-1C76-0018-2751-8DF4F673C73D}"/>
          </ac:spMkLst>
        </pc:spChg>
        <pc:spChg chg="mod">
          <ac:chgData name="Kawanishi Tetsuya" userId="440016e27858312a" providerId="LiveId" clId="{3375B574-6F0B-4947-8917-2B6FAE8D25FD}" dt="2022-11-14T16:13:44.412" v="1" actId="1076"/>
          <ac:spMkLst>
            <pc:docMk/>
            <pc:sldMk cId="3241496372" sldId="347"/>
            <ac:spMk id="5583" creationId="{32565BE4-24B3-BC71-F0AF-88E604E2F011}"/>
          </ac:spMkLst>
        </pc:spChg>
        <pc:spChg chg="mod">
          <ac:chgData name="Kawanishi Tetsuya" userId="440016e27858312a" providerId="LiveId" clId="{3375B574-6F0B-4947-8917-2B6FAE8D25FD}" dt="2022-11-14T16:13:44.412" v="1" actId="1076"/>
          <ac:spMkLst>
            <pc:docMk/>
            <pc:sldMk cId="3241496372" sldId="347"/>
            <ac:spMk id="5584" creationId="{E3F3E88D-C94A-8B9D-26EC-BB1826735D55}"/>
          </ac:spMkLst>
        </pc:spChg>
        <pc:spChg chg="mod">
          <ac:chgData name="Kawanishi Tetsuya" userId="440016e27858312a" providerId="LiveId" clId="{3375B574-6F0B-4947-8917-2B6FAE8D25FD}" dt="2022-11-14T16:13:44.412" v="1" actId="1076"/>
          <ac:spMkLst>
            <pc:docMk/>
            <pc:sldMk cId="3241496372" sldId="347"/>
            <ac:spMk id="5585" creationId="{A75C29E9-6B92-544C-8649-F9DCE4A95027}"/>
          </ac:spMkLst>
        </pc:spChg>
        <pc:spChg chg="mod">
          <ac:chgData name="Kawanishi Tetsuya" userId="440016e27858312a" providerId="LiveId" clId="{3375B574-6F0B-4947-8917-2B6FAE8D25FD}" dt="2022-11-14T16:13:44.412" v="1" actId="1076"/>
          <ac:spMkLst>
            <pc:docMk/>
            <pc:sldMk cId="3241496372" sldId="347"/>
            <ac:spMk id="5586" creationId="{D909C31D-A5E1-8D45-BC9C-D0A1E41FE761}"/>
          </ac:spMkLst>
        </pc:spChg>
        <pc:spChg chg="mod">
          <ac:chgData name="Kawanishi Tetsuya" userId="440016e27858312a" providerId="LiveId" clId="{3375B574-6F0B-4947-8917-2B6FAE8D25FD}" dt="2022-11-14T16:13:44.412" v="1" actId="1076"/>
          <ac:spMkLst>
            <pc:docMk/>
            <pc:sldMk cId="3241496372" sldId="347"/>
            <ac:spMk id="5587" creationId="{B52F9751-E08C-AF1D-2CE3-E0DFEDC2BF01}"/>
          </ac:spMkLst>
        </pc:spChg>
        <pc:spChg chg="mod">
          <ac:chgData name="Kawanishi Tetsuya" userId="440016e27858312a" providerId="LiveId" clId="{3375B574-6F0B-4947-8917-2B6FAE8D25FD}" dt="2022-11-14T16:13:44.412" v="1" actId="1076"/>
          <ac:spMkLst>
            <pc:docMk/>
            <pc:sldMk cId="3241496372" sldId="347"/>
            <ac:spMk id="5588" creationId="{4486172E-0710-6F38-CB4C-BD4B14EF5AD2}"/>
          </ac:spMkLst>
        </pc:spChg>
        <pc:spChg chg="mod">
          <ac:chgData name="Kawanishi Tetsuya" userId="440016e27858312a" providerId="LiveId" clId="{3375B574-6F0B-4947-8917-2B6FAE8D25FD}" dt="2022-11-14T16:13:44.412" v="1" actId="1076"/>
          <ac:spMkLst>
            <pc:docMk/>
            <pc:sldMk cId="3241496372" sldId="347"/>
            <ac:spMk id="5589" creationId="{79665AE1-227C-7A3C-64FE-CDA8C7406F34}"/>
          </ac:spMkLst>
        </pc:spChg>
        <pc:spChg chg="mod">
          <ac:chgData name="Kawanishi Tetsuya" userId="440016e27858312a" providerId="LiveId" clId="{3375B574-6F0B-4947-8917-2B6FAE8D25FD}" dt="2022-11-14T16:13:44.412" v="1" actId="1076"/>
          <ac:spMkLst>
            <pc:docMk/>
            <pc:sldMk cId="3241496372" sldId="347"/>
            <ac:spMk id="5590" creationId="{D4C76C16-8C8A-A0A9-DFAD-E3A83EE1B2BF}"/>
          </ac:spMkLst>
        </pc:spChg>
        <pc:spChg chg="mod">
          <ac:chgData name="Kawanishi Tetsuya" userId="440016e27858312a" providerId="LiveId" clId="{3375B574-6F0B-4947-8917-2B6FAE8D25FD}" dt="2022-11-14T16:13:44.412" v="1" actId="1076"/>
          <ac:spMkLst>
            <pc:docMk/>
            <pc:sldMk cId="3241496372" sldId="347"/>
            <ac:spMk id="5591" creationId="{D157F702-1299-D7A8-1186-C65CFDB78605}"/>
          </ac:spMkLst>
        </pc:spChg>
        <pc:spChg chg="mod">
          <ac:chgData name="Kawanishi Tetsuya" userId="440016e27858312a" providerId="LiveId" clId="{3375B574-6F0B-4947-8917-2B6FAE8D25FD}" dt="2022-11-14T16:13:44.412" v="1" actId="1076"/>
          <ac:spMkLst>
            <pc:docMk/>
            <pc:sldMk cId="3241496372" sldId="347"/>
            <ac:spMk id="5592" creationId="{B8BED668-EB94-9E81-E6F4-9E985AF8B5B7}"/>
          </ac:spMkLst>
        </pc:spChg>
        <pc:spChg chg="mod">
          <ac:chgData name="Kawanishi Tetsuya" userId="440016e27858312a" providerId="LiveId" clId="{3375B574-6F0B-4947-8917-2B6FAE8D25FD}" dt="2022-11-14T16:13:44.412" v="1" actId="1076"/>
          <ac:spMkLst>
            <pc:docMk/>
            <pc:sldMk cId="3241496372" sldId="347"/>
            <ac:spMk id="5593" creationId="{CF41DDE9-0F5D-C0AF-FE64-874EA2DC43F7}"/>
          </ac:spMkLst>
        </pc:spChg>
        <pc:spChg chg="mod">
          <ac:chgData name="Kawanishi Tetsuya" userId="440016e27858312a" providerId="LiveId" clId="{3375B574-6F0B-4947-8917-2B6FAE8D25FD}" dt="2022-11-14T16:13:44.412" v="1" actId="1076"/>
          <ac:spMkLst>
            <pc:docMk/>
            <pc:sldMk cId="3241496372" sldId="347"/>
            <ac:spMk id="5594" creationId="{A6D1B6D2-682D-8707-577A-5C7486F3CE00}"/>
          </ac:spMkLst>
        </pc:spChg>
        <pc:spChg chg="mod">
          <ac:chgData name="Kawanishi Tetsuya" userId="440016e27858312a" providerId="LiveId" clId="{3375B574-6F0B-4947-8917-2B6FAE8D25FD}" dt="2022-11-14T16:13:44.412" v="1" actId="1076"/>
          <ac:spMkLst>
            <pc:docMk/>
            <pc:sldMk cId="3241496372" sldId="347"/>
            <ac:spMk id="5595" creationId="{9915EA62-C2E8-C83C-F23E-36C6624B7DB6}"/>
          </ac:spMkLst>
        </pc:spChg>
        <pc:spChg chg="mod">
          <ac:chgData name="Kawanishi Tetsuya" userId="440016e27858312a" providerId="LiveId" clId="{3375B574-6F0B-4947-8917-2B6FAE8D25FD}" dt="2022-11-14T16:13:44.412" v="1" actId="1076"/>
          <ac:spMkLst>
            <pc:docMk/>
            <pc:sldMk cId="3241496372" sldId="347"/>
            <ac:spMk id="5596" creationId="{E7ADECD3-F8EA-6A7A-EFF2-298C4ACC9C5A}"/>
          </ac:spMkLst>
        </pc:spChg>
        <pc:spChg chg="mod">
          <ac:chgData name="Kawanishi Tetsuya" userId="440016e27858312a" providerId="LiveId" clId="{3375B574-6F0B-4947-8917-2B6FAE8D25FD}" dt="2022-11-14T16:13:44.412" v="1" actId="1076"/>
          <ac:spMkLst>
            <pc:docMk/>
            <pc:sldMk cId="3241496372" sldId="347"/>
            <ac:spMk id="5597" creationId="{BC662CC3-C39C-32AA-4CDD-AF53CE014299}"/>
          </ac:spMkLst>
        </pc:spChg>
        <pc:spChg chg="mod">
          <ac:chgData name="Kawanishi Tetsuya" userId="440016e27858312a" providerId="LiveId" clId="{3375B574-6F0B-4947-8917-2B6FAE8D25FD}" dt="2022-11-14T16:13:44.412" v="1" actId="1076"/>
          <ac:spMkLst>
            <pc:docMk/>
            <pc:sldMk cId="3241496372" sldId="347"/>
            <ac:spMk id="5598" creationId="{5529BC9A-1532-6611-E8BA-4D47D2C49346}"/>
          </ac:spMkLst>
        </pc:spChg>
        <pc:spChg chg="mod">
          <ac:chgData name="Kawanishi Tetsuya" userId="440016e27858312a" providerId="LiveId" clId="{3375B574-6F0B-4947-8917-2B6FAE8D25FD}" dt="2022-11-14T16:13:44.412" v="1" actId="1076"/>
          <ac:spMkLst>
            <pc:docMk/>
            <pc:sldMk cId="3241496372" sldId="347"/>
            <ac:spMk id="5599" creationId="{024A8A1B-1752-E8B7-372A-66B14DDEB17F}"/>
          </ac:spMkLst>
        </pc:spChg>
        <pc:spChg chg="mod">
          <ac:chgData name="Kawanishi Tetsuya" userId="440016e27858312a" providerId="LiveId" clId="{3375B574-6F0B-4947-8917-2B6FAE8D25FD}" dt="2022-11-14T16:13:44.412" v="1" actId="1076"/>
          <ac:spMkLst>
            <pc:docMk/>
            <pc:sldMk cId="3241496372" sldId="347"/>
            <ac:spMk id="5600" creationId="{DCD3DC88-0193-E6F8-F409-6381046F35F2}"/>
          </ac:spMkLst>
        </pc:spChg>
        <pc:spChg chg="mod">
          <ac:chgData name="Kawanishi Tetsuya" userId="440016e27858312a" providerId="LiveId" clId="{3375B574-6F0B-4947-8917-2B6FAE8D25FD}" dt="2022-11-14T16:13:44.412" v="1" actId="1076"/>
          <ac:spMkLst>
            <pc:docMk/>
            <pc:sldMk cId="3241496372" sldId="347"/>
            <ac:spMk id="5601" creationId="{20BAD028-F375-4DFD-90D1-87F5F898B591}"/>
          </ac:spMkLst>
        </pc:spChg>
        <pc:spChg chg="mod">
          <ac:chgData name="Kawanishi Tetsuya" userId="440016e27858312a" providerId="LiveId" clId="{3375B574-6F0B-4947-8917-2B6FAE8D25FD}" dt="2022-11-14T16:13:44.412" v="1" actId="1076"/>
          <ac:spMkLst>
            <pc:docMk/>
            <pc:sldMk cId="3241496372" sldId="347"/>
            <ac:spMk id="5602" creationId="{0B2DBF59-4394-9B4B-9D83-4A7D37EB0DE6}"/>
          </ac:spMkLst>
        </pc:spChg>
        <pc:spChg chg="mod">
          <ac:chgData name="Kawanishi Tetsuya" userId="440016e27858312a" providerId="LiveId" clId="{3375B574-6F0B-4947-8917-2B6FAE8D25FD}" dt="2022-11-14T16:13:44.412" v="1" actId="1076"/>
          <ac:spMkLst>
            <pc:docMk/>
            <pc:sldMk cId="3241496372" sldId="347"/>
            <ac:spMk id="5603" creationId="{59617910-8A77-24E8-163F-41E0A9F90FB3}"/>
          </ac:spMkLst>
        </pc:spChg>
        <pc:spChg chg="mod">
          <ac:chgData name="Kawanishi Tetsuya" userId="440016e27858312a" providerId="LiveId" clId="{3375B574-6F0B-4947-8917-2B6FAE8D25FD}" dt="2022-11-14T16:13:44.412" v="1" actId="1076"/>
          <ac:spMkLst>
            <pc:docMk/>
            <pc:sldMk cId="3241496372" sldId="347"/>
            <ac:spMk id="5604" creationId="{1DDCB876-3926-6E74-A5B6-EFCD26BEB982}"/>
          </ac:spMkLst>
        </pc:spChg>
        <pc:spChg chg="mod">
          <ac:chgData name="Kawanishi Tetsuya" userId="440016e27858312a" providerId="LiveId" clId="{3375B574-6F0B-4947-8917-2B6FAE8D25FD}" dt="2022-11-14T16:13:44.412" v="1" actId="1076"/>
          <ac:spMkLst>
            <pc:docMk/>
            <pc:sldMk cId="3241496372" sldId="347"/>
            <ac:spMk id="5605" creationId="{953EF8F0-3933-47BB-03ED-B151EB0E6CC6}"/>
          </ac:spMkLst>
        </pc:spChg>
        <pc:spChg chg="mod">
          <ac:chgData name="Kawanishi Tetsuya" userId="440016e27858312a" providerId="LiveId" clId="{3375B574-6F0B-4947-8917-2B6FAE8D25FD}" dt="2022-11-14T16:13:44.412" v="1" actId="1076"/>
          <ac:spMkLst>
            <pc:docMk/>
            <pc:sldMk cId="3241496372" sldId="347"/>
            <ac:spMk id="5606" creationId="{A2E34BC4-4477-D2B9-B44E-438386295630}"/>
          </ac:spMkLst>
        </pc:spChg>
        <pc:spChg chg="mod">
          <ac:chgData name="Kawanishi Tetsuya" userId="440016e27858312a" providerId="LiveId" clId="{3375B574-6F0B-4947-8917-2B6FAE8D25FD}" dt="2022-11-14T16:13:44.412" v="1" actId="1076"/>
          <ac:spMkLst>
            <pc:docMk/>
            <pc:sldMk cId="3241496372" sldId="347"/>
            <ac:spMk id="5607" creationId="{582E8B7D-9A29-4754-6B7C-011E7BBBC06B}"/>
          </ac:spMkLst>
        </pc:spChg>
        <pc:spChg chg="mod">
          <ac:chgData name="Kawanishi Tetsuya" userId="440016e27858312a" providerId="LiveId" clId="{3375B574-6F0B-4947-8917-2B6FAE8D25FD}" dt="2022-11-14T16:13:44.412" v="1" actId="1076"/>
          <ac:spMkLst>
            <pc:docMk/>
            <pc:sldMk cId="3241496372" sldId="347"/>
            <ac:spMk id="5608" creationId="{78D54BD7-751F-EB29-2058-3F5459D96D86}"/>
          </ac:spMkLst>
        </pc:spChg>
        <pc:spChg chg="mod">
          <ac:chgData name="Kawanishi Tetsuya" userId="440016e27858312a" providerId="LiveId" clId="{3375B574-6F0B-4947-8917-2B6FAE8D25FD}" dt="2022-11-14T16:13:44.412" v="1" actId="1076"/>
          <ac:spMkLst>
            <pc:docMk/>
            <pc:sldMk cId="3241496372" sldId="347"/>
            <ac:spMk id="5609" creationId="{1EFE7A2D-C726-8922-E50B-5061C2A206AD}"/>
          </ac:spMkLst>
        </pc:spChg>
        <pc:spChg chg="mod">
          <ac:chgData name="Kawanishi Tetsuya" userId="440016e27858312a" providerId="LiveId" clId="{3375B574-6F0B-4947-8917-2B6FAE8D25FD}" dt="2022-11-14T16:13:44.412" v="1" actId="1076"/>
          <ac:spMkLst>
            <pc:docMk/>
            <pc:sldMk cId="3241496372" sldId="347"/>
            <ac:spMk id="5610" creationId="{94B10719-4164-76A0-6673-D0626EC8171B}"/>
          </ac:spMkLst>
        </pc:spChg>
        <pc:spChg chg="mod">
          <ac:chgData name="Kawanishi Tetsuya" userId="440016e27858312a" providerId="LiveId" clId="{3375B574-6F0B-4947-8917-2B6FAE8D25FD}" dt="2022-11-14T16:13:44.412" v="1" actId="1076"/>
          <ac:spMkLst>
            <pc:docMk/>
            <pc:sldMk cId="3241496372" sldId="347"/>
            <ac:spMk id="5611" creationId="{6AAA7D1C-040B-075A-3585-3F4C30B72AF8}"/>
          </ac:spMkLst>
        </pc:spChg>
        <pc:spChg chg="mod">
          <ac:chgData name="Kawanishi Tetsuya" userId="440016e27858312a" providerId="LiveId" clId="{3375B574-6F0B-4947-8917-2B6FAE8D25FD}" dt="2022-11-14T16:13:44.412" v="1" actId="1076"/>
          <ac:spMkLst>
            <pc:docMk/>
            <pc:sldMk cId="3241496372" sldId="347"/>
            <ac:spMk id="5612" creationId="{0E54BAC5-E679-0ACE-DE38-0E1A3038591C}"/>
          </ac:spMkLst>
        </pc:spChg>
        <pc:spChg chg="mod">
          <ac:chgData name="Kawanishi Tetsuya" userId="440016e27858312a" providerId="LiveId" clId="{3375B574-6F0B-4947-8917-2B6FAE8D25FD}" dt="2022-11-14T16:13:44.412" v="1" actId="1076"/>
          <ac:spMkLst>
            <pc:docMk/>
            <pc:sldMk cId="3241496372" sldId="347"/>
            <ac:spMk id="5613" creationId="{526C20CF-2734-11BC-41EA-092B3C7CFBFC}"/>
          </ac:spMkLst>
        </pc:spChg>
        <pc:spChg chg="mod">
          <ac:chgData name="Kawanishi Tetsuya" userId="440016e27858312a" providerId="LiveId" clId="{3375B574-6F0B-4947-8917-2B6FAE8D25FD}" dt="2022-11-14T16:13:44.412" v="1" actId="1076"/>
          <ac:spMkLst>
            <pc:docMk/>
            <pc:sldMk cId="3241496372" sldId="347"/>
            <ac:spMk id="5614" creationId="{9F5FD565-0FE8-D857-83EF-54D2E8C08864}"/>
          </ac:spMkLst>
        </pc:spChg>
        <pc:spChg chg="mod">
          <ac:chgData name="Kawanishi Tetsuya" userId="440016e27858312a" providerId="LiveId" clId="{3375B574-6F0B-4947-8917-2B6FAE8D25FD}" dt="2022-11-14T16:13:44.412" v="1" actId="1076"/>
          <ac:spMkLst>
            <pc:docMk/>
            <pc:sldMk cId="3241496372" sldId="347"/>
            <ac:spMk id="5615" creationId="{287D51B9-220D-7BEE-95D0-93BFBFB04FCF}"/>
          </ac:spMkLst>
        </pc:spChg>
        <pc:spChg chg="mod">
          <ac:chgData name="Kawanishi Tetsuya" userId="440016e27858312a" providerId="LiveId" clId="{3375B574-6F0B-4947-8917-2B6FAE8D25FD}" dt="2022-11-14T16:13:44.412" v="1" actId="1076"/>
          <ac:spMkLst>
            <pc:docMk/>
            <pc:sldMk cId="3241496372" sldId="347"/>
            <ac:spMk id="5616" creationId="{35B7B0BC-9F3D-F0C1-DA54-D25429DEEF22}"/>
          </ac:spMkLst>
        </pc:spChg>
        <pc:spChg chg="mod">
          <ac:chgData name="Kawanishi Tetsuya" userId="440016e27858312a" providerId="LiveId" clId="{3375B574-6F0B-4947-8917-2B6FAE8D25FD}" dt="2022-11-14T16:13:44.412" v="1" actId="1076"/>
          <ac:spMkLst>
            <pc:docMk/>
            <pc:sldMk cId="3241496372" sldId="347"/>
            <ac:spMk id="5617" creationId="{5304DC02-9CD0-EA14-6514-739D2C53DD4A}"/>
          </ac:spMkLst>
        </pc:spChg>
        <pc:spChg chg="mod">
          <ac:chgData name="Kawanishi Tetsuya" userId="440016e27858312a" providerId="LiveId" clId="{3375B574-6F0B-4947-8917-2B6FAE8D25FD}" dt="2022-11-14T16:13:44.412" v="1" actId="1076"/>
          <ac:spMkLst>
            <pc:docMk/>
            <pc:sldMk cId="3241496372" sldId="347"/>
            <ac:spMk id="5618" creationId="{E0F43824-30B8-5C18-58AE-D81BF3E40C7C}"/>
          </ac:spMkLst>
        </pc:spChg>
        <pc:spChg chg="mod">
          <ac:chgData name="Kawanishi Tetsuya" userId="440016e27858312a" providerId="LiveId" clId="{3375B574-6F0B-4947-8917-2B6FAE8D25FD}" dt="2022-11-14T16:13:44.412" v="1" actId="1076"/>
          <ac:spMkLst>
            <pc:docMk/>
            <pc:sldMk cId="3241496372" sldId="347"/>
            <ac:spMk id="5619" creationId="{DCDE662B-0696-DE36-FA34-9A546528A900}"/>
          </ac:spMkLst>
        </pc:spChg>
        <pc:spChg chg="mod">
          <ac:chgData name="Kawanishi Tetsuya" userId="440016e27858312a" providerId="LiveId" clId="{3375B574-6F0B-4947-8917-2B6FAE8D25FD}" dt="2022-11-14T16:13:44.412" v="1" actId="1076"/>
          <ac:spMkLst>
            <pc:docMk/>
            <pc:sldMk cId="3241496372" sldId="347"/>
            <ac:spMk id="5620" creationId="{BAAA6412-DE41-D0F0-4A6B-AE6050B9AB70}"/>
          </ac:spMkLst>
        </pc:spChg>
        <pc:spChg chg="mod">
          <ac:chgData name="Kawanishi Tetsuya" userId="440016e27858312a" providerId="LiveId" clId="{3375B574-6F0B-4947-8917-2B6FAE8D25FD}" dt="2022-11-14T16:13:44.412" v="1" actId="1076"/>
          <ac:spMkLst>
            <pc:docMk/>
            <pc:sldMk cId="3241496372" sldId="347"/>
            <ac:spMk id="5621" creationId="{7DCAA319-492C-FD25-BFBE-771413596A15}"/>
          </ac:spMkLst>
        </pc:spChg>
        <pc:spChg chg="mod">
          <ac:chgData name="Kawanishi Tetsuya" userId="440016e27858312a" providerId="LiveId" clId="{3375B574-6F0B-4947-8917-2B6FAE8D25FD}" dt="2022-11-14T16:13:44.412" v="1" actId="1076"/>
          <ac:spMkLst>
            <pc:docMk/>
            <pc:sldMk cId="3241496372" sldId="347"/>
            <ac:spMk id="5622" creationId="{D9EA27ED-CF90-5237-3F58-945C470B0222}"/>
          </ac:spMkLst>
        </pc:spChg>
        <pc:spChg chg="mod">
          <ac:chgData name="Kawanishi Tetsuya" userId="440016e27858312a" providerId="LiveId" clId="{3375B574-6F0B-4947-8917-2B6FAE8D25FD}" dt="2022-11-14T16:13:44.412" v="1" actId="1076"/>
          <ac:spMkLst>
            <pc:docMk/>
            <pc:sldMk cId="3241496372" sldId="347"/>
            <ac:spMk id="5623" creationId="{5C82059D-1B70-9EE9-B038-B4696FFBDDD6}"/>
          </ac:spMkLst>
        </pc:spChg>
        <pc:spChg chg="mod">
          <ac:chgData name="Kawanishi Tetsuya" userId="440016e27858312a" providerId="LiveId" clId="{3375B574-6F0B-4947-8917-2B6FAE8D25FD}" dt="2022-11-14T16:13:44.412" v="1" actId="1076"/>
          <ac:spMkLst>
            <pc:docMk/>
            <pc:sldMk cId="3241496372" sldId="347"/>
            <ac:spMk id="5624" creationId="{B5C12489-F250-F194-82F8-458F4BFB5A3A}"/>
          </ac:spMkLst>
        </pc:spChg>
        <pc:spChg chg="mod">
          <ac:chgData name="Kawanishi Tetsuya" userId="440016e27858312a" providerId="LiveId" clId="{3375B574-6F0B-4947-8917-2B6FAE8D25FD}" dt="2022-11-14T16:13:44.412" v="1" actId="1076"/>
          <ac:spMkLst>
            <pc:docMk/>
            <pc:sldMk cId="3241496372" sldId="347"/>
            <ac:spMk id="5625" creationId="{75602157-A266-A8D9-FDD2-A4A420DB0172}"/>
          </ac:spMkLst>
        </pc:spChg>
        <pc:spChg chg="mod">
          <ac:chgData name="Kawanishi Tetsuya" userId="440016e27858312a" providerId="LiveId" clId="{3375B574-6F0B-4947-8917-2B6FAE8D25FD}" dt="2022-11-14T16:13:44.412" v="1" actId="1076"/>
          <ac:spMkLst>
            <pc:docMk/>
            <pc:sldMk cId="3241496372" sldId="347"/>
            <ac:spMk id="5626" creationId="{D606FC05-0143-6B32-B0ED-F718B3063DA4}"/>
          </ac:spMkLst>
        </pc:spChg>
        <pc:spChg chg="mod">
          <ac:chgData name="Kawanishi Tetsuya" userId="440016e27858312a" providerId="LiveId" clId="{3375B574-6F0B-4947-8917-2B6FAE8D25FD}" dt="2022-11-14T16:13:44.412" v="1" actId="1076"/>
          <ac:spMkLst>
            <pc:docMk/>
            <pc:sldMk cId="3241496372" sldId="347"/>
            <ac:spMk id="5627" creationId="{E800E7B6-1316-95E0-0CA8-54743D911041}"/>
          </ac:spMkLst>
        </pc:spChg>
        <pc:spChg chg="mod">
          <ac:chgData name="Kawanishi Tetsuya" userId="440016e27858312a" providerId="LiveId" clId="{3375B574-6F0B-4947-8917-2B6FAE8D25FD}" dt="2022-11-14T16:13:44.412" v="1" actId="1076"/>
          <ac:spMkLst>
            <pc:docMk/>
            <pc:sldMk cId="3241496372" sldId="347"/>
            <ac:spMk id="5628" creationId="{318B49F5-E471-B474-1741-D9D99430D208}"/>
          </ac:spMkLst>
        </pc:spChg>
        <pc:spChg chg="mod">
          <ac:chgData name="Kawanishi Tetsuya" userId="440016e27858312a" providerId="LiveId" clId="{3375B574-6F0B-4947-8917-2B6FAE8D25FD}" dt="2022-11-14T16:13:44.412" v="1" actId="1076"/>
          <ac:spMkLst>
            <pc:docMk/>
            <pc:sldMk cId="3241496372" sldId="347"/>
            <ac:spMk id="5629" creationId="{605449E6-E5AF-B9FA-9CC5-1136B5907303}"/>
          </ac:spMkLst>
        </pc:spChg>
        <pc:spChg chg="mod">
          <ac:chgData name="Kawanishi Tetsuya" userId="440016e27858312a" providerId="LiveId" clId="{3375B574-6F0B-4947-8917-2B6FAE8D25FD}" dt="2022-11-14T16:13:44.412" v="1" actId="1076"/>
          <ac:spMkLst>
            <pc:docMk/>
            <pc:sldMk cId="3241496372" sldId="347"/>
            <ac:spMk id="5630" creationId="{6D9DE83C-3E8D-FC6A-51DB-AA1A7901126F}"/>
          </ac:spMkLst>
        </pc:spChg>
        <pc:spChg chg="mod">
          <ac:chgData name="Kawanishi Tetsuya" userId="440016e27858312a" providerId="LiveId" clId="{3375B574-6F0B-4947-8917-2B6FAE8D25FD}" dt="2022-11-14T16:13:44.412" v="1" actId="1076"/>
          <ac:spMkLst>
            <pc:docMk/>
            <pc:sldMk cId="3241496372" sldId="347"/>
            <ac:spMk id="5631" creationId="{1902B750-2351-FDC5-C97C-E04292289920}"/>
          </ac:spMkLst>
        </pc:spChg>
        <pc:spChg chg="mod">
          <ac:chgData name="Kawanishi Tetsuya" userId="440016e27858312a" providerId="LiveId" clId="{3375B574-6F0B-4947-8917-2B6FAE8D25FD}" dt="2022-11-14T16:13:44.412" v="1" actId="1076"/>
          <ac:spMkLst>
            <pc:docMk/>
            <pc:sldMk cId="3241496372" sldId="347"/>
            <ac:spMk id="5632" creationId="{3C598349-4C87-CE3D-D342-128E62D40179}"/>
          </ac:spMkLst>
        </pc:spChg>
        <pc:spChg chg="mod">
          <ac:chgData name="Kawanishi Tetsuya" userId="440016e27858312a" providerId="LiveId" clId="{3375B574-6F0B-4947-8917-2B6FAE8D25FD}" dt="2022-11-14T16:13:44.412" v="1" actId="1076"/>
          <ac:spMkLst>
            <pc:docMk/>
            <pc:sldMk cId="3241496372" sldId="347"/>
            <ac:spMk id="5633" creationId="{D9382AAF-D752-F397-DA65-22ABC26C66E7}"/>
          </ac:spMkLst>
        </pc:spChg>
        <pc:spChg chg="mod">
          <ac:chgData name="Kawanishi Tetsuya" userId="440016e27858312a" providerId="LiveId" clId="{3375B574-6F0B-4947-8917-2B6FAE8D25FD}" dt="2022-11-14T16:13:44.412" v="1" actId="1076"/>
          <ac:spMkLst>
            <pc:docMk/>
            <pc:sldMk cId="3241496372" sldId="347"/>
            <ac:spMk id="5634" creationId="{57F76387-5E90-31DE-2C63-0B5E8BEAB8A6}"/>
          </ac:spMkLst>
        </pc:spChg>
        <pc:spChg chg="mod">
          <ac:chgData name="Kawanishi Tetsuya" userId="440016e27858312a" providerId="LiveId" clId="{3375B574-6F0B-4947-8917-2B6FAE8D25FD}" dt="2022-11-14T16:13:44.412" v="1" actId="1076"/>
          <ac:spMkLst>
            <pc:docMk/>
            <pc:sldMk cId="3241496372" sldId="347"/>
            <ac:spMk id="5635" creationId="{46948B60-DDBB-D513-4209-4DBC636F4416}"/>
          </ac:spMkLst>
        </pc:spChg>
        <pc:spChg chg="mod">
          <ac:chgData name="Kawanishi Tetsuya" userId="440016e27858312a" providerId="LiveId" clId="{3375B574-6F0B-4947-8917-2B6FAE8D25FD}" dt="2022-11-14T16:13:44.412" v="1" actId="1076"/>
          <ac:spMkLst>
            <pc:docMk/>
            <pc:sldMk cId="3241496372" sldId="347"/>
            <ac:spMk id="5636" creationId="{13ACF750-B6CD-568A-9A6B-D915C5DE8A63}"/>
          </ac:spMkLst>
        </pc:spChg>
        <pc:spChg chg="mod">
          <ac:chgData name="Kawanishi Tetsuya" userId="440016e27858312a" providerId="LiveId" clId="{3375B574-6F0B-4947-8917-2B6FAE8D25FD}" dt="2022-11-14T16:13:44.412" v="1" actId="1076"/>
          <ac:spMkLst>
            <pc:docMk/>
            <pc:sldMk cId="3241496372" sldId="347"/>
            <ac:spMk id="5637" creationId="{B39D99F5-DE89-1966-FB80-8F4E7B4A6640}"/>
          </ac:spMkLst>
        </pc:spChg>
        <pc:spChg chg="mod">
          <ac:chgData name="Kawanishi Tetsuya" userId="440016e27858312a" providerId="LiveId" clId="{3375B574-6F0B-4947-8917-2B6FAE8D25FD}" dt="2022-11-14T16:13:44.412" v="1" actId="1076"/>
          <ac:spMkLst>
            <pc:docMk/>
            <pc:sldMk cId="3241496372" sldId="347"/>
            <ac:spMk id="5638" creationId="{8771A4DC-B696-0D73-CC85-7571B5318F62}"/>
          </ac:spMkLst>
        </pc:spChg>
        <pc:spChg chg="mod">
          <ac:chgData name="Kawanishi Tetsuya" userId="440016e27858312a" providerId="LiveId" clId="{3375B574-6F0B-4947-8917-2B6FAE8D25FD}" dt="2022-11-14T16:13:44.412" v="1" actId="1076"/>
          <ac:spMkLst>
            <pc:docMk/>
            <pc:sldMk cId="3241496372" sldId="347"/>
            <ac:spMk id="5639" creationId="{10991A10-72F3-16FD-3721-E6A00D1799F1}"/>
          </ac:spMkLst>
        </pc:spChg>
        <pc:spChg chg="mod">
          <ac:chgData name="Kawanishi Tetsuya" userId="440016e27858312a" providerId="LiveId" clId="{3375B574-6F0B-4947-8917-2B6FAE8D25FD}" dt="2022-11-14T16:13:44.412" v="1" actId="1076"/>
          <ac:spMkLst>
            <pc:docMk/>
            <pc:sldMk cId="3241496372" sldId="347"/>
            <ac:spMk id="5640" creationId="{683F90C6-59D6-366F-61E4-CC719328BE9F}"/>
          </ac:spMkLst>
        </pc:spChg>
        <pc:spChg chg="mod">
          <ac:chgData name="Kawanishi Tetsuya" userId="440016e27858312a" providerId="LiveId" clId="{3375B574-6F0B-4947-8917-2B6FAE8D25FD}" dt="2022-11-14T16:13:44.412" v="1" actId="1076"/>
          <ac:spMkLst>
            <pc:docMk/>
            <pc:sldMk cId="3241496372" sldId="347"/>
            <ac:spMk id="5641" creationId="{345E5315-3ADE-F203-59AE-3B58523A1817}"/>
          </ac:spMkLst>
        </pc:spChg>
        <pc:spChg chg="mod">
          <ac:chgData name="Kawanishi Tetsuya" userId="440016e27858312a" providerId="LiveId" clId="{3375B574-6F0B-4947-8917-2B6FAE8D25FD}" dt="2022-11-14T16:13:44.412" v="1" actId="1076"/>
          <ac:spMkLst>
            <pc:docMk/>
            <pc:sldMk cId="3241496372" sldId="347"/>
            <ac:spMk id="5642" creationId="{4BF6C57B-B16C-9D0C-8D63-FB8A7F28C088}"/>
          </ac:spMkLst>
        </pc:spChg>
        <pc:spChg chg="mod">
          <ac:chgData name="Kawanishi Tetsuya" userId="440016e27858312a" providerId="LiveId" clId="{3375B574-6F0B-4947-8917-2B6FAE8D25FD}" dt="2022-11-14T16:13:44.412" v="1" actId="1076"/>
          <ac:spMkLst>
            <pc:docMk/>
            <pc:sldMk cId="3241496372" sldId="347"/>
            <ac:spMk id="5643" creationId="{B03411D6-BFB4-91CE-475E-03C8745F049B}"/>
          </ac:spMkLst>
        </pc:spChg>
        <pc:spChg chg="mod">
          <ac:chgData name="Kawanishi Tetsuya" userId="440016e27858312a" providerId="LiveId" clId="{3375B574-6F0B-4947-8917-2B6FAE8D25FD}" dt="2022-11-14T16:13:44.412" v="1" actId="1076"/>
          <ac:spMkLst>
            <pc:docMk/>
            <pc:sldMk cId="3241496372" sldId="347"/>
            <ac:spMk id="5644" creationId="{CB95A421-19D0-937C-8584-A25BC1783543}"/>
          </ac:spMkLst>
        </pc:spChg>
        <pc:spChg chg="mod">
          <ac:chgData name="Kawanishi Tetsuya" userId="440016e27858312a" providerId="LiveId" clId="{3375B574-6F0B-4947-8917-2B6FAE8D25FD}" dt="2022-11-14T16:13:44.412" v="1" actId="1076"/>
          <ac:spMkLst>
            <pc:docMk/>
            <pc:sldMk cId="3241496372" sldId="347"/>
            <ac:spMk id="5645" creationId="{E2FC9C69-C714-950A-29C7-6EE551090D72}"/>
          </ac:spMkLst>
        </pc:spChg>
        <pc:spChg chg="mod">
          <ac:chgData name="Kawanishi Tetsuya" userId="440016e27858312a" providerId="LiveId" clId="{3375B574-6F0B-4947-8917-2B6FAE8D25FD}" dt="2022-11-14T16:13:44.412" v="1" actId="1076"/>
          <ac:spMkLst>
            <pc:docMk/>
            <pc:sldMk cId="3241496372" sldId="347"/>
            <ac:spMk id="5646" creationId="{6840F1AB-E724-D69D-15D2-A949A35CD299}"/>
          </ac:spMkLst>
        </pc:spChg>
        <pc:spChg chg="mod">
          <ac:chgData name="Kawanishi Tetsuya" userId="440016e27858312a" providerId="LiveId" clId="{3375B574-6F0B-4947-8917-2B6FAE8D25FD}" dt="2022-11-14T16:13:44.412" v="1" actId="1076"/>
          <ac:spMkLst>
            <pc:docMk/>
            <pc:sldMk cId="3241496372" sldId="347"/>
            <ac:spMk id="5647" creationId="{1653BDB3-29B1-61FE-BF67-E5A47FFC6882}"/>
          </ac:spMkLst>
        </pc:spChg>
        <pc:spChg chg="mod">
          <ac:chgData name="Kawanishi Tetsuya" userId="440016e27858312a" providerId="LiveId" clId="{3375B574-6F0B-4947-8917-2B6FAE8D25FD}" dt="2022-11-14T16:13:44.412" v="1" actId="1076"/>
          <ac:spMkLst>
            <pc:docMk/>
            <pc:sldMk cId="3241496372" sldId="347"/>
            <ac:spMk id="5648" creationId="{3447C51C-80A9-D0AF-ECCD-0D7CC922A5DE}"/>
          </ac:spMkLst>
        </pc:spChg>
        <pc:spChg chg="mod">
          <ac:chgData name="Kawanishi Tetsuya" userId="440016e27858312a" providerId="LiveId" clId="{3375B574-6F0B-4947-8917-2B6FAE8D25FD}" dt="2022-11-14T16:13:44.412" v="1" actId="1076"/>
          <ac:spMkLst>
            <pc:docMk/>
            <pc:sldMk cId="3241496372" sldId="347"/>
            <ac:spMk id="5649" creationId="{107976CC-940C-7FC4-4396-A10931F7FA22}"/>
          </ac:spMkLst>
        </pc:spChg>
        <pc:spChg chg="mod">
          <ac:chgData name="Kawanishi Tetsuya" userId="440016e27858312a" providerId="LiveId" clId="{3375B574-6F0B-4947-8917-2B6FAE8D25FD}" dt="2022-11-14T16:13:44.412" v="1" actId="1076"/>
          <ac:spMkLst>
            <pc:docMk/>
            <pc:sldMk cId="3241496372" sldId="347"/>
            <ac:spMk id="5650" creationId="{EB326354-4714-D2AD-8DCD-1938FFDAB515}"/>
          </ac:spMkLst>
        </pc:spChg>
        <pc:spChg chg="mod">
          <ac:chgData name="Kawanishi Tetsuya" userId="440016e27858312a" providerId="LiveId" clId="{3375B574-6F0B-4947-8917-2B6FAE8D25FD}" dt="2022-11-14T16:13:44.412" v="1" actId="1076"/>
          <ac:spMkLst>
            <pc:docMk/>
            <pc:sldMk cId="3241496372" sldId="347"/>
            <ac:spMk id="5651" creationId="{3DF2A84D-66A2-12F8-E809-7B339277CD48}"/>
          </ac:spMkLst>
        </pc:spChg>
        <pc:spChg chg="mod">
          <ac:chgData name="Kawanishi Tetsuya" userId="440016e27858312a" providerId="LiveId" clId="{3375B574-6F0B-4947-8917-2B6FAE8D25FD}" dt="2022-11-14T16:13:44.412" v="1" actId="1076"/>
          <ac:spMkLst>
            <pc:docMk/>
            <pc:sldMk cId="3241496372" sldId="347"/>
            <ac:spMk id="5652" creationId="{8557AD2D-54A3-C833-3806-3BD65D0D6A3C}"/>
          </ac:spMkLst>
        </pc:spChg>
        <pc:spChg chg="mod">
          <ac:chgData name="Kawanishi Tetsuya" userId="440016e27858312a" providerId="LiveId" clId="{3375B574-6F0B-4947-8917-2B6FAE8D25FD}" dt="2022-11-14T16:13:44.412" v="1" actId="1076"/>
          <ac:spMkLst>
            <pc:docMk/>
            <pc:sldMk cId="3241496372" sldId="347"/>
            <ac:spMk id="5653" creationId="{D740AD7C-346F-E718-24B4-F44AE84AC82A}"/>
          </ac:spMkLst>
        </pc:spChg>
        <pc:spChg chg="mod">
          <ac:chgData name="Kawanishi Tetsuya" userId="440016e27858312a" providerId="LiveId" clId="{3375B574-6F0B-4947-8917-2B6FAE8D25FD}" dt="2022-11-14T16:13:44.412" v="1" actId="1076"/>
          <ac:spMkLst>
            <pc:docMk/>
            <pc:sldMk cId="3241496372" sldId="347"/>
            <ac:spMk id="5654" creationId="{D66A1277-214B-7266-7FE2-83DCC002F0E5}"/>
          </ac:spMkLst>
        </pc:spChg>
        <pc:spChg chg="mod">
          <ac:chgData name="Kawanishi Tetsuya" userId="440016e27858312a" providerId="LiveId" clId="{3375B574-6F0B-4947-8917-2B6FAE8D25FD}" dt="2022-11-14T16:13:44.412" v="1" actId="1076"/>
          <ac:spMkLst>
            <pc:docMk/>
            <pc:sldMk cId="3241496372" sldId="347"/>
            <ac:spMk id="5655" creationId="{B90C22E8-8681-AB0E-B917-000FC414D6B0}"/>
          </ac:spMkLst>
        </pc:spChg>
        <pc:spChg chg="mod">
          <ac:chgData name="Kawanishi Tetsuya" userId="440016e27858312a" providerId="LiveId" clId="{3375B574-6F0B-4947-8917-2B6FAE8D25FD}" dt="2022-11-14T16:13:44.412" v="1" actId="1076"/>
          <ac:spMkLst>
            <pc:docMk/>
            <pc:sldMk cId="3241496372" sldId="347"/>
            <ac:spMk id="5656" creationId="{897F22CB-E3A8-82AF-BB8A-152AFC550B15}"/>
          </ac:spMkLst>
        </pc:spChg>
        <pc:spChg chg="mod">
          <ac:chgData name="Kawanishi Tetsuya" userId="440016e27858312a" providerId="LiveId" clId="{3375B574-6F0B-4947-8917-2B6FAE8D25FD}" dt="2022-11-14T16:13:44.412" v="1" actId="1076"/>
          <ac:spMkLst>
            <pc:docMk/>
            <pc:sldMk cId="3241496372" sldId="347"/>
            <ac:spMk id="5657" creationId="{7B42A778-FE65-70FB-83AC-DC9B6F0DF917}"/>
          </ac:spMkLst>
        </pc:spChg>
        <pc:spChg chg="mod">
          <ac:chgData name="Kawanishi Tetsuya" userId="440016e27858312a" providerId="LiveId" clId="{3375B574-6F0B-4947-8917-2B6FAE8D25FD}" dt="2022-11-14T16:13:44.412" v="1" actId="1076"/>
          <ac:spMkLst>
            <pc:docMk/>
            <pc:sldMk cId="3241496372" sldId="347"/>
            <ac:spMk id="5658" creationId="{4E725012-DC4F-D57B-1F1C-6B2B9AF92775}"/>
          </ac:spMkLst>
        </pc:spChg>
        <pc:spChg chg="mod">
          <ac:chgData name="Kawanishi Tetsuya" userId="440016e27858312a" providerId="LiveId" clId="{3375B574-6F0B-4947-8917-2B6FAE8D25FD}" dt="2022-11-14T16:13:44.412" v="1" actId="1076"/>
          <ac:spMkLst>
            <pc:docMk/>
            <pc:sldMk cId="3241496372" sldId="347"/>
            <ac:spMk id="5659" creationId="{DE1C0BD0-3FD2-E6EA-A3DA-52E147A9F91C}"/>
          </ac:spMkLst>
        </pc:spChg>
        <pc:spChg chg="mod">
          <ac:chgData name="Kawanishi Tetsuya" userId="440016e27858312a" providerId="LiveId" clId="{3375B574-6F0B-4947-8917-2B6FAE8D25FD}" dt="2022-11-14T16:13:44.412" v="1" actId="1076"/>
          <ac:spMkLst>
            <pc:docMk/>
            <pc:sldMk cId="3241496372" sldId="347"/>
            <ac:spMk id="5660" creationId="{7B02FFE6-95AA-5F9B-61AC-5D523C2C2AFD}"/>
          </ac:spMkLst>
        </pc:spChg>
        <pc:spChg chg="mod">
          <ac:chgData name="Kawanishi Tetsuya" userId="440016e27858312a" providerId="LiveId" clId="{3375B574-6F0B-4947-8917-2B6FAE8D25FD}" dt="2022-11-14T16:13:44.412" v="1" actId="1076"/>
          <ac:spMkLst>
            <pc:docMk/>
            <pc:sldMk cId="3241496372" sldId="347"/>
            <ac:spMk id="5661" creationId="{EC809EFB-F480-FFFD-FF21-2B820C672CFF}"/>
          </ac:spMkLst>
        </pc:spChg>
        <pc:spChg chg="mod">
          <ac:chgData name="Kawanishi Tetsuya" userId="440016e27858312a" providerId="LiveId" clId="{3375B574-6F0B-4947-8917-2B6FAE8D25FD}" dt="2022-11-14T16:13:44.412" v="1" actId="1076"/>
          <ac:spMkLst>
            <pc:docMk/>
            <pc:sldMk cId="3241496372" sldId="347"/>
            <ac:spMk id="5662" creationId="{142BBAE9-AF1E-2DD3-20E0-52EBC4FB63EA}"/>
          </ac:spMkLst>
        </pc:spChg>
        <pc:spChg chg="mod">
          <ac:chgData name="Kawanishi Tetsuya" userId="440016e27858312a" providerId="LiveId" clId="{3375B574-6F0B-4947-8917-2B6FAE8D25FD}" dt="2022-11-14T16:13:44.412" v="1" actId="1076"/>
          <ac:spMkLst>
            <pc:docMk/>
            <pc:sldMk cId="3241496372" sldId="347"/>
            <ac:spMk id="5663" creationId="{D1D8326C-5057-5C86-30C5-2DDFD5F17F49}"/>
          </ac:spMkLst>
        </pc:spChg>
        <pc:spChg chg="mod">
          <ac:chgData name="Kawanishi Tetsuya" userId="440016e27858312a" providerId="LiveId" clId="{3375B574-6F0B-4947-8917-2B6FAE8D25FD}" dt="2022-11-14T16:13:44.412" v="1" actId="1076"/>
          <ac:spMkLst>
            <pc:docMk/>
            <pc:sldMk cId="3241496372" sldId="347"/>
            <ac:spMk id="5664" creationId="{EA5F45F7-7C61-C6CE-F09F-9A0FBEC4072B}"/>
          </ac:spMkLst>
        </pc:spChg>
        <pc:spChg chg="mod">
          <ac:chgData name="Kawanishi Tetsuya" userId="440016e27858312a" providerId="LiveId" clId="{3375B574-6F0B-4947-8917-2B6FAE8D25FD}" dt="2022-11-14T16:13:44.412" v="1" actId="1076"/>
          <ac:spMkLst>
            <pc:docMk/>
            <pc:sldMk cId="3241496372" sldId="347"/>
            <ac:spMk id="5665" creationId="{45245C98-AC8A-6D2A-26FB-C11F2CEA8181}"/>
          </ac:spMkLst>
        </pc:spChg>
        <pc:spChg chg="mod">
          <ac:chgData name="Kawanishi Tetsuya" userId="440016e27858312a" providerId="LiveId" clId="{3375B574-6F0B-4947-8917-2B6FAE8D25FD}" dt="2022-11-14T16:13:44.412" v="1" actId="1076"/>
          <ac:spMkLst>
            <pc:docMk/>
            <pc:sldMk cId="3241496372" sldId="347"/>
            <ac:spMk id="5666" creationId="{50D2AD02-C9F3-77BD-83B4-17F8B5483656}"/>
          </ac:spMkLst>
        </pc:spChg>
        <pc:spChg chg="mod">
          <ac:chgData name="Kawanishi Tetsuya" userId="440016e27858312a" providerId="LiveId" clId="{3375B574-6F0B-4947-8917-2B6FAE8D25FD}" dt="2022-11-14T16:13:44.412" v="1" actId="1076"/>
          <ac:spMkLst>
            <pc:docMk/>
            <pc:sldMk cId="3241496372" sldId="347"/>
            <ac:spMk id="5667" creationId="{812D2032-ED99-E06B-0578-49A0796C7D82}"/>
          </ac:spMkLst>
        </pc:spChg>
        <pc:spChg chg="mod">
          <ac:chgData name="Kawanishi Tetsuya" userId="440016e27858312a" providerId="LiveId" clId="{3375B574-6F0B-4947-8917-2B6FAE8D25FD}" dt="2022-11-14T16:13:44.412" v="1" actId="1076"/>
          <ac:spMkLst>
            <pc:docMk/>
            <pc:sldMk cId="3241496372" sldId="347"/>
            <ac:spMk id="5668" creationId="{BEBFCD82-7AA3-FD9D-1AD9-6E0B0E81AC74}"/>
          </ac:spMkLst>
        </pc:spChg>
        <pc:spChg chg="mod">
          <ac:chgData name="Kawanishi Tetsuya" userId="440016e27858312a" providerId="LiveId" clId="{3375B574-6F0B-4947-8917-2B6FAE8D25FD}" dt="2022-11-14T16:13:44.412" v="1" actId="1076"/>
          <ac:spMkLst>
            <pc:docMk/>
            <pc:sldMk cId="3241496372" sldId="347"/>
            <ac:spMk id="5669" creationId="{F55EEF68-43AF-48AE-11E7-9536EAC8B4C8}"/>
          </ac:spMkLst>
        </pc:spChg>
        <pc:spChg chg="mod">
          <ac:chgData name="Kawanishi Tetsuya" userId="440016e27858312a" providerId="LiveId" clId="{3375B574-6F0B-4947-8917-2B6FAE8D25FD}" dt="2022-11-14T16:13:44.412" v="1" actId="1076"/>
          <ac:spMkLst>
            <pc:docMk/>
            <pc:sldMk cId="3241496372" sldId="347"/>
            <ac:spMk id="5670" creationId="{035C5D0C-C59A-A758-95F6-A62C3BB38CEC}"/>
          </ac:spMkLst>
        </pc:spChg>
        <pc:spChg chg="mod">
          <ac:chgData name="Kawanishi Tetsuya" userId="440016e27858312a" providerId="LiveId" clId="{3375B574-6F0B-4947-8917-2B6FAE8D25FD}" dt="2022-11-14T16:13:44.412" v="1" actId="1076"/>
          <ac:spMkLst>
            <pc:docMk/>
            <pc:sldMk cId="3241496372" sldId="347"/>
            <ac:spMk id="5671" creationId="{E9E6514C-2C60-DCBC-DE07-8A20D09D874B}"/>
          </ac:spMkLst>
        </pc:spChg>
        <pc:spChg chg="mod">
          <ac:chgData name="Kawanishi Tetsuya" userId="440016e27858312a" providerId="LiveId" clId="{3375B574-6F0B-4947-8917-2B6FAE8D25FD}" dt="2022-11-14T16:13:44.412" v="1" actId="1076"/>
          <ac:spMkLst>
            <pc:docMk/>
            <pc:sldMk cId="3241496372" sldId="347"/>
            <ac:spMk id="5672" creationId="{DA74E881-4373-4085-7158-467803E6952A}"/>
          </ac:spMkLst>
        </pc:spChg>
        <pc:spChg chg="mod">
          <ac:chgData name="Kawanishi Tetsuya" userId="440016e27858312a" providerId="LiveId" clId="{3375B574-6F0B-4947-8917-2B6FAE8D25FD}" dt="2022-11-14T16:13:44.412" v="1" actId="1076"/>
          <ac:spMkLst>
            <pc:docMk/>
            <pc:sldMk cId="3241496372" sldId="347"/>
            <ac:spMk id="5673" creationId="{C473A479-A28E-569C-537F-67D15CE52CB1}"/>
          </ac:spMkLst>
        </pc:spChg>
        <pc:spChg chg="mod">
          <ac:chgData name="Kawanishi Tetsuya" userId="440016e27858312a" providerId="LiveId" clId="{3375B574-6F0B-4947-8917-2B6FAE8D25FD}" dt="2022-11-14T16:13:44.412" v="1" actId="1076"/>
          <ac:spMkLst>
            <pc:docMk/>
            <pc:sldMk cId="3241496372" sldId="347"/>
            <ac:spMk id="5674" creationId="{478ABB4D-06CE-886D-AD95-BB98CC1C3AB8}"/>
          </ac:spMkLst>
        </pc:spChg>
        <pc:spChg chg="mod">
          <ac:chgData name="Kawanishi Tetsuya" userId="440016e27858312a" providerId="LiveId" clId="{3375B574-6F0B-4947-8917-2B6FAE8D25FD}" dt="2022-11-14T16:13:44.412" v="1" actId="1076"/>
          <ac:spMkLst>
            <pc:docMk/>
            <pc:sldMk cId="3241496372" sldId="347"/>
            <ac:spMk id="5675" creationId="{0553CD44-9B5B-8B48-D4DE-9D2EF8FCA4EB}"/>
          </ac:spMkLst>
        </pc:spChg>
        <pc:spChg chg="mod">
          <ac:chgData name="Kawanishi Tetsuya" userId="440016e27858312a" providerId="LiveId" clId="{3375B574-6F0B-4947-8917-2B6FAE8D25FD}" dt="2022-11-14T16:13:44.412" v="1" actId="1076"/>
          <ac:spMkLst>
            <pc:docMk/>
            <pc:sldMk cId="3241496372" sldId="347"/>
            <ac:spMk id="5676" creationId="{22EC3390-D1AA-E062-551E-11A5EF06CCE5}"/>
          </ac:spMkLst>
        </pc:spChg>
        <pc:spChg chg="mod">
          <ac:chgData name="Kawanishi Tetsuya" userId="440016e27858312a" providerId="LiveId" clId="{3375B574-6F0B-4947-8917-2B6FAE8D25FD}" dt="2022-11-14T16:13:44.412" v="1" actId="1076"/>
          <ac:spMkLst>
            <pc:docMk/>
            <pc:sldMk cId="3241496372" sldId="347"/>
            <ac:spMk id="5677" creationId="{E9CCB8E2-AD78-4A10-B888-4CF54CF994ED}"/>
          </ac:spMkLst>
        </pc:spChg>
        <pc:spChg chg="mod">
          <ac:chgData name="Kawanishi Tetsuya" userId="440016e27858312a" providerId="LiveId" clId="{3375B574-6F0B-4947-8917-2B6FAE8D25FD}" dt="2022-11-14T16:13:44.412" v="1" actId="1076"/>
          <ac:spMkLst>
            <pc:docMk/>
            <pc:sldMk cId="3241496372" sldId="347"/>
            <ac:spMk id="5678" creationId="{1CB43CBB-BA50-ACD8-835F-C2D9FC023314}"/>
          </ac:spMkLst>
        </pc:spChg>
        <pc:spChg chg="mod">
          <ac:chgData name="Kawanishi Tetsuya" userId="440016e27858312a" providerId="LiveId" clId="{3375B574-6F0B-4947-8917-2B6FAE8D25FD}" dt="2022-11-14T16:13:44.412" v="1" actId="1076"/>
          <ac:spMkLst>
            <pc:docMk/>
            <pc:sldMk cId="3241496372" sldId="347"/>
            <ac:spMk id="5679" creationId="{394C83A2-2386-DD88-0B31-D4BE396C0A32}"/>
          </ac:spMkLst>
        </pc:spChg>
        <pc:spChg chg="mod">
          <ac:chgData name="Kawanishi Tetsuya" userId="440016e27858312a" providerId="LiveId" clId="{3375B574-6F0B-4947-8917-2B6FAE8D25FD}" dt="2022-11-14T16:13:44.412" v="1" actId="1076"/>
          <ac:spMkLst>
            <pc:docMk/>
            <pc:sldMk cId="3241496372" sldId="347"/>
            <ac:spMk id="5680" creationId="{F8151C65-D332-A493-4401-C038E69A3790}"/>
          </ac:spMkLst>
        </pc:spChg>
        <pc:spChg chg="mod">
          <ac:chgData name="Kawanishi Tetsuya" userId="440016e27858312a" providerId="LiveId" clId="{3375B574-6F0B-4947-8917-2B6FAE8D25FD}" dt="2022-11-14T16:13:44.412" v="1" actId="1076"/>
          <ac:spMkLst>
            <pc:docMk/>
            <pc:sldMk cId="3241496372" sldId="347"/>
            <ac:spMk id="5681" creationId="{C016266C-F1EC-5296-F031-4F63B64E2E7C}"/>
          </ac:spMkLst>
        </pc:spChg>
        <pc:spChg chg="mod">
          <ac:chgData name="Kawanishi Tetsuya" userId="440016e27858312a" providerId="LiveId" clId="{3375B574-6F0B-4947-8917-2B6FAE8D25FD}" dt="2022-11-14T16:13:44.412" v="1" actId="1076"/>
          <ac:spMkLst>
            <pc:docMk/>
            <pc:sldMk cId="3241496372" sldId="347"/>
            <ac:spMk id="5682" creationId="{4BBFB3BD-995B-068A-5A9A-C9BF0407C48E}"/>
          </ac:spMkLst>
        </pc:spChg>
        <pc:spChg chg="mod">
          <ac:chgData name="Kawanishi Tetsuya" userId="440016e27858312a" providerId="LiveId" clId="{3375B574-6F0B-4947-8917-2B6FAE8D25FD}" dt="2022-11-14T16:13:44.412" v="1" actId="1076"/>
          <ac:spMkLst>
            <pc:docMk/>
            <pc:sldMk cId="3241496372" sldId="347"/>
            <ac:spMk id="5683" creationId="{00BC1405-C3EA-5086-E345-A38005DA63A1}"/>
          </ac:spMkLst>
        </pc:spChg>
        <pc:spChg chg="mod">
          <ac:chgData name="Kawanishi Tetsuya" userId="440016e27858312a" providerId="LiveId" clId="{3375B574-6F0B-4947-8917-2B6FAE8D25FD}" dt="2022-11-14T16:13:44.412" v="1" actId="1076"/>
          <ac:spMkLst>
            <pc:docMk/>
            <pc:sldMk cId="3241496372" sldId="347"/>
            <ac:spMk id="5684" creationId="{971E5AD7-5E6A-485E-1A97-8AAEE42B8D58}"/>
          </ac:spMkLst>
        </pc:spChg>
        <pc:spChg chg="mod">
          <ac:chgData name="Kawanishi Tetsuya" userId="440016e27858312a" providerId="LiveId" clId="{3375B574-6F0B-4947-8917-2B6FAE8D25FD}" dt="2022-11-14T16:13:44.412" v="1" actId="1076"/>
          <ac:spMkLst>
            <pc:docMk/>
            <pc:sldMk cId="3241496372" sldId="347"/>
            <ac:spMk id="5685" creationId="{703A5DA0-5A28-8C30-810C-53A0766AC861}"/>
          </ac:spMkLst>
        </pc:spChg>
        <pc:spChg chg="mod">
          <ac:chgData name="Kawanishi Tetsuya" userId="440016e27858312a" providerId="LiveId" clId="{3375B574-6F0B-4947-8917-2B6FAE8D25FD}" dt="2022-11-14T16:13:44.412" v="1" actId="1076"/>
          <ac:spMkLst>
            <pc:docMk/>
            <pc:sldMk cId="3241496372" sldId="347"/>
            <ac:spMk id="5686" creationId="{BE4B5E28-2BC8-D803-A791-F2CA9CF0D644}"/>
          </ac:spMkLst>
        </pc:spChg>
        <pc:spChg chg="mod">
          <ac:chgData name="Kawanishi Tetsuya" userId="440016e27858312a" providerId="LiveId" clId="{3375B574-6F0B-4947-8917-2B6FAE8D25FD}" dt="2022-11-14T16:13:44.412" v="1" actId="1076"/>
          <ac:spMkLst>
            <pc:docMk/>
            <pc:sldMk cId="3241496372" sldId="347"/>
            <ac:spMk id="5687" creationId="{1B766D13-C09D-BF93-A8CE-DD59269D9CE3}"/>
          </ac:spMkLst>
        </pc:spChg>
        <pc:spChg chg="mod">
          <ac:chgData name="Kawanishi Tetsuya" userId="440016e27858312a" providerId="LiveId" clId="{3375B574-6F0B-4947-8917-2B6FAE8D25FD}" dt="2022-11-14T16:13:44.412" v="1" actId="1076"/>
          <ac:spMkLst>
            <pc:docMk/>
            <pc:sldMk cId="3241496372" sldId="347"/>
            <ac:spMk id="5688" creationId="{772339B4-760A-7BF7-BC02-C30C7153ABEA}"/>
          </ac:spMkLst>
        </pc:spChg>
        <pc:spChg chg="mod">
          <ac:chgData name="Kawanishi Tetsuya" userId="440016e27858312a" providerId="LiveId" clId="{3375B574-6F0B-4947-8917-2B6FAE8D25FD}" dt="2022-11-14T16:13:44.412" v="1" actId="1076"/>
          <ac:spMkLst>
            <pc:docMk/>
            <pc:sldMk cId="3241496372" sldId="347"/>
            <ac:spMk id="5689" creationId="{2A22E106-5418-7BEE-399B-3A6F53BEB759}"/>
          </ac:spMkLst>
        </pc:spChg>
        <pc:spChg chg="mod">
          <ac:chgData name="Kawanishi Tetsuya" userId="440016e27858312a" providerId="LiveId" clId="{3375B574-6F0B-4947-8917-2B6FAE8D25FD}" dt="2022-11-14T16:13:44.412" v="1" actId="1076"/>
          <ac:spMkLst>
            <pc:docMk/>
            <pc:sldMk cId="3241496372" sldId="347"/>
            <ac:spMk id="5690" creationId="{5D1552C4-7A8A-FAE1-98BB-A06FC6D0A025}"/>
          </ac:spMkLst>
        </pc:spChg>
        <pc:spChg chg="mod">
          <ac:chgData name="Kawanishi Tetsuya" userId="440016e27858312a" providerId="LiveId" clId="{3375B574-6F0B-4947-8917-2B6FAE8D25FD}" dt="2022-11-14T16:13:44.412" v="1" actId="1076"/>
          <ac:spMkLst>
            <pc:docMk/>
            <pc:sldMk cId="3241496372" sldId="347"/>
            <ac:spMk id="5691" creationId="{04E0F6C2-2F02-F8EB-B9AD-22FF1EF09EF9}"/>
          </ac:spMkLst>
        </pc:spChg>
        <pc:spChg chg="mod">
          <ac:chgData name="Kawanishi Tetsuya" userId="440016e27858312a" providerId="LiveId" clId="{3375B574-6F0B-4947-8917-2B6FAE8D25FD}" dt="2022-11-14T16:13:44.412" v="1" actId="1076"/>
          <ac:spMkLst>
            <pc:docMk/>
            <pc:sldMk cId="3241496372" sldId="347"/>
            <ac:spMk id="5692" creationId="{EAACF77C-F2A0-E8CA-8B87-5A2150D27F83}"/>
          </ac:spMkLst>
        </pc:spChg>
        <pc:spChg chg="mod">
          <ac:chgData name="Kawanishi Tetsuya" userId="440016e27858312a" providerId="LiveId" clId="{3375B574-6F0B-4947-8917-2B6FAE8D25FD}" dt="2022-11-14T16:13:44.412" v="1" actId="1076"/>
          <ac:spMkLst>
            <pc:docMk/>
            <pc:sldMk cId="3241496372" sldId="347"/>
            <ac:spMk id="5693" creationId="{DCFC0F14-1F48-2E4A-866E-75E3C4D67D8B}"/>
          </ac:spMkLst>
        </pc:spChg>
        <pc:spChg chg="mod">
          <ac:chgData name="Kawanishi Tetsuya" userId="440016e27858312a" providerId="LiveId" clId="{3375B574-6F0B-4947-8917-2B6FAE8D25FD}" dt="2022-11-14T16:13:44.412" v="1" actId="1076"/>
          <ac:spMkLst>
            <pc:docMk/>
            <pc:sldMk cId="3241496372" sldId="347"/>
            <ac:spMk id="5694" creationId="{BD10E4B9-A034-4B38-B1B4-20497821831D}"/>
          </ac:spMkLst>
        </pc:spChg>
        <pc:spChg chg="mod">
          <ac:chgData name="Kawanishi Tetsuya" userId="440016e27858312a" providerId="LiveId" clId="{3375B574-6F0B-4947-8917-2B6FAE8D25FD}" dt="2022-11-14T16:13:44.412" v="1" actId="1076"/>
          <ac:spMkLst>
            <pc:docMk/>
            <pc:sldMk cId="3241496372" sldId="347"/>
            <ac:spMk id="5695" creationId="{6EC4D087-5F16-8318-D9C5-630225C06120}"/>
          </ac:spMkLst>
        </pc:spChg>
        <pc:spChg chg="mod">
          <ac:chgData name="Kawanishi Tetsuya" userId="440016e27858312a" providerId="LiveId" clId="{3375B574-6F0B-4947-8917-2B6FAE8D25FD}" dt="2022-11-14T16:13:44.412" v="1" actId="1076"/>
          <ac:spMkLst>
            <pc:docMk/>
            <pc:sldMk cId="3241496372" sldId="347"/>
            <ac:spMk id="5696" creationId="{6CCE3A04-1433-4D20-BE3A-E0611B4C1FE0}"/>
          </ac:spMkLst>
        </pc:spChg>
        <pc:spChg chg="mod">
          <ac:chgData name="Kawanishi Tetsuya" userId="440016e27858312a" providerId="LiveId" clId="{3375B574-6F0B-4947-8917-2B6FAE8D25FD}" dt="2022-11-14T16:13:44.412" v="1" actId="1076"/>
          <ac:spMkLst>
            <pc:docMk/>
            <pc:sldMk cId="3241496372" sldId="347"/>
            <ac:spMk id="5697" creationId="{8ECE4AEB-32BA-4DCD-86D0-30EB399C9E14}"/>
          </ac:spMkLst>
        </pc:spChg>
        <pc:spChg chg="mod">
          <ac:chgData name="Kawanishi Tetsuya" userId="440016e27858312a" providerId="LiveId" clId="{3375B574-6F0B-4947-8917-2B6FAE8D25FD}" dt="2022-11-14T16:13:44.412" v="1" actId="1076"/>
          <ac:spMkLst>
            <pc:docMk/>
            <pc:sldMk cId="3241496372" sldId="347"/>
            <ac:spMk id="5698" creationId="{C5464968-45AB-5F00-E9FD-ABB66F388E44}"/>
          </ac:spMkLst>
        </pc:spChg>
        <pc:spChg chg="mod">
          <ac:chgData name="Kawanishi Tetsuya" userId="440016e27858312a" providerId="LiveId" clId="{3375B574-6F0B-4947-8917-2B6FAE8D25FD}" dt="2022-11-14T16:13:44.412" v="1" actId="1076"/>
          <ac:spMkLst>
            <pc:docMk/>
            <pc:sldMk cId="3241496372" sldId="347"/>
            <ac:spMk id="5699" creationId="{55EE26B4-105D-A86A-EC09-06434EACF97E}"/>
          </ac:spMkLst>
        </pc:spChg>
        <pc:spChg chg="mod">
          <ac:chgData name="Kawanishi Tetsuya" userId="440016e27858312a" providerId="LiveId" clId="{3375B574-6F0B-4947-8917-2B6FAE8D25FD}" dt="2022-11-14T16:13:44.412" v="1" actId="1076"/>
          <ac:spMkLst>
            <pc:docMk/>
            <pc:sldMk cId="3241496372" sldId="347"/>
            <ac:spMk id="5700" creationId="{113F0463-7DBA-3F2C-6AFC-490549D632F4}"/>
          </ac:spMkLst>
        </pc:spChg>
        <pc:spChg chg="mod">
          <ac:chgData name="Kawanishi Tetsuya" userId="440016e27858312a" providerId="LiveId" clId="{3375B574-6F0B-4947-8917-2B6FAE8D25FD}" dt="2022-11-14T16:13:44.412" v="1" actId="1076"/>
          <ac:spMkLst>
            <pc:docMk/>
            <pc:sldMk cId="3241496372" sldId="347"/>
            <ac:spMk id="5701" creationId="{9F5740B5-9EF7-1D5D-F4D7-E07FE8790A21}"/>
          </ac:spMkLst>
        </pc:spChg>
        <pc:spChg chg="mod">
          <ac:chgData name="Kawanishi Tetsuya" userId="440016e27858312a" providerId="LiveId" clId="{3375B574-6F0B-4947-8917-2B6FAE8D25FD}" dt="2022-11-14T16:13:44.412" v="1" actId="1076"/>
          <ac:spMkLst>
            <pc:docMk/>
            <pc:sldMk cId="3241496372" sldId="347"/>
            <ac:spMk id="5702" creationId="{19910CB8-723D-56D7-CD76-616117C55D3D}"/>
          </ac:spMkLst>
        </pc:spChg>
        <pc:spChg chg="mod">
          <ac:chgData name="Kawanishi Tetsuya" userId="440016e27858312a" providerId="LiveId" clId="{3375B574-6F0B-4947-8917-2B6FAE8D25FD}" dt="2022-11-14T16:13:44.412" v="1" actId="1076"/>
          <ac:spMkLst>
            <pc:docMk/>
            <pc:sldMk cId="3241496372" sldId="347"/>
            <ac:spMk id="5703" creationId="{ADF61561-166A-F7C1-856A-A2F7338546ED}"/>
          </ac:spMkLst>
        </pc:spChg>
        <pc:spChg chg="mod">
          <ac:chgData name="Kawanishi Tetsuya" userId="440016e27858312a" providerId="LiveId" clId="{3375B574-6F0B-4947-8917-2B6FAE8D25FD}" dt="2022-11-14T16:13:44.412" v="1" actId="1076"/>
          <ac:spMkLst>
            <pc:docMk/>
            <pc:sldMk cId="3241496372" sldId="347"/>
            <ac:spMk id="5704" creationId="{2A114B26-DAB7-96F1-3A96-4B4DEC230210}"/>
          </ac:spMkLst>
        </pc:spChg>
        <pc:spChg chg="mod">
          <ac:chgData name="Kawanishi Tetsuya" userId="440016e27858312a" providerId="LiveId" clId="{3375B574-6F0B-4947-8917-2B6FAE8D25FD}" dt="2022-11-14T16:13:44.412" v="1" actId="1076"/>
          <ac:spMkLst>
            <pc:docMk/>
            <pc:sldMk cId="3241496372" sldId="347"/>
            <ac:spMk id="5705" creationId="{FE827C98-8059-5E6D-D6D1-D9596E0EDBA3}"/>
          </ac:spMkLst>
        </pc:spChg>
        <pc:spChg chg="mod">
          <ac:chgData name="Kawanishi Tetsuya" userId="440016e27858312a" providerId="LiveId" clId="{3375B574-6F0B-4947-8917-2B6FAE8D25FD}" dt="2022-11-14T16:13:44.412" v="1" actId="1076"/>
          <ac:spMkLst>
            <pc:docMk/>
            <pc:sldMk cId="3241496372" sldId="347"/>
            <ac:spMk id="5706" creationId="{DA114329-4A96-8608-9EAB-2B79A6AC895A}"/>
          </ac:spMkLst>
        </pc:spChg>
        <pc:spChg chg="mod">
          <ac:chgData name="Kawanishi Tetsuya" userId="440016e27858312a" providerId="LiveId" clId="{3375B574-6F0B-4947-8917-2B6FAE8D25FD}" dt="2022-11-14T16:13:44.412" v="1" actId="1076"/>
          <ac:spMkLst>
            <pc:docMk/>
            <pc:sldMk cId="3241496372" sldId="347"/>
            <ac:spMk id="5707" creationId="{D203B285-B069-6732-9347-3270C6D093BC}"/>
          </ac:spMkLst>
        </pc:spChg>
        <pc:spChg chg="mod">
          <ac:chgData name="Kawanishi Tetsuya" userId="440016e27858312a" providerId="LiveId" clId="{3375B574-6F0B-4947-8917-2B6FAE8D25FD}" dt="2022-11-14T16:13:44.412" v="1" actId="1076"/>
          <ac:spMkLst>
            <pc:docMk/>
            <pc:sldMk cId="3241496372" sldId="347"/>
            <ac:spMk id="5708" creationId="{3D65D56D-7499-2826-D0C7-4D5850216DD4}"/>
          </ac:spMkLst>
        </pc:spChg>
        <pc:spChg chg="mod">
          <ac:chgData name="Kawanishi Tetsuya" userId="440016e27858312a" providerId="LiveId" clId="{3375B574-6F0B-4947-8917-2B6FAE8D25FD}" dt="2022-11-14T16:13:44.412" v="1" actId="1076"/>
          <ac:spMkLst>
            <pc:docMk/>
            <pc:sldMk cId="3241496372" sldId="347"/>
            <ac:spMk id="5709" creationId="{32CA97F9-24BE-0228-EE1A-94793BBF9743}"/>
          </ac:spMkLst>
        </pc:spChg>
        <pc:spChg chg="mod">
          <ac:chgData name="Kawanishi Tetsuya" userId="440016e27858312a" providerId="LiveId" clId="{3375B574-6F0B-4947-8917-2B6FAE8D25FD}" dt="2022-11-14T16:13:44.412" v="1" actId="1076"/>
          <ac:spMkLst>
            <pc:docMk/>
            <pc:sldMk cId="3241496372" sldId="347"/>
            <ac:spMk id="5710" creationId="{B6026ED2-F872-947E-AD1E-3E4CDC2C8900}"/>
          </ac:spMkLst>
        </pc:spChg>
        <pc:spChg chg="mod">
          <ac:chgData name="Kawanishi Tetsuya" userId="440016e27858312a" providerId="LiveId" clId="{3375B574-6F0B-4947-8917-2B6FAE8D25FD}" dt="2022-11-14T16:13:44.412" v="1" actId="1076"/>
          <ac:spMkLst>
            <pc:docMk/>
            <pc:sldMk cId="3241496372" sldId="347"/>
            <ac:spMk id="5711" creationId="{B669B313-FFCA-BDC2-B71D-B352FA710163}"/>
          </ac:spMkLst>
        </pc:spChg>
        <pc:spChg chg="mod">
          <ac:chgData name="Kawanishi Tetsuya" userId="440016e27858312a" providerId="LiveId" clId="{3375B574-6F0B-4947-8917-2B6FAE8D25FD}" dt="2022-11-14T16:13:44.412" v="1" actId="1076"/>
          <ac:spMkLst>
            <pc:docMk/>
            <pc:sldMk cId="3241496372" sldId="347"/>
            <ac:spMk id="5712" creationId="{6FD44965-FF80-DF7F-DDD6-5FF1D04CCBAD}"/>
          </ac:spMkLst>
        </pc:spChg>
        <pc:spChg chg="mod">
          <ac:chgData name="Kawanishi Tetsuya" userId="440016e27858312a" providerId="LiveId" clId="{3375B574-6F0B-4947-8917-2B6FAE8D25FD}" dt="2022-11-14T16:13:44.412" v="1" actId="1076"/>
          <ac:spMkLst>
            <pc:docMk/>
            <pc:sldMk cId="3241496372" sldId="347"/>
            <ac:spMk id="5713" creationId="{5E837FCA-6B05-8FCC-E848-43877F0FD3C6}"/>
          </ac:spMkLst>
        </pc:spChg>
        <pc:spChg chg="mod">
          <ac:chgData name="Kawanishi Tetsuya" userId="440016e27858312a" providerId="LiveId" clId="{3375B574-6F0B-4947-8917-2B6FAE8D25FD}" dt="2022-11-14T16:13:44.412" v="1" actId="1076"/>
          <ac:spMkLst>
            <pc:docMk/>
            <pc:sldMk cId="3241496372" sldId="347"/>
            <ac:spMk id="5714" creationId="{1E5E95B5-5D43-CE4B-3713-CD844D5731F3}"/>
          </ac:spMkLst>
        </pc:spChg>
        <pc:spChg chg="mod">
          <ac:chgData name="Kawanishi Tetsuya" userId="440016e27858312a" providerId="LiveId" clId="{3375B574-6F0B-4947-8917-2B6FAE8D25FD}" dt="2022-11-14T16:13:44.412" v="1" actId="1076"/>
          <ac:spMkLst>
            <pc:docMk/>
            <pc:sldMk cId="3241496372" sldId="347"/>
            <ac:spMk id="5715" creationId="{8B0879F1-7B6D-86C0-73DA-AF4D1074DAD8}"/>
          </ac:spMkLst>
        </pc:spChg>
        <pc:spChg chg="mod">
          <ac:chgData name="Kawanishi Tetsuya" userId="440016e27858312a" providerId="LiveId" clId="{3375B574-6F0B-4947-8917-2B6FAE8D25FD}" dt="2022-11-14T16:13:44.412" v="1" actId="1076"/>
          <ac:spMkLst>
            <pc:docMk/>
            <pc:sldMk cId="3241496372" sldId="347"/>
            <ac:spMk id="5716" creationId="{C8E0243D-CCFA-97CA-A650-9288994AD84E}"/>
          </ac:spMkLst>
        </pc:spChg>
        <pc:spChg chg="mod">
          <ac:chgData name="Kawanishi Tetsuya" userId="440016e27858312a" providerId="LiveId" clId="{3375B574-6F0B-4947-8917-2B6FAE8D25FD}" dt="2022-11-14T16:13:44.412" v="1" actId="1076"/>
          <ac:spMkLst>
            <pc:docMk/>
            <pc:sldMk cId="3241496372" sldId="347"/>
            <ac:spMk id="5717" creationId="{A61388F9-E5C6-46A6-4E1E-7E24C8F936FC}"/>
          </ac:spMkLst>
        </pc:spChg>
        <pc:spChg chg="mod">
          <ac:chgData name="Kawanishi Tetsuya" userId="440016e27858312a" providerId="LiveId" clId="{3375B574-6F0B-4947-8917-2B6FAE8D25FD}" dt="2022-11-14T16:13:44.412" v="1" actId="1076"/>
          <ac:spMkLst>
            <pc:docMk/>
            <pc:sldMk cId="3241496372" sldId="347"/>
            <ac:spMk id="5718" creationId="{8DF303EF-6FFA-7FA0-A500-EDF4F9EBC837}"/>
          </ac:spMkLst>
        </pc:spChg>
        <pc:spChg chg="mod">
          <ac:chgData name="Kawanishi Tetsuya" userId="440016e27858312a" providerId="LiveId" clId="{3375B574-6F0B-4947-8917-2B6FAE8D25FD}" dt="2022-11-14T16:13:44.412" v="1" actId="1076"/>
          <ac:spMkLst>
            <pc:docMk/>
            <pc:sldMk cId="3241496372" sldId="347"/>
            <ac:spMk id="5719" creationId="{CC91C050-4C19-76D5-BECB-992731B52864}"/>
          </ac:spMkLst>
        </pc:spChg>
        <pc:spChg chg="mod">
          <ac:chgData name="Kawanishi Tetsuya" userId="440016e27858312a" providerId="LiveId" clId="{3375B574-6F0B-4947-8917-2B6FAE8D25FD}" dt="2022-11-14T16:13:44.412" v="1" actId="1076"/>
          <ac:spMkLst>
            <pc:docMk/>
            <pc:sldMk cId="3241496372" sldId="347"/>
            <ac:spMk id="5720" creationId="{70B15A85-AE2C-CE13-BDE4-9F1DACFBC9F1}"/>
          </ac:spMkLst>
        </pc:spChg>
        <pc:spChg chg="mod">
          <ac:chgData name="Kawanishi Tetsuya" userId="440016e27858312a" providerId="LiveId" clId="{3375B574-6F0B-4947-8917-2B6FAE8D25FD}" dt="2022-11-14T16:13:44.412" v="1" actId="1076"/>
          <ac:spMkLst>
            <pc:docMk/>
            <pc:sldMk cId="3241496372" sldId="347"/>
            <ac:spMk id="5721" creationId="{8665FE5E-7E9A-456A-B31F-8B205F340C10}"/>
          </ac:spMkLst>
        </pc:spChg>
        <pc:spChg chg="mod">
          <ac:chgData name="Kawanishi Tetsuya" userId="440016e27858312a" providerId="LiveId" clId="{3375B574-6F0B-4947-8917-2B6FAE8D25FD}" dt="2022-11-14T16:13:44.412" v="1" actId="1076"/>
          <ac:spMkLst>
            <pc:docMk/>
            <pc:sldMk cId="3241496372" sldId="347"/>
            <ac:spMk id="5722" creationId="{A3F7201F-3B5B-E867-FAF1-91A0D88F1B25}"/>
          </ac:spMkLst>
        </pc:spChg>
        <pc:spChg chg="mod">
          <ac:chgData name="Kawanishi Tetsuya" userId="440016e27858312a" providerId="LiveId" clId="{3375B574-6F0B-4947-8917-2B6FAE8D25FD}" dt="2022-11-14T16:13:44.412" v="1" actId="1076"/>
          <ac:spMkLst>
            <pc:docMk/>
            <pc:sldMk cId="3241496372" sldId="347"/>
            <ac:spMk id="5723" creationId="{685B76FA-7153-5A76-E4B9-1FC7229D593B}"/>
          </ac:spMkLst>
        </pc:spChg>
        <pc:spChg chg="mod">
          <ac:chgData name="Kawanishi Tetsuya" userId="440016e27858312a" providerId="LiveId" clId="{3375B574-6F0B-4947-8917-2B6FAE8D25FD}" dt="2022-11-14T16:13:44.412" v="1" actId="1076"/>
          <ac:spMkLst>
            <pc:docMk/>
            <pc:sldMk cId="3241496372" sldId="347"/>
            <ac:spMk id="5724" creationId="{E8D0DF7A-4B46-A6D6-38C5-B256B020107E}"/>
          </ac:spMkLst>
        </pc:spChg>
        <pc:spChg chg="mod">
          <ac:chgData name="Kawanishi Tetsuya" userId="440016e27858312a" providerId="LiveId" clId="{3375B574-6F0B-4947-8917-2B6FAE8D25FD}" dt="2022-11-14T16:13:44.412" v="1" actId="1076"/>
          <ac:spMkLst>
            <pc:docMk/>
            <pc:sldMk cId="3241496372" sldId="347"/>
            <ac:spMk id="5725" creationId="{83475FBE-8848-102B-8485-E440EAA2DD70}"/>
          </ac:spMkLst>
        </pc:spChg>
        <pc:spChg chg="mod">
          <ac:chgData name="Kawanishi Tetsuya" userId="440016e27858312a" providerId="LiveId" clId="{3375B574-6F0B-4947-8917-2B6FAE8D25FD}" dt="2022-11-14T16:13:44.412" v="1" actId="1076"/>
          <ac:spMkLst>
            <pc:docMk/>
            <pc:sldMk cId="3241496372" sldId="347"/>
            <ac:spMk id="5726" creationId="{4BE7AAC9-0499-1056-C78B-C644FFFD7581}"/>
          </ac:spMkLst>
        </pc:spChg>
        <pc:spChg chg="mod">
          <ac:chgData name="Kawanishi Tetsuya" userId="440016e27858312a" providerId="LiveId" clId="{3375B574-6F0B-4947-8917-2B6FAE8D25FD}" dt="2022-11-14T16:13:44.412" v="1" actId="1076"/>
          <ac:spMkLst>
            <pc:docMk/>
            <pc:sldMk cId="3241496372" sldId="347"/>
            <ac:spMk id="5727" creationId="{76987657-4321-5343-1E2D-C369BC588704}"/>
          </ac:spMkLst>
        </pc:spChg>
        <pc:spChg chg="mod">
          <ac:chgData name="Kawanishi Tetsuya" userId="440016e27858312a" providerId="LiveId" clId="{3375B574-6F0B-4947-8917-2B6FAE8D25FD}" dt="2022-11-14T16:13:44.412" v="1" actId="1076"/>
          <ac:spMkLst>
            <pc:docMk/>
            <pc:sldMk cId="3241496372" sldId="347"/>
            <ac:spMk id="5728" creationId="{28EE7B7C-4816-413C-E6D6-A8B248128AE4}"/>
          </ac:spMkLst>
        </pc:spChg>
        <pc:spChg chg="mod">
          <ac:chgData name="Kawanishi Tetsuya" userId="440016e27858312a" providerId="LiveId" clId="{3375B574-6F0B-4947-8917-2B6FAE8D25FD}" dt="2022-11-14T16:13:44.412" v="1" actId="1076"/>
          <ac:spMkLst>
            <pc:docMk/>
            <pc:sldMk cId="3241496372" sldId="347"/>
            <ac:spMk id="5729" creationId="{11A09BD8-20BD-00B7-756B-96DF816D99E2}"/>
          </ac:spMkLst>
        </pc:spChg>
        <pc:spChg chg="mod">
          <ac:chgData name="Kawanishi Tetsuya" userId="440016e27858312a" providerId="LiveId" clId="{3375B574-6F0B-4947-8917-2B6FAE8D25FD}" dt="2022-11-14T16:13:44.412" v="1" actId="1076"/>
          <ac:spMkLst>
            <pc:docMk/>
            <pc:sldMk cId="3241496372" sldId="347"/>
            <ac:spMk id="5730" creationId="{4F89CE9C-1D21-8201-FB90-38BD2F5DD46E}"/>
          </ac:spMkLst>
        </pc:spChg>
        <pc:spChg chg="mod">
          <ac:chgData name="Kawanishi Tetsuya" userId="440016e27858312a" providerId="LiveId" clId="{3375B574-6F0B-4947-8917-2B6FAE8D25FD}" dt="2022-11-14T16:13:44.412" v="1" actId="1076"/>
          <ac:spMkLst>
            <pc:docMk/>
            <pc:sldMk cId="3241496372" sldId="347"/>
            <ac:spMk id="5731" creationId="{70CDEF14-15E9-8DA0-2E13-2EBB6CB4DCA2}"/>
          </ac:spMkLst>
        </pc:spChg>
        <pc:spChg chg="mod">
          <ac:chgData name="Kawanishi Tetsuya" userId="440016e27858312a" providerId="LiveId" clId="{3375B574-6F0B-4947-8917-2B6FAE8D25FD}" dt="2022-11-14T16:13:44.412" v="1" actId="1076"/>
          <ac:spMkLst>
            <pc:docMk/>
            <pc:sldMk cId="3241496372" sldId="347"/>
            <ac:spMk id="5732" creationId="{26232970-9EC1-8630-F7EC-A81F80B7B1D0}"/>
          </ac:spMkLst>
        </pc:spChg>
        <pc:spChg chg="mod">
          <ac:chgData name="Kawanishi Tetsuya" userId="440016e27858312a" providerId="LiveId" clId="{3375B574-6F0B-4947-8917-2B6FAE8D25FD}" dt="2022-11-14T16:13:44.412" v="1" actId="1076"/>
          <ac:spMkLst>
            <pc:docMk/>
            <pc:sldMk cId="3241496372" sldId="347"/>
            <ac:spMk id="5733" creationId="{2E26E70D-30C0-2027-A5C7-269AF8725BF6}"/>
          </ac:spMkLst>
        </pc:spChg>
        <pc:spChg chg="mod">
          <ac:chgData name="Kawanishi Tetsuya" userId="440016e27858312a" providerId="LiveId" clId="{3375B574-6F0B-4947-8917-2B6FAE8D25FD}" dt="2022-11-14T16:13:44.412" v="1" actId="1076"/>
          <ac:spMkLst>
            <pc:docMk/>
            <pc:sldMk cId="3241496372" sldId="347"/>
            <ac:spMk id="5734" creationId="{2B1F4CCC-D142-142B-02D3-AAF3395DDC71}"/>
          </ac:spMkLst>
        </pc:spChg>
        <pc:spChg chg="mod">
          <ac:chgData name="Kawanishi Tetsuya" userId="440016e27858312a" providerId="LiveId" clId="{3375B574-6F0B-4947-8917-2B6FAE8D25FD}" dt="2022-11-14T16:13:44.412" v="1" actId="1076"/>
          <ac:spMkLst>
            <pc:docMk/>
            <pc:sldMk cId="3241496372" sldId="347"/>
            <ac:spMk id="5735" creationId="{DEB229E5-2685-9739-4217-A249A3373DBB}"/>
          </ac:spMkLst>
        </pc:spChg>
        <pc:spChg chg="mod">
          <ac:chgData name="Kawanishi Tetsuya" userId="440016e27858312a" providerId="LiveId" clId="{3375B574-6F0B-4947-8917-2B6FAE8D25FD}" dt="2022-11-14T16:13:44.412" v="1" actId="1076"/>
          <ac:spMkLst>
            <pc:docMk/>
            <pc:sldMk cId="3241496372" sldId="347"/>
            <ac:spMk id="5736" creationId="{EB9E45E6-4C2A-879A-44C4-69F885E9EF07}"/>
          </ac:spMkLst>
        </pc:spChg>
        <pc:spChg chg="mod">
          <ac:chgData name="Kawanishi Tetsuya" userId="440016e27858312a" providerId="LiveId" clId="{3375B574-6F0B-4947-8917-2B6FAE8D25FD}" dt="2022-11-14T16:13:44.412" v="1" actId="1076"/>
          <ac:spMkLst>
            <pc:docMk/>
            <pc:sldMk cId="3241496372" sldId="347"/>
            <ac:spMk id="5737" creationId="{AA6562B8-85EE-7EAE-E89B-31AB35265465}"/>
          </ac:spMkLst>
        </pc:spChg>
        <pc:spChg chg="mod">
          <ac:chgData name="Kawanishi Tetsuya" userId="440016e27858312a" providerId="LiveId" clId="{3375B574-6F0B-4947-8917-2B6FAE8D25FD}" dt="2022-11-14T16:13:44.412" v="1" actId="1076"/>
          <ac:spMkLst>
            <pc:docMk/>
            <pc:sldMk cId="3241496372" sldId="347"/>
            <ac:spMk id="5738" creationId="{8FB3854F-D477-3761-BE60-101B7C2EEB42}"/>
          </ac:spMkLst>
        </pc:spChg>
        <pc:spChg chg="mod">
          <ac:chgData name="Kawanishi Tetsuya" userId="440016e27858312a" providerId="LiveId" clId="{3375B574-6F0B-4947-8917-2B6FAE8D25FD}" dt="2022-11-14T16:13:44.412" v="1" actId="1076"/>
          <ac:spMkLst>
            <pc:docMk/>
            <pc:sldMk cId="3241496372" sldId="347"/>
            <ac:spMk id="5739" creationId="{7F92939D-E329-E701-AB26-88D0BF767DC7}"/>
          </ac:spMkLst>
        </pc:spChg>
        <pc:spChg chg="mod">
          <ac:chgData name="Kawanishi Tetsuya" userId="440016e27858312a" providerId="LiveId" clId="{3375B574-6F0B-4947-8917-2B6FAE8D25FD}" dt="2022-11-14T16:13:44.412" v="1" actId="1076"/>
          <ac:spMkLst>
            <pc:docMk/>
            <pc:sldMk cId="3241496372" sldId="347"/>
            <ac:spMk id="5740" creationId="{FB6EEB8D-DFD6-4596-C182-9DF6C547D200}"/>
          </ac:spMkLst>
        </pc:spChg>
        <pc:spChg chg="mod">
          <ac:chgData name="Kawanishi Tetsuya" userId="440016e27858312a" providerId="LiveId" clId="{3375B574-6F0B-4947-8917-2B6FAE8D25FD}" dt="2022-11-14T16:13:44.412" v="1" actId="1076"/>
          <ac:spMkLst>
            <pc:docMk/>
            <pc:sldMk cId="3241496372" sldId="347"/>
            <ac:spMk id="5741" creationId="{B221E1DC-8084-239D-2895-EE0291D1A843}"/>
          </ac:spMkLst>
        </pc:spChg>
        <pc:spChg chg="mod">
          <ac:chgData name="Kawanishi Tetsuya" userId="440016e27858312a" providerId="LiveId" clId="{3375B574-6F0B-4947-8917-2B6FAE8D25FD}" dt="2022-11-14T16:13:44.412" v="1" actId="1076"/>
          <ac:spMkLst>
            <pc:docMk/>
            <pc:sldMk cId="3241496372" sldId="347"/>
            <ac:spMk id="5742" creationId="{262423BB-A13F-0FF7-4BF5-3CA0B6E94AAB}"/>
          </ac:spMkLst>
        </pc:spChg>
        <pc:spChg chg="mod">
          <ac:chgData name="Kawanishi Tetsuya" userId="440016e27858312a" providerId="LiveId" clId="{3375B574-6F0B-4947-8917-2B6FAE8D25FD}" dt="2022-11-14T16:13:44.412" v="1" actId="1076"/>
          <ac:spMkLst>
            <pc:docMk/>
            <pc:sldMk cId="3241496372" sldId="347"/>
            <ac:spMk id="5743" creationId="{012BCEF8-DFCF-39F6-E40D-6DE036C64279}"/>
          </ac:spMkLst>
        </pc:spChg>
        <pc:spChg chg="mod">
          <ac:chgData name="Kawanishi Tetsuya" userId="440016e27858312a" providerId="LiveId" clId="{3375B574-6F0B-4947-8917-2B6FAE8D25FD}" dt="2022-11-14T16:13:44.412" v="1" actId="1076"/>
          <ac:spMkLst>
            <pc:docMk/>
            <pc:sldMk cId="3241496372" sldId="347"/>
            <ac:spMk id="5744" creationId="{3562BB43-826E-05F4-A934-003039CCF390}"/>
          </ac:spMkLst>
        </pc:spChg>
        <pc:spChg chg="mod">
          <ac:chgData name="Kawanishi Tetsuya" userId="440016e27858312a" providerId="LiveId" clId="{3375B574-6F0B-4947-8917-2B6FAE8D25FD}" dt="2022-11-14T16:13:44.412" v="1" actId="1076"/>
          <ac:spMkLst>
            <pc:docMk/>
            <pc:sldMk cId="3241496372" sldId="347"/>
            <ac:spMk id="5745" creationId="{33F0D533-AB1B-F3BA-8881-142E1B1CF70A}"/>
          </ac:spMkLst>
        </pc:spChg>
        <pc:spChg chg="mod">
          <ac:chgData name="Kawanishi Tetsuya" userId="440016e27858312a" providerId="LiveId" clId="{3375B574-6F0B-4947-8917-2B6FAE8D25FD}" dt="2022-11-14T16:13:44.412" v="1" actId="1076"/>
          <ac:spMkLst>
            <pc:docMk/>
            <pc:sldMk cId="3241496372" sldId="347"/>
            <ac:spMk id="5746" creationId="{340B3EC7-ADAE-5B52-EAE6-98E17FAFBF50}"/>
          </ac:spMkLst>
        </pc:spChg>
        <pc:spChg chg="mod">
          <ac:chgData name="Kawanishi Tetsuya" userId="440016e27858312a" providerId="LiveId" clId="{3375B574-6F0B-4947-8917-2B6FAE8D25FD}" dt="2022-11-14T16:13:44.412" v="1" actId="1076"/>
          <ac:spMkLst>
            <pc:docMk/>
            <pc:sldMk cId="3241496372" sldId="347"/>
            <ac:spMk id="5747" creationId="{F754B504-FBFE-0256-21A9-B63A4821F04D}"/>
          </ac:spMkLst>
        </pc:spChg>
        <pc:spChg chg="mod">
          <ac:chgData name="Kawanishi Tetsuya" userId="440016e27858312a" providerId="LiveId" clId="{3375B574-6F0B-4947-8917-2B6FAE8D25FD}" dt="2022-11-14T16:13:44.412" v="1" actId="1076"/>
          <ac:spMkLst>
            <pc:docMk/>
            <pc:sldMk cId="3241496372" sldId="347"/>
            <ac:spMk id="5748" creationId="{33B975A6-3040-3394-B9D4-EE96424253D2}"/>
          </ac:spMkLst>
        </pc:spChg>
        <pc:spChg chg="mod">
          <ac:chgData name="Kawanishi Tetsuya" userId="440016e27858312a" providerId="LiveId" clId="{3375B574-6F0B-4947-8917-2B6FAE8D25FD}" dt="2022-11-14T16:13:44.412" v="1" actId="1076"/>
          <ac:spMkLst>
            <pc:docMk/>
            <pc:sldMk cId="3241496372" sldId="347"/>
            <ac:spMk id="5749" creationId="{ED581091-08E0-0A5C-D410-0AFEE34323FB}"/>
          </ac:spMkLst>
        </pc:spChg>
        <pc:spChg chg="mod">
          <ac:chgData name="Kawanishi Tetsuya" userId="440016e27858312a" providerId="LiveId" clId="{3375B574-6F0B-4947-8917-2B6FAE8D25FD}" dt="2022-11-14T16:13:44.412" v="1" actId="1076"/>
          <ac:spMkLst>
            <pc:docMk/>
            <pc:sldMk cId="3241496372" sldId="347"/>
            <ac:spMk id="5750" creationId="{E0C39AB9-0277-08C2-4D78-DB1E7221DA5E}"/>
          </ac:spMkLst>
        </pc:spChg>
        <pc:spChg chg="mod">
          <ac:chgData name="Kawanishi Tetsuya" userId="440016e27858312a" providerId="LiveId" clId="{3375B574-6F0B-4947-8917-2B6FAE8D25FD}" dt="2022-11-14T16:13:44.412" v="1" actId="1076"/>
          <ac:spMkLst>
            <pc:docMk/>
            <pc:sldMk cId="3241496372" sldId="347"/>
            <ac:spMk id="5751" creationId="{09E3C47A-093B-5CCE-DE0E-D507A7631BBE}"/>
          </ac:spMkLst>
        </pc:spChg>
        <pc:spChg chg="mod">
          <ac:chgData name="Kawanishi Tetsuya" userId="440016e27858312a" providerId="LiveId" clId="{3375B574-6F0B-4947-8917-2B6FAE8D25FD}" dt="2022-11-14T16:13:44.412" v="1" actId="1076"/>
          <ac:spMkLst>
            <pc:docMk/>
            <pc:sldMk cId="3241496372" sldId="347"/>
            <ac:spMk id="5752" creationId="{A788E8A6-8A6C-A219-3F0A-AD0A1AE14412}"/>
          </ac:spMkLst>
        </pc:spChg>
        <pc:spChg chg="mod">
          <ac:chgData name="Kawanishi Tetsuya" userId="440016e27858312a" providerId="LiveId" clId="{3375B574-6F0B-4947-8917-2B6FAE8D25FD}" dt="2022-11-14T16:13:44.412" v="1" actId="1076"/>
          <ac:spMkLst>
            <pc:docMk/>
            <pc:sldMk cId="3241496372" sldId="347"/>
            <ac:spMk id="5753" creationId="{ED63BE1E-FA9F-F8DC-810A-1E53094D0C7F}"/>
          </ac:spMkLst>
        </pc:spChg>
        <pc:spChg chg="mod">
          <ac:chgData name="Kawanishi Tetsuya" userId="440016e27858312a" providerId="LiveId" clId="{3375B574-6F0B-4947-8917-2B6FAE8D25FD}" dt="2022-11-14T16:13:44.412" v="1" actId="1076"/>
          <ac:spMkLst>
            <pc:docMk/>
            <pc:sldMk cId="3241496372" sldId="347"/>
            <ac:spMk id="5754" creationId="{A8A1B3B7-8238-CE22-E5FC-BEF329CC16B3}"/>
          </ac:spMkLst>
        </pc:spChg>
        <pc:spChg chg="mod">
          <ac:chgData name="Kawanishi Tetsuya" userId="440016e27858312a" providerId="LiveId" clId="{3375B574-6F0B-4947-8917-2B6FAE8D25FD}" dt="2022-11-14T16:13:44.412" v="1" actId="1076"/>
          <ac:spMkLst>
            <pc:docMk/>
            <pc:sldMk cId="3241496372" sldId="347"/>
            <ac:spMk id="5755" creationId="{9FC3EB30-BE54-CB3F-D9CB-F56112FBAC40}"/>
          </ac:spMkLst>
        </pc:spChg>
        <pc:spChg chg="mod">
          <ac:chgData name="Kawanishi Tetsuya" userId="440016e27858312a" providerId="LiveId" clId="{3375B574-6F0B-4947-8917-2B6FAE8D25FD}" dt="2022-11-14T16:13:44.412" v="1" actId="1076"/>
          <ac:spMkLst>
            <pc:docMk/>
            <pc:sldMk cId="3241496372" sldId="347"/>
            <ac:spMk id="5756" creationId="{B35E5036-3846-E173-32C6-01F14D6E4D08}"/>
          </ac:spMkLst>
        </pc:spChg>
        <pc:spChg chg="mod">
          <ac:chgData name="Kawanishi Tetsuya" userId="440016e27858312a" providerId="LiveId" clId="{3375B574-6F0B-4947-8917-2B6FAE8D25FD}" dt="2022-11-14T16:13:44.412" v="1" actId="1076"/>
          <ac:spMkLst>
            <pc:docMk/>
            <pc:sldMk cId="3241496372" sldId="347"/>
            <ac:spMk id="5757" creationId="{B5F7FE47-1167-585D-6DEC-9FD13198473F}"/>
          </ac:spMkLst>
        </pc:spChg>
        <pc:spChg chg="mod">
          <ac:chgData name="Kawanishi Tetsuya" userId="440016e27858312a" providerId="LiveId" clId="{3375B574-6F0B-4947-8917-2B6FAE8D25FD}" dt="2022-11-14T16:13:44.412" v="1" actId="1076"/>
          <ac:spMkLst>
            <pc:docMk/>
            <pc:sldMk cId="3241496372" sldId="347"/>
            <ac:spMk id="5758" creationId="{85EC5C23-D225-28FC-E3F9-81032CE6C982}"/>
          </ac:spMkLst>
        </pc:spChg>
        <pc:spChg chg="mod">
          <ac:chgData name="Kawanishi Tetsuya" userId="440016e27858312a" providerId="LiveId" clId="{3375B574-6F0B-4947-8917-2B6FAE8D25FD}" dt="2022-11-14T16:13:44.412" v="1" actId="1076"/>
          <ac:spMkLst>
            <pc:docMk/>
            <pc:sldMk cId="3241496372" sldId="347"/>
            <ac:spMk id="5759" creationId="{556FD26F-8F36-F601-6ED9-6B041C48750A}"/>
          </ac:spMkLst>
        </pc:spChg>
        <pc:spChg chg="mod">
          <ac:chgData name="Kawanishi Tetsuya" userId="440016e27858312a" providerId="LiveId" clId="{3375B574-6F0B-4947-8917-2B6FAE8D25FD}" dt="2022-11-14T16:13:44.412" v="1" actId="1076"/>
          <ac:spMkLst>
            <pc:docMk/>
            <pc:sldMk cId="3241496372" sldId="347"/>
            <ac:spMk id="5760" creationId="{5B1BFA7E-3A86-66EA-F1A2-3880EA974F59}"/>
          </ac:spMkLst>
        </pc:spChg>
        <pc:spChg chg="mod">
          <ac:chgData name="Kawanishi Tetsuya" userId="440016e27858312a" providerId="LiveId" clId="{3375B574-6F0B-4947-8917-2B6FAE8D25FD}" dt="2022-11-14T16:13:44.412" v="1" actId="1076"/>
          <ac:spMkLst>
            <pc:docMk/>
            <pc:sldMk cId="3241496372" sldId="347"/>
            <ac:spMk id="5761" creationId="{B0C09015-B06A-59A8-30EF-176AB77D0C1D}"/>
          </ac:spMkLst>
        </pc:spChg>
        <pc:spChg chg="mod">
          <ac:chgData name="Kawanishi Tetsuya" userId="440016e27858312a" providerId="LiveId" clId="{3375B574-6F0B-4947-8917-2B6FAE8D25FD}" dt="2022-11-14T16:13:44.412" v="1" actId="1076"/>
          <ac:spMkLst>
            <pc:docMk/>
            <pc:sldMk cId="3241496372" sldId="347"/>
            <ac:spMk id="5762" creationId="{D1691D0D-2250-3734-6501-FA14E0682242}"/>
          </ac:spMkLst>
        </pc:spChg>
        <pc:spChg chg="mod">
          <ac:chgData name="Kawanishi Tetsuya" userId="440016e27858312a" providerId="LiveId" clId="{3375B574-6F0B-4947-8917-2B6FAE8D25FD}" dt="2022-11-14T16:13:44.412" v="1" actId="1076"/>
          <ac:spMkLst>
            <pc:docMk/>
            <pc:sldMk cId="3241496372" sldId="347"/>
            <ac:spMk id="5763" creationId="{45B5097B-BD15-48F9-5A71-6BC3BE2D14F5}"/>
          </ac:spMkLst>
        </pc:spChg>
        <pc:spChg chg="mod">
          <ac:chgData name="Kawanishi Tetsuya" userId="440016e27858312a" providerId="LiveId" clId="{3375B574-6F0B-4947-8917-2B6FAE8D25FD}" dt="2022-11-14T16:13:44.412" v="1" actId="1076"/>
          <ac:spMkLst>
            <pc:docMk/>
            <pc:sldMk cId="3241496372" sldId="347"/>
            <ac:spMk id="5764" creationId="{3530DC8D-F0B7-31B5-1EAB-63EABBC4B8C8}"/>
          </ac:spMkLst>
        </pc:spChg>
        <pc:spChg chg="mod">
          <ac:chgData name="Kawanishi Tetsuya" userId="440016e27858312a" providerId="LiveId" clId="{3375B574-6F0B-4947-8917-2B6FAE8D25FD}" dt="2022-11-14T16:13:44.412" v="1" actId="1076"/>
          <ac:spMkLst>
            <pc:docMk/>
            <pc:sldMk cId="3241496372" sldId="347"/>
            <ac:spMk id="5765" creationId="{2850B657-1432-B6C3-CA4C-8B057AE91E44}"/>
          </ac:spMkLst>
        </pc:spChg>
        <pc:spChg chg="mod">
          <ac:chgData name="Kawanishi Tetsuya" userId="440016e27858312a" providerId="LiveId" clId="{3375B574-6F0B-4947-8917-2B6FAE8D25FD}" dt="2022-11-14T16:13:44.412" v="1" actId="1076"/>
          <ac:spMkLst>
            <pc:docMk/>
            <pc:sldMk cId="3241496372" sldId="347"/>
            <ac:spMk id="5766" creationId="{DD83F6D3-CC22-CAFD-E67E-B37A6387090B}"/>
          </ac:spMkLst>
        </pc:spChg>
        <pc:spChg chg="mod">
          <ac:chgData name="Kawanishi Tetsuya" userId="440016e27858312a" providerId="LiveId" clId="{3375B574-6F0B-4947-8917-2B6FAE8D25FD}" dt="2022-11-14T16:13:44.412" v="1" actId="1076"/>
          <ac:spMkLst>
            <pc:docMk/>
            <pc:sldMk cId="3241496372" sldId="347"/>
            <ac:spMk id="5767" creationId="{C37A139A-FDF0-C5F0-0E27-FA11799C0FC6}"/>
          </ac:spMkLst>
        </pc:spChg>
        <pc:spChg chg="mod">
          <ac:chgData name="Kawanishi Tetsuya" userId="440016e27858312a" providerId="LiveId" clId="{3375B574-6F0B-4947-8917-2B6FAE8D25FD}" dt="2022-11-14T16:13:44.412" v="1" actId="1076"/>
          <ac:spMkLst>
            <pc:docMk/>
            <pc:sldMk cId="3241496372" sldId="347"/>
            <ac:spMk id="5768" creationId="{5514E33C-BE0C-F7E6-F8B4-DB6C5BF92810}"/>
          </ac:spMkLst>
        </pc:spChg>
        <pc:spChg chg="mod">
          <ac:chgData name="Kawanishi Tetsuya" userId="440016e27858312a" providerId="LiveId" clId="{3375B574-6F0B-4947-8917-2B6FAE8D25FD}" dt="2022-11-14T16:13:44.412" v="1" actId="1076"/>
          <ac:spMkLst>
            <pc:docMk/>
            <pc:sldMk cId="3241496372" sldId="347"/>
            <ac:spMk id="5769" creationId="{6526C345-90A7-8403-3A96-C1C1560663CA}"/>
          </ac:spMkLst>
        </pc:spChg>
        <pc:spChg chg="mod">
          <ac:chgData name="Kawanishi Tetsuya" userId="440016e27858312a" providerId="LiveId" clId="{3375B574-6F0B-4947-8917-2B6FAE8D25FD}" dt="2022-11-14T16:13:44.412" v="1" actId="1076"/>
          <ac:spMkLst>
            <pc:docMk/>
            <pc:sldMk cId="3241496372" sldId="347"/>
            <ac:spMk id="5770" creationId="{8E5ED4ED-95F0-8008-FECB-F63546938F01}"/>
          </ac:spMkLst>
        </pc:spChg>
        <pc:spChg chg="mod">
          <ac:chgData name="Kawanishi Tetsuya" userId="440016e27858312a" providerId="LiveId" clId="{3375B574-6F0B-4947-8917-2B6FAE8D25FD}" dt="2022-11-14T16:13:44.412" v="1" actId="1076"/>
          <ac:spMkLst>
            <pc:docMk/>
            <pc:sldMk cId="3241496372" sldId="347"/>
            <ac:spMk id="5771" creationId="{F9F3B4BD-C719-6059-1669-8E95D546488D}"/>
          </ac:spMkLst>
        </pc:spChg>
        <pc:spChg chg="mod">
          <ac:chgData name="Kawanishi Tetsuya" userId="440016e27858312a" providerId="LiveId" clId="{3375B574-6F0B-4947-8917-2B6FAE8D25FD}" dt="2022-11-14T16:13:44.412" v="1" actId="1076"/>
          <ac:spMkLst>
            <pc:docMk/>
            <pc:sldMk cId="3241496372" sldId="347"/>
            <ac:spMk id="5772" creationId="{D1CFA2CB-CFEC-67EE-7473-C40C047F1E70}"/>
          </ac:spMkLst>
        </pc:spChg>
        <pc:spChg chg="mod">
          <ac:chgData name="Kawanishi Tetsuya" userId="440016e27858312a" providerId="LiveId" clId="{3375B574-6F0B-4947-8917-2B6FAE8D25FD}" dt="2022-11-14T16:13:44.412" v="1" actId="1076"/>
          <ac:spMkLst>
            <pc:docMk/>
            <pc:sldMk cId="3241496372" sldId="347"/>
            <ac:spMk id="5773" creationId="{9A320B05-55B5-0FCE-F323-28F4DEB0E6D4}"/>
          </ac:spMkLst>
        </pc:spChg>
        <pc:spChg chg="mod">
          <ac:chgData name="Kawanishi Tetsuya" userId="440016e27858312a" providerId="LiveId" clId="{3375B574-6F0B-4947-8917-2B6FAE8D25FD}" dt="2022-11-14T16:13:44.412" v="1" actId="1076"/>
          <ac:spMkLst>
            <pc:docMk/>
            <pc:sldMk cId="3241496372" sldId="347"/>
            <ac:spMk id="5774" creationId="{4133B97C-C676-5097-ABDB-44221B76DB18}"/>
          </ac:spMkLst>
        </pc:spChg>
        <pc:spChg chg="mod">
          <ac:chgData name="Kawanishi Tetsuya" userId="440016e27858312a" providerId="LiveId" clId="{3375B574-6F0B-4947-8917-2B6FAE8D25FD}" dt="2022-11-14T16:13:44.412" v="1" actId="1076"/>
          <ac:spMkLst>
            <pc:docMk/>
            <pc:sldMk cId="3241496372" sldId="347"/>
            <ac:spMk id="5775" creationId="{56F1D2A8-E79A-D580-6A3E-5F16153134D8}"/>
          </ac:spMkLst>
        </pc:spChg>
        <pc:spChg chg="mod">
          <ac:chgData name="Kawanishi Tetsuya" userId="440016e27858312a" providerId="LiveId" clId="{3375B574-6F0B-4947-8917-2B6FAE8D25FD}" dt="2022-11-14T16:13:44.412" v="1" actId="1076"/>
          <ac:spMkLst>
            <pc:docMk/>
            <pc:sldMk cId="3241496372" sldId="347"/>
            <ac:spMk id="5776" creationId="{2C3A740C-B720-6EDC-1BDD-5B099384CE51}"/>
          </ac:spMkLst>
        </pc:spChg>
        <pc:spChg chg="mod">
          <ac:chgData name="Kawanishi Tetsuya" userId="440016e27858312a" providerId="LiveId" clId="{3375B574-6F0B-4947-8917-2B6FAE8D25FD}" dt="2022-11-14T16:13:44.412" v="1" actId="1076"/>
          <ac:spMkLst>
            <pc:docMk/>
            <pc:sldMk cId="3241496372" sldId="347"/>
            <ac:spMk id="5777" creationId="{1597D0A0-844C-60A8-BBDB-86206C150EF7}"/>
          </ac:spMkLst>
        </pc:spChg>
        <pc:spChg chg="mod">
          <ac:chgData name="Kawanishi Tetsuya" userId="440016e27858312a" providerId="LiveId" clId="{3375B574-6F0B-4947-8917-2B6FAE8D25FD}" dt="2022-11-14T16:13:44.412" v="1" actId="1076"/>
          <ac:spMkLst>
            <pc:docMk/>
            <pc:sldMk cId="3241496372" sldId="347"/>
            <ac:spMk id="5778" creationId="{5B4507EB-3011-0B3A-3028-E950AB0DD3DE}"/>
          </ac:spMkLst>
        </pc:spChg>
        <pc:spChg chg="mod">
          <ac:chgData name="Kawanishi Tetsuya" userId="440016e27858312a" providerId="LiveId" clId="{3375B574-6F0B-4947-8917-2B6FAE8D25FD}" dt="2022-11-14T16:13:44.412" v="1" actId="1076"/>
          <ac:spMkLst>
            <pc:docMk/>
            <pc:sldMk cId="3241496372" sldId="347"/>
            <ac:spMk id="5779" creationId="{33D0E09D-F023-D0E5-E6FA-5CCFF6CA2FB7}"/>
          </ac:spMkLst>
        </pc:spChg>
        <pc:spChg chg="mod">
          <ac:chgData name="Kawanishi Tetsuya" userId="440016e27858312a" providerId="LiveId" clId="{3375B574-6F0B-4947-8917-2B6FAE8D25FD}" dt="2022-11-14T16:13:44.412" v="1" actId="1076"/>
          <ac:spMkLst>
            <pc:docMk/>
            <pc:sldMk cId="3241496372" sldId="347"/>
            <ac:spMk id="5780" creationId="{38E24BBE-1F64-0CA2-C3B1-8CC14C53E822}"/>
          </ac:spMkLst>
        </pc:spChg>
        <pc:spChg chg="mod">
          <ac:chgData name="Kawanishi Tetsuya" userId="440016e27858312a" providerId="LiveId" clId="{3375B574-6F0B-4947-8917-2B6FAE8D25FD}" dt="2022-11-14T16:13:44.412" v="1" actId="1076"/>
          <ac:spMkLst>
            <pc:docMk/>
            <pc:sldMk cId="3241496372" sldId="347"/>
            <ac:spMk id="5781" creationId="{373E3F39-08E2-CE71-9B74-67A07AE7897B}"/>
          </ac:spMkLst>
        </pc:spChg>
        <pc:spChg chg="mod">
          <ac:chgData name="Kawanishi Tetsuya" userId="440016e27858312a" providerId="LiveId" clId="{3375B574-6F0B-4947-8917-2B6FAE8D25FD}" dt="2022-11-14T16:13:44.412" v="1" actId="1076"/>
          <ac:spMkLst>
            <pc:docMk/>
            <pc:sldMk cId="3241496372" sldId="347"/>
            <ac:spMk id="5782" creationId="{530740AB-0FB2-9597-AB73-9BFBAB624771}"/>
          </ac:spMkLst>
        </pc:spChg>
        <pc:spChg chg="mod">
          <ac:chgData name="Kawanishi Tetsuya" userId="440016e27858312a" providerId="LiveId" clId="{3375B574-6F0B-4947-8917-2B6FAE8D25FD}" dt="2022-11-14T16:13:44.412" v="1" actId="1076"/>
          <ac:spMkLst>
            <pc:docMk/>
            <pc:sldMk cId="3241496372" sldId="347"/>
            <ac:spMk id="5783" creationId="{E4FDE317-8B3D-6AC5-4D77-E4504F058E52}"/>
          </ac:spMkLst>
        </pc:spChg>
        <pc:spChg chg="mod">
          <ac:chgData name="Kawanishi Tetsuya" userId="440016e27858312a" providerId="LiveId" clId="{3375B574-6F0B-4947-8917-2B6FAE8D25FD}" dt="2022-11-14T16:13:44.412" v="1" actId="1076"/>
          <ac:spMkLst>
            <pc:docMk/>
            <pc:sldMk cId="3241496372" sldId="347"/>
            <ac:spMk id="5784" creationId="{3D8BACF7-14FA-C050-A623-7F707C7976FF}"/>
          </ac:spMkLst>
        </pc:spChg>
        <pc:spChg chg="mod">
          <ac:chgData name="Kawanishi Tetsuya" userId="440016e27858312a" providerId="LiveId" clId="{3375B574-6F0B-4947-8917-2B6FAE8D25FD}" dt="2022-11-14T16:13:44.412" v="1" actId="1076"/>
          <ac:spMkLst>
            <pc:docMk/>
            <pc:sldMk cId="3241496372" sldId="347"/>
            <ac:spMk id="5785" creationId="{37B51429-E1EC-EE62-6CBA-8E15BE89AA93}"/>
          </ac:spMkLst>
        </pc:spChg>
        <pc:spChg chg="mod">
          <ac:chgData name="Kawanishi Tetsuya" userId="440016e27858312a" providerId="LiveId" clId="{3375B574-6F0B-4947-8917-2B6FAE8D25FD}" dt="2022-11-14T16:13:44.412" v="1" actId="1076"/>
          <ac:spMkLst>
            <pc:docMk/>
            <pc:sldMk cId="3241496372" sldId="347"/>
            <ac:spMk id="5786" creationId="{EC688302-CD1D-6877-E423-A2C18B7698F1}"/>
          </ac:spMkLst>
        </pc:spChg>
        <pc:spChg chg="mod">
          <ac:chgData name="Kawanishi Tetsuya" userId="440016e27858312a" providerId="LiveId" clId="{3375B574-6F0B-4947-8917-2B6FAE8D25FD}" dt="2022-11-14T16:13:44.412" v="1" actId="1076"/>
          <ac:spMkLst>
            <pc:docMk/>
            <pc:sldMk cId="3241496372" sldId="347"/>
            <ac:spMk id="5787" creationId="{A6DE4A83-B2CB-D198-119C-09F2D6943F3A}"/>
          </ac:spMkLst>
        </pc:spChg>
        <pc:spChg chg="mod">
          <ac:chgData name="Kawanishi Tetsuya" userId="440016e27858312a" providerId="LiveId" clId="{3375B574-6F0B-4947-8917-2B6FAE8D25FD}" dt="2022-11-14T16:13:44.412" v="1" actId="1076"/>
          <ac:spMkLst>
            <pc:docMk/>
            <pc:sldMk cId="3241496372" sldId="347"/>
            <ac:spMk id="5788" creationId="{8658ECB6-79E0-B816-2B02-ED2CFEC5A4A7}"/>
          </ac:spMkLst>
        </pc:spChg>
        <pc:spChg chg="mod">
          <ac:chgData name="Kawanishi Tetsuya" userId="440016e27858312a" providerId="LiveId" clId="{3375B574-6F0B-4947-8917-2B6FAE8D25FD}" dt="2022-11-14T16:13:44.412" v="1" actId="1076"/>
          <ac:spMkLst>
            <pc:docMk/>
            <pc:sldMk cId="3241496372" sldId="347"/>
            <ac:spMk id="5789" creationId="{51BB9B4F-A0B9-DA8C-FC6C-AB9846798C2F}"/>
          </ac:spMkLst>
        </pc:spChg>
        <pc:spChg chg="mod">
          <ac:chgData name="Kawanishi Tetsuya" userId="440016e27858312a" providerId="LiveId" clId="{3375B574-6F0B-4947-8917-2B6FAE8D25FD}" dt="2022-11-14T16:13:44.412" v="1" actId="1076"/>
          <ac:spMkLst>
            <pc:docMk/>
            <pc:sldMk cId="3241496372" sldId="347"/>
            <ac:spMk id="5790" creationId="{16D09A25-0305-EC0F-4CB7-8708D2842DB2}"/>
          </ac:spMkLst>
        </pc:spChg>
        <pc:spChg chg="mod">
          <ac:chgData name="Kawanishi Tetsuya" userId="440016e27858312a" providerId="LiveId" clId="{3375B574-6F0B-4947-8917-2B6FAE8D25FD}" dt="2022-11-14T16:13:44.412" v="1" actId="1076"/>
          <ac:spMkLst>
            <pc:docMk/>
            <pc:sldMk cId="3241496372" sldId="347"/>
            <ac:spMk id="5791" creationId="{51D0063E-359D-3276-3676-E53006CCB143}"/>
          </ac:spMkLst>
        </pc:spChg>
        <pc:spChg chg="mod">
          <ac:chgData name="Kawanishi Tetsuya" userId="440016e27858312a" providerId="LiveId" clId="{3375B574-6F0B-4947-8917-2B6FAE8D25FD}" dt="2022-11-14T16:13:44.412" v="1" actId="1076"/>
          <ac:spMkLst>
            <pc:docMk/>
            <pc:sldMk cId="3241496372" sldId="347"/>
            <ac:spMk id="5792" creationId="{77017B6A-0204-09C4-AB78-1E911F84AC12}"/>
          </ac:spMkLst>
        </pc:spChg>
        <pc:spChg chg="mod">
          <ac:chgData name="Kawanishi Tetsuya" userId="440016e27858312a" providerId="LiveId" clId="{3375B574-6F0B-4947-8917-2B6FAE8D25FD}" dt="2022-11-14T16:13:44.412" v="1" actId="1076"/>
          <ac:spMkLst>
            <pc:docMk/>
            <pc:sldMk cId="3241496372" sldId="347"/>
            <ac:spMk id="5793" creationId="{DCA242D7-796F-AA94-705A-9411D1F0E9B6}"/>
          </ac:spMkLst>
        </pc:spChg>
        <pc:spChg chg="mod">
          <ac:chgData name="Kawanishi Tetsuya" userId="440016e27858312a" providerId="LiveId" clId="{3375B574-6F0B-4947-8917-2B6FAE8D25FD}" dt="2022-11-14T16:13:44.412" v="1" actId="1076"/>
          <ac:spMkLst>
            <pc:docMk/>
            <pc:sldMk cId="3241496372" sldId="347"/>
            <ac:spMk id="5794" creationId="{8C49F388-D7DD-A332-BAF5-691731C993D2}"/>
          </ac:spMkLst>
        </pc:spChg>
        <pc:spChg chg="mod">
          <ac:chgData name="Kawanishi Tetsuya" userId="440016e27858312a" providerId="LiveId" clId="{3375B574-6F0B-4947-8917-2B6FAE8D25FD}" dt="2022-11-14T16:13:44.412" v="1" actId="1076"/>
          <ac:spMkLst>
            <pc:docMk/>
            <pc:sldMk cId="3241496372" sldId="347"/>
            <ac:spMk id="5795" creationId="{48FFEAB7-EF7D-8974-C867-343BE56132B3}"/>
          </ac:spMkLst>
        </pc:spChg>
        <pc:spChg chg="mod">
          <ac:chgData name="Kawanishi Tetsuya" userId="440016e27858312a" providerId="LiveId" clId="{3375B574-6F0B-4947-8917-2B6FAE8D25FD}" dt="2022-11-14T16:13:44.412" v="1" actId="1076"/>
          <ac:spMkLst>
            <pc:docMk/>
            <pc:sldMk cId="3241496372" sldId="347"/>
            <ac:spMk id="5796" creationId="{7490C2F6-8CFC-F9DB-30C2-78CA5FBB3048}"/>
          </ac:spMkLst>
        </pc:spChg>
        <pc:spChg chg="mod">
          <ac:chgData name="Kawanishi Tetsuya" userId="440016e27858312a" providerId="LiveId" clId="{3375B574-6F0B-4947-8917-2B6FAE8D25FD}" dt="2022-11-14T16:13:44.412" v="1" actId="1076"/>
          <ac:spMkLst>
            <pc:docMk/>
            <pc:sldMk cId="3241496372" sldId="347"/>
            <ac:spMk id="5797" creationId="{56EFA86F-DB51-C1F4-50FE-02741A7853B9}"/>
          </ac:spMkLst>
        </pc:spChg>
        <pc:spChg chg="mod">
          <ac:chgData name="Kawanishi Tetsuya" userId="440016e27858312a" providerId="LiveId" clId="{3375B574-6F0B-4947-8917-2B6FAE8D25FD}" dt="2022-11-14T16:13:44.412" v="1" actId="1076"/>
          <ac:spMkLst>
            <pc:docMk/>
            <pc:sldMk cId="3241496372" sldId="347"/>
            <ac:spMk id="5798" creationId="{E9B595D1-356B-6F5A-FF39-957E4BA2A6F8}"/>
          </ac:spMkLst>
        </pc:spChg>
        <pc:spChg chg="mod">
          <ac:chgData name="Kawanishi Tetsuya" userId="440016e27858312a" providerId="LiveId" clId="{3375B574-6F0B-4947-8917-2B6FAE8D25FD}" dt="2022-11-14T16:13:44.412" v="1" actId="1076"/>
          <ac:spMkLst>
            <pc:docMk/>
            <pc:sldMk cId="3241496372" sldId="347"/>
            <ac:spMk id="5799" creationId="{E02DCC46-0827-4DBC-35AD-F49E4A89F721}"/>
          </ac:spMkLst>
        </pc:spChg>
        <pc:spChg chg="mod">
          <ac:chgData name="Kawanishi Tetsuya" userId="440016e27858312a" providerId="LiveId" clId="{3375B574-6F0B-4947-8917-2B6FAE8D25FD}" dt="2022-11-14T16:13:44.412" v="1" actId="1076"/>
          <ac:spMkLst>
            <pc:docMk/>
            <pc:sldMk cId="3241496372" sldId="347"/>
            <ac:spMk id="5800" creationId="{C3448817-EB87-2B20-2A36-DBD254BEC232}"/>
          </ac:spMkLst>
        </pc:spChg>
        <pc:spChg chg="mod">
          <ac:chgData name="Kawanishi Tetsuya" userId="440016e27858312a" providerId="LiveId" clId="{3375B574-6F0B-4947-8917-2B6FAE8D25FD}" dt="2022-11-14T16:13:44.412" v="1" actId="1076"/>
          <ac:spMkLst>
            <pc:docMk/>
            <pc:sldMk cId="3241496372" sldId="347"/>
            <ac:spMk id="5801" creationId="{875FD8AC-84C4-BC08-0ADE-A5B0A96A296A}"/>
          </ac:spMkLst>
        </pc:spChg>
        <pc:spChg chg="mod">
          <ac:chgData name="Kawanishi Tetsuya" userId="440016e27858312a" providerId="LiveId" clId="{3375B574-6F0B-4947-8917-2B6FAE8D25FD}" dt="2022-11-14T16:13:44.412" v="1" actId="1076"/>
          <ac:spMkLst>
            <pc:docMk/>
            <pc:sldMk cId="3241496372" sldId="347"/>
            <ac:spMk id="5802" creationId="{7B78367D-12D0-9604-99B6-0A45C0914B1E}"/>
          </ac:spMkLst>
        </pc:spChg>
        <pc:spChg chg="mod">
          <ac:chgData name="Kawanishi Tetsuya" userId="440016e27858312a" providerId="LiveId" clId="{3375B574-6F0B-4947-8917-2B6FAE8D25FD}" dt="2022-11-14T16:13:44.412" v="1" actId="1076"/>
          <ac:spMkLst>
            <pc:docMk/>
            <pc:sldMk cId="3241496372" sldId="347"/>
            <ac:spMk id="5803" creationId="{B1928A31-E8D4-C4CD-2536-447E2BD5DF1F}"/>
          </ac:spMkLst>
        </pc:spChg>
        <pc:spChg chg="mod">
          <ac:chgData name="Kawanishi Tetsuya" userId="440016e27858312a" providerId="LiveId" clId="{3375B574-6F0B-4947-8917-2B6FAE8D25FD}" dt="2022-11-14T16:13:44.412" v="1" actId="1076"/>
          <ac:spMkLst>
            <pc:docMk/>
            <pc:sldMk cId="3241496372" sldId="347"/>
            <ac:spMk id="5804" creationId="{56507C6E-B391-C825-1C42-C9B02E634FD5}"/>
          </ac:spMkLst>
        </pc:spChg>
        <pc:spChg chg="mod">
          <ac:chgData name="Kawanishi Tetsuya" userId="440016e27858312a" providerId="LiveId" clId="{3375B574-6F0B-4947-8917-2B6FAE8D25FD}" dt="2022-11-14T16:13:44.412" v="1" actId="1076"/>
          <ac:spMkLst>
            <pc:docMk/>
            <pc:sldMk cId="3241496372" sldId="347"/>
            <ac:spMk id="5805" creationId="{71D9775D-CF61-F4AE-E89A-6E4A8E176D84}"/>
          </ac:spMkLst>
        </pc:spChg>
        <pc:spChg chg="mod">
          <ac:chgData name="Kawanishi Tetsuya" userId="440016e27858312a" providerId="LiveId" clId="{3375B574-6F0B-4947-8917-2B6FAE8D25FD}" dt="2022-11-14T16:13:44.412" v="1" actId="1076"/>
          <ac:spMkLst>
            <pc:docMk/>
            <pc:sldMk cId="3241496372" sldId="347"/>
            <ac:spMk id="5806" creationId="{407FB127-3C8C-CC8A-DD53-5F0AD0EE84B7}"/>
          </ac:spMkLst>
        </pc:spChg>
        <pc:spChg chg="mod">
          <ac:chgData name="Kawanishi Tetsuya" userId="440016e27858312a" providerId="LiveId" clId="{3375B574-6F0B-4947-8917-2B6FAE8D25FD}" dt="2022-11-14T16:13:44.412" v="1" actId="1076"/>
          <ac:spMkLst>
            <pc:docMk/>
            <pc:sldMk cId="3241496372" sldId="347"/>
            <ac:spMk id="5807" creationId="{BCE54E8B-06F7-0512-3794-9C8A803A360E}"/>
          </ac:spMkLst>
        </pc:spChg>
        <pc:spChg chg="mod">
          <ac:chgData name="Kawanishi Tetsuya" userId="440016e27858312a" providerId="LiveId" clId="{3375B574-6F0B-4947-8917-2B6FAE8D25FD}" dt="2022-11-14T16:13:44.412" v="1" actId="1076"/>
          <ac:spMkLst>
            <pc:docMk/>
            <pc:sldMk cId="3241496372" sldId="347"/>
            <ac:spMk id="5808" creationId="{F686B346-86E6-B62C-F0A1-E6092A46D535}"/>
          </ac:spMkLst>
        </pc:spChg>
        <pc:spChg chg="mod">
          <ac:chgData name="Kawanishi Tetsuya" userId="440016e27858312a" providerId="LiveId" clId="{3375B574-6F0B-4947-8917-2B6FAE8D25FD}" dt="2022-11-14T16:13:44.412" v="1" actId="1076"/>
          <ac:spMkLst>
            <pc:docMk/>
            <pc:sldMk cId="3241496372" sldId="347"/>
            <ac:spMk id="5809" creationId="{0A7DFD72-29CE-6FE5-EFF8-3F321212E084}"/>
          </ac:spMkLst>
        </pc:spChg>
        <pc:spChg chg="mod">
          <ac:chgData name="Kawanishi Tetsuya" userId="440016e27858312a" providerId="LiveId" clId="{3375B574-6F0B-4947-8917-2B6FAE8D25FD}" dt="2022-11-14T16:13:44.412" v="1" actId="1076"/>
          <ac:spMkLst>
            <pc:docMk/>
            <pc:sldMk cId="3241496372" sldId="347"/>
            <ac:spMk id="5810" creationId="{DD69EB8F-F835-5668-BE58-F21841D51693}"/>
          </ac:spMkLst>
        </pc:spChg>
        <pc:spChg chg="mod">
          <ac:chgData name="Kawanishi Tetsuya" userId="440016e27858312a" providerId="LiveId" clId="{3375B574-6F0B-4947-8917-2B6FAE8D25FD}" dt="2022-11-14T16:13:44.412" v="1" actId="1076"/>
          <ac:spMkLst>
            <pc:docMk/>
            <pc:sldMk cId="3241496372" sldId="347"/>
            <ac:spMk id="5811" creationId="{97A62FA8-015E-9380-2D46-C439A6102E55}"/>
          </ac:spMkLst>
        </pc:spChg>
        <pc:spChg chg="mod">
          <ac:chgData name="Kawanishi Tetsuya" userId="440016e27858312a" providerId="LiveId" clId="{3375B574-6F0B-4947-8917-2B6FAE8D25FD}" dt="2022-11-14T16:13:44.412" v="1" actId="1076"/>
          <ac:spMkLst>
            <pc:docMk/>
            <pc:sldMk cId="3241496372" sldId="347"/>
            <ac:spMk id="5812" creationId="{E16DBBD9-A260-76C9-0064-69F24ED9C766}"/>
          </ac:spMkLst>
        </pc:spChg>
        <pc:spChg chg="mod">
          <ac:chgData name="Kawanishi Tetsuya" userId="440016e27858312a" providerId="LiveId" clId="{3375B574-6F0B-4947-8917-2B6FAE8D25FD}" dt="2022-11-14T16:13:44.412" v="1" actId="1076"/>
          <ac:spMkLst>
            <pc:docMk/>
            <pc:sldMk cId="3241496372" sldId="347"/>
            <ac:spMk id="5813" creationId="{BC589360-4D46-243C-758B-97183BF9E941}"/>
          </ac:spMkLst>
        </pc:spChg>
        <pc:spChg chg="mod">
          <ac:chgData name="Kawanishi Tetsuya" userId="440016e27858312a" providerId="LiveId" clId="{3375B574-6F0B-4947-8917-2B6FAE8D25FD}" dt="2022-11-14T16:13:44.412" v="1" actId="1076"/>
          <ac:spMkLst>
            <pc:docMk/>
            <pc:sldMk cId="3241496372" sldId="347"/>
            <ac:spMk id="5814" creationId="{60C8BC0A-E6DD-73C3-F910-CA4809B0AA55}"/>
          </ac:spMkLst>
        </pc:spChg>
        <pc:spChg chg="mod">
          <ac:chgData name="Kawanishi Tetsuya" userId="440016e27858312a" providerId="LiveId" clId="{3375B574-6F0B-4947-8917-2B6FAE8D25FD}" dt="2022-11-14T16:13:44.412" v="1" actId="1076"/>
          <ac:spMkLst>
            <pc:docMk/>
            <pc:sldMk cId="3241496372" sldId="347"/>
            <ac:spMk id="5815" creationId="{F1DBAB1A-48A1-3D3E-9C6F-55CEF8FC6908}"/>
          </ac:spMkLst>
        </pc:spChg>
        <pc:spChg chg="mod">
          <ac:chgData name="Kawanishi Tetsuya" userId="440016e27858312a" providerId="LiveId" clId="{3375B574-6F0B-4947-8917-2B6FAE8D25FD}" dt="2022-11-14T16:13:44.412" v="1" actId="1076"/>
          <ac:spMkLst>
            <pc:docMk/>
            <pc:sldMk cId="3241496372" sldId="347"/>
            <ac:spMk id="5816" creationId="{95F3DC8A-38C7-D972-F7B8-2C4F6DF1F1BD}"/>
          </ac:spMkLst>
        </pc:spChg>
        <pc:spChg chg="mod">
          <ac:chgData name="Kawanishi Tetsuya" userId="440016e27858312a" providerId="LiveId" clId="{3375B574-6F0B-4947-8917-2B6FAE8D25FD}" dt="2022-11-14T16:13:44.412" v="1" actId="1076"/>
          <ac:spMkLst>
            <pc:docMk/>
            <pc:sldMk cId="3241496372" sldId="347"/>
            <ac:spMk id="5817" creationId="{8C41BDD3-D3FE-755E-C884-A8B6A254DCDD}"/>
          </ac:spMkLst>
        </pc:spChg>
        <pc:spChg chg="mod">
          <ac:chgData name="Kawanishi Tetsuya" userId="440016e27858312a" providerId="LiveId" clId="{3375B574-6F0B-4947-8917-2B6FAE8D25FD}" dt="2022-11-14T16:13:44.412" v="1" actId="1076"/>
          <ac:spMkLst>
            <pc:docMk/>
            <pc:sldMk cId="3241496372" sldId="347"/>
            <ac:spMk id="5818" creationId="{B9A06DDA-9CD7-28CF-1D11-35844FD6C22A}"/>
          </ac:spMkLst>
        </pc:spChg>
        <pc:spChg chg="mod">
          <ac:chgData name="Kawanishi Tetsuya" userId="440016e27858312a" providerId="LiveId" clId="{3375B574-6F0B-4947-8917-2B6FAE8D25FD}" dt="2022-11-14T16:13:44.412" v="1" actId="1076"/>
          <ac:spMkLst>
            <pc:docMk/>
            <pc:sldMk cId="3241496372" sldId="347"/>
            <ac:spMk id="5819" creationId="{89ED6656-FBA1-850D-94C6-89BACD2938A2}"/>
          </ac:spMkLst>
        </pc:spChg>
        <pc:spChg chg="mod">
          <ac:chgData name="Kawanishi Tetsuya" userId="440016e27858312a" providerId="LiveId" clId="{3375B574-6F0B-4947-8917-2B6FAE8D25FD}" dt="2022-11-14T16:13:44.412" v="1" actId="1076"/>
          <ac:spMkLst>
            <pc:docMk/>
            <pc:sldMk cId="3241496372" sldId="347"/>
            <ac:spMk id="5820" creationId="{8AF08BE3-FA15-450D-A012-35F7133D5B2F}"/>
          </ac:spMkLst>
        </pc:spChg>
        <pc:spChg chg="mod">
          <ac:chgData name="Kawanishi Tetsuya" userId="440016e27858312a" providerId="LiveId" clId="{3375B574-6F0B-4947-8917-2B6FAE8D25FD}" dt="2022-11-14T16:13:44.412" v="1" actId="1076"/>
          <ac:spMkLst>
            <pc:docMk/>
            <pc:sldMk cId="3241496372" sldId="347"/>
            <ac:spMk id="5821" creationId="{99D5C31C-E611-9C58-4ACF-A611341D9B73}"/>
          </ac:spMkLst>
        </pc:spChg>
        <pc:spChg chg="mod">
          <ac:chgData name="Kawanishi Tetsuya" userId="440016e27858312a" providerId="LiveId" clId="{3375B574-6F0B-4947-8917-2B6FAE8D25FD}" dt="2022-11-14T16:13:44.412" v="1" actId="1076"/>
          <ac:spMkLst>
            <pc:docMk/>
            <pc:sldMk cId="3241496372" sldId="347"/>
            <ac:spMk id="5822" creationId="{23EE7FF3-B9A3-146C-02A3-2CFC45D88284}"/>
          </ac:spMkLst>
        </pc:spChg>
        <pc:spChg chg="mod">
          <ac:chgData name="Kawanishi Tetsuya" userId="440016e27858312a" providerId="LiveId" clId="{3375B574-6F0B-4947-8917-2B6FAE8D25FD}" dt="2022-11-14T16:13:44.412" v="1" actId="1076"/>
          <ac:spMkLst>
            <pc:docMk/>
            <pc:sldMk cId="3241496372" sldId="347"/>
            <ac:spMk id="5823" creationId="{824582ED-E727-7113-DB76-1D8D9FBDC2B9}"/>
          </ac:spMkLst>
        </pc:spChg>
        <pc:spChg chg="mod">
          <ac:chgData name="Kawanishi Tetsuya" userId="440016e27858312a" providerId="LiveId" clId="{3375B574-6F0B-4947-8917-2B6FAE8D25FD}" dt="2022-11-14T16:13:44.412" v="1" actId="1076"/>
          <ac:spMkLst>
            <pc:docMk/>
            <pc:sldMk cId="3241496372" sldId="347"/>
            <ac:spMk id="5824" creationId="{020B8554-A08A-DC3C-4B23-8C013A2166B4}"/>
          </ac:spMkLst>
        </pc:spChg>
        <pc:spChg chg="mod">
          <ac:chgData name="Kawanishi Tetsuya" userId="440016e27858312a" providerId="LiveId" clId="{3375B574-6F0B-4947-8917-2B6FAE8D25FD}" dt="2022-11-14T16:13:44.412" v="1" actId="1076"/>
          <ac:spMkLst>
            <pc:docMk/>
            <pc:sldMk cId="3241496372" sldId="347"/>
            <ac:spMk id="5825" creationId="{FB0690EB-5973-3A85-8CD1-3155295F0E75}"/>
          </ac:spMkLst>
        </pc:spChg>
        <pc:spChg chg="mod">
          <ac:chgData name="Kawanishi Tetsuya" userId="440016e27858312a" providerId="LiveId" clId="{3375B574-6F0B-4947-8917-2B6FAE8D25FD}" dt="2022-11-14T16:13:44.412" v="1" actId="1076"/>
          <ac:spMkLst>
            <pc:docMk/>
            <pc:sldMk cId="3241496372" sldId="347"/>
            <ac:spMk id="5826" creationId="{20A62430-407B-E6D6-AA30-AFAFB5ED9AF1}"/>
          </ac:spMkLst>
        </pc:spChg>
        <pc:spChg chg="mod">
          <ac:chgData name="Kawanishi Tetsuya" userId="440016e27858312a" providerId="LiveId" clId="{3375B574-6F0B-4947-8917-2B6FAE8D25FD}" dt="2022-11-14T16:13:44.412" v="1" actId="1076"/>
          <ac:spMkLst>
            <pc:docMk/>
            <pc:sldMk cId="3241496372" sldId="347"/>
            <ac:spMk id="5827" creationId="{1DFC649A-514C-769E-22EE-7C1936EF3203}"/>
          </ac:spMkLst>
        </pc:spChg>
        <pc:spChg chg="mod">
          <ac:chgData name="Kawanishi Tetsuya" userId="440016e27858312a" providerId="LiveId" clId="{3375B574-6F0B-4947-8917-2B6FAE8D25FD}" dt="2022-11-14T16:13:44.412" v="1" actId="1076"/>
          <ac:spMkLst>
            <pc:docMk/>
            <pc:sldMk cId="3241496372" sldId="347"/>
            <ac:spMk id="5828" creationId="{68F1B103-1C49-5701-F253-8A0D134E4283}"/>
          </ac:spMkLst>
        </pc:spChg>
        <pc:spChg chg="mod">
          <ac:chgData name="Kawanishi Tetsuya" userId="440016e27858312a" providerId="LiveId" clId="{3375B574-6F0B-4947-8917-2B6FAE8D25FD}" dt="2022-11-14T16:13:44.412" v="1" actId="1076"/>
          <ac:spMkLst>
            <pc:docMk/>
            <pc:sldMk cId="3241496372" sldId="347"/>
            <ac:spMk id="5829" creationId="{1DD89DDD-DA8B-7D29-1313-A2F46F4F7C6C}"/>
          </ac:spMkLst>
        </pc:spChg>
        <pc:spChg chg="mod">
          <ac:chgData name="Kawanishi Tetsuya" userId="440016e27858312a" providerId="LiveId" clId="{3375B574-6F0B-4947-8917-2B6FAE8D25FD}" dt="2022-11-14T16:13:44.412" v="1" actId="1076"/>
          <ac:spMkLst>
            <pc:docMk/>
            <pc:sldMk cId="3241496372" sldId="347"/>
            <ac:spMk id="5830" creationId="{4D3AAB77-C59F-8040-F81C-52B956A66CD9}"/>
          </ac:spMkLst>
        </pc:spChg>
        <pc:spChg chg="mod">
          <ac:chgData name="Kawanishi Tetsuya" userId="440016e27858312a" providerId="LiveId" clId="{3375B574-6F0B-4947-8917-2B6FAE8D25FD}" dt="2022-11-14T16:13:44.412" v="1" actId="1076"/>
          <ac:spMkLst>
            <pc:docMk/>
            <pc:sldMk cId="3241496372" sldId="347"/>
            <ac:spMk id="5831" creationId="{B337F9A0-E68D-6427-9420-67733A0FF832}"/>
          </ac:spMkLst>
        </pc:spChg>
        <pc:spChg chg="mod">
          <ac:chgData name="Kawanishi Tetsuya" userId="440016e27858312a" providerId="LiveId" clId="{3375B574-6F0B-4947-8917-2B6FAE8D25FD}" dt="2022-11-14T16:13:44.412" v="1" actId="1076"/>
          <ac:spMkLst>
            <pc:docMk/>
            <pc:sldMk cId="3241496372" sldId="347"/>
            <ac:spMk id="5832" creationId="{A0262DFE-5171-4F92-E968-BF59F46B0D17}"/>
          </ac:spMkLst>
        </pc:spChg>
        <pc:spChg chg="mod">
          <ac:chgData name="Kawanishi Tetsuya" userId="440016e27858312a" providerId="LiveId" clId="{3375B574-6F0B-4947-8917-2B6FAE8D25FD}" dt="2022-11-14T16:13:44.412" v="1" actId="1076"/>
          <ac:spMkLst>
            <pc:docMk/>
            <pc:sldMk cId="3241496372" sldId="347"/>
            <ac:spMk id="5833" creationId="{016B5738-7A5C-3D75-D5B5-7F1AF923E358}"/>
          </ac:spMkLst>
        </pc:spChg>
        <pc:spChg chg="mod">
          <ac:chgData name="Kawanishi Tetsuya" userId="440016e27858312a" providerId="LiveId" clId="{3375B574-6F0B-4947-8917-2B6FAE8D25FD}" dt="2022-11-14T16:13:44.412" v="1" actId="1076"/>
          <ac:spMkLst>
            <pc:docMk/>
            <pc:sldMk cId="3241496372" sldId="347"/>
            <ac:spMk id="5834" creationId="{8EBF1890-99F1-C184-A432-1C4DA2B77873}"/>
          </ac:spMkLst>
        </pc:spChg>
        <pc:spChg chg="mod">
          <ac:chgData name="Kawanishi Tetsuya" userId="440016e27858312a" providerId="LiveId" clId="{3375B574-6F0B-4947-8917-2B6FAE8D25FD}" dt="2022-11-14T16:13:44.412" v="1" actId="1076"/>
          <ac:spMkLst>
            <pc:docMk/>
            <pc:sldMk cId="3241496372" sldId="347"/>
            <ac:spMk id="5835" creationId="{38C8F317-B00D-8B6D-23FF-708B96F14A27}"/>
          </ac:spMkLst>
        </pc:spChg>
        <pc:spChg chg="mod">
          <ac:chgData name="Kawanishi Tetsuya" userId="440016e27858312a" providerId="LiveId" clId="{3375B574-6F0B-4947-8917-2B6FAE8D25FD}" dt="2022-11-14T16:13:44.412" v="1" actId="1076"/>
          <ac:spMkLst>
            <pc:docMk/>
            <pc:sldMk cId="3241496372" sldId="347"/>
            <ac:spMk id="5836" creationId="{65676CD8-33CB-CBBE-7F69-961C0801EC68}"/>
          </ac:spMkLst>
        </pc:spChg>
        <pc:spChg chg="mod">
          <ac:chgData name="Kawanishi Tetsuya" userId="440016e27858312a" providerId="LiveId" clId="{3375B574-6F0B-4947-8917-2B6FAE8D25FD}" dt="2022-11-14T16:13:44.412" v="1" actId="1076"/>
          <ac:spMkLst>
            <pc:docMk/>
            <pc:sldMk cId="3241496372" sldId="347"/>
            <ac:spMk id="5837" creationId="{410F74ED-7207-4F76-01A7-AA6176FB18C2}"/>
          </ac:spMkLst>
        </pc:spChg>
        <pc:spChg chg="mod">
          <ac:chgData name="Kawanishi Tetsuya" userId="440016e27858312a" providerId="LiveId" clId="{3375B574-6F0B-4947-8917-2B6FAE8D25FD}" dt="2022-11-14T16:13:44.412" v="1" actId="1076"/>
          <ac:spMkLst>
            <pc:docMk/>
            <pc:sldMk cId="3241496372" sldId="347"/>
            <ac:spMk id="5838" creationId="{F7C98299-1847-CD68-07D9-1CCF3D77B93E}"/>
          </ac:spMkLst>
        </pc:spChg>
        <pc:spChg chg="mod">
          <ac:chgData name="Kawanishi Tetsuya" userId="440016e27858312a" providerId="LiveId" clId="{3375B574-6F0B-4947-8917-2B6FAE8D25FD}" dt="2022-11-14T16:13:44.412" v="1" actId="1076"/>
          <ac:spMkLst>
            <pc:docMk/>
            <pc:sldMk cId="3241496372" sldId="347"/>
            <ac:spMk id="5839" creationId="{E7873603-AE05-F676-A92E-8FA3A6BDAA4A}"/>
          </ac:spMkLst>
        </pc:spChg>
        <pc:spChg chg="mod">
          <ac:chgData name="Kawanishi Tetsuya" userId="440016e27858312a" providerId="LiveId" clId="{3375B574-6F0B-4947-8917-2B6FAE8D25FD}" dt="2022-11-14T16:13:44.412" v="1" actId="1076"/>
          <ac:spMkLst>
            <pc:docMk/>
            <pc:sldMk cId="3241496372" sldId="347"/>
            <ac:spMk id="5840" creationId="{1AEA56BC-2137-9841-73EC-EC3CEC0C28F8}"/>
          </ac:spMkLst>
        </pc:spChg>
        <pc:spChg chg="mod">
          <ac:chgData name="Kawanishi Tetsuya" userId="440016e27858312a" providerId="LiveId" clId="{3375B574-6F0B-4947-8917-2B6FAE8D25FD}" dt="2022-11-14T16:13:44.412" v="1" actId="1076"/>
          <ac:spMkLst>
            <pc:docMk/>
            <pc:sldMk cId="3241496372" sldId="347"/>
            <ac:spMk id="5841" creationId="{48F71D99-2271-219B-B06E-449254D5A503}"/>
          </ac:spMkLst>
        </pc:spChg>
        <pc:spChg chg="mod">
          <ac:chgData name="Kawanishi Tetsuya" userId="440016e27858312a" providerId="LiveId" clId="{3375B574-6F0B-4947-8917-2B6FAE8D25FD}" dt="2022-11-14T16:13:44.412" v="1" actId="1076"/>
          <ac:spMkLst>
            <pc:docMk/>
            <pc:sldMk cId="3241496372" sldId="347"/>
            <ac:spMk id="5842" creationId="{3A51268C-4783-983B-6D26-1A49E84CEF25}"/>
          </ac:spMkLst>
        </pc:spChg>
        <pc:spChg chg="mod">
          <ac:chgData name="Kawanishi Tetsuya" userId="440016e27858312a" providerId="LiveId" clId="{3375B574-6F0B-4947-8917-2B6FAE8D25FD}" dt="2022-11-14T16:13:44.412" v="1" actId="1076"/>
          <ac:spMkLst>
            <pc:docMk/>
            <pc:sldMk cId="3241496372" sldId="347"/>
            <ac:spMk id="5843" creationId="{EFF93C61-C80B-7277-38BA-5DF82BF70D02}"/>
          </ac:spMkLst>
        </pc:spChg>
        <pc:spChg chg="mod">
          <ac:chgData name="Kawanishi Tetsuya" userId="440016e27858312a" providerId="LiveId" clId="{3375B574-6F0B-4947-8917-2B6FAE8D25FD}" dt="2022-11-14T16:13:44.412" v="1" actId="1076"/>
          <ac:spMkLst>
            <pc:docMk/>
            <pc:sldMk cId="3241496372" sldId="347"/>
            <ac:spMk id="5844" creationId="{49DD4443-9096-F5C3-7DA0-5AEA3C763DAE}"/>
          </ac:spMkLst>
        </pc:spChg>
        <pc:spChg chg="mod">
          <ac:chgData name="Kawanishi Tetsuya" userId="440016e27858312a" providerId="LiveId" clId="{3375B574-6F0B-4947-8917-2B6FAE8D25FD}" dt="2022-11-14T16:13:44.412" v="1" actId="1076"/>
          <ac:spMkLst>
            <pc:docMk/>
            <pc:sldMk cId="3241496372" sldId="347"/>
            <ac:spMk id="5845" creationId="{91A1D2EB-6272-55E2-77DB-DBDF6D9EA186}"/>
          </ac:spMkLst>
        </pc:spChg>
        <pc:spChg chg="mod">
          <ac:chgData name="Kawanishi Tetsuya" userId="440016e27858312a" providerId="LiveId" clId="{3375B574-6F0B-4947-8917-2B6FAE8D25FD}" dt="2022-11-14T16:13:44.412" v="1" actId="1076"/>
          <ac:spMkLst>
            <pc:docMk/>
            <pc:sldMk cId="3241496372" sldId="347"/>
            <ac:spMk id="5846" creationId="{EA990676-469D-E50D-4B12-5C2F011AF9ED}"/>
          </ac:spMkLst>
        </pc:spChg>
        <pc:spChg chg="mod">
          <ac:chgData name="Kawanishi Tetsuya" userId="440016e27858312a" providerId="LiveId" clId="{3375B574-6F0B-4947-8917-2B6FAE8D25FD}" dt="2022-11-14T16:13:44.412" v="1" actId="1076"/>
          <ac:spMkLst>
            <pc:docMk/>
            <pc:sldMk cId="3241496372" sldId="347"/>
            <ac:spMk id="5847" creationId="{EADD64B9-C562-5621-56FB-BE774B6C38C2}"/>
          </ac:spMkLst>
        </pc:spChg>
        <pc:spChg chg="mod">
          <ac:chgData name="Kawanishi Tetsuya" userId="440016e27858312a" providerId="LiveId" clId="{3375B574-6F0B-4947-8917-2B6FAE8D25FD}" dt="2022-11-14T16:13:44.412" v="1" actId="1076"/>
          <ac:spMkLst>
            <pc:docMk/>
            <pc:sldMk cId="3241496372" sldId="347"/>
            <ac:spMk id="5848" creationId="{36C7EABE-1DC2-C1D9-3F1F-ACC96853F708}"/>
          </ac:spMkLst>
        </pc:spChg>
        <pc:spChg chg="mod">
          <ac:chgData name="Kawanishi Tetsuya" userId="440016e27858312a" providerId="LiveId" clId="{3375B574-6F0B-4947-8917-2B6FAE8D25FD}" dt="2022-11-14T16:13:44.412" v="1" actId="1076"/>
          <ac:spMkLst>
            <pc:docMk/>
            <pc:sldMk cId="3241496372" sldId="347"/>
            <ac:spMk id="5849" creationId="{41ADB388-5135-686F-07C6-3DBDFCDD0268}"/>
          </ac:spMkLst>
        </pc:spChg>
        <pc:spChg chg="mod">
          <ac:chgData name="Kawanishi Tetsuya" userId="440016e27858312a" providerId="LiveId" clId="{3375B574-6F0B-4947-8917-2B6FAE8D25FD}" dt="2022-11-14T16:13:44.412" v="1" actId="1076"/>
          <ac:spMkLst>
            <pc:docMk/>
            <pc:sldMk cId="3241496372" sldId="347"/>
            <ac:spMk id="5850" creationId="{A905865F-3CEA-01AA-7FD7-C02BDD107EF7}"/>
          </ac:spMkLst>
        </pc:spChg>
        <pc:spChg chg="mod">
          <ac:chgData name="Kawanishi Tetsuya" userId="440016e27858312a" providerId="LiveId" clId="{3375B574-6F0B-4947-8917-2B6FAE8D25FD}" dt="2022-11-14T16:13:44.412" v="1" actId="1076"/>
          <ac:spMkLst>
            <pc:docMk/>
            <pc:sldMk cId="3241496372" sldId="347"/>
            <ac:spMk id="5851" creationId="{7135FAF0-15E1-ACD1-6BDA-A30FB88E4CA4}"/>
          </ac:spMkLst>
        </pc:spChg>
        <pc:spChg chg="mod">
          <ac:chgData name="Kawanishi Tetsuya" userId="440016e27858312a" providerId="LiveId" clId="{3375B574-6F0B-4947-8917-2B6FAE8D25FD}" dt="2022-11-14T16:13:44.412" v="1" actId="1076"/>
          <ac:spMkLst>
            <pc:docMk/>
            <pc:sldMk cId="3241496372" sldId="347"/>
            <ac:spMk id="5852" creationId="{70477704-4A66-1389-2709-94F9A19EBEC6}"/>
          </ac:spMkLst>
        </pc:spChg>
        <pc:spChg chg="mod">
          <ac:chgData name="Kawanishi Tetsuya" userId="440016e27858312a" providerId="LiveId" clId="{3375B574-6F0B-4947-8917-2B6FAE8D25FD}" dt="2022-11-14T16:13:44.412" v="1" actId="1076"/>
          <ac:spMkLst>
            <pc:docMk/>
            <pc:sldMk cId="3241496372" sldId="347"/>
            <ac:spMk id="5853" creationId="{A2B12CAB-D5B4-E10E-267A-55870AA4179B}"/>
          </ac:spMkLst>
        </pc:spChg>
        <pc:spChg chg="mod">
          <ac:chgData name="Kawanishi Tetsuya" userId="440016e27858312a" providerId="LiveId" clId="{3375B574-6F0B-4947-8917-2B6FAE8D25FD}" dt="2022-11-14T16:13:44.412" v="1" actId="1076"/>
          <ac:spMkLst>
            <pc:docMk/>
            <pc:sldMk cId="3241496372" sldId="347"/>
            <ac:spMk id="5854" creationId="{49957433-2DC8-0306-79B3-998B0225A35A}"/>
          </ac:spMkLst>
        </pc:spChg>
        <pc:spChg chg="mod">
          <ac:chgData name="Kawanishi Tetsuya" userId="440016e27858312a" providerId="LiveId" clId="{3375B574-6F0B-4947-8917-2B6FAE8D25FD}" dt="2022-11-14T16:13:44.412" v="1" actId="1076"/>
          <ac:spMkLst>
            <pc:docMk/>
            <pc:sldMk cId="3241496372" sldId="347"/>
            <ac:spMk id="5855" creationId="{2759060A-F3DE-B83A-C813-09C412B53320}"/>
          </ac:spMkLst>
        </pc:spChg>
        <pc:spChg chg="mod">
          <ac:chgData name="Kawanishi Tetsuya" userId="440016e27858312a" providerId="LiveId" clId="{3375B574-6F0B-4947-8917-2B6FAE8D25FD}" dt="2022-11-14T16:13:44.412" v="1" actId="1076"/>
          <ac:spMkLst>
            <pc:docMk/>
            <pc:sldMk cId="3241496372" sldId="347"/>
            <ac:spMk id="5856" creationId="{37C9FD97-C393-A34C-7CF5-AC08EE114DE1}"/>
          </ac:spMkLst>
        </pc:spChg>
        <pc:spChg chg="mod">
          <ac:chgData name="Kawanishi Tetsuya" userId="440016e27858312a" providerId="LiveId" clId="{3375B574-6F0B-4947-8917-2B6FAE8D25FD}" dt="2022-11-14T16:13:44.412" v="1" actId="1076"/>
          <ac:spMkLst>
            <pc:docMk/>
            <pc:sldMk cId="3241496372" sldId="347"/>
            <ac:spMk id="5857" creationId="{031F5C79-DAD3-D083-2CDB-058CA2830558}"/>
          </ac:spMkLst>
        </pc:spChg>
        <pc:spChg chg="mod">
          <ac:chgData name="Kawanishi Tetsuya" userId="440016e27858312a" providerId="LiveId" clId="{3375B574-6F0B-4947-8917-2B6FAE8D25FD}" dt="2022-11-14T16:13:44.412" v="1" actId="1076"/>
          <ac:spMkLst>
            <pc:docMk/>
            <pc:sldMk cId="3241496372" sldId="347"/>
            <ac:spMk id="5858" creationId="{55E8D17E-8F93-9721-F92D-6F030C20C4AF}"/>
          </ac:spMkLst>
        </pc:spChg>
        <pc:spChg chg="mod">
          <ac:chgData name="Kawanishi Tetsuya" userId="440016e27858312a" providerId="LiveId" clId="{3375B574-6F0B-4947-8917-2B6FAE8D25FD}" dt="2022-11-14T16:13:44.412" v="1" actId="1076"/>
          <ac:spMkLst>
            <pc:docMk/>
            <pc:sldMk cId="3241496372" sldId="347"/>
            <ac:spMk id="5859" creationId="{B85BA697-F7F9-C771-5353-2E9E24B0A5E8}"/>
          </ac:spMkLst>
        </pc:spChg>
        <pc:spChg chg="mod">
          <ac:chgData name="Kawanishi Tetsuya" userId="440016e27858312a" providerId="LiveId" clId="{3375B574-6F0B-4947-8917-2B6FAE8D25FD}" dt="2022-11-14T16:13:44.412" v="1" actId="1076"/>
          <ac:spMkLst>
            <pc:docMk/>
            <pc:sldMk cId="3241496372" sldId="347"/>
            <ac:spMk id="5860" creationId="{B6A96D4D-8D63-D11F-28DD-98B2168DB9CE}"/>
          </ac:spMkLst>
        </pc:spChg>
        <pc:spChg chg="mod">
          <ac:chgData name="Kawanishi Tetsuya" userId="440016e27858312a" providerId="LiveId" clId="{3375B574-6F0B-4947-8917-2B6FAE8D25FD}" dt="2022-11-14T16:13:44.412" v="1" actId="1076"/>
          <ac:spMkLst>
            <pc:docMk/>
            <pc:sldMk cId="3241496372" sldId="347"/>
            <ac:spMk id="5861" creationId="{682BFE03-9DBD-89F8-D58D-58E197F2CC98}"/>
          </ac:spMkLst>
        </pc:spChg>
        <pc:spChg chg="mod">
          <ac:chgData name="Kawanishi Tetsuya" userId="440016e27858312a" providerId="LiveId" clId="{3375B574-6F0B-4947-8917-2B6FAE8D25FD}" dt="2022-11-14T16:13:44.412" v="1" actId="1076"/>
          <ac:spMkLst>
            <pc:docMk/>
            <pc:sldMk cId="3241496372" sldId="347"/>
            <ac:spMk id="5862" creationId="{85C02C49-F855-55B4-CEF4-ABAD4E603F86}"/>
          </ac:spMkLst>
        </pc:spChg>
        <pc:spChg chg="mod">
          <ac:chgData name="Kawanishi Tetsuya" userId="440016e27858312a" providerId="LiveId" clId="{3375B574-6F0B-4947-8917-2B6FAE8D25FD}" dt="2022-11-14T16:13:44.412" v="1" actId="1076"/>
          <ac:spMkLst>
            <pc:docMk/>
            <pc:sldMk cId="3241496372" sldId="347"/>
            <ac:spMk id="5863" creationId="{07ADD7F2-CCEF-67CF-9B59-1A62286121CC}"/>
          </ac:spMkLst>
        </pc:spChg>
        <pc:spChg chg="mod">
          <ac:chgData name="Kawanishi Tetsuya" userId="440016e27858312a" providerId="LiveId" clId="{3375B574-6F0B-4947-8917-2B6FAE8D25FD}" dt="2022-11-14T16:13:44.412" v="1" actId="1076"/>
          <ac:spMkLst>
            <pc:docMk/>
            <pc:sldMk cId="3241496372" sldId="347"/>
            <ac:spMk id="5864" creationId="{546C6553-4182-0E1F-6C6D-8138AD5DCC95}"/>
          </ac:spMkLst>
        </pc:spChg>
        <pc:spChg chg="mod">
          <ac:chgData name="Kawanishi Tetsuya" userId="440016e27858312a" providerId="LiveId" clId="{3375B574-6F0B-4947-8917-2B6FAE8D25FD}" dt="2022-11-14T16:13:44.412" v="1" actId="1076"/>
          <ac:spMkLst>
            <pc:docMk/>
            <pc:sldMk cId="3241496372" sldId="347"/>
            <ac:spMk id="5865" creationId="{18CEBBA5-2611-61D8-784F-211D59B16287}"/>
          </ac:spMkLst>
        </pc:spChg>
        <pc:spChg chg="mod">
          <ac:chgData name="Kawanishi Tetsuya" userId="440016e27858312a" providerId="LiveId" clId="{3375B574-6F0B-4947-8917-2B6FAE8D25FD}" dt="2022-11-14T16:13:44.412" v="1" actId="1076"/>
          <ac:spMkLst>
            <pc:docMk/>
            <pc:sldMk cId="3241496372" sldId="347"/>
            <ac:spMk id="5866" creationId="{7DF94A7E-ADEF-39D4-E188-62451C47B8FD}"/>
          </ac:spMkLst>
        </pc:spChg>
        <pc:spChg chg="mod">
          <ac:chgData name="Kawanishi Tetsuya" userId="440016e27858312a" providerId="LiveId" clId="{3375B574-6F0B-4947-8917-2B6FAE8D25FD}" dt="2022-11-14T16:13:44.412" v="1" actId="1076"/>
          <ac:spMkLst>
            <pc:docMk/>
            <pc:sldMk cId="3241496372" sldId="347"/>
            <ac:spMk id="5867" creationId="{F7D5730B-8507-EAA7-5CFA-BDA9F2E72831}"/>
          </ac:spMkLst>
        </pc:spChg>
        <pc:spChg chg="mod">
          <ac:chgData name="Kawanishi Tetsuya" userId="440016e27858312a" providerId="LiveId" clId="{3375B574-6F0B-4947-8917-2B6FAE8D25FD}" dt="2022-11-14T16:13:44.412" v="1" actId="1076"/>
          <ac:spMkLst>
            <pc:docMk/>
            <pc:sldMk cId="3241496372" sldId="347"/>
            <ac:spMk id="5868" creationId="{1CA061B9-1369-152A-D3A3-D399ECDE894C}"/>
          </ac:spMkLst>
        </pc:spChg>
        <pc:spChg chg="mod">
          <ac:chgData name="Kawanishi Tetsuya" userId="440016e27858312a" providerId="LiveId" clId="{3375B574-6F0B-4947-8917-2B6FAE8D25FD}" dt="2022-11-14T16:13:44.412" v="1" actId="1076"/>
          <ac:spMkLst>
            <pc:docMk/>
            <pc:sldMk cId="3241496372" sldId="347"/>
            <ac:spMk id="5869" creationId="{A3A0638C-4361-CEC8-5853-0B280293C0FD}"/>
          </ac:spMkLst>
        </pc:spChg>
        <pc:spChg chg="mod">
          <ac:chgData name="Kawanishi Tetsuya" userId="440016e27858312a" providerId="LiveId" clId="{3375B574-6F0B-4947-8917-2B6FAE8D25FD}" dt="2022-11-14T16:13:44.412" v="1" actId="1076"/>
          <ac:spMkLst>
            <pc:docMk/>
            <pc:sldMk cId="3241496372" sldId="347"/>
            <ac:spMk id="5870" creationId="{15E669E5-CAF1-3B10-B4B7-A80C0C7F3C29}"/>
          </ac:spMkLst>
        </pc:spChg>
        <pc:spChg chg="mod">
          <ac:chgData name="Kawanishi Tetsuya" userId="440016e27858312a" providerId="LiveId" clId="{3375B574-6F0B-4947-8917-2B6FAE8D25FD}" dt="2022-11-14T16:13:44.412" v="1" actId="1076"/>
          <ac:spMkLst>
            <pc:docMk/>
            <pc:sldMk cId="3241496372" sldId="347"/>
            <ac:spMk id="5871" creationId="{969AF47B-D78E-40DA-A238-D5B1C54E4437}"/>
          </ac:spMkLst>
        </pc:spChg>
        <pc:spChg chg="mod">
          <ac:chgData name="Kawanishi Tetsuya" userId="440016e27858312a" providerId="LiveId" clId="{3375B574-6F0B-4947-8917-2B6FAE8D25FD}" dt="2022-11-14T16:13:44.412" v="1" actId="1076"/>
          <ac:spMkLst>
            <pc:docMk/>
            <pc:sldMk cId="3241496372" sldId="347"/>
            <ac:spMk id="5872" creationId="{03704915-4DB8-C5C9-833D-F1CFDD65908E}"/>
          </ac:spMkLst>
        </pc:spChg>
        <pc:spChg chg="mod">
          <ac:chgData name="Kawanishi Tetsuya" userId="440016e27858312a" providerId="LiveId" clId="{3375B574-6F0B-4947-8917-2B6FAE8D25FD}" dt="2022-11-14T16:13:44.412" v="1" actId="1076"/>
          <ac:spMkLst>
            <pc:docMk/>
            <pc:sldMk cId="3241496372" sldId="347"/>
            <ac:spMk id="5873" creationId="{66F9BE5C-E07A-A3FF-51E3-2645DF7C793E}"/>
          </ac:spMkLst>
        </pc:spChg>
        <pc:spChg chg="mod">
          <ac:chgData name="Kawanishi Tetsuya" userId="440016e27858312a" providerId="LiveId" clId="{3375B574-6F0B-4947-8917-2B6FAE8D25FD}" dt="2022-11-14T16:13:44.412" v="1" actId="1076"/>
          <ac:spMkLst>
            <pc:docMk/>
            <pc:sldMk cId="3241496372" sldId="347"/>
            <ac:spMk id="5874" creationId="{556F17EF-77DF-95F7-9978-877480BC90FF}"/>
          </ac:spMkLst>
        </pc:spChg>
        <pc:spChg chg="mod">
          <ac:chgData name="Kawanishi Tetsuya" userId="440016e27858312a" providerId="LiveId" clId="{3375B574-6F0B-4947-8917-2B6FAE8D25FD}" dt="2022-11-14T16:13:44.412" v="1" actId="1076"/>
          <ac:spMkLst>
            <pc:docMk/>
            <pc:sldMk cId="3241496372" sldId="347"/>
            <ac:spMk id="5875" creationId="{A8E575A1-1A8F-5741-7DA3-786C3559BAA3}"/>
          </ac:spMkLst>
        </pc:spChg>
        <pc:spChg chg="mod">
          <ac:chgData name="Kawanishi Tetsuya" userId="440016e27858312a" providerId="LiveId" clId="{3375B574-6F0B-4947-8917-2B6FAE8D25FD}" dt="2022-11-14T16:13:44.412" v="1" actId="1076"/>
          <ac:spMkLst>
            <pc:docMk/>
            <pc:sldMk cId="3241496372" sldId="347"/>
            <ac:spMk id="5876" creationId="{66A5D762-A216-2A79-1D23-46C6A3E43CE8}"/>
          </ac:spMkLst>
        </pc:spChg>
        <pc:spChg chg="mod">
          <ac:chgData name="Kawanishi Tetsuya" userId="440016e27858312a" providerId="LiveId" clId="{3375B574-6F0B-4947-8917-2B6FAE8D25FD}" dt="2022-11-14T16:13:44.412" v="1" actId="1076"/>
          <ac:spMkLst>
            <pc:docMk/>
            <pc:sldMk cId="3241496372" sldId="347"/>
            <ac:spMk id="5877" creationId="{84AF573B-A667-4EAD-44BA-16FF0F51351F}"/>
          </ac:spMkLst>
        </pc:spChg>
        <pc:spChg chg="mod">
          <ac:chgData name="Kawanishi Tetsuya" userId="440016e27858312a" providerId="LiveId" clId="{3375B574-6F0B-4947-8917-2B6FAE8D25FD}" dt="2022-11-14T16:13:44.412" v="1" actId="1076"/>
          <ac:spMkLst>
            <pc:docMk/>
            <pc:sldMk cId="3241496372" sldId="347"/>
            <ac:spMk id="5878" creationId="{532A7BB9-8F3C-8913-9695-BEA93101FC7B}"/>
          </ac:spMkLst>
        </pc:spChg>
        <pc:spChg chg="mod">
          <ac:chgData name="Kawanishi Tetsuya" userId="440016e27858312a" providerId="LiveId" clId="{3375B574-6F0B-4947-8917-2B6FAE8D25FD}" dt="2022-11-14T16:13:44.412" v="1" actId="1076"/>
          <ac:spMkLst>
            <pc:docMk/>
            <pc:sldMk cId="3241496372" sldId="347"/>
            <ac:spMk id="5879" creationId="{C522414E-BD14-B97F-9902-EB3C170697AB}"/>
          </ac:spMkLst>
        </pc:spChg>
        <pc:spChg chg="mod">
          <ac:chgData name="Kawanishi Tetsuya" userId="440016e27858312a" providerId="LiveId" clId="{3375B574-6F0B-4947-8917-2B6FAE8D25FD}" dt="2022-11-14T16:13:44.412" v="1" actId="1076"/>
          <ac:spMkLst>
            <pc:docMk/>
            <pc:sldMk cId="3241496372" sldId="347"/>
            <ac:spMk id="5880" creationId="{D16A3047-F4F1-024B-1E12-ED6F2CA0B716}"/>
          </ac:spMkLst>
        </pc:spChg>
        <pc:spChg chg="mod">
          <ac:chgData name="Kawanishi Tetsuya" userId="440016e27858312a" providerId="LiveId" clId="{3375B574-6F0B-4947-8917-2B6FAE8D25FD}" dt="2022-11-14T16:13:44.412" v="1" actId="1076"/>
          <ac:spMkLst>
            <pc:docMk/>
            <pc:sldMk cId="3241496372" sldId="347"/>
            <ac:spMk id="5881" creationId="{B7553A77-F772-A3DA-0C26-5C222965034F}"/>
          </ac:spMkLst>
        </pc:spChg>
        <pc:spChg chg="mod">
          <ac:chgData name="Kawanishi Tetsuya" userId="440016e27858312a" providerId="LiveId" clId="{3375B574-6F0B-4947-8917-2B6FAE8D25FD}" dt="2022-11-14T16:13:44.412" v="1" actId="1076"/>
          <ac:spMkLst>
            <pc:docMk/>
            <pc:sldMk cId="3241496372" sldId="347"/>
            <ac:spMk id="5882" creationId="{BD670C0D-3D74-C424-2A25-614D58A71F29}"/>
          </ac:spMkLst>
        </pc:spChg>
        <pc:spChg chg="mod">
          <ac:chgData name="Kawanishi Tetsuya" userId="440016e27858312a" providerId="LiveId" clId="{3375B574-6F0B-4947-8917-2B6FAE8D25FD}" dt="2022-11-14T16:13:44.412" v="1" actId="1076"/>
          <ac:spMkLst>
            <pc:docMk/>
            <pc:sldMk cId="3241496372" sldId="347"/>
            <ac:spMk id="5883" creationId="{6EDDFD61-FCCE-EE0D-C419-E1036FE5AF2F}"/>
          </ac:spMkLst>
        </pc:spChg>
        <pc:spChg chg="mod">
          <ac:chgData name="Kawanishi Tetsuya" userId="440016e27858312a" providerId="LiveId" clId="{3375B574-6F0B-4947-8917-2B6FAE8D25FD}" dt="2022-11-14T16:13:44.412" v="1" actId="1076"/>
          <ac:spMkLst>
            <pc:docMk/>
            <pc:sldMk cId="3241496372" sldId="347"/>
            <ac:spMk id="5884" creationId="{E0F2FBEA-BD8E-26B2-7903-C0D79AB42D9F}"/>
          </ac:spMkLst>
        </pc:spChg>
        <pc:spChg chg="mod">
          <ac:chgData name="Kawanishi Tetsuya" userId="440016e27858312a" providerId="LiveId" clId="{3375B574-6F0B-4947-8917-2B6FAE8D25FD}" dt="2022-11-14T16:13:44.412" v="1" actId="1076"/>
          <ac:spMkLst>
            <pc:docMk/>
            <pc:sldMk cId="3241496372" sldId="347"/>
            <ac:spMk id="5885" creationId="{EA198EE6-C693-7FE4-AFB5-4802FD4ABA0B}"/>
          </ac:spMkLst>
        </pc:spChg>
        <pc:spChg chg="mod">
          <ac:chgData name="Kawanishi Tetsuya" userId="440016e27858312a" providerId="LiveId" clId="{3375B574-6F0B-4947-8917-2B6FAE8D25FD}" dt="2022-11-14T16:13:44.412" v="1" actId="1076"/>
          <ac:spMkLst>
            <pc:docMk/>
            <pc:sldMk cId="3241496372" sldId="347"/>
            <ac:spMk id="5886" creationId="{E71BBF4F-AACE-BDE7-04B5-1606391B0F62}"/>
          </ac:spMkLst>
        </pc:spChg>
        <pc:spChg chg="mod">
          <ac:chgData name="Kawanishi Tetsuya" userId="440016e27858312a" providerId="LiveId" clId="{3375B574-6F0B-4947-8917-2B6FAE8D25FD}" dt="2022-11-14T16:13:44.412" v="1" actId="1076"/>
          <ac:spMkLst>
            <pc:docMk/>
            <pc:sldMk cId="3241496372" sldId="347"/>
            <ac:spMk id="5887" creationId="{DCD5A174-D425-EAD8-0A66-A56EA229B4F6}"/>
          </ac:spMkLst>
        </pc:spChg>
        <pc:spChg chg="mod">
          <ac:chgData name="Kawanishi Tetsuya" userId="440016e27858312a" providerId="LiveId" clId="{3375B574-6F0B-4947-8917-2B6FAE8D25FD}" dt="2022-11-14T16:13:44.412" v="1" actId="1076"/>
          <ac:spMkLst>
            <pc:docMk/>
            <pc:sldMk cId="3241496372" sldId="347"/>
            <ac:spMk id="5888" creationId="{6AE87ACF-AFFC-AFDE-4C20-22E1B60EBE0B}"/>
          </ac:spMkLst>
        </pc:spChg>
        <pc:spChg chg="mod">
          <ac:chgData name="Kawanishi Tetsuya" userId="440016e27858312a" providerId="LiveId" clId="{3375B574-6F0B-4947-8917-2B6FAE8D25FD}" dt="2022-11-14T16:13:44.412" v="1" actId="1076"/>
          <ac:spMkLst>
            <pc:docMk/>
            <pc:sldMk cId="3241496372" sldId="347"/>
            <ac:spMk id="5889" creationId="{71A5E517-D295-B0EA-C803-776076FCAE79}"/>
          </ac:spMkLst>
        </pc:spChg>
        <pc:spChg chg="mod">
          <ac:chgData name="Kawanishi Tetsuya" userId="440016e27858312a" providerId="LiveId" clId="{3375B574-6F0B-4947-8917-2B6FAE8D25FD}" dt="2022-11-14T16:13:44.412" v="1" actId="1076"/>
          <ac:spMkLst>
            <pc:docMk/>
            <pc:sldMk cId="3241496372" sldId="347"/>
            <ac:spMk id="5890" creationId="{67BD20C3-C3D8-E617-1B52-C42368202171}"/>
          </ac:spMkLst>
        </pc:spChg>
        <pc:spChg chg="mod">
          <ac:chgData name="Kawanishi Tetsuya" userId="440016e27858312a" providerId="LiveId" clId="{3375B574-6F0B-4947-8917-2B6FAE8D25FD}" dt="2022-11-14T16:13:44.412" v="1" actId="1076"/>
          <ac:spMkLst>
            <pc:docMk/>
            <pc:sldMk cId="3241496372" sldId="347"/>
            <ac:spMk id="5891" creationId="{66519553-43A8-137A-0BD6-A60EBD461686}"/>
          </ac:spMkLst>
        </pc:spChg>
        <pc:spChg chg="mod">
          <ac:chgData name="Kawanishi Tetsuya" userId="440016e27858312a" providerId="LiveId" clId="{3375B574-6F0B-4947-8917-2B6FAE8D25FD}" dt="2022-11-14T16:13:44.412" v="1" actId="1076"/>
          <ac:spMkLst>
            <pc:docMk/>
            <pc:sldMk cId="3241496372" sldId="347"/>
            <ac:spMk id="5892" creationId="{089ED6A2-0E65-5BF4-2CA5-16E03CBA3B21}"/>
          </ac:spMkLst>
        </pc:spChg>
        <pc:spChg chg="mod">
          <ac:chgData name="Kawanishi Tetsuya" userId="440016e27858312a" providerId="LiveId" clId="{3375B574-6F0B-4947-8917-2B6FAE8D25FD}" dt="2022-11-14T16:13:44.412" v="1" actId="1076"/>
          <ac:spMkLst>
            <pc:docMk/>
            <pc:sldMk cId="3241496372" sldId="347"/>
            <ac:spMk id="5893" creationId="{0BA94206-A62C-35A8-5987-C489494F11BB}"/>
          </ac:spMkLst>
        </pc:spChg>
        <pc:spChg chg="mod">
          <ac:chgData name="Kawanishi Tetsuya" userId="440016e27858312a" providerId="LiveId" clId="{3375B574-6F0B-4947-8917-2B6FAE8D25FD}" dt="2022-11-14T16:13:44.412" v="1" actId="1076"/>
          <ac:spMkLst>
            <pc:docMk/>
            <pc:sldMk cId="3241496372" sldId="347"/>
            <ac:spMk id="5894" creationId="{13A6B6DB-29F5-4EBB-183F-9F2B2F377E19}"/>
          </ac:spMkLst>
        </pc:spChg>
        <pc:spChg chg="mod">
          <ac:chgData name="Kawanishi Tetsuya" userId="440016e27858312a" providerId="LiveId" clId="{3375B574-6F0B-4947-8917-2B6FAE8D25FD}" dt="2022-11-14T16:13:44.412" v="1" actId="1076"/>
          <ac:spMkLst>
            <pc:docMk/>
            <pc:sldMk cId="3241496372" sldId="347"/>
            <ac:spMk id="5895" creationId="{31F5E4AD-4590-3666-0371-02E959A7008F}"/>
          </ac:spMkLst>
        </pc:spChg>
        <pc:spChg chg="mod">
          <ac:chgData name="Kawanishi Tetsuya" userId="440016e27858312a" providerId="LiveId" clId="{3375B574-6F0B-4947-8917-2B6FAE8D25FD}" dt="2022-11-14T16:13:44.412" v="1" actId="1076"/>
          <ac:spMkLst>
            <pc:docMk/>
            <pc:sldMk cId="3241496372" sldId="347"/>
            <ac:spMk id="5896" creationId="{54B5A61B-1CC2-41B8-5DE9-F27B9C7A6594}"/>
          </ac:spMkLst>
        </pc:spChg>
        <pc:spChg chg="mod">
          <ac:chgData name="Kawanishi Tetsuya" userId="440016e27858312a" providerId="LiveId" clId="{3375B574-6F0B-4947-8917-2B6FAE8D25FD}" dt="2022-11-14T16:13:44.412" v="1" actId="1076"/>
          <ac:spMkLst>
            <pc:docMk/>
            <pc:sldMk cId="3241496372" sldId="347"/>
            <ac:spMk id="5897" creationId="{B286E062-BDBA-1D56-FD1B-A0C97D642BBF}"/>
          </ac:spMkLst>
        </pc:spChg>
        <pc:spChg chg="mod">
          <ac:chgData name="Kawanishi Tetsuya" userId="440016e27858312a" providerId="LiveId" clId="{3375B574-6F0B-4947-8917-2B6FAE8D25FD}" dt="2022-11-14T16:13:44.412" v="1" actId="1076"/>
          <ac:spMkLst>
            <pc:docMk/>
            <pc:sldMk cId="3241496372" sldId="347"/>
            <ac:spMk id="5898" creationId="{F660BE92-C019-8DF0-93AB-75639D16E98D}"/>
          </ac:spMkLst>
        </pc:spChg>
        <pc:spChg chg="mod">
          <ac:chgData name="Kawanishi Tetsuya" userId="440016e27858312a" providerId="LiveId" clId="{3375B574-6F0B-4947-8917-2B6FAE8D25FD}" dt="2022-11-14T16:13:44.412" v="1" actId="1076"/>
          <ac:spMkLst>
            <pc:docMk/>
            <pc:sldMk cId="3241496372" sldId="347"/>
            <ac:spMk id="5899" creationId="{FBE06597-27F9-DEA7-9A3D-88CE17584241}"/>
          </ac:spMkLst>
        </pc:spChg>
        <pc:spChg chg="mod">
          <ac:chgData name="Kawanishi Tetsuya" userId="440016e27858312a" providerId="LiveId" clId="{3375B574-6F0B-4947-8917-2B6FAE8D25FD}" dt="2022-11-14T16:13:44.412" v="1" actId="1076"/>
          <ac:spMkLst>
            <pc:docMk/>
            <pc:sldMk cId="3241496372" sldId="347"/>
            <ac:spMk id="5900" creationId="{E3FDF049-1E3E-D8F4-0F6E-823A4F446ADA}"/>
          </ac:spMkLst>
        </pc:spChg>
        <pc:spChg chg="mod">
          <ac:chgData name="Kawanishi Tetsuya" userId="440016e27858312a" providerId="LiveId" clId="{3375B574-6F0B-4947-8917-2B6FAE8D25FD}" dt="2022-11-14T16:13:44.412" v="1" actId="1076"/>
          <ac:spMkLst>
            <pc:docMk/>
            <pc:sldMk cId="3241496372" sldId="347"/>
            <ac:spMk id="5901" creationId="{56F26540-B061-1486-1ADC-D85D0D45789D}"/>
          </ac:spMkLst>
        </pc:spChg>
        <pc:spChg chg="mod">
          <ac:chgData name="Kawanishi Tetsuya" userId="440016e27858312a" providerId="LiveId" clId="{3375B574-6F0B-4947-8917-2B6FAE8D25FD}" dt="2022-11-14T16:13:44.412" v="1" actId="1076"/>
          <ac:spMkLst>
            <pc:docMk/>
            <pc:sldMk cId="3241496372" sldId="347"/>
            <ac:spMk id="5902" creationId="{E72DA83A-9536-71DA-A8BA-7DAEEC0B4365}"/>
          </ac:spMkLst>
        </pc:spChg>
        <pc:spChg chg="mod">
          <ac:chgData name="Kawanishi Tetsuya" userId="440016e27858312a" providerId="LiveId" clId="{3375B574-6F0B-4947-8917-2B6FAE8D25FD}" dt="2022-11-14T16:13:44.412" v="1" actId="1076"/>
          <ac:spMkLst>
            <pc:docMk/>
            <pc:sldMk cId="3241496372" sldId="347"/>
            <ac:spMk id="5903" creationId="{F150B8E5-C6C9-FEB3-E69D-160D61AF8382}"/>
          </ac:spMkLst>
        </pc:spChg>
        <pc:spChg chg="mod">
          <ac:chgData name="Kawanishi Tetsuya" userId="440016e27858312a" providerId="LiveId" clId="{3375B574-6F0B-4947-8917-2B6FAE8D25FD}" dt="2022-11-14T16:13:44.412" v="1" actId="1076"/>
          <ac:spMkLst>
            <pc:docMk/>
            <pc:sldMk cId="3241496372" sldId="347"/>
            <ac:spMk id="5904" creationId="{6DED9FA4-3DA1-D993-0522-A988066F3C56}"/>
          </ac:spMkLst>
        </pc:spChg>
        <pc:spChg chg="mod">
          <ac:chgData name="Kawanishi Tetsuya" userId="440016e27858312a" providerId="LiveId" clId="{3375B574-6F0B-4947-8917-2B6FAE8D25FD}" dt="2022-11-14T16:13:44.412" v="1" actId="1076"/>
          <ac:spMkLst>
            <pc:docMk/>
            <pc:sldMk cId="3241496372" sldId="347"/>
            <ac:spMk id="5905" creationId="{C5697BC4-1CF4-0120-0BDF-A174DC6D5FFA}"/>
          </ac:spMkLst>
        </pc:spChg>
        <pc:spChg chg="mod">
          <ac:chgData name="Kawanishi Tetsuya" userId="440016e27858312a" providerId="LiveId" clId="{3375B574-6F0B-4947-8917-2B6FAE8D25FD}" dt="2022-11-14T16:13:44.412" v="1" actId="1076"/>
          <ac:spMkLst>
            <pc:docMk/>
            <pc:sldMk cId="3241496372" sldId="347"/>
            <ac:spMk id="5906" creationId="{75272F2B-4A98-BB75-6585-C24730C73157}"/>
          </ac:spMkLst>
        </pc:spChg>
        <pc:spChg chg="mod">
          <ac:chgData name="Kawanishi Tetsuya" userId="440016e27858312a" providerId="LiveId" clId="{3375B574-6F0B-4947-8917-2B6FAE8D25FD}" dt="2022-11-14T16:13:44.412" v="1" actId="1076"/>
          <ac:spMkLst>
            <pc:docMk/>
            <pc:sldMk cId="3241496372" sldId="347"/>
            <ac:spMk id="5907" creationId="{ECB353C5-B7D0-1C70-2541-818F09EFBF7A}"/>
          </ac:spMkLst>
        </pc:spChg>
        <pc:spChg chg="mod">
          <ac:chgData name="Kawanishi Tetsuya" userId="440016e27858312a" providerId="LiveId" clId="{3375B574-6F0B-4947-8917-2B6FAE8D25FD}" dt="2022-11-14T16:13:44.412" v="1" actId="1076"/>
          <ac:spMkLst>
            <pc:docMk/>
            <pc:sldMk cId="3241496372" sldId="347"/>
            <ac:spMk id="5908" creationId="{502F91E1-51AB-8714-6BC8-2896F426FE42}"/>
          </ac:spMkLst>
        </pc:spChg>
        <pc:spChg chg="mod">
          <ac:chgData name="Kawanishi Tetsuya" userId="440016e27858312a" providerId="LiveId" clId="{3375B574-6F0B-4947-8917-2B6FAE8D25FD}" dt="2022-11-14T16:13:44.412" v="1" actId="1076"/>
          <ac:spMkLst>
            <pc:docMk/>
            <pc:sldMk cId="3241496372" sldId="347"/>
            <ac:spMk id="5909" creationId="{7F007EF0-B1E0-B97F-4708-C50DD3DDCE46}"/>
          </ac:spMkLst>
        </pc:spChg>
        <pc:spChg chg="mod">
          <ac:chgData name="Kawanishi Tetsuya" userId="440016e27858312a" providerId="LiveId" clId="{3375B574-6F0B-4947-8917-2B6FAE8D25FD}" dt="2022-11-14T16:13:44.412" v="1" actId="1076"/>
          <ac:spMkLst>
            <pc:docMk/>
            <pc:sldMk cId="3241496372" sldId="347"/>
            <ac:spMk id="5910" creationId="{3B4EF094-6437-8D28-6D66-F52195D2F6F6}"/>
          </ac:spMkLst>
        </pc:spChg>
        <pc:spChg chg="mod">
          <ac:chgData name="Kawanishi Tetsuya" userId="440016e27858312a" providerId="LiveId" clId="{3375B574-6F0B-4947-8917-2B6FAE8D25FD}" dt="2022-11-14T16:13:44.412" v="1" actId="1076"/>
          <ac:spMkLst>
            <pc:docMk/>
            <pc:sldMk cId="3241496372" sldId="347"/>
            <ac:spMk id="5911" creationId="{C0917148-1A40-27B9-0334-1A9365E823D5}"/>
          </ac:spMkLst>
        </pc:spChg>
        <pc:spChg chg="mod">
          <ac:chgData name="Kawanishi Tetsuya" userId="440016e27858312a" providerId="LiveId" clId="{3375B574-6F0B-4947-8917-2B6FAE8D25FD}" dt="2022-11-14T16:13:44.412" v="1" actId="1076"/>
          <ac:spMkLst>
            <pc:docMk/>
            <pc:sldMk cId="3241496372" sldId="347"/>
            <ac:spMk id="5912" creationId="{D4B0D0D2-03EB-E2C7-CFD6-B25A0970EF2F}"/>
          </ac:spMkLst>
        </pc:spChg>
        <pc:spChg chg="mod">
          <ac:chgData name="Kawanishi Tetsuya" userId="440016e27858312a" providerId="LiveId" clId="{3375B574-6F0B-4947-8917-2B6FAE8D25FD}" dt="2022-11-14T16:13:44.412" v="1" actId="1076"/>
          <ac:spMkLst>
            <pc:docMk/>
            <pc:sldMk cId="3241496372" sldId="347"/>
            <ac:spMk id="5913" creationId="{58EC797C-153A-2BA5-A476-B18033167D82}"/>
          </ac:spMkLst>
        </pc:spChg>
        <pc:spChg chg="mod">
          <ac:chgData name="Kawanishi Tetsuya" userId="440016e27858312a" providerId="LiveId" clId="{3375B574-6F0B-4947-8917-2B6FAE8D25FD}" dt="2022-11-14T16:13:44.412" v="1" actId="1076"/>
          <ac:spMkLst>
            <pc:docMk/>
            <pc:sldMk cId="3241496372" sldId="347"/>
            <ac:spMk id="5914" creationId="{3D5A3E03-14EC-5128-1BDA-D84291FB0CAF}"/>
          </ac:spMkLst>
        </pc:spChg>
        <pc:spChg chg="mod">
          <ac:chgData name="Kawanishi Tetsuya" userId="440016e27858312a" providerId="LiveId" clId="{3375B574-6F0B-4947-8917-2B6FAE8D25FD}" dt="2022-11-14T16:13:44.412" v="1" actId="1076"/>
          <ac:spMkLst>
            <pc:docMk/>
            <pc:sldMk cId="3241496372" sldId="347"/>
            <ac:spMk id="5915" creationId="{660FB74B-0B14-95DA-F1D9-9EB7BFF5AF50}"/>
          </ac:spMkLst>
        </pc:spChg>
        <pc:spChg chg="mod">
          <ac:chgData name="Kawanishi Tetsuya" userId="440016e27858312a" providerId="LiveId" clId="{3375B574-6F0B-4947-8917-2B6FAE8D25FD}" dt="2022-11-14T16:13:44.412" v="1" actId="1076"/>
          <ac:spMkLst>
            <pc:docMk/>
            <pc:sldMk cId="3241496372" sldId="347"/>
            <ac:spMk id="5916" creationId="{43BFF04B-ADB8-619A-A629-2AEEE1A588B1}"/>
          </ac:spMkLst>
        </pc:spChg>
        <pc:spChg chg="mod">
          <ac:chgData name="Kawanishi Tetsuya" userId="440016e27858312a" providerId="LiveId" clId="{3375B574-6F0B-4947-8917-2B6FAE8D25FD}" dt="2022-11-14T16:13:44.412" v="1" actId="1076"/>
          <ac:spMkLst>
            <pc:docMk/>
            <pc:sldMk cId="3241496372" sldId="347"/>
            <ac:spMk id="5917" creationId="{41F8454C-7FC8-8376-E5EC-BE77D0BC2800}"/>
          </ac:spMkLst>
        </pc:spChg>
        <pc:spChg chg="mod">
          <ac:chgData name="Kawanishi Tetsuya" userId="440016e27858312a" providerId="LiveId" clId="{3375B574-6F0B-4947-8917-2B6FAE8D25FD}" dt="2022-11-14T16:13:44.412" v="1" actId="1076"/>
          <ac:spMkLst>
            <pc:docMk/>
            <pc:sldMk cId="3241496372" sldId="347"/>
            <ac:spMk id="5918" creationId="{BAD177F1-49D8-76C5-B86B-A9EE7C2A7041}"/>
          </ac:spMkLst>
        </pc:spChg>
        <pc:spChg chg="mod">
          <ac:chgData name="Kawanishi Tetsuya" userId="440016e27858312a" providerId="LiveId" clId="{3375B574-6F0B-4947-8917-2B6FAE8D25FD}" dt="2022-11-14T16:13:44.412" v="1" actId="1076"/>
          <ac:spMkLst>
            <pc:docMk/>
            <pc:sldMk cId="3241496372" sldId="347"/>
            <ac:spMk id="5919" creationId="{AB886817-7CB1-7949-2C2C-D01274BCAC1C}"/>
          </ac:spMkLst>
        </pc:spChg>
        <pc:spChg chg="mod">
          <ac:chgData name="Kawanishi Tetsuya" userId="440016e27858312a" providerId="LiveId" clId="{3375B574-6F0B-4947-8917-2B6FAE8D25FD}" dt="2022-11-14T16:13:44.412" v="1" actId="1076"/>
          <ac:spMkLst>
            <pc:docMk/>
            <pc:sldMk cId="3241496372" sldId="347"/>
            <ac:spMk id="5920" creationId="{C7F39887-43E7-EC87-56BC-91C896CFA59E}"/>
          </ac:spMkLst>
        </pc:spChg>
        <pc:spChg chg="mod">
          <ac:chgData name="Kawanishi Tetsuya" userId="440016e27858312a" providerId="LiveId" clId="{3375B574-6F0B-4947-8917-2B6FAE8D25FD}" dt="2022-11-14T16:13:44.412" v="1" actId="1076"/>
          <ac:spMkLst>
            <pc:docMk/>
            <pc:sldMk cId="3241496372" sldId="347"/>
            <ac:spMk id="5921" creationId="{04206307-2B35-F5CD-3014-A1C29A6A47D1}"/>
          </ac:spMkLst>
        </pc:spChg>
        <pc:spChg chg="mod">
          <ac:chgData name="Kawanishi Tetsuya" userId="440016e27858312a" providerId="LiveId" clId="{3375B574-6F0B-4947-8917-2B6FAE8D25FD}" dt="2022-11-14T16:13:44.412" v="1" actId="1076"/>
          <ac:spMkLst>
            <pc:docMk/>
            <pc:sldMk cId="3241496372" sldId="347"/>
            <ac:spMk id="5922" creationId="{74E64CDE-847F-AC88-F89A-092A3E55B9C9}"/>
          </ac:spMkLst>
        </pc:spChg>
        <pc:spChg chg="mod">
          <ac:chgData name="Kawanishi Tetsuya" userId="440016e27858312a" providerId="LiveId" clId="{3375B574-6F0B-4947-8917-2B6FAE8D25FD}" dt="2022-11-14T16:13:44.412" v="1" actId="1076"/>
          <ac:spMkLst>
            <pc:docMk/>
            <pc:sldMk cId="3241496372" sldId="347"/>
            <ac:spMk id="5923" creationId="{5E21C37E-9D72-839B-5FD4-AF8423DB8B02}"/>
          </ac:spMkLst>
        </pc:spChg>
        <pc:spChg chg="mod">
          <ac:chgData name="Kawanishi Tetsuya" userId="440016e27858312a" providerId="LiveId" clId="{3375B574-6F0B-4947-8917-2B6FAE8D25FD}" dt="2022-11-14T16:13:44.412" v="1" actId="1076"/>
          <ac:spMkLst>
            <pc:docMk/>
            <pc:sldMk cId="3241496372" sldId="347"/>
            <ac:spMk id="5924" creationId="{97DE7F63-334B-D1ED-39C5-C7350C47AEE3}"/>
          </ac:spMkLst>
        </pc:spChg>
        <pc:spChg chg="mod">
          <ac:chgData name="Kawanishi Tetsuya" userId="440016e27858312a" providerId="LiveId" clId="{3375B574-6F0B-4947-8917-2B6FAE8D25FD}" dt="2022-11-14T16:13:44.412" v="1" actId="1076"/>
          <ac:spMkLst>
            <pc:docMk/>
            <pc:sldMk cId="3241496372" sldId="347"/>
            <ac:spMk id="5925" creationId="{5390F021-F932-D6BD-469A-456CA3859CFA}"/>
          </ac:spMkLst>
        </pc:spChg>
        <pc:spChg chg="mod">
          <ac:chgData name="Kawanishi Tetsuya" userId="440016e27858312a" providerId="LiveId" clId="{3375B574-6F0B-4947-8917-2B6FAE8D25FD}" dt="2022-11-14T16:13:44.412" v="1" actId="1076"/>
          <ac:spMkLst>
            <pc:docMk/>
            <pc:sldMk cId="3241496372" sldId="347"/>
            <ac:spMk id="5926" creationId="{EDB7B7C6-ECCF-75D7-B04B-DA9C31D67F13}"/>
          </ac:spMkLst>
        </pc:spChg>
        <pc:spChg chg="mod">
          <ac:chgData name="Kawanishi Tetsuya" userId="440016e27858312a" providerId="LiveId" clId="{3375B574-6F0B-4947-8917-2B6FAE8D25FD}" dt="2022-11-14T16:13:44.412" v="1" actId="1076"/>
          <ac:spMkLst>
            <pc:docMk/>
            <pc:sldMk cId="3241496372" sldId="347"/>
            <ac:spMk id="5927" creationId="{FA34C074-021F-E8B8-2A37-F033291510FA}"/>
          </ac:spMkLst>
        </pc:spChg>
        <pc:spChg chg="mod">
          <ac:chgData name="Kawanishi Tetsuya" userId="440016e27858312a" providerId="LiveId" clId="{3375B574-6F0B-4947-8917-2B6FAE8D25FD}" dt="2022-11-14T16:13:44.412" v="1" actId="1076"/>
          <ac:spMkLst>
            <pc:docMk/>
            <pc:sldMk cId="3241496372" sldId="347"/>
            <ac:spMk id="5928" creationId="{960D7D36-1FF4-6F95-9159-C8EEA549A667}"/>
          </ac:spMkLst>
        </pc:spChg>
        <pc:spChg chg="mod">
          <ac:chgData name="Kawanishi Tetsuya" userId="440016e27858312a" providerId="LiveId" clId="{3375B574-6F0B-4947-8917-2B6FAE8D25FD}" dt="2022-11-14T16:13:44.412" v="1" actId="1076"/>
          <ac:spMkLst>
            <pc:docMk/>
            <pc:sldMk cId="3241496372" sldId="347"/>
            <ac:spMk id="5929" creationId="{8E52370D-1489-A38F-CD03-943117FD2D3C}"/>
          </ac:spMkLst>
        </pc:spChg>
        <pc:spChg chg="mod">
          <ac:chgData name="Kawanishi Tetsuya" userId="440016e27858312a" providerId="LiveId" clId="{3375B574-6F0B-4947-8917-2B6FAE8D25FD}" dt="2022-11-14T16:13:44.412" v="1" actId="1076"/>
          <ac:spMkLst>
            <pc:docMk/>
            <pc:sldMk cId="3241496372" sldId="347"/>
            <ac:spMk id="5930" creationId="{F633F767-3F49-A1EE-E7A0-E2B2CECC67E4}"/>
          </ac:spMkLst>
        </pc:spChg>
        <pc:spChg chg="mod">
          <ac:chgData name="Kawanishi Tetsuya" userId="440016e27858312a" providerId="LiveId" clId="{3375B574-6F0B-4947-8917-2B6FAE8D25FD}" dt="2022-11-14T16:13:44.412" v="1" actId="1076"/>
          <ac:spMkLst>
            <pc:docMk/>
            <pc:sldMk cId="3241496372" sldId="347"/>
            <ac:spMk id="5931" creationId="{BFFFFC64-6FE3-25EA-4DE6-CFB011ADDD0C}"/>
          </ac:spMkLst>
        </pc:spChg>
        <pc:spChg chg="mod">
          <ac:chgData name="Kawanishi Tetsuya" userId="440016e27858312a" providerId="LiveId" clId="{3375B574-6F0B-4947-8917-2B6FAE8D25FD}" dt="2022-11-14T16:13:44.412" v="1" actId="1076"/>
          <ac:spMkLst>
            <pc:docMk/>
            <pc:sldMk cId="3241496372" sldId="347"/>
            <ac:spMk id="5932" creationId="{4DB88B7F-5E76-8466-E24F-226227429F7E}"/>
          </ac:spMkLst>
        </pc:spChg>
        <pc:spChg chg="mod">
          <ac:chgData name="Kawanishi Tetsuya" userId="440016e27858312a" providerId="LiveId" clId="{3375B574-6F0B-4947-8917-2B6FAE8D25FD}" dt="2022-11-14T16:13:44.412" v="1" actId="1076"/>
          <ac:spMkLst>
            <pc:docMk/>
            <pc:sldMk cId="3241496372" sldId="347"/>
            <ac:spMk id="5933" creationId="{B7F2927B-75CB-DDD7-9B29-1CFAC7E3F9CD}"/>
          </ac:spMkLst>
        </pc:spChg>
        <pc:spChg chg="mod">
          <ac:chgData name="Kawanishi Tetsuya" userId="440016e27858312a" providerId="LiveId" clId="{3375B574-6F0B-4947-8917-2B6FAE8D25FD}" dt="2022-11-14T16:13:44.412" v="1" actId="1076"/>
          <ac:spMkLst>
            <pc:docMk/>
            <pc:sldMk cId="3241496372" sldId="347"/>
            <ac:spMk id="5934" creationId="{CC8F4319-A2DE-956B-C811-4B05D4575545}"/>
          </ac:spMkLst>
        </pc:spChg>
        <pc:spChg chg="mod">
          <ac:chgData name="Kawanishi Tetsuya" userId="440016e27858312a" providerId="LiveId" clId="{3375B574-6F0B-4947-8917-2B6FAE8D25FD}" dt="2022-11-14T16:13:44.412" v="1" actId="1076"/>
          <ac:spMkLst>
            <pc:docMk/>
            <pc:sldMk cId="3241496372" sldId="347"/>
            <ac:spMk id="5935" creationId="{6AE55E69-9722-C14A-8327-F0826C449AB0}"/>
          </ac:spMkLst>
        </pc:spChg>
        <pc:spChg chg="mod">
          <ac:chgData name="Kawanishi Tetsuya" userId="440016e27858312a" providerId="LiveId" clId="{3375B574-6F0B-4947-8917-2B6FAE8D25FD}" dt="2022-11-14T16:13:44.412" v="1" actId="1076"/>
          <ac:spMkLst>
            <pc:docMk/>
            <pc:sldMk cId="3241496372" sldId="347"/>
            <ac:spMk id="5936" creationId="{B7A6ECBF-05FB-63E0-2C13-965B97701021}"/>
          </ac:spMkLst>
        </pc:spChg>
        <pc:spChg chg="mod">
          <ac:chgData name="Kawanishi Tetsuya" userId="440016e27858312a" providerId="LiveId" clId="{3375B574-6F0B-4947-8917-2B6FAE8D25FD}" dt="2022-11-14T16:13:44.412" v="1" actId="1076"/>
          <ac:spMkLst>
            <pc:docMk/>
            <pc:sldMk cId="3241496372" sldId="347"/>
            <ac:spMk id="5937" creationId="{8B8CC159-B91D-F277-A129-1AB52B54DD1F}"/>
          </ac:spMkLst>
        </pc:spChg>
        <pc:spChg chg="mod">
          <ac:chgData name="Kawanishi Tetsuya" userId="440016e27858312a" providerId="LiveId" clId="{3375B574-6F0B-4947-8917-2B6FAE8D25FD}" dt="2022-11-14T16:13:44.412" v="1" actId="1076"/>
          <ac:spMkLst>
            <pc:docMk/>
            <pc:sldMk cId="3241496372" sldId="347"/>
            <ac:spMk id="5938" creationId="{9CAD649B-0914-D7E2-A998-0BE46D0C7E32}"/>
          </ac:spMkLst>
        </pc:spChg>
        <pc:spChg chg="mod">
          <ac:chgData name="Kawanishi Tetsuya" userId="440016e27858312a" providerId="LiveId" clId="{3375B574-6F0B-4947-8917-2B6FAE8D25FD}" dt="2022-11-14T16:13:44.412" v="1" actId="1076"/>
          <ac:spMkLst>
            <pc:docMk/>
            <pc:sldMk cId="3241496372" sldId="347"/>
            <ac:spMk id="5939" creationId="{177B7207-A62E-CF2E-D27E-1333245167DF}"/>
          </ac:spMkLst>
        </pc:spChg>
        <pc:spChg chg="mod">
          <ac:chgData name="Kawanishi Tetsuya" userId="440016e27858312a" providerId="LiveId" clId="{3375B574-6F0B-4947-8917-2B6FAE8D25FD}" dt="2022-11-14T16:13:44.412" v="1" actId="1076"/>
          <ac:spMkLst>
            <pc:docMk/>
            <pc:sldMk cId="3241496372" sldId="347"/>
            <ac:spMk id="5940" creationId="{FB4E9DB6-8C89-E194-5948-12F61D275646}"/>
          </ac:spMkLst>
        </pc:spChg>
        <pc:spChg chg="mod">
          <ac:chgData name="Kawanishi Tetsuya" userId="440016e27858312a" providerId="LiveId" clId="{3375B574-6F0B-4947-8917-2B6FAE8D25FD}" dt="2022-11-14T16:13:44.412" v="1" actId="1076"/>
          <ac:spMkLst>
            <pc:docMk/>
            <pc:sldMk cId="3241496372" sldId="347"/>
            <ac:spMk id="5941" creationId="{98579707-FF8A-2AFF-81A8-0FCD729BDFCC}"/>
          </ac:spMkLst>
        </pc:spChg>
        <pc:spChg chg="mod">
          <ac:chgData name="Kawanishi Tetsuya" userId="440016e27858312a" providerId="LiveId" clId="{3375B574-6F0B-4947-8917-2B6FAE8D25FD}" dt="2022-11-14T16:13:44.412" v="1" actId="1076"/>
          <ac:spMkLst>
            <pc:docMk/>
            <pc:sldMk cId="3241496372" sldId="347"/>
            <ac:spMk id="5942" creationId="{5A563F61-41B8-02D4-F931-4568B6D0D4A7}"/>
          </ac:spMkLst>
        </pc:spChg>
        <pc:spChg chg="mod">
          <ac:chgData name="Kawanishi Tetsuya" userId="440016e27858312a" providerId="LiveId" clId="{3375B574-6F0B-4947-8917-2B6FAE8D25FD}" dt="2022-11-14T16:13:44.412" v="1" actId="1076"/>
          <ac:spMkLst>
            <pc:docMk/>
            <pc:sldMk cId="3241496372" sldId="347"/>
            <ac:spMk id="5943" creationId="{70126687-E1DF-5D37-3B70-B98745FD8792}"/>
          </ac:spMkLst>
        </pc:spChg>
        <pc:spChg chg="mod">
          <ac:chgData name="Kawanishi Tetsuya" userId="440016e27858312a" providerId="LiveId" clId="{3375B574-6F0B-4947-8917-2B6FAE8D25FD}" dt="2022-11-14T16:13:44.412" v="1" actId="1076"/>
          <ac:spMkLst>
            <pc:docMk/>
            <pc:sldMk cId="3241496372" sldId="347"/>
            <ac:spMk id="5944" creationId="{FB6FC9B3-20D9-E1E4-DBEF-B46276676E52}"/>
          </ac:spMkLst>
        </pc:spChg>
        <pc:spChg chg="mod">
          <ac:chgData name="Kawanishi Tetsuya" userId="440016e27858312a" providerId="LiveId" clId="{3375B574-6F0B-4947-8917-2B6FAE8D25FD}" dt="2022-11-14T16:13:44.412" v="1" actId="1076"/>
          <ac:spMkLst>
            <pc:docMk/>
            <pc:sldMk cId="3241496372" sldId="347"/>
            <ac:spMk id="5945" creationId="{FF09CB0B-AB5E-ED86-2D14-AE8202905092}"/>
          </ac:spMkLst>
        </pc:spChg>
        <pc:spChg chg="mod">
          <ac:chgData name="Kawanishi Tetsuya" userId="440016e27858312a" providerId="LiveId" clId="{3375B574-6F0B-4947-8917-2B6FAE8D25FD}" dt="2022-11-14T16:13:44.412" v="1" actId="1076"/>
          <ac:spMkLst>
            <pc:docMk/>
            <pc:sldMk cId="3241496372" sldId="347"/>
            <ac:spMk id="5946" creationId="{7D206BC7-4DD8-FE16-0A3B-891D8C5B1DB0}"/>
          </ac:spMkLst>
        </pc:spChg>
        <pc:spChg chg="mod">
          <ac:chgData name="Kawanishi Tetsuya" userId="440016e27858312a" providerId="LiveId" clId="{3375B574-6F0B-4947-8917-2B6FAE8D25FD}" dt="2022-11-14T16:13:44.412" v="1" actId="1076"/>
          <ac:spMkLst>
            <pc:docMk/>
            <pc:sldMk cId="3241496372" sldId="347"/>
            <ac:spMk id="5947" creationId="{130636AB-9CE9-F71F-C777-C2A5F308FF8A}"/>
          </ac:spMkLst>
        </pc:spChg>
        <pc:spChg chg="mod">
          <ac:chgData name="Kawanishi Tetsuya" userId="440016e27858312a" providerId="LiveId" clId="{3375B574-6F0B-4947-8917-2B6FAE8D25FD}" dt="2022-11-14T16:13:44.412" v="1" actId="1076"/>
          <ac:spMkLst>
            <pc:docMk/>
            <pc:sldMk cId="3241496372" sldId="347"/>
            <ac:spMk id="5948" creationId="{FD91BCA1-B561-3CEC-8EBC-62E08E55F0F6}"/>
          </ac:spMkLst>
        </pc:spChg>
        <pc:spChg chg="mod">
          <ac:chgData name="Kawanishi Tetsuya" userId="440016e27858312a" providerId="LiveId" clId="{3375B574-6F0B-4947-8917-2B6FAE8D25FD}" dt="2022-11-14T16:13:44.412" v="1" actId="1076"/>
          <ac:spMkLst>
            <pc:docMk/>
            <pc:sldMk cId="3241496372" sldId="347"/>
            <ac:spMk id="5949" creationId="{75140B41-8604-AC3D-883B-A607A5B2606D}"/>
          </ac:spMkLst>
        </pc:spChg>
        <pc:spChg chg="mod">
          <ac:chgData name="Kawanishi Tetsuya" userId="440016e27858312a" providerId="LiveId" clId="{3375B574-6F0B-4947-8917-2B6FAE8D25FD}" dt="2022-11-14T16:13:44.412" v="1" actId="1076"/>
          <ac:spMkLst>
            <pc:docMk/>
            <pc:sldMk cId="3241496372" sldId="347"/>
            <ac:spMk id="5950" creationId="{34F8F50A-FC34-049E-5DAC-9347AEFE33BD}"/>
          </ac:spMkLst>
        </pc:spChg>
        <pc:spChg chg="mod">
          <ac:chgData name="Kawanishi Tetsuya" userId="440016e27858312a" providerId="LiveId" clId="{3375B574-6F0B-4947-8917-2B6FAE8D25FD}" dt="2022-11-14T16:13:44.412" v="1" actId="1076"/>
          <ac:spMkLst>
            <pc:docMk/>
            <pc:sldMk cId="3241496372" sldId="347"/>
            <ac:spMk id="5951" creationId="{E45DD2BF-DE71-4F85-279F-4F51031238BE}"/>
          </ac:spMkLst>
        </pc:spChg>
        <pc:spChg chg="mod">
          <ac:chgData name="Kawanishi Tetsuya" userId="440016e27858312a" providerId="LiveId" clId="{3375B574-6F0B-4947-8917-2B6FAE8D25FD}" dt="2022-11-14T16:13:44.412" v="1" actId="1076"/>
          <ac:spMkLst>
            <pc:docMk/>
            <pc:sldMk cId="3241496372" sldId="347"/>
            <ac:spMk id="5952" creationId="{3DD04268-6419-F9AE-78E1-5C1B9DFDE6B5}"/>
          </ac:spMkLst>
        </pc:spChg>
        <pc:spChg chg="mod">
          <ac:chgData name="Kawanishi Tetsuya" userId="440016e27858312a" providerId="LiveId" clId="{3375B574-6F0B-4947-8917-2B6FAE8D25FD}" dt="2022-11-14T16:13:44.412" v="1" actId="1076"/>
          <ac:spMkLst>
            <pc:docMk/>
            <pc:sldMk cId="3241496372" sldId="347"/>
            <ac:spMk id="5953" creationId="{188B6539-0478-0FF0-83BE-AD2F999B9B27}"/>
          </ac:spMkLst>
        </pc:spChg>
        <pc:spChg chg="mod">
          <ac:chgData name="Kawanishi Tetsuya" userId="440016e27858312a" providerId="LiveId" clId="{3375B574-6F0B-4947-8917-2B6FAE8D25FD}" dt="2022-11-14T16:13:44.412" v="1" actId="1076"/>
          <ac:spMkLst>
            <pc:docMk/>
            <pc:sldMk cId="3241496372" sldId="347"/>
            <ac:spMk id="5954" creationId="{1D63BBCA-0B14-22E4-1EA9-EEFCB1A11057}"/>
          </ac:spMkLst>
        </pc:spChg>
        <pc:spChg chg="mod">
          <ac:chgData name="Kawanishi Tetsuya" userId="440016e27858312a" providerId="LiveId" clId="{3375B574-6F0B-4947-8917-2B6FAE8D25FD}" dt="2022-11-14T16:13:44.412" v="1" actId="1076"/>
          <ac:spMkLst>
            <pc:docMk/>
            <pc:sldMk cId="3241496372" sldId="347"/>
            <ac:spMk id="5955" creationId="{25B328BC-CB52-A176-811C-1AE93EDA1868}"/>
          </ac:spMkLst>
        </pc:spChg>
        <pc:spChg chg="mod">
          <ac:chgData name="Kawanishi Tetsuya" userId="440016e27858312a" providerId="LiveId" clId="{3375B574-6F0B-4947-8917-2B6FAE8D25FD}" dt="2022-11-14T16:13:44.412" v="1" actId="1076"/>
          <ac:spMkLst>
            <pc:docMk/>
            <pc:sldMk cId="3241496372" sldId="347"/>
            <ac:spMk id="5956" creationId="{7FB325F9-8E13-8002-4A76-A3B0EA193D8D}"/>
          </ac:spMkLst>
        </pc:spChg>
        <pc:spChg chg="mod">
          <ac:chgData name="Kawanishi Tetsuya" userId="440016e27858312a" providerId="LiveId" clId="{3375B574-6F0B-4947-8917-2B6FAE8D25FD}" dt="2022-11-14T16:13:44.412" v="1" actId="1076"/>
          <ac:spMkLst>
            <pc:docMk/>
            <pc:sldMk cId="3241496372" sldId="347"/>
            <ac:spMk id="5957" creationId="{0AE15A97-5B03-9EDD-339E-5DBACA4D534B}"/>
          </ac:spMkLst>
        </pc:spChg>
        <pc:spChg chg="mod">
          <ac:chgData name="Kawanishi Tetsuya" userId="440016e27858312a" providerId="LiveId" clId="{3375B574-6F0B-4947-8917-2B6FAE8D25FD}" dt="2022-11-14T16:13:44.412" v="1" actId="1076"/>
          <ac:spMkLst>
            <pc:docMk/>
            <pc:sldMk cId="3241496372" sldId="347"/>
            <ac:spMk id="5958" creationId="{27CBC53F-2FDF-5D63-C542-4C4654B99E55}"/>
          </ac:spMkLst>
        </pc:spChg>
        <pc:spChg chg="mod">
          <ac:chgData name="Kawanishi Tetsuya" userId="440016e27858312a" providerId="LiveId" clId="{3375B574-6F0B-4947-8917-2B6FAE8D25FD}" dt="2022-11-14T16:13:44.412" v="1" actId="1076"/>
          <ac:spMkLst>
            <pc:docMk/>
            <pc:sldMk cId="3241496372" sldId="347"/>
            <ac:spMk id="5959" creationId="{C7A91105-A633-2D36-720F-B8F26C803650}"/>
          </ac:spMkLst>
        </pc:spChg>
        <pc:spChg chg="mod">
          <ac:chgData name="Kawanishi Tetsuya" userId="440016e27858312a" providerId="LiveId" clId="{3375B574-6F0B-4947-8917-2B6FAE8D25FD}" dt="2022-11-14T16:13:44.412" v="1" actId="1076"/>
          <ac:spMkLst>
            <pc:docMk/>
            <pc:sldMk cId="3241496372" sldId="347"/>
            <ac:spMk id="5960" creationId="{C1D0F857-7BA9-3564-35B4-25D0501E7D00}"/>
          </ac:spMkLst>
        </pc:spChg>
        <pc:spChg chg="mod">
          <ac:chgData name="Kawanishi Tetsuya" userId="440016e27858312a" providerId="LiveId" clId="{3375B574-6F0B-4947-8917-2B6FAE8D25FD}" dt="2022-11-14T16:13:44.412" v="1" actId="1076"/>
          <ac:spMkLst>
            <pc:docMk/>
            <pc:sldMk cId="3241496372" sldId="347"/>
            <ac:spMk id="5961" creationId="{F1611333-7CAF-9C8C-22BD-0DD278BF7239}"/>
          </ac:spMkLst>
        </pc:spChg>
        <pc:spChg chg="mod">
          <ac:chgData name="Kawanishi Tetsuya" userId="440016e27858312a" providerId="LiveId" clId="{3375B574-6F0B-4947-8917-2B6FAE8D25FD}" dt="2022-11-14T16:13:44.412" v="1" actId="1076"/>
          <ac:spMkLst>
            <pc:docMk/>
            <pc:sldMk cId="3241496372" sldId="347"/>
            <ac:spMk id="5962" creationId="{CB55A55A-C625-CCAD-AD6D-F77074D82AA2}"/>
          </ac:spMkLst>
        </pc:spChg>
        <pc:spChg chg="mod">
          <ac:chgData name="Kawanishi Tetsuya" userId="440016e27858312a" providerId="LiveId" clId="{3375B574-6F0B-4947-8917-2B6FAE8D25FD}" dt="2022-11-14T16:13:44.412" v="1" actId="1076"/>
          <ac:spMkLst>
            <pc:docMk/>
            <pc:sldMk cId="3241496372" sldId="347"/>
            <ac:spMk id="5963" creationId="{1C9E1BB7-217E-343F-37AA-FB78A971CA24}"/>
          </ac:spMkLst>
        </pc:spChg>
        <pc:spChg chg="mod">
          <ac:chgData name="Kawanishi Tetsuya" userId="440016e27858312a" providerId="LiveId" clId="{3375B574-6F0B-4947-8917-2B6FAE8D25FD}" dt="2022-11-14T16:13:44.412" v="1" actId="1076"/>
          <ac:spMkLst>
            <pc:docMk/>
            <pc:sldMk cId="3241496372" sldId="347"/>
            <ac:spMk id="5964" creationId="{1361F822-A054-66A4-C6B3-4481F1558E9F}"/>
          </ac:spMkLst>
        </pc:spChg>
        <pc:spChg chg="mod">
          <ac:chgData name="Kawanishi Tetsuya" userId="440016e27858312a" providerId="LiveId" clId="{3375B574-6F0B-4947-8917-2B6FAE8D25FD}" dt="2022-11-14T16:13:44.412" v="1" actId="1076"/>
          <ac:spMkLst>
            <pc:docMk/>
            <pc:sldMk cId="3241496372" sldId="347"/>
            <ac:spMk id="5965" creationId="{7873637C-9A50-A4E9-E309-CB1B2B03257A}"/>
          </ac:spMkLst>
        </pc:spChg>
        <pc:spChg chg="mod">
          <ac:chgData name="Kawanishi Tetsuya" userId="440016e27858312a" providerId="LiveId" clId="{3375B574-6F0B-4947-8917-2B6FAE8D25FD}" dt="2022-11-14T16:13:44.412" v="1" actId="1076"/>
          <ac:spMkLst>
            <pc:docMk/>
            <pc:sldMk cId="3241496372" sldId="347"/>
            <ac:spMk id="5966" creationId="{8A4203D1-9299-00A4-4B4D-B96B2A9AD4CF}"/>
          </ac:spMkLst>
        </pc:spChg>
        <pc:spChg chg="mod">
          <ac:chgData name="Kawanishi Tetsuya" userId="440016e27858312a" providerId="LiveId" clId="{3375B574-6F0B-4947-8917-2B6FAE8D25FD}" dt="2022-11-14T16:13:44.412" v="1" actId="1076"/>
          <ac:spMkLst>
            <pc:docMk/>
            <pc:sldMk cId="3241496372" sldId="347"/>
            <ac:spMk id="5967" creationId="{DA68C016-DF75-5C15-79C2-A1EB6FE4B92C}"/>
          </ac:spMkLst>
        </pc:spChg>
        <pc:spChg chg="mod">
          <ac:chgData name="Kawanishi Tetsuya" userId="440016e27858312a" providerId="LiveId" clId="{3375B574-6F0B-4947-8917-2B6FAE8D25FD}" dt="2022-11-14T16:13:44.412" v="1" actId="1076"/>
          <ac:spMkLst>
            <pc:docMk/>
            <pc:sldMk cId="3241496372" sldId="347"/>
            <ac:spMk id="5968" creationId="{2827A310-DAA7-4042-702B-DC7BA17EB2C9}"/>
          </ac:spMkLst>
        </pc:spChg>
        <pc:spChg chg="mod">
          <ac:chgData name="Kawanishi Tetsuya" userId="440016e27858312a" providerId="LiveId" clId="{3375B574-6F0B-4947-8917-2B6FAE8D25FD}" dt="2022-11-14T16:13:44.412" v="1" actId="1076"/>
          <ac:spMkLst>
            <pc:docMk/>
            <pc:sldMk cId="3241496372" sldId="347"/>
            <ac:spMk id="5969" creationId="{6E2E2895-0366-26FB-3F20-FF77264FD4E4}"/>
          </ac:spMkLst>
        </pc:spChg>
        <pc:spChg chg="mod">
          <ac:chgData name="Kawanishi Tetsuya" userId="440016e27858312a" providerId="LiveId" clId="{3375B574-6F0B-4947-8917-2B6FAE8D25FD}" dt="2022-11-14T16:13:44.412" v="1" actId="1076"/>
          <ac:spMkLst>
            <pc:docMk/>
            <pc:sldMk cId="3241496372" sldId="347"/>
            <ac:spMk id="5970" creationId="{8BC238CE-A53C-B60B-FDE2-83C7849C4D6B}"/>
          </ac:spMkLst>
        </pc:spChg>
        <pc:spChg chg="mod">
          <ac:chgData name="Kawanishi Tetsuya" userId="440016e27858312a" providerId="LiveId" clId="{3375B574-6F0B-4947-8917-2B6FAE8D25FD}" dt="2022-11-14T16:13:44.412" v="1" actId="1076"/>
          <ac:spMkLst>
            <pc:docMk/>
            <pc:sldMk cId="3241496372" sldId="347"/>
            <ac:spMk id="5971" creationId="{A10DB614-1941-65C4-2EDC-311A1A4E583A}"/>
          </ac:spMkLst>
        </pc:spChg>
        <pc:spChg chg="mod">
          <ac:chgData name="Kawanishi Tetsuya" userId="440016e27858312a" providerId="LiveId" clId="{3375B574-6F0B-4947-8917-2B6FAE8D25FD}" dt="2022-11-14T16:13:44.412" v="1" actId="1076"/>
          <ac:spMkLst>
            <pc:docMk/>
            <pc:sldMk cId="3241496372" sldId="347"/>
            <ac:spMk id="5972" creationId="{17D48DFC-450F-7C88-4B0A-E0B7EE5DFD0E}"/>
          </ac:spMkLst>
        </pc:spChg>
        <pc:spChg chg="mod">
          <ac:chgData name="Kawanishi Tetsuya" userId="440016e27858312a" providerId="LiveId" clId="{3375B574-6F0B-4947-8917-2B6FAE8D25FD}" dt="2022-11-14T16:13:44.412" v="1" actId="1076"/>
          <ac:spMkLst>
            <pc:docMk/>
            <pc:sldMk cId="3241496372" sldId="347"/>
            <ac:spMk id="5973" creationId="{89AFCE3C-E268-4B48-2486-7D877AB5CAAF}"/>
          </ac:spMkLst>
        </pc:spChg>
        <pc:spChg chg="mod">
          <ac:chgData name="Kawanishi Tetsuya" userId="440016e27858312a" providerId="LiveId" clId="{3375B574-6F0B-4947-8917-2B6FAE8D25FD}" dt="2022-11-14T16:13:44.412" v="1" actId="1076"/>
          <ac:spMkLst>
            <pc:docMk/>
            <pc:sldMk cId="3241496372" sldId="347"/>
            <ac:spMk id="5974" creationId="{AB3847EB-4E55-D926-1ADE-D00A3F991CD4}"/>
          </ac:spMkLst>
        </pc:spChg>
        <pc:spChg chg="mod">
          <ac:chgData name="Kawanishi Tetsuya" userId="440016e27858312a" providerId="LiveId" clId="{3375B574-6F0B-4947-8917-2B6FAE8D25FD}" dt="2022-11-14T16:13:44.412" v="1" actId="1076"/>
          <ac:spMkLst>
            <pc:docMk/>
            <pc:sldMk cId="3241496372" sldId="347"/>
            <ac:spMk id="5975" creationId="{0A7A9216-7601-5926-DE16-4E4E7E39F827}"/>
          </ac:spMkLst>
        </pc:spChg>
        <pc:spChg chg="mod">
          <ac:chgData name="Kawanishi Tetsuya" userId="440016e27858312a" providerId="LiveId" clId="{3375B574-6F0B-4947-8917-2B6FAE8D25FD}" dt="2022-11-14T16:13:44.412" v="1" actId="1076"/>
          <ac:spMkLst>
            <pc:docMk/>
            <pc:sldMk cId="3241496372" sldId="347"/>
            <ac:spMk id="5976" creationId="{BCE1450D-B9FF-1DCE-3B0C-2FF7AF468DD9}"/>
          </ac:spMkLst>
        </pc:spChg>
        <pc:spChg chg="mod">
          <ac:chgData name="Kawanishi Tetsuya" userId="440016e27858312a" providerId="LiveId" clId="{3375B574-6F0B-4947-8917-2B6FAE8D25FD}" dt="2022-11-14T16:13:44.412" v="1" actId="1076"/>
          <ac:spMkLst>
            <pc:docMk/>
            <pc:sldMk cId="3241496372" sldId="347"/>
            <ac:spMk id="5977" creationId="{5FC35929-2591-F4A2-106D-63CF56CA9318}"/>
          </ac:spMkLst>
        </pc:spChg>
        <pc:spChg chg="mod">
          <ac:chgData name="Kawanishi Tetsuya" userId="440016e27858312a" providerId="LiveId" clId="{3375B574-6F0B-4947-8917-2B6FAE8D25FD}" dt="2022-11-14T16:13:44.412" v="1" actId="1076"/>
          <ac:spMkLst>
            <pc:docMk/>
            <pc:sldMk cId="3241496372" sldId="347"/>
            <ac:spMk id="5978" creationId="{3FE570AE-33B1-7F12-54E5-F8FEBF14D68F}"/>
          </ac:spMkLst>
        </pc:spChg>
        <pc:spChg chg="mod">
          <ac:chgData name="Kawanishi Tetsuya" userId="440016e27858312a" providerId="LiveId" clId="{3375B574-6F0B-4947-8917-2B6FAE8D25FD}" dt="2022-11-14T16:13:44.412" v="1" actId="1076"/>
          <ac:spMkLst>
            <pc:docMk/>
            <pc:sldMk cId="3241496372" sldId="347"/>
            <ac:spMk id="5979" creationId="{FAD31397-5D68-ADC3-ADC3-5A9A220DC91E}"/>
          </ac:spMkLst>
        </pc:spChg>
        <pc:spChg chg="mod">
          <ac:chgData name="Kawanishi Tetsuya" userId="440016e27858312a" providerId="LiveId" clId="{3375B574-6F0B-4947-8917-2B6FAE8D25FD}" dt="2022-11-14T16:13:44.412" v="1" actId="1076"/>
          <ac:spMkLst>
            <pc:docMk/>
            <pc:sldMk cId="3241496372" sldId="347"/>
            <ac:spMk id="5980" creationId="{F7A58BED-B25B-53AC-08E6-7CECF06C8ACA}"/>
          </ac:spMkLst>
        </pc:spChg>
        <pc:spChg chg="mod">
          <ac:chgData name="Kawanishi Tetsuya" userId="440016e27858312a" providerId="LiveId" clId="{3375B574-6F0B-4947-8917-2B6FAE8D25FD}" dt="2022-11-14T16:13:44.412" v="1" actId="1076"/>
          <ac:spMkLst>
            <pc:docMk/>
            <pc:sldMk cId="3241496372" sldId="347"/>
            <ac:spMk id="5981" creationId="{49E53795-A847-DF87-8097-E26AD2C8D022}"/>
          </ac:spMkLst>
        </pc:spChg>
        <pc:spChg chg="mod">
          <ac:chgData name="Kawanishi Tetsuya" userId="440016e27858312a" providerId="LiveId" clId="{3375B574-6F0B-4947-8917-2B6FAE8D25FD}" dt="2022-11-14T16:13:44.412" v="1" actId="1076"/>
          <ac:spMkLst>
            <pc:docMk/>
            <pc:sldMk cId="3241496372" sldId="347"/>
            <ac:spMk id="5982" creationId="{CCBC7FBC-4894-2F20-FEB1-D907299C4EF4}"/>
          </ac:spMkLst>
        </pc:spChg>
        <pc:spChg chg="mod">
          <ac:chgData name="Kawanishi Tetsuya" userId="440016e27858312a" providerId="LiveId" clId="{3375B574-6F0B-4947-8917-2B6FAE8D25FD}" dt="2022-11-14T16:13:44.412" v="1" actId="1076"/>
          <ac:spMkLst>
            <pc:docMk/>
            <pc:sldMk cId="3241496372" sldId="347"/>
            <ac:spMk id="5983" creationId="{04D825FA-B9DB-A6B4-D778-C6EE7DDEF92E}"/>
          </ac:spMkLst>
        </pc:spChg>
        <pc:spChg chg="mod">
          <ac:chgData name="Kawanishi Tetsuya" userId="440016e27858312a" providerId="LiveId" clId="{3375B574-6F0B-4947-8917-2B6FAE8D25FD}" dt="2022-11-14T16:13:44.412" v="1" actId="1076"/>
          <ac:spMkLst>
            <pc:docMk/>
            <pc:sldMk cId="3241496372" sldId="347"/>
            <ac:spMk id="5984" creationId="{17DE274F-EF3A-3B23-C981-671DC0081E46}"/>
          </ac:spMkLst>
        </pc:spChg>
        <pc:spChg chg="mod">
          <ac:chgData name="Kawanishi Tetsuya" userId="440016e27858312a" providerId="LiveId" clId="{3375B574-6F0B-4947-8917-2B6FAE8D25FD}" dt="2022-11-14T16:13:44.412" v="1" actId="1076"/>
          <ac:spMkLst>
            <pc:docMk/>
            <pc:sldMk cId="3241496372" sldId="347"/>
            <ac:spMk id="5985" creationId="{B73D81BF-16D6-4BEE-BCAF-2B3918743E05}"/>
          </ac:spMkLst>
        </pc:spChg>
        <pc:spChg chg="mod">
          <ac:chgData name="Kawanishi Tetsuya" userId="440016e27858312a" providerId="LiveId" clId="{3375B574-6F0B-4947-8917-2B6FAE8D25FD}" dt="2022-11-14T16:13:44.412" v="1" actId="1076"/>
          <ac:spMkLst>
            <pc:docMk/>
            <pc:sldMk cId="3241496372" sldId="347"/>
            <ac:spMk id="5986" creationId="{ACA8F0C0-1AD7-F878-2091-CB1617139288}"/>
          </ac:spMkLst>
        </pc:spChg>
        <pc:spChg chg="mod">
          <ac:chgData name="Kawanishi Tetsuya" userId="440016e27858312a" providerId="LiveId" clId="{3375B574-6F0B-4947-8917-2B6FAE8D25FD}" dt="2022-11-14T16:13:44.412" v="1" actId="1076"/>
          <ac:spMkLst>
            <pc:docMk/>
            <pc:sldMk cId="3241496372" sldId="347"/>
            <ac:spMk id="5987" creationId="{685A2887-C3B9-212D-5CFD-2B207501E1D4}"/>
          </ac:spMkLst>
        </pc:spChg>
        <pc:spChg chg="mod">
          <ac:chgData name="Kawanishi Tetsuya" userId="440016e27858312a" providerId="LiveId" clId="{3375B574-6F0B-4947-8917-2B6FAE8D25FD}" dt="2022-11-14T16:13:44.412" v="1" actId="1076"/>
          <ac:spMkLst>
            <pc:docMk/>
            <pc:sldMk cId="3241496372" sldId="347"/>
            <ac:spMk id="5988" creationId="{B02B47F1-DF1A-C3E6-6C17-8D0FF85C44AB}"/>
          </ac:spMkLst>
        </pc:spChg>
        <pc:spChg chg="mod">
          <ac:chgData name="Kawanishi Tetsuya" userId="440016e27858312a" providerId="LiveId" clId="{3375B574-6F0B-4947-8917-2B6FAE8D25FD}" dt="2022-11-14T16:13:44.412" v="1" actId="1076"/>
          <ac:spMkLst>
            <pc:docMk/>
            <pc:sldMk cId="3241496372" sldId="347"/>
            <ac:spMk id="5989" creationId="{1F8CE73F-2A9C-DCB9-FDED-C36F9516CFAE}"/>
          </ac:spMkLst>
        </pc:spChg>
        <pc:spChg chg="mod">
          <ac:chgData name="Kawanishi Tetsuya" userId="440016e27858312a" providerId="LiveId" clId="{3375B574-6F0B-4947-8917-2B6FAE8D25FD}" dt="2022-11-14T16:13:44.412" v="1" actId="1076"/>
          <ac:spMkLst>
            <pc:docMk/>
            <pc:sldMk cId="3241496372" sldId="347"/>
            <ac:spMk id="5990" creationId="{E3D5EF5B-7850-73C5-A8C2-58C11B129F3A}"/>
          </ac:spMkLst>
        </pc:spChg>
        <pc:spChg chg="mod">
          <ac:chgData name="Kawanishi Tetsuya" userId="440016e27858312a" providerId="LiveId" clId="{3375B574-6F0B-4947-8917-2B6FAE8D25FD}" dt="2022-11-14T16:13:44.412" v="1" actId="1076"/>
          <ac:spMkLst>
            <pc:docMk/>
            <pc:sldMk cId="3241496372" sldId="347"/>
            <ac:spMk id="5991" creationId="{69B155DE-0046-C656-69AD-B58872E21A37}"/>
          </ac:spMkLst>
        </pc:spChg>
        <pc:spChg chg="mod">
          <ac:chgData name="Kawanishi Tetsuya" userId="440016e27858312a" providerId="LiveId" clId="{3375B574-6F0B-4947-8917-2B6FAE8D25FD}" dt="2022-11-14T16:13:44.412" v="1" actId="1076"/>
          <ac:spMkLst>
            <pc:docMk/>
            <pc:sldMk cId="3241496372" sldId="347"/>
            <ac:spMk id="5992" creationId="{663A1E50-5EC3-FCCD-B9D6-A4C25316F0AB}"/>
          </ac:spMkLst>
        </pc:spChg>
        <pc:spChg chg="mod">
          <ac:chgData name="Kawanishi Tetsuya" userId="440016e27858312a" providerId="LiveId" clId="{3375B574-6F0B-4947-8917-2B6FAE8D25FD}" dt="2022-11-14T16:13:44.412" v="1" actId="1076"/>
          <ac:spMkLst>
            <pc:docMk/>
            <pc:sldMk cId="3241496372" sldId="347"/>
            <ac:spMk id="5993" creationId="{9F2763A7-5364-0FBB-2201-EE14C4EEE672}"/>
          </ac:spMkLst>
        </pc:spChg>
        <pc:spChg chg="mod">
          <ac:chgData name="Kawanishi Tetsuya" userId="440016e27858312a" providerId="LiveId" clId="{3375B574-6F0B-4947-8917-2B6FAE8D25FD}" dt="2022-11-14T16:13:44.412" v="1" actId="1076"/>
          <ac:spMkLst>
            <pc:docMk/>
            <pc:sldMk cId="3241496372" sldId="347"/>
            <ac:spMk id="5994" creationId="{800FE71D-82A0-FEAC-7E56-4ABE2A76F55C}"/>
          </ac:spMkLst>
        </pc:spChg>
        <pc:spChg chg="mod">
          <ac:chgData name="Kawanishi Tetsuya" userId="440016e27858312a" providerId="LiveId" clId="{3375B574-6F0B-4947-8917-2B6FAE8D25FD}" dt="2022-11-14T16:13:44.412" v="1" actId="1076"/>
          <ac:spMkLst>
            <pc:docMk/>
            <pc:sldMk cId="3241496372" sldId="347"/>
            <ac:spMk id="5995" creationId="{6FD57501-445E-9302-0963-1E8833497B81}"/>
          </ac:spMkLst>
        </pc:spChg>
        <pc:spChg chg="mod">
          <ac:chgData name="Kawanishi Tetsuya" userId="440016e27858312a" providerId="LiveId" clId="{3375B574-6F0B-4947-8917-2B6FAE8D25FD}" dt="2022-11-14T16:13:44.412" v="1" actId="1076"/>
          <ac:spMkLst>
            <pc:docMk/>
            <pc:sldMk cId="3241496372" sldId="347"/>
            <ac:spMk id="5996" creationId="{50537BBE-6290-E045-0C23-CAA90FFBDFF7}"/>
          </ac:spMkLst>
        </pc:spChg>
        <pc:spChg chg="mod">
          <ac:chgData name="Kawanishi Tetsuya" userId="440016e27858312a" providerId="LiveId" clId="{3375B574-6F0B-4947-8917-2B6FAE8D25FD}" dt="2022-11-14T16:13:44.412" v="1" actId="1076"/>
          <ac:spMkLst>
            <pc:docMk/>
            <pc:sldMk cId="3241496372" sldId="347"/>
            <ac:spMk id="5997" creationId="{9B6814F9-A8E8-F994-8755-E8D46FE4BCBD}"/>
          </ac:spMkLst>
        </pc:spChg>
        <pc:spChg chg="mod">
          <ac:chgData name="Kawanishi Tetsuya" userId="440016e27858312a" providerId="LiveId" clId="{3375B574-6F0B-4947-8917-2B6FAE8D25FD}" dt="2022-11-14T16:13:44.412" v="1" actId="1076"/>
          <ac:spMkLst>
            <pc:docMk/>
            <pc:sldMk cId="3241496372" sldId="347"/>
            <ac:spMk id="5998" creationId="{AE1E7169-0794-592C-D79C-CA6496DE2C75}"/>
          </ac:spMkLst>
        </pc:spChg>
        <pc:spChg chg="mod">
          <ac:chgData name="Kawanishi Tetsuya" userId="440016e27858312a" providerId="LiveId" clId="{3375B574-6F0B-4947-8917-2B6FAE8D25FD}" dt="2022-11-14T16:13:44.412" v="1" actId="1076"/>
          <ac:spMkLst>
            <pc:docMk/>
            <pc:sldMk cId="3241496372" sldId="347"/>
            <ac:spMk id="5999" creationId="{946A7D5C-31A9-A52F-BC3A-F3C8DF53210E}"/>
          </ac:spMkLst>
        </pc:spChg>
        <pc:spChg chg="mod">
          <ac:chgData name="Kawanishi Tetsuya" userId="440016e27858312a" providerId="LiveId" clId="{3375B574-6F0B-4947-8917-2B6FAE8D25FD}" dt="2022-11-14T16:13:44.412" v="1" actId="1076"/>
          <ac:spMkLst>
            <pc:docMk/>
            <pc:sldMk cId="3241496372" sldId="347"/>
            <ac:spMk id="6000" creationId="{1E948FF8-67FA-40A2-2965-C133C3A1ADA7}"/>
          </ac:spMkLst>
        </pc:spChg>
        <pc:spChg chg="mod">
          <ac:chgData name="Kawanishi Tetsuya" userId="440016e27858312a" providerId="LiveId" clId="{3375B574-6F0B-4947-8917-2B6FAE8D25FD}" dt="2022-11-14T16:13:44.412" v="1" actId="1076"/>
          <ac:spMkLst>
            <pc:docMk/>
            <pc:sldMk cId="3241496372" sldId="347"/>
            <ac:spMk id="6001" creationId="{550BF6B5-D1C9-5736-E57D-886E6D9D7555}"/>
          </ac:spMkLst>
        </pc:spChg>
        <pc:spChg chg="mod">
          <ac:chgData name="Kawanishi Tetsuya" userId="440016e27858312a" providerId="LiveId" clId="{3375B574-6F0B-4947-8917-2B6FAE8D25FD}" dt="2022-11-14T16:13:44.412" v="1" actId="1076"/>
          <ac:spMkLst>
            <pc:docMk/>
            <pc:sldMk cId="3241496372" sldId="347"/>
            <ac:spMk id="6002" creationId="{04BA0C09-82B7-0EFF-ED97-33D34112662E}"/>
          </ac:spMkLst>
        </pc:spChg>
        <pc:spChg chg="mod">
          <ac:chgData name="Kawanishi Tetsuya" userId="440016e27858312a" providerId="LiveId" clId="{3375B574-6F0B-4947-8917-2B6FAE8D25FD}" dt="2022-11-14T16:13:44.412" v="1" actId="1076"/>
          <ac:spMkLst>
            <pc:docMk/>
            <pc:sldMk cId="3241496372" sldId="347"/>
            <ac:spMk id="6003" creationId="{799FCEBD-7604-A6AC-B836-DF971D4E5F5D}"/>
          </ac:spMkLst>
        </pc:spChg>
        <pc:spChg chg="mod">
          <ac:chgData name="Kawanishi Tetsuya" userId="440016e27858312a" providerId="LiveId" clId="{3375B574-6F0B-4947-8917-2B6FAE8D25FD}" dt="2022-11-14T16:13:44.412" v="1" actId="1076"/>
          <ac:spMkLst>
            <pc:docMk/>
            <pc:sldMk cId="3241496372" sldId="347"/>
            <ac:spMk id="6004" creationId="{97880D52-A6D9-2E5E-CB17-C52AFE7DDB8B}"/>
          </ac:spMkLst>
        </pc:spChg>
        <pc:spChg chg="mod">
          <ac:chgData name="Kawanishi Tetsuya" userId="440016e27858312a" providerId="LiveId" clId="{3375B574-6F0B-4947-8917-2B6FAE8D25FD}" dt="2022-11-14T16:13:44.412" v="1" actId="1076"/>
          <ac:spMkLst>
            <pc:docMk/>
            <pc:sldMk cId="3241496372" sldId="347"/>
            <ac:spMk id="6005" creationId="{BC965D71-4688-B77D-628D-248FA7C3449B}"/>
          </ac:spMkLst>
        </pc:spChg>
        <pc:spChg chg="mod">
          <ac:chgData name="Kawanishi Tetsuya" userId="440016e27858312a" providerId="LiveId" clId="{3375B574-6F0B-4947-8917-2B6FAE8D25FD}" dt="2022-11-14T16:13:44.412" v="1" actId="1076"/>
          <ac:spMkLst>
            <pc:docMk/>
            <pc:sldMk cId="3241496372" sldId="347"/>
            <ac:spMk id="6006" creationId="{4C403BDD-027E-8481-4C14-FA13DF8B7FC0}"/>
          </ac:spMkLst>
        </pc:spChg>
        <pc:spChg chg="mod">
          <ac:chgData name="Kawanishi Tetsuya" userId="440016e27858312a" providerId="LiveId" clId="{3375B574-6F0B-4947-8917-2B6FAE8D25FD}" dt="2022-11-14T16:13:44.412" v="1" actId="1076"/>
          <ac:spMkLst>
            <pc:docMk/>
            <pc:sldMk cId="3241496372" sldId="347"/>
            <ac:spMk id="6007" creationId="{F4165617-2138-C720-8293-521C5E802FD8}"/>
          </ac:spMkLst>
        </pc:spChg>
        <pc:spChg chg="mod">
          <ac:chgData name="Kawanishi Tetsuya" userId="440016e27858312a" providerId="LiveId" clId="{3375B574-6F0B-4947-8917-2B6FAE8D25FD}" dt="2022-11-14T16:13:44.412" v="1" actId="1076"/>
          <ac:spMkLst>
            <pc:docMk/>
            <pc:sldMk cId="3241496372" sldId="347"/>
            <ac:spMk id="6008" creationId="{6D9DDA9E-F8EA-34B2-3C64-F5DF09F84911}"/>
          </ac:spMkLst>
        </pc:spChg>
        <pc:spChg chg="mod">
          <ac:chgData name="Kawanishi Tetsuya" userId="440016e27858312a" providerId="LiveId" clId="{3375B574-6F0B-4947-8917-2B6FAE8D25FD}" dt="2022-11-14T16:13:44.412" v="1" actId="1076"/>
          <ac:spMkLst>
            <pc:docMk/>
            <pc:sldMk cId="3241496372" sldId="347"/>
            <ac:spMk id="6009" creationId="{4D2D059E-185E-D2E9-70E0-FD8918E50E35}"/>
          </ac:spMkLst>
        </pc:spChg>
        <pc:spChg chg="mod">
          <ac:chgData name="Kawanishi Tetsuya" userId="440016e27858312a" providerId="LiveId" clId="{3375B574-6F0B-4947-8917-2B6FAE8D25FD}" dt="2022-11-14T16:13:44.412" v="1" actId="1076"/>
          <ac:spMkLst>
            <pc:docMk/>
            <pc:sldMk cId="3241496372" sldId="347"/>
            <ac:spMk id="6010" creationId="{C504B1B8-2A42-CC4F-7139-FA6F31481DC9}"/>
          </ac:spMkLst>
        </pc:spChg>
        <pc:spChg chg="mod">
          <ac:chgData name="Kawanishi Tetsuya" userId="440016e27858312a" providerId="LiveId" clId="{3375B574-6F0B-4947-8917-2B6FAE8D25FD}" dt="2022-11-14T16:13:44.412" v="1" actId="1076"/>
          <ac:spMkLst>
            <pc:docMk/>
            <pc:sldMk cId="3241496372" sldId="347"/>
            <ac:spMk id="6011" creationId="{C5F437CC-C9B1-FBA2-B765-24E40635C302}"/>
          </ac:spMkLst>
        </pc:spChg>
        <pc:spChg chg="mod">
          <ac:chgData name="Kawanishi Tetsuya" userId="440016e27858312a" providerId="LiveId" clId="{3375B574-6F0B-4947-8917-2B6FAE8D25FD}" dt="2022-11-14T16:13:44.412" v="1" actId="1076"/>
          <ac:spMkLst>
            <pc:docMk/>
            <pc:sldMk cId="3241496372" sldId="347"/>
            <ac:spMk id="6012" creationId="{86BC2D9B-D141-C4FF-21AE-5E2F0A439262}"/>
          </ac:spMkLst>
        </pc:spChg>
        <pc:spChg chg="mod">
          <ac:chgData name="Kawanishi Tetsuya" userId="440016e27858312a" providerId="LiveId" clId="{3375B574-6F0B-4947-8917-2B6FAE8D25FD}" dt="2022-11-14T16:13:44.412" v="1" actId="1076"/>
          <ac:spMkLst>
            <pc:docMk/>
            <pc:sldMk cId="3241496372" sldId="347"/>
            <ac:spMk id="6013" creationId="{7BC3B9A9-9401-99ED-2561-C2E7354DED10}"/>
          </ac:spMkLst>
        </pc:spChg>
        <pc:spChg chg="mod">
          <ac:chgData name="Kawanishi Tetsuya" userId="440016e27858312a" providerId="LiveId" clId="{3375B574-6F0B-4947-8917-2B6FAE8D25FD}" dt="2022-11-14T16:13:44.412" v="1" actId="1076"/>
          <ac:spMkLst>
            <pc:docMk/>
            <pc:sldMk cId="3241496372" sldId="347"/>
            <ac:spMk id="6014" creationId="{577858AB-DF7C-1DBC-9B29-23E5FF6056EE}"/>
          </ac:spMkLst>
        </pc:spChg>
        <pc:spChg chg="mod">
          <ac:chgData name="Kawanishi Tetsuya" userId="440016e27858312a" providerId="LiveId" clId="{3375B574-6F0B-4947-8917-2B6FAE8D25FD}" dt="2022-11-14T16:13:44.412" v="1" actId="1076"/>
          <ac:spMkLst>
            <pc:docMk/>
            <pc:sldMk cId="3241496372" sldId="347"/>
            <ac:spMk id="6015" creationId="{9037D669-A039-F20A-0FA5-228D31D783D1}"/>
          </ac:spMkLst>
        </pc:spChg>
        <pc:spChg chg="mod">
          <ac:chgData name="Kawanishi Tetsuya" userId="440016e27858312a" providerId="LiveId" clId="{3375B574-6F0B-4947-8917-2B6FAE8D25FD}" dt="2022-11-14T16:13:44.412" v="1" actId="1076"/>
          <ac:spMkLst>
            <pc:docMk/>
            <pc:sldMk cId="3241496372" sldId="347"/>
            <ac:spMk id="6016" creationId="{64C4DA10-37C0-0AAF-5D32-03134C532190}"/>
          </ac:spMkLst>
        </pc:spChg>
        <pc:spChg chg="mod">
          <ac:chgData name="Kawanishi Tetsuya" userId="440016e27858312a" providerId="LiveId" clId="{3375B574-6F0B-4947-8917-2B6FAE8D25FD}" dt="2022-11-14T16:13:44.412" v="1" actId="1076"/>
          <ac:spMkLst>
            <pc:docMk/>
            <pc:sldMk cId="3241496372" sldId="347"/>
            <ac:spMk id="6017" creationId="{49910380-0F94-06D4-C8C0-2B48CA067001}"/>
          </ac:spMkLst>
        </pc:spChg>
        <pc:spChg chg="mod">
          <ac:chgData name="Kawanishi Tetsuya" userId="440016e27858312a" providerId="LiveId" clId="{3375B574-6F0B-4947-8917-2B6FAE8D25FD}" dt="2022-11-14T16:13:44.412" v="1" actId="1076"/>
          <ac:spMkLst>
            <pc:docMk/>
            <pc:sldMk cId="3241496372" sldId="347"/>
            <ac:spMk id="6018" creationId="{3E41B535-2F08-C277-DFBC-414C99213C32}"/>
          </ac:spMkLst>
        </pc:spChg>
        <pc:spChg chg="mod">
          <ac:chgData name="Kawanishi Tetsuya" userId="440016e27858312a" providerId="LiveId" clId="{3375B574-6F0B-4947-8917-2B6FAE8D25FD}" dt="2022-11-14T16:13:44.412" v="1" actId="1076"/>
          <ac:spMkLst>
            <pc:docMk/>
            <pc:sldMk cId="3241496372" sldId="347"/>
            <ac:spMk id="6019" creationId="{3D7058E1-E8EB-2EF2-9B48-ED424583545A}"/>
          </ac:spMkLst>
        </pc:spChg>
        <pc:spChg chg="mod">
          <ac:chgData name="Kawanishi Tetsuya" userId="440016e27858312a" providerId="LiveId" clId="{3375B574-6F0B-4947-8917-2B6FAE8D25FD}" dt="2022-11-14T16:13:44.412" v="1" actId="1076"/>
          <ac:spMkLst>
            <pc:docMk/>
            <pc:sldMk cId="3241496372" sldId="347"/>
            <ac:spMk id="6020" creationId="{74B21D65-47F6-A20F-D589-E33FABF136FA}"/>
          </ac:spMkLst>
        </pc:spChg>
        <pc:spChg chg="mod">
          <ac:chgData name="Kawanishi Tetsuya" userId="440016e27858312a" providerId="LiveId" clId="{3375B574-6F0B-4947-8917-2B6FAE8D25FD}" dt="2022-11-14T16:13:44.412" v="1" actId="1076"/>
          <ac:spMkLst>
            <pc:docMk/>
            <pc:sldMk cId="3241496372" sldId="347"/>
            <ac:spMk id="6021" creationId="{5CB2B665-BEEA-4825-BE19-F34964FB19D5}"/>
          </ac:spMkLst>
        </pc:spChg>
        <pc:spChg chg="mod">
          <ac:chgData name="Kawanishi Tetsuya" userId="440016e27858312a" providerId="LiveId" clId="{3375B574-6F0B-4947-8917-2B6FAE8D25FD}" dt="2022-11-14T16:13:44.412" v="1" actId="1076"/>
          <ac:spMkLst>
            <pc:docMk/>
            <pc:sldMk cId="3241496372" sldId="347"/>
            <ac:spMk id="6022" creationId="{0E5C349C-194E-B4C5-022E-FB2B6D21406E}"/>
          </ac:spMkLst>
        </pc:spChg>
        <pc:spChg chg="mod">
          <ac:chgData name="Kawanishi Tetsuya" userId="440016e27858312a" providerId="LiveId" clId="{3375B574-6F0B-4947-8917-2B6FAE8D25FD}" dt="2022-11-14T16:13:44.412" v="1" actId="1076"/>
          <ac:spMkLst>
            <pc:docMk/>
            <pc:sldMk cId="3241496372" sldId="347"/>
            <ac:spMk id="6023" creationId="{0AB01E41-81D0-90F3-4108-FA5E4125E19F}"/>
          </ac:spMkLst>
        </pc:spChg>
        <pc:spChg chg="mod">
          <ac:chgData name="Kawanishi Tetsuya" userId="440016e27858312a" providerId="LiveId" clId="{3375B574-6F0B-4947-8917-2B6FAE8D25FD}" dt="2022-11-14T16:13:44.412" v="1" actId="1076"/>
          <ac:spMkLst>
            <pc:docMk/>
            <pc:sldMk cId="3241496372" sldId="347"/>
            <ac:spMk id="6024" creationId="{E01B625D-9A7D-327D-F24F-596F4B31C647}"/>
          </ac:spMkLst>
        </pc:spChg>
        <pc:spChg chg="mod">
          <ac:chgData name="Kawanishi Tetsuya" userId="440016e27858312a" providerId="LiveId" clId="{3375B574-6F0B-4947-8917-2B6FAE8D25FD}" dt="2022-11-14T16:13:44.412" v="1" actId="1076"/>
          <ac:spMkLst>
            <pc:docMk/>
            <pc:sldMk cId="3241496372" sldId="347"/>
            <ac:spMk id="6025" creationId="{D979CD17-E507-3E7B-7673-BD49112F13D4}"/>
          </ac:spMkLst>
        </pc:spChg>
        <pc:spChg chg="mod">
          <ac:chgData name="Kawanishi Tetsuya" userId="440016e27858312a" providerId="LiveId" clId="{3375B574-6F0B-4947-8917-2B6FAE8D25FD}" dt="2022-11-14T16:13:44.412" v="1" actId="1076"/>
          <ac:spMkLst>
            <pc:docMk/>
            <pc:sldMk cId="3241496372" sldId="347"/>
            <ac:spMk id="6026" creationId="{0716D24B-15FA-32ED-64EB-1BA58F60695C}"/>
          </ac:spMkLst>
        </pc:spChg>
        <pc:spChg chg="mod">
          <ac:chgData name="Kawanishi Tetsuya" userId="440016e27858312a" providerId="LiveId" clId="{3375B574-6F0B-4947-8917-2B6FAE8D25FD}" dt="2022-11-14T16:13:44.412" v="1" actId="1076"/>
          <ac:spMkLst>
            <pc:docMk/>
            <pc:sldMk cId="3241496372" sldId="347"/>
            <ac:spMk id="6027" creationId="{E213AE25-9AA7-DC51-F6BC-A7254F68A6F1}"/>
          </ac:spMkLst>
        </pc:spChg>
        <pc:spChg chg="mod">
          <ac:chgData name="Kawanishi Tetsuya" userId="440016e27858312a" providerId="LiveId" clId="{3375B574-6F0B-4947-8917-2B6FAE8D25FD}" dt="2022-11-14T16:13:44.412" v="1" actId="1076"/>
          <ac:spMkLst>
            <pc:docMk/>
            <pc:sldMk cId="3241496372" sldId="347"/>
            <ac:spMk id="6028" creationId="{4A02089F-0908-1842-632B-491AD946373D}"/>
          </ac:spMkLst>
        </pc:spChg>
        <pc:spChg chg="mod">
          <ac:chgData name="Kawanishi Tetsuya" userId="440016e27858312a" providerId="LiveId" clId="{3375B574-6F0B-4947-8917-2B6FAE8D25FD}" dt="2022-11-14T16:13:44.412" v="1" actId="1076"/>
          <ac:spMkLst>
            <pc:docMk/>
            <pc:sldMk cId="3241496372" sldId="347"/>
            <ac:spMk id="6029" creationId="{FB537D20-5C2A-2EC6-14DF-83F250D1C4D6}"/>
          </ac:spMkLst>
        </pc:spChg>
        <pc:spChg chg="mod">
          <ac:chgData name="Kawanishi Tetsuya" userId="440016e27858312a" providerId="LiveId" clId="{3375B574-6F0B-4947-8917-2B6FAE8D25FD}" dt="2022-11-14T16:13:44.412" v="1" actId="1076"/>
          <ac:spMkLst>
            <pc:docMk/>
            <pc:sldMk cId="3241496372" sldId="347"/>
            <ac:spMk id="6030" creationId="{FD85960C-98BC-E7B9-0B02-7837498FC2DD}"/>
          </ac:spMkLst>
        </pc:spChg>
        <pc:spChg chg="mod">
          <ac:chgData name="Kawanishi Tetsuya" userId="440016e27858312a" providerId="LiveId" clId="{3375B574-6F0B-4947-8917-2B6FAE8D25FD}" dt="2022-11-14T16:13:44.412" v="1" actId="1076"/>
          <ac:spMkLst>
            <pc:docMk/>
            <pc:sldMk cId="3241496372" sldId="347"/>
            <ac:spMk id="6031" creationId="{A50CFE2B-8747-036F-A838-2B8A6BF009E1}"/>
          </ac:spMkLst>
        </pc:spChg>
        <pc:spChg chg="mod">
          <ac:chgData name="Kawanishi Tetsuya" userId="440016e27858312a" providerId="LiveId" clId="{3375B574-6F0B-4947-8917-2B6FAE8D25FD}" dt="2022-11-14T16:13:44.412" v="1" actId="1076"/>
          <ac:spMkLst>
            <pc:docMk/>
            <pc:sldMk cId="3241496372" sldId="347"/>
            <ac:spMk id="6032" creationId="{EE73FFB4-D184-E4A8-59B1-F102EC8263E7}"/>
          </ac:spMkLst>
        </pc:spChg>
        <pc:spChg chg="mod">
          <ac:chgData name="Kawanishi Tetsuya" userId="440016e27858312a" providerId="LiveId" clId="{3375B574-6F0B-4947-8917-2B6FAE8D25FD}" dt="2022-11-14T16:13:44.412" v="1" actId="1076"/>
          <ac:spMkLst>
            <pc:docMk/>
            <pc:sldMk cId="3241496372" sldId="347"/>
            <ac:spMk id="6033" creationId="{B300C712-E907-13FE-2A83-98403B2360FD}"/>
          </ac:spMkLst>
        </pc:spChg>
        <pc:spChg chg="mod">
          <ac:chgData name="Kawanishi Tetsuya" userId="440016e27858312a" providerId="LiveId" clId="{3375B574-6F0B-4947-8917-2B6FAE8D25FD}" dt="2022-11-14T16:13:44.412" v="1" actId="1076"/>
          <ac:spMkLst>
            <pc:docMk/>
            <pc:sldMk cId="3241496372" sldId="347"/>
            <ac:spMk id="6034" creationId="{C4B4B016-19CB-0EEF-B9A6-C0083407FE10}"/>
          </ac:spMkLst>
        </pc:spChg>
        <pc:spChg chg="mod">
          <ac:chgData name="Kawanishi Tetsuya" userId="440016e27858312a" providerId="LiveId" clId="{3375B574-6F0B-4947-8917-2B6FAE8D25FD}" dt="2022-11-14T16:13:44.412" v="1" actId="1076"/>
          <ac:spMkLst>
            <pc:docMk/>
            <pc:sldMk cId="3241496372" sldId="347"/>
            <ac:spMk id="6035" creationId="{B2DE15E5-9C5B-F801-4730-3D165B1E93F7}"/>
          </ac:spMkLst>
        </pc:spChg>
        <pc:spChg chg="mod">
          <ac:chgData name="Kawanishi Tetsuya" userId="440016e27858312a" providerId="LiveId" clId="{3375B574-6F0B-4947-8917-2B6FAE8D25FD}" dt="2022-11-14T16:13:44.412" v="1" actId="1076"/>
          <ac:spMkLst>
            <pc:docMk/>
            <pc:sldMk cId="3241496372" sldId="347"/>
            <ac:spMk id="6036" creationId="{A7B8DE5B-8278-E472-5CE7-B36BDC430521}"/>
          </ac:spMkLst>
        </pc:spChg>
        <pc:spChg chg="mod">
          <ac:chgData name="Kawanishi Tetsuya" userId="440016e27858312a" providerId="LiveId" clId="{3375B574-6F0B-4947-8917-2B6FAE8D25FD}" dt="2022-11-14T16:13:44.412" v="1" actId="1076"/>
          <ac:spMkLst>
            <pc:docMk/>
            <pc:sldMk cId="3241496372" sldId="347"/>
            <ac:spMk id="6037" creationId="{9D193D1B-D138-4689-9BAF-294D5542C137}"/>
          </ac:spMkLst>
        </pc:spChg>
        <pc:spChg chg="mod">
          <ac:chgData name="Kawanishi Tetsuya" userId="440016e27858312a" providerId="LiveId" clId="{3375B574-6F0B-4947-8917-2B6FAE8D25FD}" dt="2022-11-14T16:13:44.412" v="1" actId="1076"/>
          <ac:spMkLst>
            <pc:docMk/>
            <pc:sldMk cId="3241496372" sldId="347"/>
            <ac:spMk id="6038" creationId="{F8FD4A3B-2FE5-BC73-8969-BAA0EB179246}"/>
          </ac:spMkLst>
        </pc:spChg>
        <pc:spChg chg="mod">
          <ac:chgData name="Kawanishi Tetsuya" userId="440016e27858312a" providerId="LiveId" clId="{3375B574-6F0B-4947-8917-2B6FAE8D25FD}" dt="2022-11-14T16:13:44.412" v="1" actId="1076"/>
          <ac:spMkLst>
            <pc:docMk/>
            <pc:sldMk cId="3241496372" sldId="347"/>
            <ac:spMk id="6039" creationId="{2E3CD448-D196-6F8B-5C50-A6CECBB9B1F0}"/>
          </ac:spMkLst>
        </pc:spChg>
        <pc:spChg chg="mod">
          <ac:chgData name="Kawanishi Tetsuya" userId="440016e27858312a" providerId="LiveId" clId="{3375B574-6F0B-4947-8917-2B6FAE8D25FD}" dt="2022-11-14T16:13:44.412" v="1" actId="1076"/>
          <ac:spMkLst>
            <pc:docMk/>
            <pc:sldMk cId="3241496372" sldId="347"/>
            <ac:spMk id="6040" creationId="{8AE9B5F8-8D77-E738-45AA-1C66D0AFA8C7}"/>
          </ac:spMkLst>
        </pc:spChg>
        <pc:spChg chg="mod">
          <ac:chgData name="Kawanishi Tetsuya" userId="440016e27858312a" providerId="LiveId" clId="{3375B574-6F0B-4947-8917-2B6FAE8D25FD}" dt="2022-11-14T16:13:44.412" v="1" actId="1076"/>
          <ac:spMkLst>
            <pc:docMk/>
            <pc:sldMk cId="3241496372" sldId="347"/>
            <ac:spMk id="6041" creationId="{8736E05B-5394-60F6-9BB5-522D596B6576}"/>
          </ac:spMkLst>
        </pc:spChg>
        <pc:spChg chg="mod">
          <ac:chgData name="Kawanishi Tetsuya" userId="440016e27858312a" providerId="LiveId" clId="{3375B574-6F0B-4947-8917-2B6FAE8D25FD}" dt="2022-11-14T16:13:44.412" v="1" actId="1076"/>
          <ac:spMkLst>
            <pc:docMk/>
            <pc:sldMk cId="3241496372" sldId="347"/>
            <ac:spMk id="6042" creationId="{363E0AD8-8FBE-CB99-E761-11D0E1BF41FE}"/>
          </ac:spMkLst>
        </pc:spChg>
        <pc:spChg chg="mod">
          <ac:chgData name="Kawanishi Tetsuya" userId="440016e27858312a" providerId="LiveId" clId="{3375B574-6F0B-4947-8917-2B6FAE8D25FD}" dt="2022-11-14T16:13:44.412" v="1" actId="1076"/>
          <ac:spMkLst>
            <pc:docMk/>
            <pc:sldMk cId="3241496372" sldId="347"/>
            <ac:spMk id="6043" creationId="{2087DAA2-DA20-F9B6-293A-91323503B3EA}"/>
          </ac:spMkLst>
        </pc:spChg>
        <pc:spChg chg="mod">
          <ac:chgData name="Kawanishi Tetsuya" userId="440016e27858312a" providerId="LiveId" clId="{3375B574-6F0B-4947-8917-2B6FAE8D25FD}" dt="2022-11-14T16:13:44.412" v="1" actId="1076"/>
          <ac:spMkLst>
            <pc:docMk/>
            <pc:sldMk cId="3241496372" sldId="347"/>
            <ac:spMk id="6044" creationId="{890625E3-CBA3-3529-A33E-1039DB604202}"/>
          </ac:spMkLst>
        </pc:spChg>
        <pc:spChg chg="mod">
          <ac:chgData name="Kawanishi Tetsuya" userId="440016e27858312a" providerId="LiveId" clId="{3375B574-6F0B-4947-8917-2B6FAE8D25FD}" dt="2022-11-14T16:13:44.412" v="1" actId="1076"/>
          <ac:spMkLst>
            <pc:docMk/>
            <pc:sldMk cId="3241496372" sldId="347"/>
            <ac:spMk id="6045" creationId="{BE2ED926-FB02-2ED2-698D-3F0FA4914638}"/>
          </ac:spMkLst>
        </pc:spChg>
        <pc:spChg chg="mod">
          <ac:chgData name="Kawanishi Tetsuya" userId="440016e27858312a" providerId="LiveId" clId="{3375B574-6F0B-4947-8917-2B6FAE8D25FD}" dt="2022-11-14T16:13:44.412" v="1" actId="1076"/>
          <ac:spMkLst>
            <pc:docMk/>
            <pc:sldMk cId="3241496372" sldId="347"/>
            <ac:spMk id="6046" creationId="{6F73080C-3679-0116-9BBD-8797C7022FC2}"/>
          </ac:spMkLst>
        </pc:spChg>
        <pc:spChg chg="mod">
          <ac:chgData name="Kawanishi Tetsuya" userId="440016e27858312a" providerId="LiveId" clId="{3375B574-6F0B-4947-8917-2B6FAE8D25FD}" dt="2022-11-14T16:13:44.412" v="1" actId="1076"/>
          <ac:spMkLst>
            <pc:docMk/>
            <pc:sldMk cId="3241496372" sldId="347"/>
            <ac:spMk id="6047" creationId="{BECA71D3-35F9-6B96-0646-4B6C31DE093F}"/>
          </ac:spMkLst>
        </pc:spChg>
        <pc:spChg chg="mod">
          <ac:chgData name="Kawanishi Tetsuya" userId="440016e27858312a" providerId="LiveId" clId="{3375B574-6F0B-4947-8917-2B6FAE8D25FD}" dt="2022-11-14T16:13:44.412" v="1" actId="1076"/>
          <ac:spMkLst>
            <pc:docMk/>
            <pc:sldMk cId="3241496372" sldId="347"/>
            <ac:spMk id="6048" creationId="{4A66D9E9-A8A0-75AB-2038-C03D97CC3803}"/>
          </ac:spMkLst>
        </pc:spChg>
        <pc:spChg chg="mod">
          <ac:chgData name="Kawanishi Tetsuya" userId="440016e27858312a" providerId="LiveId" clId="{3375B574-6F0B-4947-8917-2B6FAE8D25FD}" dt="2022-11-14T16:13:44.412" v="1" actId="1076"/>
          <ac:spMkLst>
            <pc:docMk/>
            <pc:sldMk cId="3241496372" sldId="347"/>
            <ac:spMk id="6049" creationId="{3AB96362-91A9-114B-056C-35FDF37BC7DD}"/>
          </ac:spMkLst>
        </pc:spChg>
        <pc:spChg chg="mod">
          <ac:chgData name="Kawanishi Tetsuya" userId="440016e27858312a" providerId="LiveId" clId="{3375B574-6F0B-4947-8917-2B6FAE8D25FD}" dt="2022-11-14T16:13:44.412" v="1" actId="1076"/>
          <ac:spMkLst>
            <pc:docMk/>
            <pc:sldMk cId="3241496372" sldId="347"/>
            <ac:spMk id="6050" creationId="{C327ECC5-7A58-0357-B199-C43FCFC83C4D}"/>
          </ac:spMkLst>
        </pc:spChg>
        <pc:spChg chg="mod">
          <ac:chgData name="Kawanishi Tetsuya" userId="440016e27858312a" providerId="LiveId" clId="{3375B574-6F0B-4947-8917-2B6FAE8D25FD}" dt="2022-11-14T16:13:44.412" v="1" actId="1076"/>
          <ac:spMkLst>
            <pc:docMk/>
            <pc:sldMk cId="3241496372" sldId="347"/>
            <ac:spMk id="6051" creationId="{5C7BD84F-BFEB-5CC5-8880-737E3C42EC63}"/>
          </ac:spMkLst>
        </pc:spChg>
        <pc:spChg chg="mod">
          <ac:chgData name="Kawanishi Tetsuya" userId="440016e27858312a" providerId="LiveId" clId="{3375B574-6F0B-4947-8917-2B6FAE8D25FD}" dt="2022-11-14T16:13:44.412" v="1" actId="1076"/>
          <ac:spMkLst>
            <pc:docMk/>
            <pc:sldMk cId="3241496372" sldId="347"/>
            <ac:spMk id="6052" creationId="{33D5A07D-59CB-850B-CA33-FA1E835CD04C}"/>
          </ac:spMkLst>
        </pc:spChg>
        <pc:spChg chg="mod">
          <ac:chgData name="Kawanishi Tetsuya" userId="440016e27858312a" providerId="LiveId" clId="{3375B574-6F0B-4947-8917-2B6FAE8D25FD}" dt="2022-11-14T16:13:44.412" v="1" actId="1076"/>
          <ac:spMkLst>
            <pc:docMk/>
            <pc:sldMk cId="3241496372" sldId="347"/>
            <ac:spMk id="6053" creationId="{07A0CA41-69C2-1F5E-BB47-28C39D5A8169}"/>
          </ac:spMkLst>
        </pc:spChg>
        <pc:spChg chg="mod">
          <ac:chgData name="Kawanishi Tetsuya" userId="440016e27858312a" providerId="LiveId" clId="{3375B574-6F0B-4947-8917-2B6FAE8D25FD}" dt="2022-11-14T16:13:44.412" v="1" actId="1076"/>
          <ac:spMkLst>
            <pc:docMk/>
            <pc:sldMk cId="3241496372" sldId="347"/>
            <ac:spMk id="6054" creationId="{74651C18-5F1F-75A8-6A5E-2B2DB16DC8FE}"/>
          </ac:spMkLst>
        </pc:spChg>
        <pc:spChg chg="mod">
          <ac:chgData name="Kawanishi Tetsuya" userId="440016e27858312a" providerId="LiveId" clId="{3375B574-6F0B-4947-8917-2B6FAE8D25FD}" dt="2022-11-14T16:13:44.412" v="1" actId="1076"/>
          <ac:spMkLst>
            <pc:docMk/>
            <pc:sldMk cId="3241496372" sldId="347"/>
            <ac:spMk id="6055" creationId="{C5AD5483-5F46-C85E-551E-66DC0CF6DDF7}"/>
          </ac:spMkLst>
        </pc:spChg>
        <pc:spChg chg="mod">
          <ac:chgData name="Kawanishi Tetsuya" userId="440016e27858312a" providerId="LiveId" clId="{3375B574-6F0B-4947-8917-2B6FAE8D25FD}" dt="2022-11-14T16:13:44.412" v="1" actId="1076"/>
          <ac:spMkLst>
            <pc:docMk/>
            <pc:sldMk cId="3241496372" sldId="347"/>
            <ac:spMk id="6056" creationId="{EC4574DA-FF19-0560-4EC0-B2762F7548C0}"/>
          </ac:spMkLst>
        </pc:spChg>
        <pc:spChg chg="mod">
          <ac:chgData name="Kawanishi Tetsuya" userId="440016e27858312a" providerId="LiveId" clId="{3375B574-6F0B-4947-8917-2B6FAE8D25FD}" dt="2022-11-14T16:13:44.412" v="1" actId="1076"/>
          <ac:spMkLst>
            <pc:docMk/>
            <pc:sldMk cId="3241496372" sldId="347"/>
            <ac:spMk id="6057" creationId="{B1A16E59-C8BB-7D63-0197-8633E66AEDF7}"/>
          </ac:spMkLst>
        </pc:spChg>
        <pc:spChg chg="mod">
          <ac:chgData name="Kawanishi Tetsuya" userId="440016e27858312a" providerId="LiveId" clId="{3375B574-6F0B-4947-8917-2B6FAE8D25FD}" dt="2022-11-14T16:13:44.412" v="1" actId="1076"/>
          <ac:spMkLst>
            <pc:docMk/>
            <pc:sldMk cId="3241496372" sldId="347"/>
            <ac:spMk id="6058" creationId="{A17701B9-A637-1905-64A4-1D176D59D974}"/>
          </ac:spMkLst>
        </pc:spChg>
        <pc:spChg chg="mod">
          <ac:chgData name="Kawanishi Tetsuya" userId="440016e27858312a" providerId="LiveId" clId="{3375B574-6F0B-4947-8917-2B6FAE8D25FD}" dt="2022-11-14T16:13:44.412" v="1" actId="1076"/>
          <ac:spMkLst>
            <pc:docMk/>
            <pc:sldMk cId="3241496372" sldId="347"/>
            <ac:spMk id="6059" creationId="{AC05EC25-C682-DA34-352D-F132918A5069}"/>
          </ac:spMkLst>
        </pc:spChg>
        <pc:spChg chg="mod">
          <ac:chgData name="Kawanishi Tetsuya" userId="440016e27858312a" providerId="LiveId" clId="{3375B574-6F0B-4947-8917-2B6FAE8D25FD}" dt="2022-11-14T16:13:44.412" v="1" actId="1076"/>
          <ac:spMkLst>
            <pc:docMk/>
            <pc:sldMk cId="3241496372" sldId="347"/>
            <ac:spMk id="6060" creationId="{0103FD93-F268-2565-DAE5-DD6F3D49CE70}"/>
          </ac:spMkLst>
        </pc:spChg>
        <pc:spChg chg="mod">
          <ac:chgData name="Kawanishi Tetsuya" userId="440016e27858312a" providerId="LiveId" clId="{3375B574-6F0B-4947-8917-2B6FAE8D25FD}" dt="2022-11-14T16:13:44.412" v="1" actId="1076"/>
          <ac:spMkLst>
            <pc:docMk/>
            <pc:sldMk cId="3241496372" sldId="347"/>
            <ac:spMk id="6061" creationId="{B5F2B8AA-6360-9EF7-C537-9BF7221CBA09}"/>
          </ac:spMkLst>
        </pc:spChg>
        <pc:spChg chg="mod">
          <ac:chgData name="Kawanishi Tetsuya" userId="440016e27858312a" providerId="LiveId" clId="{3375B574-6F0B-4947-8917-2B6FAE8D25FD}" dt="2022-11-14T16:13:44.412" v="1" actId="1076"/>
          <ac:spMkLst>
            <pc:docMk/>
            <pc:sldMk cId="3241496372" sldId="347"/>
            <ac:spMk id="6062" creationId="{F7975391-F674-4175-55C7-10CEE9919ED8}"/>
          </ac:spMkLst>
        </pc:spChg>
        <pc:spChg chg="mod">
          <ac:chgData name="Kawanishi Tetsuya" userId="440016e27858312a" providerId="LiveId" clId="{3375B574-6F0B-4947-8917-2B6FAE8D25FD}" dt="2022-11-14T16:13:44.412" v="1" actId="1076"/>
          <ac:spMkLst>
            <pc:docMk/>
            <pc:sldMk cId="3241496372" sldId="347"/>
            <ac:spMk id="6063" creationId="{780FC28B-0B70-ED69-A3A5-52C63FE5E488}"/>
          </ac:spMkLst>
        </pc:spChg>
        <pc:spChg chg="mod">
          <ac:chgData name="Kawanishi Tetsuya" userId="440016e27858312a" providerId="LiveId" clId="{3375B574-6F0B-4947-8917-2B6FAE8D25FD}" dt="2022-11-14T16:13:44.412" v="1" actId="1076"/>
          <ac:spMkLst>
            <pc:docMk/>
            <pc:sldMk cId="3241496372" sldId="347"/>
            <ac:spMk id="6064" creationId="{64D64E24-4BE5-B89A-3A37-0EB136BFFEA3}"/>
          </ac:spMkLst>
        </pc:spChg>
        <pc:spChg chg="mod">
          <ac:chgData name="Kawanishi Tetsuya" userId="440016e27858312a" providerId="LiveId" clId="{3375B574-6F0B-4947-8917-2B6FAE8D25FD}" dt="2022-11-14T16:13:44.412" v="1" actId="1076"/>
          <ac:spMkLst>
            <pc:docMk/>
            <pc:sldMk cId="3241496372" sldId="347"/>
            <ac:spMk id="6065" creationId="{3C0A0989-F7D0-0D75-8F5E-801D5B1E432F}"/>
          </ac:spMkLst>
        </pc:spChg>
        <pc:spChg chg="mod">
          <ac:chgData name="Kawanishi Tetsuya" userId="440016e27858312a" providerId="LiveId" clId="{3375B574-6F0B-4947-8917-2B6FAE8D25FD}" dt="2022-11-14T16:13:44.412" v="1" actId="1076"/>
          <ac:spMkLst>
            <pc:docMk/>
            <pc:sldMk cId="3241496372" sldId="347"/>
            <ac:spMk id="6066" creationId="{E1BF1507-4CC8-C63A-05E4-F5BD3EC5F04B}"/>
          </ac:spMkLst>
        </pc:spChg>
        <pc:spChg chg="mod">
          <ac:chgData name="Kawanishi Tetsuya" userId="440016e27858312a" providerId="LiveId" clId="{3375B574-6F0B-4947-8917-2B6FAE8D25FD}" dt="2022-11-14T16:13:44.412" v="1" actId="1076"/>
          <ac:spMkLst>
            <pc:docMk/>
            <pc:sldMk cId="3241496372" sldId="347"/>
            <ac:spMk id="6067" creationId="{AD4BCBC7-D34F-8E40-D45F-ABCB964987B5}"/>
          </ac:spMkLst>
        </pc:spChg>
        <pc:spChg chg="mod">
          <ac:chgData name="Kawanishi Tetsuya" userId="440016e27858312a" providerId="LiveId" clId="{3375B574-6F0B-4947-8917-2B6FAE8D25FD}" dt="2022-11-14T16:13:44.412" v="1" actId="1076"/>
          <ac:spMkLst>
            <pc:docMk/>
            <pc:sldMk cId="3241496372" sldId="347"/>
            <ac:spMk id="6068" creationId="{53BA6E84-1547-FCDB-C892-A1B1CC3F72F9}"/>
          </ac:spMkLst>
        </pc:spChg>
        <pc:spChg chg="mod">
          <ac:chgData name="Kawanishi Tetsuya" userId="440016e27858312a" providerId="LiveId" clId="{3375B574-6F0B-4947-8917-2B6FAE8D25FD}" dt="2022-11-14T16:13:44.412" v="1" actId="1076"/>
          <ac:spMkLst>
            <pc:docMk/>
            <pc:sldMk cId="3241496372" sldId="347"/>
            <ac:spMk id="6069" creationId="{226AB84B-0C9E-C276-4CC3-E42B67ADF07A}"/>
          </ac:spMkLst>
        </pc:spChg>
        <pc:spChg chg="mod">
          <ac:chgData name="Kawanishi Tetsuya" userId="440016e27858312a" providerId="LiveId" clId="{3375B574-6F0B-4947-8917-2B6FAE8D25FD}" dt="2022-11-14T16:13:44.412" v="1" actId="1076"/>
          <ac:spMkLst>
            <pc:docMk/>
            <pc:sldMk cId="3241496372" sldId="347"/>
            <ac:spMk id="6070" creationId="{BB00327C-277E-E0F6-7F8A-3A09E2CA5098}"/>
          </ac:spMkLst>
        </pc:spChg>
        <pc:spChg chg="mod">
          <ac:chgData name="Kawanishi Tetsuya" userId="440016e27858312a" providerId="LiveId" clId="{3375B574-6F0B-4947-8917-2B6FAE8D25FD}" dt="2022-11-14T16:13:44.412" v="1" actId="1076"/>
          <ac:spMkLst>
            <pc:docMk/>
            <pc:sldMk cId="3241496372" sldId="347"/>
            <ac:spMk id="6071" creationId="{A8E14F0C-2608-CD03-A01F-379A90A5DC2B}"/>
          </ac:spMkLst>
        </pc:spChg>
        <pc:spChg chg="mod">
          <ac:chgData name="Kawanishi Tetsuya" userId="440016e27858312a" providerId="LiveId" clId="{3375B574-6F0B-4947-8917-2B6FAE8D25FD}" dt="2022-11-14T16:13:44.412" v="1" actId="1076"/>
          <ac:spMkLst>
            <pc:docMk/>
            <pc:sldMk cId="3241496372" sldId="347"/>
            <ac:spMk id="6072" creationId="{3053831F-591A-866F-91B8-D83CF30CEBE0}"/>
          </ac:spMkLst>
        </pc:spChg>
        <pc:spChg chg="mod">
          <ac:chgData name="Kawanishi Tetsuya" userId="440016e27858312a" providerId="LiveId" clId="{3375B574-6F0B-4947-8917-2B6FAE8D25FD}" dt="2022-11-14T16:13:44.412" v="1" actId="1076"/>
          <ac:spMkLst>
            <pc:docMk/>
            <pc:sldMk cId="3241496372" sldId="347"/>
            <ac:spMk id="6073" creationId="{DA7DCCEF-EF95-51B3-6A2A-773F73E3D16C}"/>
          </ac:spMkLst>
        </pc:spChg>
        <pc:spChg chg="mod">
          <ac:chgData name="Kawanishi Tetsuya" userId="440016e27858312a" providerId="LiveId" clId="{3375B574-6F0B-4947-8917-2B6FAE8D25FD}" dt="2022-11-14T16:13:44.412" v="1" actId="1076"/>
          <ac:spMkLst>
            <pc:docMk/>
            <pc:sldMk cId="3241496372" sldId="347"/>
            <ac:spMk id="6074" creationId="{8DBDCD2A-14F2-908B-201B-6A68CCB4F75D}"/>
          </ac:spMkLst>
        </pc:spChg>
        <pc:spChg chg="mod">
          <ac:chgData name="Kawanishi Tetsuya" userId="440016e27858312a" providerId="LiveId" clId="{3375B574-6F0B-4947-8917-2B6FAE8D25FD}" dt="2022-11-14T16:13:44.412" v="1" actId="1076"/>
          <ac:spMkLst>
            <pc:docMk/>
            <pc:sldMk cId="3241496372" sldId="347"/>
            <ac:spMk id="6075" creationId="{7C8D26F1-2859-710E-EBFF-E799F7408F72}"/>
          </ac:spMkLst>
        </pc:spChg>
        <pc:spChg chg="mod">
          <ac:chgData name="Kawanishi Tetsuya" userId="440016e27858312a" providerId="LiveId" clId="{3375B574-6F0B-4947-8917-2B6FAE8D25FD}" dt="2022-11-14T16:13:44.412" v="1" actId="1076"/>
          <ac:spMkLst>
            <pc:docMk/>
            <pc:sldMk cId="3241496372" sldId="347"/>
            <ac:spMk id="6076" creationId="{23CF860A-3851-66D6-D81D-0963B1745C48}"/>
          </ac:spMkLst>
        </pc:spChg>
        <pc:spChg chg="mod">
          <ac:chgData name="Kawanishi Tetsuya" userId="440016e27858312a" providerId="LiveId" clId="{3375B574-6F0B-4947-8917-2B6FAE8D25FD}" dt="2022-11-14T16:13:44.412" v="1" actId="1076"/>
          <ac:spMkLst>
            <pc:docMk/>
            <pc:sldMk cId="3241496372" sldId="347"/>
            <ac:spMk id="6077" creationId="{0FDDE043-F432-0438-A086-BD163F15CB55}"/>
          </ac:spMkLst>
        </pc:spChg>
        <pc:spChg chg="mod">
          <ac:chgData name="Kawanishi Tetsuya" userId="440016e27858312a" providerId="LiveId" clId="{3375B574-6F0B-4947-8917-2B6FAE8D25FD}" dt="2022-11-14T16:13:44.412" v="1" actId="1076"/>
          <ac:spMkLst>
            <pc:docMk/>
            <pc:sldMk cId="3241496372" sldId="347"/>
            <ac:spMk id="6078" creationId="{D2B4E274-1190-1030-A4BD-01E5CCA28187}"/>
          </ac:spMkLst>
        </pc:spChg>
        <pc:spChg chg="mod">
          <ac:chgData name="Kawanishi Tetsuya" userId="440016e27858312a" providerId="LiveId" clId="{3375B574-6F0B-4947-8917-2B6FAE8D25FD}" dt="2022-11-14T16:13:44.412" v="1" actId="1076"/>
          <ac:spMkLst>
            <pc:docMk/>
            <pc:sldMk cId="3241496372" sldId="347"/>
            <ac:spMk id="6079" creationId="{93F7D761-E3F2-9A52-C1F4-284D87A1FDD9}"/>
          </ac:spMkLst>
        </pc:spChg>
        <pc:spChg chg="mod">
          <ac:chgData name="Kawanishi Tetsuya" userId="440016e27858312a" providerId="LiveId" clId="{3375B574-6F0B-4947-8917-2B6FAE8D25FD}" dt="2022-11-14T16:13:44.412" v="1" actId="1076"/>
          <ac:spMkLst>
            <pc:docMk/>
            <pc:sldMk cId="3241496372" sldId="347"/>
            <ac:spMk id="6080" creationId="{EBC9577E-5B69-32FE-F4B2-CAB3692B34A3}"/>
          </ac:spMkLst>
        </pc:spChg>
        <pc:spChg chg="mod">
          <ac:chgData name="Kawanishi Tetsuya" userId="440016e27858312a" providerId="LiveId" clId="{3375B574-6F0B-4947-8917-2B6FAE8D25FD}" dt="2022-11-14T16:13:44.412" v="1" actId="1076"/>
          <ac:spMkLst>
            <pc:docMk/>
            <pc:sldMk cId="3241496372" sldId="347"/>
            <ac:spMk id="6081" creationId="{91BA4B84-0545-2F4B-CA55-2B624DAF4D00}"/>
          </ac:spMkLst>
        </pc:spChg>
        <pc:spChg chg="mod">
          <ac:chgData name="Kawanishi Tetsuya" userId="440016e27858312a" providerId="LiveId" clId="{3375B574-6F0B-4947-8917-2B6FAE8D25FD}" dt="2022-11-14T16:13:44.412" v="1" actId="1076"/>
          <ac:spMkLst>
            <pc:docMk/>
            <pc:sldMk cId="3241496372" sldId="347"/>
            <ac:spMk id="6082" creationId="{A8F0B7A4-E5AB-CDF9-3B4D-F26281EDCD33}"/>
          </ac:spMkLst>
        </pc:spChg>
        <pc:spChg chg="mod">
          <ac:chgData name="Kawanishi Tetsuya" userId="440016e27858312a" providerId="LiveId" clId="{3375B574-6F0B-4947-8917-2B6FAE8D25FD}" dt="2022-11-14T16:13:44.412" v="1" actId="1076"/>
          <ac:spMkLst>
            <pc:docMk/>
            <pc:sldMk cId="3241496372" sldId="347"/>
            <ac:spMk id="6083" creationId="{4AB6A8FF-660F-FE5E-7480-BA1DFB32049C}"/>
          </ac:spMkLst>
        </pc:spChg>
        <pc:spChg chg="mod">
          <ac:chgData name="Kawanishi Tetsuya" userId="440016e27858312a" providerId="LiveId" clId="{3375B574-6F0B-4947-8917-2B6FAE8D25FD}" dt="2022-11-14T16:13:44.412" v="1" actId="1076"/>
          <ac:spMkLst>
            <pc:docMk/>
            <pc:sldMk cId="3241496372" sldId="347"/>
            <ac:spMk id="6084" creationId="{AD3F296D-6F74-FFC2-FD7F-215CE7DCB149}"/>
          </ac:spMkLst>
        </pc:spChg>
        <pc:spChg chg="mod">
          <ac:chgData name="Kawanishi Tetsuya" userId="440016e27858312a" providerId="LiveId" clId="{3375B574-6F0B-4947-8917-2B6FAE8D25FD}" dt="2022-11-14T16:13:44.412" v="1" actId="1076"/>
          <ac:spMkLst>
            <pc:docMk/>
            <pc:sldMk cId="3241496372" sldId="347"/>
            <ac:spMk id="6085" creationId="{A296EC23-5DE1-2793-85FA-2CC6C95A158A}"/>
          </ac:spMkLst>
        </pc:spChg>
        <pc:spChg chg="mod">
          <ac:chgData name="Kawanishi Tetsuya" userId="440016e27858312a" providerId="LiveId" clId="{3375B574-6F0B-4947-8917-2B6FAE8D25FD}" dt="2022-11-14T16:13:44.412" v="1" actId="1076"/>
          <ac:spMkLst>
            <pc:docMk/>
            <pc:sldMk cId="3241496372" sldId="347"/>
            <ac:spMk id="6086" creationId="{16A062E2-2489-345A-C810-195ECC94FB86}"/>
          </ac:spMkLst>
        </pc:spChg>
        <pc:spChg chg="mod">
          <ac:chgData name="Kawanishi Tetsuya" userId="440016e27858312a" providerId="LiveId" clId="{3375B574-6F0B-4947-8917-2B6FAE8D25FD}" dt="2022-11-14T16:13:44.412" v="1" actId="1076"/>
          <ac:spMkLst>
            <pc:docMk/>
            <pc:sldMk cId="3241496372" sldId="347"/>
            <ac:spMk id="6087" creationId="{1ECEAA10-C4C4-A601-0332-F110B985D1ED}"/>
          </ac:spMkLst>
        </pc:spChg>
        <pc:spChg chg="mod">
          <ac:chgData name="Kawanishi Tetsuya" userId="440016e27858312a" providerId="LiveId" clId="{3375B574-6F0B-4947-8917-2B6FAE8D25FD}" dt="2022-11-14T16:13:44.412" v="1" actId="1076"/>
          <ac:spMkLst>
            <pc:docMk/>
            <pc:sldMk cId="3241496372" sldId="347"/>
            <ac:spMk id="6088" creationId="{B32D6DC2-BEC0-E358-712D-5BDAD847F363}"/>
          </ac:spMkLst>
        </pc:spChg>
        <pc:spChg chg="mod">
          <ac:chgData name="Kawanishi Tetsuya" userId="440016e27858312a" providerId="LiveId" clId="{3375B574-6F0B-4947-8917-2B6FAE8D25FD}" dt="2022-11-14T16:13:44.412" v="1" actId="1076"/>
          <ac:spMkLst>
            <pc:docMk/>
            <pc:sldMk cId="3241496372" sldId="347"/>
            <ac:spMk id="6089" creationId="{380B4EE2-311E-AD62-E4BE-1D9C762C8E8D}"/>
          </ac:spMkLst>
        </pc:spChg>
        <pc:spChg chg="mod">
          <ac:chgData name="Kawanishi Tetsuya" userId="440016e27858312a" providerId="LiveId" clId="{3375B574-6F0B-4947-8917-2B6FAE8D25FD}" dt="2022-11-14T16:13:44.412" v="1" actId="1076"/>
          <ac:spMkLst>
            <pc:docMk/>
            <pc:sldMk cId="3241496372" sldId="347"/>
            <ac:spMk id="6090" creationId="{A55F2BD8-D8D7-316D-EFC1-FC1E2A85B6BE}"/>
          </ac:spMkLst>
        </pc:spChg>
        <pc:spChg chg="mod">
          <ac:chgData name="Kawanishi Tetsuya" userId="440016e27858312a" providerId="LiveId" clId="{3375B574-6F0B-4947-8917-2B6FAE8D25FD}" dt="2022-11-14T16:13:44.412" v="1" actId="1076"/>
          <ac:spMkLst>
            <pc:docMk/>
            <pc:sldMk cId="3241496372" sldId="347"/>
            <ac:spMk id="6091" creationId="{F5662642-A1E0-E6CB-4DFD-81473780B6BB}"/>
          </ac:spMkLst>
        </pc:spChg>
        <pc:spChg chg="mod">
          <ac:chgData name="Kawanishi Tetsuya" userId="440016e27858312a" providerId="LiveId" clId="{3375B574-6F0B-4947-8917-2B6FAE8D25FD}" dt="2022-11-14T16:13:44.412" v="1" actId="1076"/>
          <ac:spMkLst>
            <pc:docMk/>
            <pc:sldMk cId="3241496372" sldId="347"/>
            <ac:spMk id="6092" creationId="{E9A57021-E5BD-99F0-0C53-40C8E3D9E402}"/>
          </ac:spMkLst>
        </pc:spChg>
        <pc:spChg chg="mod">
          <ac:chgData name="Kawanishi Tetsuya" userId="440016e27858312a" providerId="LiveId" clId="{3375B574-6F0B-4947-8917-2B6FAE8D25FD}" dt="2022-11-14T16:13:44.412" v="1" actId="1076"/>
          <ac:spMkLst>
            <pc:docMk/>
            <pc:sldMk cId="3241496372" sldId="347"/>
            <ac:spMk id="6093" creationId="{67BF8A87-7F1D-753C-93B9-F3E47DE92988}"/>
          </ac:spMkLst>
        </pc:spChg>
        <pc:spChg chg="mod">
          <ac:chgData name="Kawanishi Tetsuya" userId="440016e27858312a" providerId="LiveId" clId="{3375B574-6F0B-4947-8917-2B6FAE8D25FD}" dt="2022-11-14T16:13:44.412" v="1" actId="1076"/>
          <ac:spMkLst>
            <pc:docMk/>
            <pc:sldMk cId="3241496372" sldId="347"/>
            <ac:spMk id="6094" creationId="{74B2D91C-DBA9-F1AD-7CF8-F2FF8178619E}"/>
          </ac:spMkLst>
        </pc:spChg>
        <pc:spChg chg="mod">
          <ac:chgData name="Kawanishi Tetsuya" userId="440016e27858312a" providerId="LiveId" clId="{3375B574-6F0B-4947-8917-2B6FAE8D25FD}" dt="2022-11-14T16:13:44.412" v="1" actId="1076"/>
          <ac:spMkLst>
            <pc:docMk/>
            <pc:sldMk cId="3241496372" sldId="347"/>
            <ac:spMk id="6095" creationId="{DFA802B5-FE29-AF32-21B3-B7C4DEA54B60}"/>
          </ac:spMkLst>
        </pc:spChg>
        <pc:spChg chg="mod">
          <ac:chgData name="Kawanishi Tetsuya" userId="440016e27858312a" providerId="LiveId" clId="{3375B574-6F0B-4947-8917-2B6FAE8D25FD}" dt="2022-11-14T16:13:44.412" v="1" actId="1076"/>
          <ac:spMkLst>
            <pc:docMk/>
            <pc:sldMk cId="3241496372" sldId="347"/>
            <ac:spMk id="6096" creationId="{3CBF5C07-9D08-7C37-AF5C-F3FD3E5C4666}"/>
          </ac:spMkLst>
        </pc:spChg>
        <pc:spChg chg="mod">
          <ac:chgData name="Kawanishi Tetsuya" userId="440016e27858312a" providerId="LiveId" clId="{3375B574-6F0B-4947-8917-2B6FAE8D25FD}" dt="2022-11-14T16:13:44.412" v="1" actId="1076"/>
          <ac:spMkLst>
            <pc:docMk/>
            <pc:sldMk cId="3241496372" sldId="347"/>
            <ac:spMk id="6097" creationId="{53CC5EA5-03DB-121E-2F86-2189FFBC5D1A}"/>
          </ac:spMkLst>
        </pc:spChg>
        <pc:spChg chg="mod">
          <ac:chgData name="Kawanishi Tetsuya" userId="440016e27858312a" providerId="LiveId" clId="{3375B574-6F0B-4947-8917-2B6FAE8D25FD}" dt="2022-11-14T16:13:44.412" v="1" actId="1076"/>
          <ac:spMkLst>
            <pc:docMk/>
            <pc:sldMk cId="3241496372" sldId="347"/>
            <ac:spMk id="6098" creationId="{5BE1A185-F5C5-41CF-4F86-3E2087F64A98}"/>
          </ac:spMkLst>
        </pc:spChg>
        <pc:spChg chg="mod">
          <ac:chgData name="Kawanishi Tetsuya" userId="440016e27858312a" providerId="LiveId" clId="{3375B574-6F0B-4947-8917-2B6FAE8D25FD}" dt="2022-11-14T16:13:44.412" v="1" actId="1076"/>
          <ac:spMkLst>
            <pc:docMk/>
            <pc:sldMk cId="3241496372" sldId="347"/>
            <ac:spMk id="6099" creationId="{81975800-8482-D3C0-AE15-D468762EFE71}"/>
          </ac:spMkLst>
        </pc:spChg>
        <pc:spChg chg="mod">
          <ac:chgData name="Kawanishi Tetsuya" userId="440016e27858312a" providerId="LiveId" clId="{3375B574-6F0B-4947-8917-2B6FAE8D25FD}" dt="2022-11-14T16:13:44.412" v="1" actId="1076"/>
          <ac:spMkLst>
            <pc:docMk/>
            <pc:sldMk cId="3241496372" sldId="347"/>
            <ac:spMk id="6100" creationId="{50278CCD-DAEB-DD3B-2D06-26BD6AB23FD4}"/>
          </ac:spMkLst>
        </pc:spChg>
        <pc:spChg chg="mod">
          <ac:chgData name="Kawanishi Tetsuya" userId="440016e27858312a" providerId="LiveId" clId="{3375B574-6F0B-4947-8917-2B6FAE8D25FD}" dt="2022-11-14T16:13:44.412" v="1" actId="1076"/>
          <ac:spMkLst>
            <pc:docMk/>
            <pc:sldMk cId="3241496372" sldId="347"/>
            <ac:spMk id="6101" creationId="{0B971DA5-B332-C860-680E-B909B58925E9}"/>
          </ac:spMkLst>
        </pc:spChg>
        <pc:spChg chg="mod">
          <ac:chgData name="Kawanishi Tetsuya" userId="440016e27858312a" providerId="LiveId" clId="{3375B574-6F0B-4947-8917-2B6FAE8D25FD}" dt="2022-11-14T16:13:44.412" v="1" actId="1076"/>
          <ac:spMkLst>
            <pc:docMk/>
            <pc:sldMk cId="3241496372" sldId="347"/>
            <ac:spMk id="6102" creationId="{91E6FB83-7240-C682-6EE8-B89F409230DF}"/>
          </ac:spMkLst>
        </pc:spChg>
        <pc:spChg chg="mod">
          <ac:chgData name="Kawanishi Tetsuya" userId="440016e27858312a" providerId="LiveId" clId="{3375B574-6F0B-4947-8917-2B6FAE8D25FD}" dt="2022-11-14T16:13:44.412" v="1" actId="1076"/>
          <ac:spMkLst>
            <pc:docMk/>
            <pc:sldMk cId="3241496372" sldId="347"/>
            <ac:spMk id="6103" creationId="{4A2D4DF4-10E1-4F3F-FFD9-34468E79D105}"/>
          </ac:spMkLst>
        </pc:spChg>
        <pc:spChg chg="mod">
          <ac:chgData name="Kawanishi Tetsuya" userId="440016e27858312a" providerId="LiveId" clId="{3375B574-6F0B-4947-8917-2B6FAE8D25FD}" dt="2022-11-14T16:13:44.412" v="1" actId="1076"/>
          <ac:spMkLst>
            <pc:docMk/>
            <pc:sldMk cId="3241496372" sldId="347"/>
            <ac:spMk id="6104" creationId="{2EFCE1F9-6BDE-344C-396E-AA0B26615551}"/>
          </ac:spMkLst>
        </pc:spChg>
        <pc:spChg chg="mod">
          <ac:chgData name="Kawanishi Tetsuya" userId="440016e27858312a" providerId="LiveId" clId="{3375B574-6F0B-4947-8917-2B6FAE8D25FD}" dt="2022-11-14T16:13:44.412" v="1" actId="1076"/>
          <ac:spMkLst>
            <pc:docMk/>
            <pc:sldMk cId="3241496372" sldId="347"/>
            <ac:spMk id="6105" creationId="{01B4CB32-0A7D-A6DB-EA04-3329FEE7F2D5}"/>
          </ac:spMkLst>
        </pc:spChg>
        <pc:spChg chg="mod">
          <ac:chgData name="Kawanishi Tetsuya" userId="440016e27858312a" providerId="LiveId" clId="{3375B574-6F0B-4947-8917-2B6FAE8D25FD}" dt="2022-11-14T16:13:44.412" v="1" actId="1076"/>
          <ac:spMkLst>
            <pc:docMk/>
            <pc:sldMk cId="3241496372" sldId="347"/>
            <ac:spMk id="6106" creationId="{5FFEAD2B-FE3A-9E2C-2F4B-E1383F23D33E}"/>
          </ac:spMkLst>
        </pc:spChg>
        <pc:spChg chg="mod">
          <ac:chgData name="Kawanishi Tetsuya" userId="440016e27858312a" providerId="LiveId" clId="{3375B574-6F0B-4947-8917-2B6FAE8D25FD}" dt="2022-11-14T16:13:44.412" v="1" actId="1076"/>
          <ac:spMkLst>
            <pc:docMk/>
            <pc:sldMk cId="3241496372" sldId="347"/>
            <ac:spMk id="6107" creationId="{FD5C5BFE-4F7B-C33D-2603-130A3924B661}"/>
          </ac:spMkLst>
        </pc:spChg>
        <pc:spChg chg="mod">
          <ac:chgData name="Kawanishi Tetsuya" userId="440016e27858312a" providerId="LiveId" clId="{3375B574-6F0B-4947-8917-2B6FAE8D25FD}" dt="2022-11-14T16:13:44.412" v="1" actId="1076"/>
          <ac:spMkLst>
            <pc:docMk/>
            <pc:sldMk cId="3241496372" sldId="347"/>
            <ac:spMk id="6108" creationId="{0C38A8E9-AF64-F5B5-641D-D8174E40C402}"/>
          </ac:spMkLst>
        </pc:spChg>
        <pc:spChg chg="mod">
          <ac:chgData name="Kawanishi Tetsuya" userId="440016e27858312a" providerId="LiveId" clId="{3375B574-6F0B-4947-8917-2B6FAE8D25FD}" dt="2022-11-14T16:13:44.412" v="1" actId="1076"/>
          <ac:spMkLst>
            <pc:docMk/>
            <pc:sldMk cId="3241496372" sldId="347"/>
            <ac:spMk id="6109" creationId="{EE0BFF1E-4BAE-5798-96DD-E9AF1FEF067D}"/>
          </ac:spMkLst>
        </pc:spChg>
        <pc:spChg chg="mod">
          <ac:chgData name="Kawanishi Tetsuya" userId="440016e27858312a" providerId="LiveId" clId="{3375B574-6F0B-4947-8917-2B6FAE8D25FD}" dt="2022-11-14T16:13:44.412" v="1" actId="1076"/>
          <ac:spMkLst>
            <pc:docMk/>
            <pc:sldMk cId="3241496372" sldId="347"/>
            <ac:spMk id="6110" creationId="{FDBFD965-ED9E-C82D-3DFB-16BA0C19AD31}"/>
          </ac:spMkLst>
        </pc:spChg>
        <pc:spChg chg="mod">
          <ac:chgData name="Kawanishi Tetsuya" userId="440016e27858312a" providerId="LiveId" clId="{3375B574-6F0B-4947-8917-2B6FAE8D25FD}" dt="2022-11-14T16:13:44.412" v="1" actId="1076"/>
          <ac:spMkLst>
            <pc:docMk/>
            <pc:sldMk cId="3241496372" sldId="347"/>
            <ac:spMk id="6111" creationId="{5F62B5B3-A9D0-B583-136E-150836D8C263}"/>
          </ac:spMkLst>
        </pc:spChg>
        <pc:spChg chg="mod">
          <ac:chgData name="Kawanishi Tetsuya" userId="440016e27858312a" providerId="LiveId" clId="{3375B574-6F0B-4947-8917-2B6FAE8D25FD}" dt="2022-11-14T16:13:44.412" v="1" actId="1076"/>
          <ac:spMkLst>
            <pc:docMk/>
            <pc:sldMk cId="3241496372" sldId="347"/>
            <ac:spMk id="6112" creationId="{8DC5703A-0AE8-9E05-8229-6A960ADB4DFA}"/>
          </ac:spMkLst>
        </pc:spChg>
        <pc:spChg chg="mod">
          <ac:chgData name="Kawanishi Tetsuya" userId="440016e27858312a" providerId="LiveId" clId="{3375B574-6F0B-4947-8917-2B6FAE8D25FD}" dt="2022-11-14T16:13:44.412" v="1" actId="1076"/>
          <ac:spMkLst>
            <pc:docMk/>
            <pc:sldMk cId="3241496372" sldId="347"/>
            <ac:spMk id="6113" creationId="{0094CDF9-C807-A17B-E8BD-E7E65CAF8D5E}"/>
          </ac:spMkLst>
        </pc:spChg>
        <pc:spChg chg="mod">
          <ac:chgData name="Kawanishi Tetsuya" userId="440016e27858312a" providerId="LiveId" clId="{3375B574-6F0B-4947-8917-2B6FAE8D25FD}" dt="2022-11-14T16:13:44.412" v="1" actId="1076"/>
          <ac:spMkLst>
            <pc:docMk/>
            <pc:sldMk cId="3241496372" sldId="347"/>
            <ac:spMk id="6114" creationId="{EF87B098-E755-52A1-17D2-ABC356B1DA5B}"/>
          </ac:spMkLst>
        </pc:spChg>
        <pc:spChg chg="mod">
          <ac:chgData name="Kawanishi Tetsuya" userId="440016e27858312a" providerId="LiveId" clId="{3375B574-6F0B-4947-8917-2B6FAE8D25FD}" dt="2022-11-14T16:13:44.412" v="1" actId="1076"/>
          <ac:spMkLst>
            <pc:docMk/>
            <pc:sldMk cId="3241496372" sldId="347"/>
            <ac:spMk id="6115" creationId="{E3353951-0803-DF55-4437-B47B4D16BC63}"/>
          </ac:spMkLst>
        </pc:spChg>
        <pc:spChg chg="mod">
          <ac:chgData name="Kawanishi Tetsuya" userId="440016e27858312a" providerId="LiveId" clId="{3375B574-6F0B-4947-8917-2B6FAE8D25FD}" dt="2022-11-14T16:13:44.412" v="1" actId="1076"/>
          <ac:spMkLst>
            <pc:docMk/>
            <pc:sldMk cId="3241496372" sldId="347"/>
            <ac:spMk id="6116" creationId="{B896C612-F2EB-C596-4086-BA4C5E8917A1}"/>
          </ac:spMkLst>
        </pc:spChg>
        <pc:spChg chg="mod">
          <ac:chgData name="Kawanishi Tetsuya" userId="440016e27858312a" providerId="LiveId" clId="{3375B574-6F0B-4947-8917-2B6FAE8D25FD}" dt="2022-11-14T16:13:44.412" v="1" actId="1076"/>
          <ac:spMkLst>
            <pc:docMk/>
            <pc:sldMk cId="3241496372" sldId="347"/>
            <ac:spMk id="6117" creationId="{DFD04C16-6E7F-115E-6646-EE04A9408760}"/>
          </ac:spMkLst>
        </pc:spChg>
        <pc:spChg chg="mod">
          <ac:chgData name="Kawanishi Tetsuya" userId="440016e27858312a" providerId="LiveId" clId="{3375B574-6F0B-4947-8917-2B6FAE8D25FD}" dt="2022-11-14T16:13:44.412" v="1" actId="1076"/>
          <ac:spMkLst>
            <pc:docMk/>
            <pc:sldMk cId="3241496372" sldId="347"/>
            <ac:spMk id="6118" creationId="{8CE9061F-CE48-BE56-0333-77247D60C74D}"/>
          </ac:spMkLst>
        </pc:spChg>
        <pc:spChg chg="mod">
          <ac:chgData name="Kawanishi Tetsuya" userId="440016e27858312a" providerId="LiveId" clId="{3375B574-6F0B-4947-8917-2B6FAE8D25FD}" dt="2022-11-14T16:13:44.412" v="1" actId="1076"/>
          <ac:spMkLst>
            <pc:docMk/>
            <pc:sldMk cId="3241496372" sldId="347"/>
            <ac:spMk id="6119" creationId="{663F7A5C-4191-1F35-6ABC-EF15265ECCDE}"/>
          </ac:spMkLst>
        </pc:spChg>
        <pc:spChg chg="mod">
          <ac:chgData name="Kawanishi Tetsuya" userId="440016e27858312a" providerId="LiveId" clId="{3375B574-6F0B-4947-8917-2B6FAE8D25FD}" dt="2022-11-14T16:13:44.412" v="1" actId="1076"/>
          <ac:spMkLst>
            <pc:docMk/>
            <pc:sldMk cId="3241496372" sldId="347"/>
            <ac:spMk id="6120" creationId="{F0C91CE2-F0C7-33BA-AB45-0E79964B51AB}"/>
          </ac:spMkLst>
        </pc:spChg>
        <pc:spChg chg="mod">
          <ac:chgData name="Kawanishi Tetsuya" userId="440016e27858312a" providerId="LiveId" clId="{3375B574-6F0B-4947-8917-2B6FAE8D25FD}" dt="2022-11-14T16:13:44.412" v="1" actId="1076"/>
          <ac:spMkLst>
            <pc:docMk/>
            <pc:sldMk cId="3241496372" sldId="347"/>
            <ac:spMk id="6121" creationId="{41A3C1BA-4EA6-656C-7D94-74891D0581EB}"/>
          </ac:spMkLst>
        </pc:spChg>
        <pc:spChg chg="mod">
          <ac:chgData name="Kawanishi Tetsuya" userId="440016e27858312a" providerId="LiveId" clId="{3375B574-6F0B-4947-8917-2B6FAE8D25FD}" dt="2022-11-14T16:13:44.412" v="1" actId="1076"/>
          <ac:spMkLst>
            <pc:docMk/>
            <pc:sldMk cId="3241496372" sldId="347"/>
            <ac:spMk id="6122" creationId="{2A4C1B83-0DB8-2443-9FD0-41740EDA4C4D}"/>
          </ac:spMkLst>
        </pc:spChg>
        <pc:spChg chg="mod">
          <ac:chgData name="Kawanishi Tetsuya" userId="440016e27858312a" providerId="LiveId" clId="{3375B574-6F0B-4947-8917-2B6FAE8D25FD}" dt="2022-11-14T16:13:44.412" v="1" actId="1076"/>
          <ac:spMkLst>
            <pc:docMk/>
            <pc:sldMk cId="3241496372" sldId="347"/>
            <ac:spMk id="6123" creationId="{42C600C0-E770-7D76-4A5C-F25B26ED074C}"/>
          </ac:spMkLst>
        </pc:spChg>
        <pc:spChg chg="mod">
          <ac:chgData name="Kawanishi Tetsuya" userId="440016e27858312a" providerId="LiveId" clId="{3375B574-6F0B-4947-8917-2B6FAE8D25FD}" dt="2022-11-14T16:13:44.412" v="1" actId="1076"/>
          <ac:spMkLst>
            <pc:docMk/>
            <pc:sldMk cId="3241496372" sldId="347"/>
            <ac:spMk id="6124" creationId="{B58C7D70-1526-94E9-0889-752E866CD836}"/>
          </ac:spMkLst>
        </pc:spChg>
        <pc:spChg chg="mod">
          <ac:chgData name="Kawanishi Tetsuya" userId="440016e27858312a" providerId="LiveId" clId="{3375B574-6F0B-4947-8917-2B6FAE8D25FD}" dt="2022-11-14T16:13:44.412" v="1" actId="1076"/>
          <ac:spMkLst>
            <pc:docMk/>
            <pc:sldMk cId="3241496372" sldId="347"/>
            <ac:spMk id="6125" creationId="{5D337F2F-FF85-CC90-031B-73AE5F519739}"/>
          </ac:spMkLst>
        </pc:spChg>
        <pc:spChg chg="mod">
          <ac:chgData name="Kawanishi Tetsuya" userId="440016e27858312a" providerId="LiveId" clId="{3375B574-6F0B-4947-8917-2B6FAE8D25FD}" dt="2022-11-14T16:13:44.412" v="1" actId="1076"/>
          <ac:spMkLst>
            <pc:docMk/>
            <pc:sldMk cId="3241496372" sldId="347"/>
            <ac:spMk id="6126" creationId="{932637DA-A501-7A4E-F8FA-98892E052C5E}"/>
          </ac:spMkLst>
        </pc:spChg>
        <pc:spChg chg="mod">
          <ac:chgData name="Kawanishi Tetsuya" userId="440016e27858312a" providerId="LiveId" clId="{3375B574-6F0B-4947-8917-2B6FAE8D25FD}" dt="2022-11-14T16:13:44.412" v="1" actId="1076"/>
          <ac:spMkLst>
            <pc:docMk/>
            <pc:sldMk cId="3241496372" sldId="347"/>
            <ac:spMk id="6127" creationId="{635F84B0-9263-144C-6E94-10BB2E4841F7}"/>
          </ac:spMkLst>
        </pc:spChg>
        <pc:spChg chg="mod">
          <ac:chgData name="Kawanishi Tetsuya" userId="440016e27858312a" providerId="LiveId" clId="{3375B574-6F0B-4947-8917-2B6FAE8D25FD}" dt="2022-11-14T16:13:44.412" v="1" actId="1076"/>
          <ac:spMkLst>
            <pc:docMk/>
            <pc:sldMk cId="3241496372" sldId="347"/>
            <ac:spMk id="6128" creationId="{B76E3EBE-8AE2-5E8A-F3E5-70ED3C9F6DF9}"/>
          </ac:spMkLst>
        </pc:spChg>
        <pc:spChg chg="mod">
          <ac:chgData name="Kawanishi Tetsuya" userId="440016e27858312a" providerId="LiveId" clId="{3375B574-6F0B-4947-8917-2B6FAE8D25FD}" dt="2022-11-14T16:13:44.412" v="1" actId="1076"/>
          <ac:spMkLst>
            <pc:docMk/>
            <pc:sldMk cId="3241496372" sldId="347"/>
            <ac:spMk id="6129" creationId="{69838B18-654B-68EB-89E6-38F034FDD881}"/>
          </ac:spMkLst>
        </pc:spChg>
        <pc:spChg chg="mod">
          <ac:chgData name="Kawanishi Tetsuya" userId="440016e27858312a" providerId="LiveId" clId="{3375B574-6F0B-4947-8917-2B6FAE8D25FD}" dt="2022-11-14T16:13:44.412" v="1" actId="1076"/>
          <ac:spMkLst>
            <pc:docMk/>
            <pc:sldMk cId="3241496372" sldId="347"/>
            <ac:spMk id="6130" creationId="{8E8CCF32-8403-CB7A-0245-23906CA82D1D}"/>
          </ac:spMkLst>
        </pc:spChg>
        <pc:spChg chg="mod">
          <ac:chgData name="Kawanishi Tetsuya" userId="440016e27858312a" providerId="LiveId" clId="{3375B574-6F0B-4947-8917-2B6FAE8D25FD}" dt="2022-11-14T16:13:44.412" v="1" actId="1076"/>
          <ac:spMkLst>
            <pc:docMk/>
            <pc:sldMk cId="3241496372" sldId="347"/>
            <ac:spMk id="6131" creationId="{17F83B0E-8F84-E88F-4347-C1808A684631}"/>
          </ac:spMkLst>
        </pc:spChg>
        <pc:spChg chg="mod">
          <ac:chgData name="Kawanishi Tetsuya" userId="440016e27858312a" providerId="LiveId" clId="{3375B574-6F0B-4947-8917-2B6FAE8D25FD}" dt="2022-11-14T16:13:44.412" v="1" actId="1076"/>
          <ac:spMkLst>
            <pc:docMk/>
            <pc:sldMk cId="3241496372" sldId="347"/>
            <ac:spMk id="6132" creationId="{9FD6F802-FF82-468C-AA3B-3638C1B7BAC5}"/>
          </ac:spMkLst>
        </pc:spChg>
        <pc:spChg chg="mod">
          <ac:chgData name="Kawanishi Tetsuya" userId="440016e27858312a" providerId="LiveId" clId="{3375B574-6F0B-4947-8917-2B6FAE8D25FD}" dt="2022-11-14T16:13:44.412" v="1" actId="1076"/>
          <ac:spMkLst>
            <pc:docMk/>
            <pc:sldMk cId="3241496372" sldId="347"/>
            <ac:spMk id="6133" creationId="{00572824-4B08-2864-151E-1C394D9B4F73}"/>
          </ac:spMkLst>
        </pc:spChg>
        <pc:spChg chg="mod">
          <ac:chgData name="Kawanishi Tetsuya" userId="440016e27858312a" providerId="LiveId" clId="{3375B574-6F0B-4947-8917-2B6FAE8D25FD}" dt="2022-11-14T16:13:44.412" v="1" actId="1076"/>
          <ac:spMkLst>
            <pc:docMk/>
            <pc:sldMk cId="3241496372" sldId="347"/>
            <ac:spMk id="6134" creationId="{CB78FEB6-A665-8AE6-B823-36B09B69F5E1}"/>
          </ac:spMkLst>
        </pc:spChg>
        <pc:spChg chg="mod">
          <ac:chgData name="Kawanishi Tetsuya" userId="440016e27858312a" providerId="LiveId" clId="{3375B574-6F0B-4947-8917-2B6FAE8D25FD}" dt="2022-11-14T16:13:44.412" v="1" actId="1076"/>
          <ac:spMkLst>
            <pc:docMk/>
            <pc:sldMk cId="3241496372" sldId="347"/>
            <ac:spMk id="6135" creationId="{F35470ED-DA12-B31C-C25F-DB3A6998B458}"/>
          </ac:spMkLst>
        </pc:spChg>
        <pc:spChg chg="mod">
          <ac:chgData name="Kawanishi Tetsuya" userId="440016e27858312a" providerId="LiveId" clId="{3375B574-6F0B-4947-8917-2B6FAE8D25FD}" dt="2022-11-14T16:13:44.412" v="1" actId="1076"/>
          <ac:spMkLst>
            <pc:docMk/>
            <pc:sldMk cId="3241496372" sldId="347"/>
            <ac:spMk id="6136" creationId="{9D2D0AA6-2442-85FC-D420-7F8218282D27}"/>
          </ac:spMkLst>
        </pc:spChg>
        <pc:spChg chg="mod">
          <ac:chgData name="Kawanishi Tetsuya" userId="440016e27858312a" providerId="LiveId" clId="{3375B574-6F0B-4947-8917-2B6FAE8D25FD}" dt="2022-11-14T16:13:44.412" v="1" actId="1076"/>
          <ac:spMkLst>
            <pc:docMk/>
            <pc:sldMk cId="3241496372" sldId="347"/>
            <ac:spMk id="6137" creationId="{879725E9-F4E7-A147-A463-A4C8362CF883}"/>
          </ac:spMkLst>
        </pc:spChg>
        <pc:spChg chg="mod">
          <ac:chgData name="Kawanishi Tetsuya" userId="440016e27858312a" providerId="LiveId" clId="{3375B574-6F0B-4947-8917-2B6FAE8D25FD}" dt="2022-11-14T16:13:44.412" v="1" actId="1076"/>
          <ac:spMkLst>
            <pc:docMk/>
            <pc:sldMk cId="3241496372" sldId="347"/>
            <ac:spMk id="6138" creationId="{C29BEEFC-72F1-FF63-D8C2-135E643BE49C}"/>
          </ac:spMkLst>
        </pc:spChg>
        <pc:spChg chg="mod">
          <ac:chgData name="Kawanishi Tetsuya" userId="440016e27858312a" providerId="LiveId" clId="{3375B574-6F0B-4947-8917-2B6FAE8D25FD}" dt="2022-11-14T16:13:44.412" v="1" actId="1076"/>
          <ac:spMkLst>
            <pc:docMk/>
            <pc:sldMk cId="3241496372" sldId="347"/>
            <ac:spMk id="6139" creationId="{11E09B0D-CE06-E43B-BD49-33BF7D82CE0D}"/>
          </ac:spMkLst>
        </pc:spChg>
        <pc:spChg chg="mod">
          <ac:chgData name="Kawanishi Tetsuya" userId="440016e27858312a" providerId="LiveId" clId="{3375B574-6F0B-4947-8917-2B6FAE8D25FD}" dt="2022-11-14T16:13:44.412" v="1" actId="1076"/>
          <ac:spMkLst>
            <pc:docMk/>
            <pc:sldMk cId="3241496372" sldId="347"/>
            <ac:spMk id="6140" creationId="{2F6715E9-8448-F5B7-293A-103E64C389DA}"/>
          </ac:spMkLst>
        </pc:spChg>
        <pc:spChg chg="mod">
          <ac:chgData name="Kawanishi Tetsuya" userId="440016e27858312a" providerId="LiveId" clId="{3375B574-6F0B-4947-8917-2B6FAE8D25FD}" dt="2022-11-14T16:13:44.412" v="1" actId="1076"/>
          <ac:spMkLst>
            <pc:docMk/>
            <pc:sldMk cId="3241496372" sldId="347"/>
            <ac:spMk id="6141" creationId="{1C1BCF85-12C6-EE25-892F-C704849E33BE}"/>
          </ac:spMkLst>
        </pc:spChg>
        <pc:spChg chg="mod">
          <ac:chgData name="Kawanishi Tetsuya" userId="440016e27858312a" providerId="LiveId" clId="{3375B574-6F0B-4947-8917-2B6FAE8D25FD}" dt="2022-11-14T16:13:44.412" v="1" actId="1076"/>
          <ac:spMkLst>
            <pc:docMk/>
            <pc:sldMk cId="3241496372" sldId="347"/>
            <ac:spMk id="6142" creationId="{9C6A1AF9-7426-F0EB-AD71-AFF61AB0EC9D}"/>
          </ac:spMkLst>
        </pc:spChg>
        <pc:spChg chg="mod">
          <ac:chgData name="Kawanishi Tetsuya" userId="440016e27858312a" providerId="LiveId" clId="{3375B574-6F0B-4947-8917-2B6FAE8D25FD}" dt="2022-11-14T16:13:44.412" v="1" actId="1076"/>
          <ac:spMkLst>
            <pc:docMk/>
            <pc:sldMk cId="3241496372" sldId="347"/>
            <ac:spMk id="6143" creationId="{56969B25-A390-F4F8-4A04-7FDD57818FFA}"/>
          </ac:spMkLst>
        </pc:spChg>
        <pc:spChg chg="mod">
          <ac:chgData name="Kawanishi Tetsuya" userId="440016e27858312a" providerId="LiveId" clId="{3375B574-6F0B-4947-8917-2B6FAE8D25FD}" dt="2022-11-14T16:13:44.412" v="1" actId="1076"/>
          <ac:spMkLst>
            <pc:docMk/>
            <pc:sldMk cId="3241496372" sldId="347"/>
            <ac:spMk id="6144" creationId="{27EBF783-8735-64FF-60F4-1F4EC9574667}"/>
          </ac:spMkLst>
        </pc:spChg>
        <pc:spChg chg="mod">
          <ac:chgData name="Kawanishi Tetsuya" userId="440016e27858312a" providerId="LiveId" clId="{3375B574-6F0B-4947-8917-2B6FAE8D25FD}" dt="2022-11-14T16:13:44.412" v="1" actId="1076"/>
          <ac:spMkLst>
            <pc:docMk/>
            <pc:sldMk cId="3241496372" sldId="347"/>
            <ac:spMk id="6145" creationId="{E4C3A841-3829-6749-2C0F-3853CAB14BAA}"/>
          </ac:spMkLst>
        </pc:spChg>
        <pc:spChg chg="mod">
          <ac:chgData name="Kawanishi Tetsuya" userId="440016e27858312a" providerId="LiveId" clId="{3375B574-6F0B-4947-8917-2B6FAE8D25FD}" dt="2022-11-14T16:13:44.412" v="1" actId="1076"/>
          <ac:spMkLst>
            <pc:docMk/>
            <pc:sldMk cId="3241496372" sldId="347"/>
            <ac:spMk id="6146" creationId="{DB294496-F3DC-16AF-2AEB-341164AAC3F5}"/>
          </ac:spMkLst>
        </pc:spChg>
        <pc:spChg chg="mod">
          <ac:chgData name="Kawanishi Tetsuya" userId="440016e27858312a" providerId="LiveId" clId="{3375B574-6F0B-4947-8917-2B6FAE8D25FD}" dt="2022-11-14T16:13:44.412" v="1" actId="1076"/>
          <ac:spMkLst>
            <pc:docMk/>
            <pc:sldMk cId="3241496372" sldId="347"/>
            <ac:spMk id="6147" creationId="{25A677AA-8361-3337-D133-94BCF2193B20}"/>
          </ac:spMkLst>
        </pc:spChg>
        <pc:spChg chg="mod">
          <ac:chgData name="Kawanishi Tetsuya" userId="440016e27858312a" providerId="LiveId" clId="{3375B574-6F0B-4947-8917-2B6FAE8D25FD}" dt="2022-11-14T16:13:44.412" v="1" actId="1076"/>
          <ac:spMkLst>
            <pc:docMk/>
            <pc:sldMk cId="3241496372" sldId="347"/>
            <ac:spMk id="6148" creationId="{B25AFAAA-C476-6B3C-1717-7CFFAF2A0E59}"/>
          </ac:spMkLst>
        </pc:spChg>
        <pc:spChg chg="mod">
          <ac:chgData name="Kawanishi Tetsuya" userId="440016e27858312a" providerId="LiveId" clId="{3375B574-6F0B-4947-8917-2B6FAE8D25FD}" dt="2022-11-14T16:13:44.412" v="1" actId="1076"/>
          <ac:spMkLst>
            <pc:docMk/>
            <pc:sldMk cId="3241496372" sldId="347"/>
            <ac:spMk id="6149" creationId="{714B63B8-FB98-F380-01BE-FEEE10192F3F}"/>
          </ac:spMkLst>
        </pc:spChg>
        <pc:spChg chg="mod">
          <ac:chgData name="Kawanishi Tetsuya" userId="440016e27858312a" providerId="LiveId" clId="{3375B574-6F0B-4947-8917-2B6FAE8D25FD}" dt="2022-11-14T16:13:44.412" v="1" actId="1076"/>
          <ac:spMkLst>
            <pc:docMk/>
            <pc:sldMk cId="3241496372" sldId="347"/>
            <ac:spMk id="6150" creationId="{F91867AF-295D-C0E6-563D-6B5D40470F8B}"/>
          </ac:spMkLst>
        </pc:spChg>
        <pc:spChg chg="mod">
          <ac:chgData name="Kawanishi Tetsuya" userId="440016e27858312a" providerId="LiveId" clId="{3375B574-6F0B-4947-8917-2B6FAE8D25FD}" dt="2022-11-14T16:13:44.412" v="1" actId="1076"/>
          <ac:spMkLst>
            <pc:docMk/>
            <pc:sldMk cId="3241496372" sldId="347"/>
            <ac:spMk id="6151" creationId="{A6E9ABDC-38B1-0158-7613-518F76BF8693}"/>
          </ac:spMkLst>
        </pc:spChg>
        <pc:spChg chg="mod">
          <ac:chgData name="Kawanishi Tetsuya" userId="440016e27858312a" providerId="LiveId" clId="{3375B574-6F0B-4947-8917-2B6FAE8D25FD}" dt="2022-11-14T16:13:44.412" v="1" actId="1076"/>
          <ac:spMkLst>
            <pc:docMk/>
            <pc:sldMk cId="3241496372" sldId="347"/>
            <ac:spMk id="6152" creationId="{19173663-7841-6B3D-65FB-618630A6ED7F}"/>
          </ac:spMkLst>
        </pc:spChg>
        <pc:spChg chg="mod">
          <ac:chgData name="Kawanishi Tetsuya" userId="440016e27858312a" providerId="LiveId" clId="{3375B574-6F0B-4947-8917-2B6FAE8D25FD}" dt="2022-11-14T16:13:44.412" v="1" actId="1076"/>
          <ac:spMkLst>
            <pc:docMk/>
            <pc:sldMk cId="3241496372" sldId="347"/>
            <ac:spMk id="6153" creationId="{3FF79AD6-52A1-CE2B-98FB-DA0B1CF94792}"/>
          </ac:spMkLst>
        </pc:spChg>
        <pc:spChg chg="mod">
          <ac:chgData name="Kawanishi Tetsuya" userId="440016e27858312a" providerId="LiveId" clId="{3375B574-6F0B-4947-8917-2B6FAE8D25FD}" dt="2022-11-14T16:13:44.412" v="1" actId="1076"/>
          <ac:spMkLst>
            <pc:docMk/>
            <pc:sldMk cId="3241496372" sldId="347"/>
            <ac:spMk id="6154" creationId="{F6A48786-DE0E-1485-9B2F-E0F1E482564E}"/>
          </ac:spMkLst>
        </pc:spChg>
        <pc:spChg chg="mod">
          <ac:chgData name="Kawanishi Tetsuya" userId="440016e27858312a" providerId="LiveId" clId="{3375B574-6F0B-4947-8917-2B6FAE8D25FD}" dt="2022-11-14T16:13:44.412" v="1" actId="1076"/>
          <ac:spMkLst>
            <pc:docMk/>
            <pc:sldMk cId="3241496372" sldId="347"/>
            <ac:spMk id="6155" creationId="{430BBF18-C2DD-97C8-DF9A-B6E505704031}"/>
          </ac:spMkLst>
        </pc:spChg>
        <pc:spChg chg="mod">
          <ac:chgData name="Kawanishi Tetsuya" userId="440016e27858312a" providerId="LiveId" clId="{3375B574-6F0B-4947-8917-2B6FAE8D25FD}" dt="2022-11-14T16:13:44.412" v="1" actId="1076"/>
          <ac:spMkLst>
            <pc:docMk/>
            <pc:sldMk cId="3241496372" sldId="347"/>
            <ac:spMk id="6156" creationId="{35EB06AD-5206-E938-0D1B-DCAA16002BD7}"/>
          </ac:spMkLst>
        </pc:spChg>
        <pc:spChg chg="mod">
          <ac:chgData name="Kawanishi Tetsuya" userId="440016e27858312a" providerId="LiveId" clId="{3375B574-6F0B-4947-8917-2B6FAE8D25FD}" dt="2022-11-14T16:13:44.412" v="1" actId="1076"/>
          <ac:spMkLst>
            <pc:docMk/>
            <pc:sldMk cId="3241496372" sldId="347"/>
            <ac:spMk id="6157" creationId="{80FA544D-68C7-63F8-A314-C80C374D6CB2}"/>
          </ac:spMkLst>
        </pc:spChg>
        <pc:spChg chg="mod">
          <ac:chgData name="Kawanishi Tetsuya" userId="440016e27858312a" providerId="LiveId" clId="{3375B574-6F0B-4947-8917-2B6FAE8D25FD}" dt="2022-11-14T16:13:44.412" v="1" actId="1076"/>
          <ac:spMkLst>
            <pc:docMk/>
            <pc:sldMk cId="3241496372" sldId="347"/>
            <ac:spMk id="6158" creationId="{56D0CB2E-6396-FEDE-208C-99F70A189C17}"/>
          </ac:spMkLst>
        </pc:spChg>
        <pc:spChg chg="mod">
          <ac:chgData name="Kawanishi Tetsuya" userId="440016e27858312a" providerId="LiveId" clId="{3375B574-6F0B-4947-8917-2B6FAE8D25FD}" dt="2022-11-14T16:13:44.412" v="1" actId="1076"/>
          <ac:spMkLst>
            <pc:docMk/>
            <pc:sldMk cId="3241496372" sldId="347"/>
            <ac:spMk id="6159" creationId="{2AC83E34-BC1A-55CC-F9B2-BADF6BF0B27A}"/>
          </ac:spMkLst>
        </pc:spChg>
        <pc:spChg chg="mod">
          <ac:chgData name="Kawanishi Tetsuya" userId="440016e27858312a" providerId="LiveId" clId="{3375B574-6F0B-4947-8917-2B6FAE8D25FD}" dt="2022-11-14T16:13:44.412" v="1" actId="1076"/>
          <ac:spMkLst>
            <pc:docMk/>
            <pc:sldMk cId="3241496372" sldId="347"/>
            <ac:spMk id="6160" creationId="{E4E9D194-E254-FA19-EEA0-3942AA2CC137}"/>
          </ac:spMkLst>
        </pc:spChg>
        <pc:spChg chg="mod">
          <ac:chgData name="Kawanishi Tetsuya" userId="440016e27858312a" providerId="LiveId" clId="{3375B574-6F0B-4947-8917-2B6FAE8D25FD}" dt="2022-11-14T16:13:44.412" v="1" actId="1076"/>
          <ac:spMkLst>
            <pc:docMk/>
            <pc:sldMk cId="3241496372" sldId="347"/>
            <ac:spMk id="6161" creationId="{B305BBC1-19D7-B8ED-563C-5D8FFDF35D0D}"/>
          </ac:spMkLst>
        </pc:spChg>
        <pc:spChg chg="mod">
          <ac:chgData name="Kawanishi Tetsuya" userId="440016e27858312a" providerId="LiveId" clId="{3375B574-6F0B-4947-8917-2B6FAE8D25FD}" dt="2022-11-14T16:13:44.412" v="1" actId="1076"/>
          <ac:spMkLst>
            <pc:docMk/>
            <pc:sldMk cId="3241496372" sldId="347"/>
            <ac:spMk id="6162" creationId="{785CBC55-9757-A425-9EC5-13E7AFA9109D}"/>
          </ac:spMkLst>
        </pc:spChg>
        <pc:spChg chg="mod">
          <ac:chgData name="Kawanishi Tetsuya" userId="440016e27858312a" providerId="LiveId" clId="{3375B574-6F0B-4947-8917-2B6FAE8D25FD}" dt="2022-11-14T16:13:44.412" v="1" actId="1076"/>
          <ac:spMkLst>
            <pc:docMk/>
            <pc:sldMk cId="3241496372" sldId="347"/>
            <ac:spMk id="6163" creationId="{038C0E33-4083-A174-1A8F-080C5A20631E}"/>
          </ac:spMkLst>
        </pc:spChg>
        <pc:spChg chg="mod">
          <ac:chgData name="Kawanishi Tetsuya" userId="440016e27858312a" providerId="LiveId" clId="{3375B574-6F0B-4947-8917-2B6FAE8D25FD}" dt="2022-11-14T16:13:44.412" v="1" actId="1076"/>
          <ac:spMkLst>
            <pc:docMk/>
            <pc:sldMk cId="3241496372" sldId="347"/>
            <ac:spMk id="6164" creationId="{CF338757-F3C0-C04F-3371-BC08A8F08B2E}"/>
          </ac:spMkLst>
        </pc:spChg>
        <pc:spChg chg="mod">
          <ac:chgData name="Kawanishi Tetsuya" userId="440016e27858312a" providerId="LiveId" clId="{3375B574-6F0B-4947-8917-2B6FAE8D25FD}" dt="2022-11-14T16:13:44.412" v="1" actId="1076"/>
          <ac:spMkLst>
            <pc:docMk/>
            <pc:sldMk cId="3241496372" sldId="347"/>
            <ac:spMk id="6165" creationId="{DEBAB1FF-4AAA-3ADD-2314-184224A973DE}"/>
          </ac:spMkLst>
        </pc:spChg>
        <pc:spChg chg="mod">
          <ac:chgData name="Kawanishi Tetsuya" userId="440016e27858312a" providerId="LiveId" clId="{3375B574-6F0B-4947-8917-2B6FAE8D25FD}" dt="2022-11-14T16:13:44.412" v="1" actId="1076"/>
          <ac:spMkLst>
            <pc:docMk/>
            <pc:sldMk cId="3241496372" sldId="347"/>
            <ac:spMk id="6166" creationId="{9ABCA2BC-728C-30CC-6B9D-CF962931200B}"/>
          </ac:spMkLst>
        </pc:spChg>
        <pc:spChg chg="mod">
          <ac:chgData name="Kawanishi Tetsuya" userId="440016e27858312a" providerId="LiveId" clId="{3375B574-6F0B-4947-8917-2B6FAE8D25FD}" dt="2022-11-14T16:13:44.412" v="1" actId="1076"/>
          <ac:spMkLst>
            <pc:docMk/>
            <pc:sldMk cId="3241496372" sldId="347"/>
            <ac:spMk id="6167" creationId="{140E0C98-804B-417B-15D5-58C2C8FAA5B9}"/>
          </ac:spMkLst>
        </pc:spChg>
        <pc:spChg chg="mod">
          <ac:chgData name="Kawanishi Tetsuya" userId="440016e27858312a" providerId="LiveId" clId="{3375B574-6F0B-4947-8917-2B6FAE8D25FD}" dt="2022-11-14T16:13:44.412" v="1" actId="1076"/>
          <ac:spMkLst>
            <pc:docMk/>
            <pc:sldMk cId="3241496372" sldId="347"/>
            <ac:spMk id="6168" creationId="{FE32AA31-7B8F-BA31-F94C-8B3260559829}"/>
          </ac:spMkLst>
        </pc:spChg>
        <pc:spChg chg="mod">
          <ac:chgData name="Kawanishi Tetsuya" userId="440016e27858312a" providerId="LiveId" clId="{3375B574-6F0B-4947-8917-2B6FAE8D25FD}" dt="2022-11-14T16:13:44.412" v="1" actId="1076"/>
          <ac:spMkLst>
            <pc:docMk/>
            <pc:sldMk cId="3241496372" sldId="347"/>
            <ac:spMk id="6169" creationId="{B495F41B-DBDD-06A2-032B-9DA383E16502}"/>
          </ac:spMkLst>
        </pc:spChg>
        <pc:spChg chg="mod">
          <ac:chgData name="Kawanishi Tetsuya" userId="440016e27858312a" providerId="LiveId" clId="{3375B574-6F0B-4947-8917-2B6FAE8D25FD}" dt="2022-11-14T16:13:44.412" v="1" actId="1076"/>
          <ac:spMkLst>
            <pc:docMk/>
            <pc:sldMk cId="3241496372" sldId="347"/>
            <ac:spMk id="6170" creationId="{E51E701B-0A41-13E1-35DC-6807AD9DD36C}"/>
          </ac:spMkLst>
        </pc:spChg>
        <pc:spChg chg="mod">
          <ac:chgData name="Kawanishi Tetsuya" userId="440016e27858312a" providerId="LiveId" clId="{3375B574-6F0B-4947-8917-2B6FAE8D25FD}" dt="2022-11-14T16:13:44.412" v="1" actId="1076"/>
          <ac:spMkLst>
            <pc:docMk/>
            <pc:sldMk cId="3241496372" sldId="347"/>
            <ac:spMk id="6171" creationId="{3077E918-1579-EBA2-E6AA-AD373544EB17}"/>
          </ac:spMkLst>
        </pc:spChg>
        <pc:spChg chg="mod">
          <ac:chgData name="Kawanishi Tetsuya" userId="440016e27858312a" providerId="LiveId" clId="{3375B574-6F0B-4947-8917-2B6FAE8D25FD}" dt="2022-11-14T16:13:44.412" v="1" actId="1076"/>
          <ac:spMkLst>
            <pc:docMk/>
            <pc:sldMk cId="3241496372" sldId="347"/>
            <ac:spMk id="6172" creationId="{62FC2AF2-6EF5-9353-A6FB-EB0E52B863B0}"/>
          </ac:spMkLst>
        </pc:spChg>
        <pc:spChg chg="mod">
          <ac:chgData name="Kawanishi Tetsuya" userId="440016e27858312a" providerId="LiveId" clId="{3375B574-6F0B-4947-8917-2B6FAE8D25FD}" dt="2022-11-14T16:13:44.412" v="1" actId="1076"/>
          <ac:spMkLst>
            <pc:docMk/>
            <pc:sldMk cId="3241496372" sldId="347"/>
            <ac:spMk id="6173" creationId="{0F5E390B-1EAD-39B1-09D0-F62827445CDF}"/>
          </ac:spMkLst>
        </pc:spChg>
        <pc:spChg chg="mod">
          <ac:chgData name="Kawanishi Tetsuya" userId="440016e27858312a" providerId="LiveId" clId="{3375B574-6F0B-4947-8917-2B6FAE8D25FD}" dt="2022-11-14T16:13:44.412" v="1" actId="1076"/>
          <ac:spMkLst>
            <pc:docMk/>
            <pc:sldMk cId="3241496372" sldId="347"/>
            <ac:spMk id="6174" creationId="{C432418D-7774-4186-D6C2-7B57C510930D}"/>
          </ac:spMkLst>
        </pc:spChg>
        <pc:spChg chg="mod">
          <ac:chgData name="Kawanishi Tetsuya" userId="440016e27858312a" providerId="LiveId" clId="{3375B574-6F0B-4947-8917-2B6FAE8D25FD}" dt="2022-11-14T16:13:44.412" v="1" actId="1076"/>
          <ac:spMkLst>
            <pc:docMk/>
            <pc:sldMk cId="3241496372" sldId="347"/>
            <ac:spMk id="6175" creationId="{7159F97F-CE3A-54CE-7330-5E19B2459662}"/>
          </ac:spMkLst>
        </pc:spChg>
        <pc:spChg chg="mod">
          <ac:chgData name="Kawanishi Tetsuya" userId="440016e27858312a" providerId="LiveId" clId="{3375B574-6F0B-4947-8917-2B6FAE8D25FD}" dt="2022-11-14T16:13:44.412" v="1" actId="1076"/>
          <ac:spMkLst>
            <pc:docMk/>
            <pc:sldMk cId="3241496372" sldId="347"/>
            <ac:spMk id="6176" creationId="{99E3EC8B-0849-9643-8F93-2C145A4E040F}"/>
          </ac:spMkLst>
        </pc:spChg>
        <pc:spChg chg="mod">
          <ac:chgData name="Kawanishi Tetsuya" userId="440016e27858312a" providerId="LiveId" clId="{3375B574-6F0B-4947-8917-2B6FAE8D25FD}" dt="2022-11-14T16:13:44.412" v="1" actId="1076"/>
          <ac:spMkLst>
            <pc:docMk/>
            <pc:sldMk cId="3241496372" sldId="347"/>
            <ac:spMk id="6177" creationId="{B9453C82-B815-D39D-25CC-CE189DD5765E}"/>
          </ac:spMkLst>
        </pc:spChg>
        <pc:spChg chg="mod">
          <ac:chgData name="Kawanishi Tetsuya" userId="440016e27858312a" providerId="LiveId" clId="{3375B574-6F0B-4947-8917-2B6FAE8D25FD}" dt="2022-11-14T16:13:44.412" v="1" actId="1076"/>
          <ac:spMkLst>
            <pc:docMk/>
            <pc:sldMk cId="3241496372" sldId="347"/>
            <ac:spMk id="6178" creationId="{E5F2CF9E-F6CB-58F3-6DDB-F4F2A87F6641}"/>
          </ac:spMkLst>
        </pc:spChg>
        <pc:spChg chg="mod">
          <ac:chgData name="Kawanishi Tetsuya" userId="440016e27858312a" providerId="LiveId" clId="{3375B574-6F0B-4947-8917-2B6FAE8D25FD}" dt="2022-11-14T16:13:44.412" v="1" actId="1076"/>
          <ac:spMkLst>
            <pc:docMk/>
            <pc:sldMk cId="3241496372" sldId="347"/>
            <ac:spMk id="6179" creationId="{8C48CF46-4E90-FE5A-D79F-F9F6624A89BF}"/>
          </ac:spMkLst>
        </pc:spChg>
        <pc:spChg chg="mod">
          <ac:chgData name="Kawanishi Tetsuya" userId="440016e27858312a" providerId="LiveId" clId="{3375B574-6F0B-4947-8917-2B6FAE8D25FD}" dt="2022-11-14T16:13:44.412" v="1" actId="1076"/>
          <ac:spMkLst>
            <pc:docMk/>
            <pc:sldMk cId="3241496372" sldId="347"/>
            <ac:spMk id="6180" creationId="{79CF415A-DF65-91C8-9F25-E7ADE221B84A}"/>
          </ac:spMkLst>
        </pc:spChg>
        <pc:spChg chg="mod">
          <ac:chgData name="Kawanishi Tetsuya" userId="440016e27858312a" providerId="LiveId" clId="{3375B574-6F0B-4947-8917-2B6FAE8D25FD}" dt="2022-11-14T16:13:44.412" v="1" actId="1076"/>
          <ac:spMkLst>
            <pc:docMk/>
            <pc:sldMk cId="3241496372" sldId="347"/>
            <ac:spMk id="6181" creationId="{660321EC-1E32-3198-595C-D1D6A85B6B56}"/>
          </ac:spMkLst>
        </pc:spChg>
        <pc:spChg chg="mod">
          <ac:chgData name="Kawanishi Tetsuya" userId="440016e27858312a" providerId="LiveId" clId="{3375B574-6F0B-4947-8917-2B6FAE8D25FD}" dt="2022-11-14T16:13:44.412" v="1" actId="1076"/>
          <ac:spMkLst>
            <pc:docMk/>
            <pc:sldMk cId="3241496372" sldId="347"/>
            <ac:spMk id="6182" creationId="{7817A20C-0CA6-D170-3222-A60698FBA14E}"/>
          </ac:spMkLst>
        </pc:spChg>
        <pc:spChg chg="mod">
          <ac:chgData name="Kawanishi Tetsuya" userId="440016e27858312a" providerId="LiveId" clId="{3375B574-6F0B-4947-8917-2B6FAE8D25FD}" dt="2022-11-14T16:13:44.412" v="1" actId="1076"/>
          <ac:spMkLst>
            <pc:docMk/>
            <pc:sldMk cId="3241496372" sldId="347"/>
            <ac:spMk id="6183" creationId="{CD053F0C-6D3D-85E0-56BE-E39403A0FBEA}"/>
          </ac:spMkLst>
        </pc:spChg>
        <pc:spChg chg="mod">
          <ac:chgData name="Kawanishi Tetsuya" userId="440016e27858312a" providerId="LiveId" clId="{3375B574-6F0B-4947-8917-2B6FAE8D25FD}" dt="2022-11-14T16:13:44.412" v="1" actId="1076"/>
          <ac:spMkLst>
            <pc:docMk/>
            <pc:sldMk cId="3241496372" sldId="347"/>
            <ac:spMk id="6184" creationId="{DBE93BB4-1DF6-582F-0A2E-8B4B82C69B3A}"/>
          </ac:spMkLst>
        </pc:spChg>
        <pc:spChg chg="mod">
          <ac:chgData name="Kawanishi Tetsuya" userId="440016e27858312a" providerId="LiveId" clId="{3375B574-6F0B-4947-8917-2B6FAE8D25FD}" dt="2022-11-14T16:13:44.412" v="1" actId="1076"/>
          <ac:spMkLst>
            <pc:docMk/>
            <pc:sldMk cId="3241496372" sldId="347"/>
            <ac:spMk id="6185" creationId="{D6C0A1F6-8279-6B7C-0CF1-9FF3B3ECE03D}"/>
          </ac:spMkLst>
        </pc:spChg>
        <pc:spChg chg="mod">
          <ac:chgData name="Kawanishi Tetsuya" userId="440016e27858312a" providerId="LiveId" clId="{3375B574-6F0B-4947-8917-2B6FAE8D25FD}" dt="2022-11-14T16:13:44.412" v="1" actId="1076"/>
          <ac:spMkLst>
            <pc:docMk/>
            <pc:sldMk cId="3241496372" sldId="347"/>
            <ac:spMk id="6186" creationId="{1E114C12-6ED8-832B-1F46-2A81A0090718}"/>
          </ac:spMkLst>
        </pc:spChg>
        <pc:spChg chg="mod">
          <ac:chgData name="Kawanishi Tetsuya" userId="440016e27858312a" providerId="LiveId" clId="{3375B574-6F0B-4947-8917-2B6FAE8D25FD}" dt="2022-11-14T16:13:44.412" v="1" actId="1076"/>
          <ac:spMkLst>
            <pc:docMk/>
            <pc:sldMk cId="3241496372" sldId="347"/>
            <ac:spMk id="6187" creationId="{CA80919B-BB03-B90C-E2F7-4CBD6D34B34A}"/>
          </ac:spMkLst>
        </pc:spChg>
        <pc:spChg chg="mod">
          <ac:chgData name="Kawanishi Tetsuya" userId="440016e27858312a" providerId="LiveId" clId="{3375B574-6F0B-4947-8917-2B6FAE8D25FD}" dt="2022-11-14T16:13:44.412" v="1" actId="1076"/>
          <ac:spMkLst>
            <pc:docMk/>
            <pc:sldMk cId="3241496372" sldId="347"/>
            <ac:spMk id="6188" creationId="{C0F1AC20-40DA-68AE-B912-AD1714400ED7}"/>
          </ac:spMkLst>
        </pc:spChg>
        <pc:spChg chg="mod">
          <ac:chgData name="Kawanishi Tetsuya" userId="440016e27858312a" providerId="LiveId" clId="{3375B574-6F0B-4947-8917-2B6FAE8D25FD}" dt="2022-11-14T16:13:44.412" v="1" actId="1076"/>
          <ac:spMkLst>
            <pc:docMk/>
            <pc:sldMk cId="3241496372" sldId="347"/>
            <ac:spMk id="6189" creationId="{FA09708E-D837-23E9-A717-08431FBE0C42}"/>
          </ac:spMkLst>
        </pc:spChg>
        <pc:spChg chg="mod">
          <ac:chgData name="Kawanishi Tetsuya" userId="440016e27858312a" providerId="LiveId" clId="{3375B574-6F0B-4947-8917-2B6FAE8D25FD}" dt="2022-11-14T16:13:44.412" v="1" actId="1076"/>
          <ac:spMkLst>
            <pc:docMk/>
            <pc:sldMk cId="3241496372" sldId="347"/>
            <ac:spMk id="6190" creationId="{C5341087-DC4C-7014-33A8-B6881A39FF0D}"/>
          </ac:spMkLst>
        </pc:spChg>
        <pc:spChg chg="mod">
          <ac:chgData name="Kawanishi Tetsuya" userId="440016e27858312a" providerId="LiveId" clId="{3375B574-6F0B-4947-8917-2B6FAE8D25FD}" dt="2022-11-14T16:13:44.412" v="1" actId="1076"/>
          <ac:spMkLst>
            <pc:docMk/>
            <pc:sldMk cId="3241496372" sldId="347"/>
            <ac:spMk id="6191" creationId="{10FA1FF9-3D17-5A5C-54E9-1B30D115020A}"/>
          </ac:spMkLst>
        </pc:spChg>
        <pc:spChg chg="mod">
          <ac:chgData name="Kawanishi Tetsuya" userId="440016e27858312a" providerId="LiveId" clId="{3375B574-6F0B-4947-8917-2B6FAE8D25FD}" dt="2022-11-14T16:13:44.412" v="1" actId="1076"/>
          <ac:spMkLst>
            <pc:docMk/>
            <pc:sldMk cId="3241496372" sldId="347"/>
            <ac:spMk id="6192" creationId="{39A2AFB4-4D7B-9CFC-3C6D-75307D7F6DBD}"/>
          </ac:spMkLst>
        </pc:spChg>
        <pc:spChg chg="mod">
          <ac:chgData name="Kawanishi Tetsuya" userId="440016e27858312a" providerId="LiveId" clId="{3375B574-6F0B-4947-8917-2B6FAE8D25FD}" dt="2022-11-14T16:13:44.412" v="1" actId="1076"/>
          <ac:spMkLst>
            <pc:docMk/>
            <pc:sldMk cId="3241496372" sldId="347"/>
            <ac:spMk id="6193" creationId="{CA1B025B-283A-CD60-4017-837B2929C6A8}"/>
          </ac:spMkLst>
        </pc:spChg>
        <pc:spChg chg="mod">
          <ac:chgData name="Kawanishi Tetsuya" userId="440016e27858312a" providerId="LiveId" clId="{3375B574-6F0B-4947-8917-2B6FAE8D25FD}" dt="2022-11-14T16:13:44.412" v="1" actId="1076"/>
          <ac:spMkLst>
            <pc:docMk/>
            <pc:sldMk cId="3241496372" sldId="347"/>
            <ac:spMk id="6194" creationId="{080951CE-6A79-BB0D-E519-9248866E7B7F}"/>
          </ac:spMkLst>
        </pc:spChg>
        <pc:spChg chg="mod">
          <ac:chgData name="Kawanishi Tetsuya" userId="440016e27858312a" providerId="LiveId" clId="{3375B574-6F0B-4947-8917-2B6FAE8D25FD}" dt="2022-11-14T16:13:44.412" v="1" actId="1076"/>
          <ac:spMkLst>
            <pc:docMk/>
            <pc:sldMk cId="3241496372" sldId="347"/>
            <ac:spMk id="6195" creationId="{5E6A3EDB-6E2A-B920-B7C7-9131B571A123}"/>
          </ac:spMkLst>
        </pc:spChg>
        <pc:spChg chg="mod">
          <ac:chgData name="Kawanishi Tetsuya" userId="440016e27858312a" providerId="LiveId" clId="{3375B574-6F0B-4947-8917-2B6FAE8D25FD}" dt="2022-11-14T16:13:44.412" v="1" actId="1076"/>
          <ac:spMkLst>
            <pc:docMk/>
            <pc:sldMk cId="3241496372" sldId="347"/>
            <ac:spMk id="6196" creationId="{8A264EF5-20C8-1EA3-E75C-6D357537222E}"/>
          </ac:spMkLst>
        </pc:spChg>
        <pc:spChg chg="mod">
          <ac:chgData name="Kawanishi Tetsuya" userId="440016e27858312a" providerId="LiveId" clId="{3375B574-6F0B-4947-8917-2B6FAE8D25FD}" dt="2022-11-14T16:13:44.412" v="1" actId="1076"/>
          <ac:spMkLst>
            <pc:docMk/>
            <pc:sldMk cId="3241496372" sldId="347"/>
            <ac:spMk id="6197" creationId="{B1E959A7-0B79-51F0-340A-70A1149D82FC}"/>
          </ac:spMkLst>
        </pc:spChg>
        <pc:spChg chg="mod">
          <ac:chgData name="Kawanishi Tetsuya" userId="440016e27858312a" providerId="LiveId" clId="{3375B574-6F0B-4947-8917-2B6FAE8D25FD}" dt="2022-11-14T16:13:44.412" v="1" actId="1076"/>
          <ac:spMkLst>
            <pc:docMk/>
            <pc:sldMk cId="3241496372" sldId="347"/>
            <ac:spMk id="6198" creationId="{5ECE83EA-726A-CD01-A3F1-9A27E6E5C82E}"/>
          </ac:spMkLst>
        </pc:spChg>
        <pc:spChg chg="mod">
          <ac:chgData name="Kawanishi Tetsuya" userId="440016e27858312a" providerId="LiveId" clId="{3375B574-6F0B-4947-8917-2B6FAE8D25FD}" dt="2022-11-14T16:13:44.412" v="1" actId="1076"/>
          <ac:spMkLst>
            <pc:docMk/>
            <pc:sldMk cId="3241496372" sldId="347"/>
            <ac:spMk id="6199" creationId="{4F0659ED-8638-4F90-A965-9E42FD3034E7}"/>
          </ac:spMkLst>
        </pc:spChg>
        <pc:spChg chg="mod">
          <ac:chgData name="Kawanishi Tetsuya" userId="440016e27858312a" providerId="LiveId" clId="{3375B574-6F0B-4947-8917-2B6FAE8D25FD}" dt="2022-11-14T16:13:44.412" v="1" actId="1076"/>
          <ac:spMkLst>
            <pc:docMk/>
            <pc:sldMk cId="3241496372" sldId="347"/>
            <ac:spMk id="6200" creationId="{943937C7-15A6-0903-CB73-316EAA0F7DA4}"/>
          </ac:spMkLst>
        </pc:spChg>
        <pc:spChg chg="mod">
          <ac:chgData name="Kawanishi Tetsuya" userId="440016e27858312a" providerId="LiveId" clId="{3375B574-6F0B-4947-8917-2B6FAE8D25FD}" dt="2022-11-14T16:13:44.412" v="1" actId="1076"/>
          <ac:spMkLst>
            <pc:docMk/>
            <pc:sldMk cId="3241496372" sldId="347"/>
            <ac:spMk id="6201" creationId="{B908133A-055A-4850-DCD0-8815C682F473}"/>
          </ac:spMkLst>
        </pc:spChg>
        <pc:spChg chg="mod">
          <ac:chgData name="Kawanishi Tetsuya" userId="440016e27858312a" providerId="LiveId" clId="{3375B574-6F0B-4947-8917-2B6FAE8D25FD}" dt="2022-11-14T16:13:44.412" v="1" actId="1076"/>
          <ac:spMkLst>
            <pc:docMk/>
            <pc:sldMk cId="3241496372" sldId="347"/>
            <ac:spMk id="6202" creationId="{930980CE-F025-DF5F-6A9F-B12BC8525F42}"/>
          </ac:spMkLst>
        </pc:spChg>
        <pc:spChg chg="mod">
          <ac:chgData name="Kawanishi Tetsuya" userId="440016e27858312a" providerId="LiveId" clId="{3375B574-6F0B-4947-8917-2B6FAE8D25FD}" dt="2022-11-14T16:13:44.412" v="1" actId="1076"/>
          <ac:spMkLst>
            <pc:docMk/>
            <pc:sldMk cId="3241496372" sldId="347"/>
            <ac:spMk id="6203" creationId="{71003489-D1FC-9416-F5CD-36A3FAC443BA}"/>
          </ac:spMkLst>
        </pc:spChg>
        <pc:spChg chg="mod">
          <ac:chgData name="Kawanishi Tetsuya" userId="440016e27858312a" providerId="LiveId" clId="{3375B574-6F0B-4947-8917-2B6FAE8D25FD}" dt="2022-11-14T16:13:44.412" v="1" actId="1076"/>
          <ac:spMkLst>
            <pc:docMk/>
            <pc:sldMk cId="3241496372" sldId="347"/>
            <ac:spMk id="6204" creationId="{5F8D07FB-C8B0-9455-7C71-1B3C00C1E3E8}"/>
          </ac:spMkLst>
        </pc:spChg>
        <pc:spChg chg="mod">
          <ac:chgData name="Kawanishi Tetsuya" userId="440016e27858312a" providerId="LiveId" clId="{3375B574-6F0B-4947-8917-2B6FAE8D25FD}" dt="2022-11-14T16:13:44.412" v="1" actId="1076"/>
          <ac:spMkLst>
            <pc:docMk/>
            <pc:sldMk cId="3241496372" sldId="347"/>
            <ac:spMk id="6205" creationId="{1A3B81DA-D996-E208-597A-2B9B5DE08444}"/>
          </ac:spMkLst>
        </pc:spChg>
        <pc:spChg chg="mod">
          <ac:chgData name="Kawanishi Tetsuya" userId="440016e27858312a" providerId="LiveId" clId="{3375B574-6F0B-4947-8917-2B6FAE8D25FD}" dt="2022-11-14T16:13:44.412" v="1" actId="1076"/>
          <ac:spMkLst>
            <pc:docMk/>
            <pc:sldMk cId="3241496372" sldId="347"/>
            <ac:spMk id="6206" creationId="{88C53EAE-151A-98DF-D85E-1306267F3784}"/>
          </ac:spMkLst>
        </pc:spChg>
        <pc:spChg chg="mod">
          <ac:chgData name="Kawanishi Tetsuya" userId="440016e27858312a" providerId="LiveId" clId="{3375B574-6F0B-4947-8917-2B6FAE8D25FD}" dt="2022-11-14T16:13:44.412" v="1" actId="1076"/>
          <ac:spMkLst>
            <pc:docMk/>
            <pc:sldMk cId="3241496372" sldId="347"/>
            <ac:spMk id="6207" creationId="{7C414BBE-9C90-7D32-0A83-47106454DEB3}"/>
          </ac:spMkLst>
        </pc:spChg>
        <pc:spChg chg="mod">
          <ac:chgData name="Kawanishi Tetsuya" userId="440016e27858312a" providerId="LiveId" clId="{3375B574-6F0B-4947-8917-2B6FAE8D25FD}" dt="2022-11-14T16:13:44.412" v="1" actId="1076"/>
          <ac:spMkLst>
            <pc:docMk/>
            <pc:sldMk cId="3241496372" sldId="347"/>
            <ac:spMk id="6208" creationId="{12073DF8-FC9E-C801-6245-2E754AF57F55}"/>
          </ac:spMkLst>
        </pc:spChg>
        <pc:spChg chg="mod">
          <ac:chgData name="Kawanishi Tetsuya" userId="440016e27858312a" providerId="LiveId" clId="{3375B574-6F0B-4947-8917-2B6FAE8D25FD}" dt="2022-11-14T16:13:44.412" v="1" actId="1076"/>
          <ac:spMkLst>
            <pc:docMk/>
            <pc:sldMk cId="3241496372" sldId="347"/>
            <ac:spMk id="6209" creationId="{7A2B1ED6-86A3-2CA5-B64F-8E8BCF10CC74}"/>
          </ac:spMkLst>
        </pc:spChg>
        <pc:spChg chg="mod">
          <ac:chgData name="Kawanishi Tetsuya" userId="440016e27858312a" providerId="LiveId" clId="{3375B574-6F0B-4947-8917-2B6FAE8D25FD}" dt="2022-11-14T16:13:44.412" v="1" actId="1076"/>
          <ac:spMkLst>
            <pc:docMk/>
            <pc:sldMk cId="3241496372" sldId="347"/>
            <ac:spMk id="6210" creationId="{87D9907B-C51D-3209-830B-5E03624CA23C}"/>
          </ac:spMkLst>
        </pc:spChg>
        <pc:spChg chg="mod">
          <ac:chgData name="Kawanishi Tetsuya" userId="440016e27858312a" providerId="LiveId" clId="{3375B574-6F0B-4947-8917-2B6FAE8D25FD}" dt="2022-11-14T16:13:44.412" v="1" actId="1076"/>
          <ac:spMkLst>
            <pc:docMk/>
            <pc:sldMk cId="3241496372" sldId="347"/>
            <ac:spMk id="6211" creationId="{389054E2-C91C-E166-09B2-EA81F429F464}"/>
          </ac:spMkLst>
        </pc:spChg>
        <pc:spChg chg="mod">
          <ac:chgData name="Kawanishi Tetsuya" userId="440016e27858312a" providerId="LiveId" clId="{3375B574-6F0B-4947-8917-2B6FAE8D25FD}" dt="2022-11-14T16:13:44.412" v="1" actId="1076"/>
          <ac:spMkLst>
            <pc:docMk/>
            <pc:sldMk cId="3241496372" sldId="347"/>
            <ac:spMk id="6212" creationId="{A6CCD562-7086-7497-0E7C-A5D5EF7116A2}"/>
          </ac:spMkLst>
        </pc:spChg>
        <pc:spChg chg="mod">
          <ac:chgData name="Kawanishi Tetsuya" userId="440016e27858312a" providerId="LiveId" clId="{3375B574-6F0B-4947-8917-2B6FAE8D25FD}" dt="2022-11-14T16:13:44.412" v="1" actId="1076"/>
          <ac:spMkLst>
            <pc:docMk/>
            <pc:sldMk cId="3241496372" sldId="347"/>
            <ac:spMk id="6213" creationId="{CC3BDBF5-05F7-848A-E398-C62127343C5A}"/>
          </ac:spMkLst>
        </pc:spChg>
        <pc:spChg chg="mod">
          <ac:chgData name="Kawanishi Tetsuya" userId="440016e27858312a" providerId="LiveId" clId="{3375B574-6F0B-4947-8917-2B6FAE8D25FD}" dt="2022-11-14T16:13:44.412" v="1" actId="1076"/>
          <ac:spMkLst>
            <pc:docMk/>
            <pc:sldMk cId="3241496372" sldId="347"/>
            <ac:spMk id="6214" creationId="{5C684EF1-21D5-431E-84C6-AAC8C76B638B}"/>
          </ac:spMkLst>
        </pc:spChg>
        <pc:spChg chg="mod">
          <ac:chgData name="Kawanishi Tetsuya" userId="440016e27858312a" providerId="LiveId" clId="{3375B574-6F0B-4947-8917-2B6FAE8D25FD}" dt="2022-11-14T16:13:44.412" v="1" actId="1076"/>
          <ac:spMkLst>
            <pc:docMk/>
            <pc:sldMk cId="3241496372" sldId="347"/>
            <ac:spMk id="6215" creationId="{D6CA001F-A000-BF8B-20B1-2672E0CEBFD8}"/>
          </ac:spMkLst>
        </pc:spChg>
        <pc:spChg chg="mod">
          <ac:chgData name="Kawanishi Tetsuya" userId="440016e27858312a" providerId="LiveId" clId="{3375B574-6F0B-4947-8917-2B6FAE8D25FD}" dt="2022-11-14T16:13:44.412" v="1" actId="1076"/>
          <ac:spMkLst>
            <pc:docMk/>
            <pc:sldMk cId="3241496372" sldId="347"/>
            <ac:spMk id="6216" creationId="{416155EF-3470-489C-16AB-FCEFBC9DCC22}"/>
          </ac:spMkLst>
        </pc:spChg>
        <pc:spChg chg="mod">
          <ac:chgData name="Kawanishi Tetsuya" userId="440016e27858312a" providerId="LiveId" clId="{3375B574-6F0B-4947-8917-2B6FAE8D25FD}" dt="2022-11-14T16:13:44.412" v="1" actId="1076"/>
          <ac:spMkLst>
            <pc:docMk/>
            <pc:sldMk cId="3241496372" sldId="347"/>
            <ac:spMk id="6217" creationId="{36F8C1A8-728D-3270-D7B3-AE1D9AFD3626}"/>
          </ac:spMkLst>
        </pc:spChg>
        <pc:spChg chg="mod">
          <ac:chgData name="Kawanishi Tetsuya" userId="440016e27858312a" providerId="LiveId" clId="{3375B574-6F0B-4947-8917-2B6FAE8D25FD}" dt="2022-11-14T16:13:44.412" v="1" actId="1076"/>
          <ac:spMkLst>
            <pc:docMk/>
            <pc:sldMk cId="3241496372" sldId="347"/>
            <ac:spMk id="6218" creationId="{09B9F4CB-8F89-463E-CC8A-FFC048FBC075}"/>
          </ac:spMkLst>
        </pc:spChg>
        <pc:spChg chg="mod">
          <ac:chgData name="Kawanishi Tetsuya" userId="440016e27858312a" providerId="LiveId" clId="{3375B574-6F0B-4947-8917-2B6FAE8D25FD}" dt="2022-11-14T16:13:44.412" v="1" actId="1076"/>
          <ac:spMkLst>
            <pc:docMk/>
            <pc:sldMk cId="3241496372" sldId="347"/>
            <ac:spMk id="6219" creationId="{1B4AFE73-1AB6-75E8-7E6A-A8F019E8D22A}"/>
          </ac:spMkLst>
        </pc:spChg>
        <pc:spChg chg="mod">
          <ac:chgData name="Kawanishi Tetsuya" userId="440016e27858312a" providerId="LiveId" clId="{3375B574-6F0B-4947-8917-2B6FAE8D25FD}" dt="2022-11-14T16:13:44.412" v="1" actId="1076"/>
          <ac:spMkLst>
            <pc:docMk/>
            <pc:sldMk cId="3241496372" sldId="347"/>
            <ac:spMk id="6220" creationId="{A9436FFF-B8E5-4E95-9071-22AC595B4847}"/>
          </ac:spMkLst>
        </pc:spChg>
        <pc:spChg chg="mod">
          <ac:chgData name="Kawanishi Tetsuya" userId="440016e27858312a" providerId="LiveId" clId="{3375B574-6F0B-4947-8917-2B6FAE8D25FD}" dt="2022-11-14T16:13:44.412" v="1" actId="1076"/>
          <ac:spMkLst>
            <pc:docMk/>
            <pc:sldMk cId="3241496372" sldId="347"/>
            <ac:spMk id="6221" creationId="{A18BD4F5-8360-6711-B708-38B8445B766B}"/>
          </ac:spMkLst>
        </pc:spChg>
        <pc:spChg chg="mod">
          <ac:chgData name="Kawanishi Tetsuya" userId="440016e27858312a" providerId="LiveId" clId="{3375B574-6F0B-4947-8917-2B6FAE8D25FD}" dt="2022-11-14T16:13:44.412" v="1" actId="1076"/>
          <ac:spMkLst>
            <pc:docMk/>
            <pc:sldMk cId="3241496372" sldId="347"/>
            <ac:spMk id="6222" creationId="{CAD305F1-BD10-9D69-C71C-6ED2FC2B7626}"/>
          </ac:spMkLst>
        </pc:spChg>
        <pc:spChg chg="mod">
          <ac:chgData name="Kawanishi Tetsuya" userId="440016e27858312a" providerId="LiveId" clId="{3375B574-6F0B-4947-8917-2B6FAE8D25FD}" dt="2022-11-14T16:13:44.412" v="1" actId="1076"/>
          <ac:spMkLst>
            <pc:docMk/>
            <pc:sldMk cId="3241496372" sldId="347"/>
            <ac:spMk id="6223" creationId="{8FA86776-996B-FA2C-AD7A-2ED876FC5A47}"/>
          </ac:spMkLst>
        </pc:spChg>
        <pc:spChg chg="mod">
          <ac:chgData name="Kawanishi Tetsuya" userId="440016e27858312a" providerId="LiveId" clId="{3375B574-6F0B-4947-8917-2B6FAE8D25FD}" dt="2022-11-14T16:13:44.412" v="1" actId="1076"/>
          <ac:spMkLst>
            <pc:docMk/>
            <pc:sldMk cId="3241496372" sldId="347"/>
            <ac:spMk id="6224" creationId="{CA80120E-54C1-B96C-1C5C-EEE7BF2C3D9E}"/>
          </ac:spMkLst>
        </pc:spChg>
        <pc:spChg chg="mod">
          <ac:chgData name="Kawanishi Tetsuya" userId="440016e27858312a" providerId="LiveId" clId="{3375B574-6F0B-4947-8917-2B6FAE8D25FD}" dt="2022-11-14T16:13:44.412" v="1" actId="1076"/>
          <ac:spMkLst>
            <pc:docMk/>
            <pc:sldMk cId="3241496372" sldId="347"/>
            <ac:spMk id="6225" creationId="{2F6F2B13-8D71-F54A-A3FB-12FBF502FB45}"/>
          </ac:spMkLst>
        </pc:spChg>
        <pc:spChg chg="mod">
          <ac:chgData name="Kawanishi Tetsuya" userId="440016e27858312a" providerId="LiveId" clId="{3375B574-6F0B-4947-8917-2B6FAE8D25FD}" dt="2022-11-14T16:13:44.412" v="1" actId="1076"/>
          <ac:spMkLst>
            <pc:docMk/>
            <pc:sldMk cId="3241496372" sldId="347"/>
            <ac:spMk id="6226" creationId="{DC4BF8F3-1694-8DF9-2052-1954CD79A828}"/>
          </ac:spMkLst>
        </pc:spChg>
        <pc:spChg chg="mod">
          <ac:chgData name="Kawanishi Tetsuya" userId="440016e27858312a" providerId="LiveId" clId="{3375B574-6F0B-4947-8917-2B6FAE8D25FD}" dt="2022-11-14T16:13:44.412" v="1" actId="1076"/>
          <ac:spMkLst>
            <pc:docMk/>
            <pc:sldMk cId="3241496372" sldId="347"/>
            <ac:spMk id="6227" creationId="{5DECB574-7857-E5CD-9B0C-C083B32DC93D}"/>
          </ac:spMkLst>
        </pc:spChg>
        <pc:spChg chg="mod">
          <ac:chgData name="Kawanishi Tetsuya" userId="440016e27858312a" providerId="LiveId" clId="{3375B574-6F0B-4947-8917-2B6FAE8D25FD}" dt="2022-11-14T16:13:44.412" v="1" actId="1076"/>
          <ac:spMkLst>
            <pc:docMk/>
            <pc:sldMk cId="3241496372" sldId="347"/>
            <ac:spMk id="6228" creationId="{3ED1DFE2-3BB3-DD47-1EDA-5A3688DE73CB}"/>
          </ac:spMkLst>
        </pc:spChg>
        <pc:spChg chg="mod">
          <ac:chgData name="Kawanishi Tetsuya" userId="440016e27858312a" providerId="LiveId" clId="{3375B574-6F0B-4947-8917-2B6FAE8D25FD}" dt="2022-11-14T16:13:44.412" v="1" actId="1076"/>
          <ac:spMkLst>
            <pc:docMk/>
            <pc:sldMk cId="3241496372" sldId="347"/>
            <ac:spMk id="6229" creationId="{F6AB3542-2C92-A9E0-9576-DBF20FCE1333}"/>
          </ac:spMkLst>
        </pc:spChg>
        <pc:spChg chg="mod">
          <ac:chgData name="Kawanishi Tetsuya" userId="440016e27858312a" providerId="LiveId" clId="{3375B574-6F0B-4947-8917-2B6FAE8D25FD}" dt="2022-11-14T16:13:44.412" v="1" actId="1076"/>
          <ac:spMkLst>
            <pc:docMk/>
            <pc:sldMk cId="3241496372" sldId="347"/>
            <ac:spMk id="6230" creationId="{92B9A536-95AE-42D1-2469-277CF5AE002E}"/>
          </ac:spMkLst>
        </pc:spChg>
        <pc:spChg chg="mod">
          <ac:chgData name="Kawanishi Tetsuya" userId="440016e27858312a" providerId="LiveId" clId="{3375B574-6F0B-4947-8917-2B6FAE8D25FD}" dt="2022-11-14T16:13:44.412" v="1" actId="1076"/>
          <ac:spMkLst>
            <pc:docMk/>
            <pc:sldMk cId="3241496372" sldId="347"/>
            <ac:spMk id="6231" creationId="{9A3615BA-DCFA-0ED9-54D5-B6BE76FEC7BD}"/>
          </ac:spMkLst>
        </pc:spChg>
        <pc:spChg chg="mod">
          <ac:chgData name="Kawanishi Tetsuya" userId="440016e27858312a" providerId="LiveId" clId="{3375B574-6F0B-4947-8917-2B6FAE8D25FD}" dt="2022-11-14T16:13:44.412" v="1" actId="1076"/>
          <ac:spMkLst>
            <pc:docMk/>
            <pc:sldMk cId="3241496372" sldId="347"/>
            <ac:spMk id="6232" creationId="{FE473E5B-1511-0FC0-C489-558C57D69A4D}"/>
          </ac:spMkLst>
        </pc:spChg>
        <pc:spChg chg="mod">
          <ac:chgData name="Kawanishi Tetsuya" userId="440016e27858312a" providerId="LiveId" clId="{3375B574-6F0B-4947-8917-2B6FAE8D25FD}" dt="2022-11-14T16:13:44.412" v="1" actId="1076"/>
          <ac:spMkLst>
            <pc:docMk/>
            <pc:sldMk cId="3241496372" sldId="347"/>
            <ac:spMk id="6233" creationId="{A7E7AF5A-8A59-781B-FB3F-57E8A661586C}"/>
          </ac:spMkLst>
        </pc:spChg>
        <pc:spChg chg="mod">
          <ac:chgData name="Kawanishi Tetsuya" userId="440016e27858312a" providerId="LiveId" clId="{3375B574-6F0B-4947-8917-2B6FAE8D25FD}" dt="2022-11-14T16:13:44.412" v="1" actId="1076"/>
          <ac:spMkLst>
            <pc:docMk/>
            <pc:sldMk cId="3241496372" sldId="347"/>
            <ac:spMk id="6234" creationId="{03E2B65E-532B-63EF-E668-0A4121E6E389}"/>
          </ac:spMkLst>
        </pc:spChg>
        <pc:spChg chg="mod">
          <ac:chgData name="Kawanishi Tetsuya" userId="440016e27858312a" providerId="LiveId" clId="{3375B574-6F0B-4947-8917-2B6FAE8D25FD}" dt="2022-11-14T16:13:44.412" v="1" actId="1076"/>
          <ac:spMkLst>
            <pc:docMk/>
            <pc:sldMk cId="3241496372" sldId="347"/>
            <ac:spMk id="6235" creationId="{236E4F37-8D89-6045-01B2-0000C93796A5}"/>
          </ac:spMkLst>
        </pc:spChg>
        <pc:spChg chg="mod">
          <ac:chgData name="Kawanishi Tetsuya" userId="440016e27858312a" providerId="LiveId" clId="{3375B574-6F0B-4947-8917-2B6FAE8D25FD}" dt="2022-11-14T16:13:44.412" v="1" actId="1076"/>
          <ac:spMkLst>
            <pc:docMk/>
            <pc:sldMk cId="3241496372" sldId="347"/>
            <ac:spMk id="6236" creationId="{26BA308A-5E01-A0E5-3814-150F9273ED37}"/>
          </ac:spMkLst>
        </pc:spChg>
        <pc:spChg chg="mod">
          <ac:chgData name="Kawanishi Tetsuya" userId="440016e27858312a" providerId="LiveId" clId="{3375B574-6F0B-4947-8917-2B6FAE8D25FD}" dt="2022-11-14T16:13:44.412" v="1" actId="1076"/>
          <ac:spMkLst>
            <pc:docMk/>
            <pc:sldMk cId="3241496372" sldId="347"/>
            <ac:spMk id="6237" creationId="{BC65E765-0275-C77E-B5BA-FF6F607B93F6}"/>
          </ac:spMkLst>
        </pc:spChg>
        <pc:spChg chg="mod">
          <ac:chgData name="Kawanishi Tetsuya" userId="440016e27858312a" providerId="LiveId" clId="{3375B574-6F0B-4947-8917-2B6FAE8D25FD}" dt="2022-11-14T16:13:44.412" v="1" actId="1076"/>
          <ac:spMkLst>
            <pc:docMk/>
            <pc:sldMk cId="3241496372" sldId="347"/>
            <ac:spMk id="6238" creationId="{B5536DF8-515F-8047-1FA4-72FFA4E6EC26}"/>
          </ac:spMkLst>
        </pc:spChg>
        <pc:spChg chg="mod">
          <ac:chgData name="Kawanishi Tetsuya" userId="440016e27858312a" providerId="LiveId" clId="{3375B574-6F0B-4947-8917-2B6FAE8D25FD}" dt="2022-11-14T16:13:44.412" v="1" actId="1076"/>
          <ac:spMkLst>
            <pc:docMk/>
            <pc:sldMk cId="3241496372" sldId="347"/>
            <ac:spMk id="6239" creationId="{C6B63D81-6321-1BD3-5E34-35EDD300C8C3}"/>
          </ac:spMkLst>
        </pc:spChg>
        <pc:spChg chg="mod">
          <ac:chgData name="Kawanishi Tetsuya" userId="440016e27858312a" providerId="LiveId" clId="{3375B574-6F0B-4947-8917-2B6FAE8D25FD}" dt="2022-11-14T16:13:44.412" v="1" actId="1076"/>
          <ac:spMkLst>
            <pc:docMk/>
            <pc:sldMk cId="3241496372" sldId="347"/>
            <ac:spMk id="6240" creationId="{CFE5ED6C-0BF5-FEB6-9B22-1BBDD3F7D470}"/>
          </ac:spMkLst>
        </pc:spChg>
        <pc:spChg chg="mod">
          <ac:chgData name="Kawanishi Tetsuya" userId="440016e27858312a" providerId="LiveId" clId="{3375B574-6F0B-4947-8917-2B6FAE8D25FD}" dt="2022-11-14T16:13:44.412" v="1" actId="1076"/>
          <ac:spMkLst>
            <pc:docMk/>
            <pc:sldMk cId="3241496372" sldId="347"/>
            <ac:spMk id="6241" creationId="{612C0854-7408-4DFF-BAE2-BE5904736E8B}"/>
          </ac:spMkLst>
        </pc:spChg>
        <pc:spChg chg="mod">
          <ac:chgData name="Kawanishi Tetsuya" userId="440016e27858312a" providerId="LiveId" clId="{3375B574-6F0B-4947-8917-2B6FAE8D25FD}" dt="2022-11-14T16:13:44.412" v="1" actId="1076"/>
          <ac:spMkLst>
            <pc:docMk/>
            <pc:sldMk cId="3241496372" sldId="347"/>
            <ac:spMk id="6242" creationId="{95AF7AE3-D169-50D4-0C82-FA47DDEECAA0}"/>
          </ac:spMkLst>
        </pc:spChg>
        <pc:spChg chg="mod">
          <ac:chgData name="Kawanishi Tetsuya" userId="440016e27858312a" providerId="LiveId" clId="{3375B574-6F0B-4947-8917-2B6FAE8D25FD}" dt="2022-11-14T16:13:44.412" v="1" actId="1076"/>
          <ac:spMkLst>
            <pc:docMk/>
            <pc:sldMk cId="3241496372" sldId="347"/>
            <ac:spMk id="6243" creationId="{FAA76A8F-C39A-2DC4-994E-DB124202C8B5}"/>
          </ac:spMkLst>
        </pc:spChg>
        <pc:spChg chg="mod">
          <ac:chgData name="Kawanishi Tetsuya" userId="440016e27858312a" providerId="LiveId" clId="{3375B574-6F0B-4947-8917-2B6FAE8D25FD}" dt="2022-11-14T16:13:44.412" v="1" actId="1076"/>
          <ac:spMkLst>
            <pc:docMk/>
            <pc:sldMk cId="3241496372" sldId="347"/>
            <ac:spMk id="6244" creationId="{0DED0CF8-F47E-683C-2D60-CAC335E3075E}"/>
          </ac:spMkLst>
        </pc:spChg>
        <pc:spChg chg="mod">
          <ac:chgData name="Kawanishi Tetsuya" userId="440016e27858312a" providerId="LiveId" clId="{3375B574-6F0B-4947-8917-2B6FAE8D25FD}" dt="2022-11-14T16:13:44.412" v="1" actId="1076"/>
          <ac:spMkLst>
            <pc:docMk/>
            <pc:sldMk cId="3241496372" sldId="347"/>
            <ac:spMk id="6245" creationId="{8D83AECB-8BE2-2965-D648-EDC1AC17AC38}"/>
          </ac:spMkLst>
        </pc:spChg>
        <pc:spChg chg="mod">
          <ac:chgData name="Kawanishi Tetsuya" userId="440016e27858312a" providerId="LiveId" clId="{3375B574-6F0B-4947-8917-2B6FAE8D25FD}" dt="2022-11-14T16:13:44.412" v="1" actId="1076"/>
          <ac:spMkLst>
            <pc:docMk/>
            <pc:sldMk cId="3241496372" sldId="347"/>
            <ac:spMk id="6246" creationId="{8FE7FBC4-231F-7D68-CC0D-10CE9688F734}"/>
          </ac:spMkLst>
        </pc:spChg>
        <pc:spChg chg="mod">
          <ac:chgData name="Kawanishi Tetsuya" userId="440016e27858312a" providerId="LiveId" clId="{3375B574-6F0B-4947-8917-2B6FAE8D25FD}" dt="2022-11-14T16:13:44.412" v="1" actId="1076"/>
          <ac:spMkLst>
            <pc:docMk/>
            <pc:sldMk cId="3241496372" sldId="347"/>
            <ac:spMk id="6247" creationId="{CFB9B43B-BD96-0EB6-FDB4-72332513C6CA}"/>
          </ac:spMkLst>
        </pc:spChg>
        <pc:spChg chg="mod">
          <ac:chgData name="Kawanishi Tetsuya" userId="440016e27858312a" providerId="LiveId" clId="{3375B574-6F0B-4947-8917-2B6FAE8D25FD}" dt="2022-11-14T16:13:44.412" v="1" actId="1076"/>
          <ac:spMkLst>
            <pc:docMk/>
            <pc:sldMk cId="3241496372" sldId="347"/>
            <ac:spMk id="6248" creationId="{257C4CA6-BBCB-3AA7-4B26-44A66675D074}"/>
          </ac:spMkLst>
        </pc:spChg>
        <pc:spChg chg="mod">
          <ac:chgData name="Kawanishi Tetsuya" userId="440016e27858312a" providerId="LiveId" clId="{3375B574-6F0B-4947-8917-2B6FAE8D25FD}" dt="2022-11-14T16:13:44.412" v="1" actId="1076"/>
          <ac:spMkLst>
            <pc:docMk/>
            <pc:sldMk cId="3241496372" sldId="347"/>
            <ac:spMk id="6249" creationId="{FA473BEC-18F3-19F9-AE29-B9016F6D3CB5}"/>
          </ac:spMkLst>
        </pc:spChg>
        <pc:spChg chg="mod">
          <ac:chgData name="Kawanishi Tetsuya" userId="440016e27858312a" providerId="LiveId" clId="{3375B574-6F0B-4947-8917-2B6FAE8D25FD}" dt="2022-11-14T16:13:44.412" v="1" actId="1076"/>
          <ac:spMkLst>
            <pc:docMk/>
            <pc:sldMk cId="3241496372" sldId="347"/>
            <ac:spMk id="6250" creationId="{13AE17CA-618F-8B58-9F27-CE5560F5986D}"/>
          </ac:spMkLst>
        </pc:spChg>
        <pc:spChg chg="mod">
          <ac:chgData name="Kawanishi Tetsuya" userId="440016e27858312a" providerId="LiveId" clId="{3375B574-6F0B-4947-8917-2B6FAE8D25FD}" dt="2022-11-14T16:13:44.412" v="1" actId="1076"/>
          <ac:spMkLst>
            <pc:docMk/>
            <pc:sldMk cId="3241496372" sldId="347"/>
            <ac:spMk id="6251" creationId="{778F8040-CFE3-6386-FF12-6F2B54C2610C}"/>
          </ac:spMkLst>
        </pc:spChg>
        <pc:spChg chg="mod">
          <ac:chgData name="Kawanishi Tetsuya" userId="440016e27858312a" providerId="LiveId" clId="{3375B574-6F0B-4947-8917-2B6FAE8D25FD}" dt="2022-11-14T16:13:44.412" v="1" actId="1076"/>
          <ac:spMkLst>
            <pc:docMk/>
            <pc:sldMk cId="3241496372" sldId="347"/>
            <ac:spMk id="6252" creationId="{83F25C19-B0B4-C79D-0E66-C838B810DAF7}"/>
          </ac:spMkLst>
        </pc:spChg>
        <pc:spChg chg="mod">
          <ac:chgData name="Kawanishi Tetsuya" userId="440016e27858312a" providerId="LiveId" clId="{3375B574-6F0B-4947-8917-2B6FAE8D25FD}" dt="2022-11-14T16:13:44.412" v="1" actId="1076"/>
          <ac:spMkLst>
            <pc:docMk/>
            <pc:sldMk cId="3241496372" sldId="347"/>
            <ac:spMk id="6253" creationId="{DD707967-4BC9-E5AB-32D0-98496B24CB19}"/>
          </ac:spMkLst>
        </pc:spChg>
        <pc:spChg chg="mod">
          <ac:chgData name="Kawanishi Tetsuya" userId="440016e27858312a" providerId="LiveId" clId="{3375B574-6F0B-4947-8917-2B6FAE8D25FD}" dt="2022-11-14T16:13:44.412" v="1" actId="1076"/>
          <ac:spMkLst>
            <pc:docMk/>
            <pc:sldMk cId="3241496372" sldId="347"/>
            <ac:spMk id="6254" creationId="{722C74F1-D51F-0240-CF05-7973DC34663E}"/>
          </ac:spMkLst>
        </pc:spChg>
        <pc:spChg chg="mod">
          <ac:chgData name="Kawanishi Tetsuya" userId="440016e27858312a" providerId="LiveId" clId="{3375B574-6F0B-4947-8917-2B6FAE8D25FD}" dt="2022-11-14T16:13:44.412" v="1" actId="1076"/>
          <ac:spMkLst>
            <pc:docMk/>
            <pc:sldMk cId="3241496372" sldId="347"/>
            <ac:spMk id="6255" creationId="{D8D46089-6402-BA32-6556-82C2CB1EB6A2}"/>
          </ac:spMkLst>
        </pc:spChg>
        <pc:spChg chg="mod">
          <ac:chgData name="Kawanishi Tetsuya" userId="440016e27858312a" providerId="LiveId" clId="{3375B574-6F0B-4947-8917-2B6FAE8D25FD}" dt="2022-11-14T16:13:44.412" v="1" actId="1076"/>
          <ac:spMkLst>
            <pc:docMk/>
            <pc:sldMk cId="3241496372" sldId="347"/>
            <ac:spMk id="6256" creationId="{D4A7127A-EF23-E7BC-70F5-222839C27680}"/>
          </ac:spMkLst>
        </pc:spChg>
        <pc:spChg chg="mod">
          <ac:chgData name="Kawanishi Tetsuya" userId="440016e27858312a" providerId="LiveId" clId="{3375B574-6F0B-4947-8917-2B6FAE8D25FD}" dt="2022-11-14T16:13:44.412" v="1" actId="1076"/>
          <ac:spMkLst>
            <pc:docMk/>
            <pc:sldMk cId="3241496372" sldId="347"/>
            <ac:spMk id="6257" creationId="{7372A809-C502-2415-F7E2-E3C2D945137B}"/>
          </ac:spMkLst>
        </pc:spChg>
        <pc:spChg chg="mod">
          <ac:chgData name="Kawanishi Tetsuya" userId="440016e27858312a" providerId="LiveId" clId="{3375B574-6F0B-4947-8917-2B6FAE8D25FD}" dt="2022-11-14T16:13:44.412" v="1" actId="1076"/>
          <ac:spMkLst>
            <pc:docMk/>
            <pc:sldMk cId="3241496372" sldId="347"/>
            <ac:spMk id="6258" creationId="{CC1137FC-EFC4-DE55-5D80-00D7469C6F50}"/>
          </ac:spMkLst>
        </pc:spChg>
        <pc:spChg chg="mod">
          <ac:chgData name="Kawanishi Tetsuya" userId="440016e27858312a" providerId="LiveId" clId="{3375B574-6F0B-4947-8917-2B6FAE8D25FD}" dt="2022-11-14T16:13:44.412" v="1" actId="1076"/>
          <ac:spMkLst>
            <pc:docMk/>
            <pc:sldMk cId="3241496372" sldId="347"/>
            <ac:spMk id="6259" creationId="{C2C1D9A1-D2EE-59A5-E246-7BE7E354BDF0}"/>
          </ac:spMkLst>
        </pc:spChg>
        <pc:spChg chg="mod">
          <ac:chgData name="Kawanishi Tetsuya" userId="440016e27858312a" providerId="LiveId" clId="{3375B574-6F0B-4947-8917-2B6FAE8D25FD}" dt="2022-11-14T16:13:44.412" v="1" actId="1076"/>
          <ac:spMkLst>
            <pc:docMk/>
            <pc:sldMk cId="3241496372" sldId="347"/>
            <ac:spMk id="6260" creationId="{E336F79E-E6C8-6262-D3A3-0CD635E0D50D}"/>
          </ac:spMkLst>
        </pc:spChg>
        <pc:spChg chg="mod">
          <ac:chgData name="Kawanishi Tetsuya" userId="440016e27858312a" providerId="LiveId" clId="{3375B574-6F0B-4947-8917-2B6FAE8D25FD}" dt="2022-11-14T16:13:44.412" v="1" actId="1076"/>
          <ac:spMkLst>
            <pc:docMk/>
            <pc:sldMk cId="3241496372" sldId="347"/>
            <ac:spMk id="6261" creationId="{D5BFAA37-9E42-F022-2C1E-336849D625EA}"/>
          </ac:spMkLst>
        </pc:spChg>
        <pc:spChg chg="mod">
          <ac:chgData name="Kawanishi Tetsuya" userId="440016e27858312a" providerId="LiveId" clId="{3375B574-6F0B-4947-8917-2B6FAE8D25FD}" dt="2022-11-14T16:13:44.412" v="1" actId="1076"/>
          <ac:spMkLst>
            <pc:docMk/>
            <pc:sldMk cId="3241496372" sldId="347"/>
            <ac:spMk id="6262" creationId="{C9F8921D-F70A-9F83-231A-06A14C2B62ED}"/>
          </ac:spMkLst>
        </pc:spChg>
        <pc:spChg chg="mod">
          <ac:chgData name="Kawanishi Tetsuya" userId="440016e27858312a" providerId="LiveId" clId="{3375B574-6F0B-4947-8917-2B6FAE8D25FD}" dt="2022-11-14T16:13:44.412" v="1" actId="1076"/>
          <ac:spMkLst>
            <pc:docMk/>
            <pc:sldMk cId="3241496372" sldId="347"/>
            <ac:spMk id="6263" creationId="{892DE6FA-9AFA-903D-9761-BB4FC25DE9BE}"/>
          </ac:spMkLst>
        </pc:spChg>
        <pc:spChg chg="mod">
          <ac:chgData name="Kawanishi Tetsuya" userId="440016e27858312a" providerId="LiveId" clId="{3375B574-6F0B-4947-8917-2B6FAE8D25FD}" dt="2022-11-14T16:13:44.412" v="1" actId="1076"/>
          <ac:spMkLst>
            <pc:docMk/>
            <pc:sldMk cId="3241496372" sldId="347"/>
            <ac:spMk id="6264" creationId="{B5A6C994-4ABF-EC16-078E-CCDD7E6B691D}"/>
          </ac:spMkLst>
        </pc:spChg>
        <pc:spChg chg="mod">
          <ac:chgData name="Kawanishi Tetsuya" userId="440016e27858312a" providerId="LiveId" clId="{3375B574-6F0B-4947-8917-2B6FAE8D25FD}" dt="2022-11-14T16:13:44.412" v="1" actId="1076"/>
          <ac:spMkLst>
            <pc:docMk/>
            <pc:sldMk cId="3241496372" sldId="347"/>
            <ac:spMk id="6265" creationId="{8FC5EE21-790D-1D59-F060-F968C9616CFE}"/>
          </ac:spMkLst>
        </pc:spChg>
        <pc:spChg chg="mod">
          <ac:chgData name="Kawanishi Tetsuya" userId="440016e27858312a" providerId="LiveId" clId="{3375B574-6F0B-4947-8917-2B6FAE8D25FD}" dt="2022-11-14T16:13:44.412" v="1" actId="1076"/>
          <ac:spMkLst>
            <pc:docMk/>
            <pc:sldMk cId="3241496372" sldId="347"/>
            <ac:spMk id="6266" creationId="{23E03D2B-446E-98A1-824F-4FA68343C9DC}"/>
          </ac:spMkLst>
        </pc:spChg>
        <pc:spChg chg="mod">
          <ac:chgData name="Kawanishi Tetsuya" userId="440016e27858312a" providerId="LiveId" clId="{3375B574-6F0B-4947-8917-2B6FAE8D25FD}" dt="2022-11-14T16:13:44.412" v="1" actId="1076"/>
          <ac:spMkLst>
            <pc:docMk/>
            <pc:sldMk cId="3241496372" sldId="347"/>
            <ac:spMk id="6267" creationId="{C6C56036-5B85-E0FC-7253-EA89B950C7BA}"/>
          </ac:spMkLst>
        </pc:spChg>
        <pc:spChg chg="mod">
          <ac:chgData name="Kawanishi Tetsuya" userId="440016e27858312a" providerId="LiveId" clId="{3375B574-6F0B-4947-8917-2B6FAE8D25FD}" dt="2022-11-14T16:13:44.412" v="1" actId="1076"/>
          <ac:spMkLst>
            <pc:docMk/>
            <pc:sldMk cId="3241496372" sldId="347"/>
            <ac:spMk id="6268" creationId="{0FBCC9E8-302E-4AB6-5779-6CF6B300ACF6}"/>
          </ac:spMkLst>
        </pc:spChg>
        <pc:spChg chg="mod">
          <ac:chgData name="Kawanishi Tetsuya" userId="440016e27858312a" providerId="LiveId" clId="{3375B574-6F0B-4947-8917-2B6FAE8D25FD}" dt="2022-11-14T16:13:44.412" v="1" actId="1076"/>
          <ac:spMkLst>
            <pc:docMk/>
            <pc:sldMk cId="3241496372" sldId="347"/>
            <ac:spMk id="6269" creationId="{28E79183-3CEB-0044-DBFC-033E6ED0F43E}"/>
          </ac:spMkLst>
        </pc:spChg>
        <pc:spChg chg="mod">
          <ac:chgData name="Kawanishi Tetsuya" userId="440016e27858312a" providerId="LiveId" clId="{3375B574-6F0B-4947-8917-2B6FAE8D25FD}" dt="2022-11-14T16:13:44.412" v="1" actId="1076"/>
          <ac:spMkLst>
            <pc:docMk/>
            <pc:sldMk cId="3241496372" sldId="347"/>
            <ac:spMk id="6270" creationId="{EB446292-68A9-B840-73E9-7FD0210C9174}"/>
          </ac:spMkLst>
        </pc:spChg>
        <pc:spChg chg="mod">
          <ac:chgData name="Kawanishi Tetsuya" userId="440016e27858312a" providerId="LiveId" clId="{3375B574-6F0B-4947-8917-2B6FAE8D25FD}" dt="2022-11-14T16:13:44.412" v="1" actId="1076"/>
          <ac:spMkLst>
            <pc:docMk/>
            <pc:sldMk cId="3241496372" sldId="347"/>
            <ac:spMk id="6271" creationId="{2463C7DD-5F79-45E4-CE27-6A12821DBB73}"/>
          </ac:spMkLst>
        </pc:spChg>
        <pc:spChg chg="mod">
          <ac:chgData name="Kawanishi Tetsuya" userId="440016e27858312a" providerId="LiveId" clId="{3375B574-6F0B-4947-8917-2B6FAE8D25FD}" dt="2022-11-14T16:13:44.412" v="1" actId="1076"/>
          <ac:spMkLst>
            <pc:docMk/>
            <pc:sldMk cId="3241496372" sldId="347"/>
            <ac:spMk id="6272" creationId="{3F0865D1-7121-8C8A-ECDF-64EEE7995607}"/>
          </ac:spMkLst>
        </pc:spChg>
        <pc:spChg chg="mod">
          <ac:chgData name="Kawanishi Tetsuya" userId="440016e27858312a" providerId="LiveId" clId="{3375B574-6F0B-4947-8917-2B6FAE8D25FD}" dt="2022-11-14T16:13:44.412" v="1" actId="1076"/>
          <ac:spMkLst>
            <pc:docMk/>
            <pc:sldMk cId="3241496372" sldId="347"/>
            <ac:spMk id="6273" creationId="{2D328144-AA27-D381-5583-D6F9E3D37A55}"/>
          </ac:spMkLst>
        </pc:spChg>
        <pc:spChg chg="mod">
          <ac:chgData name="Kawanishi Tetsuya" userId="440016e27858312a" providerId="LiveId" clId="{3375B574-6F0B-4947-8917-2B6FAE8D25FD}" dt="2022-11-14T16:13:44.412" v="1" actId="1076"/>
          <ac:spMkLst>
            <pc:docMk/>
            <pc:sldMk cId="3241496372" sldId="347"/>
            <ac:spMk id="6274" creationId="{9EAA2A78-B91A-4C01-0745-FCD6C59F9127}"/>
          </ac:spMkLst>
        </pc:spChg>
        <pc:spChg chg="mod">
          <ac:chgData name="Kawanishi Tetsuya" userId="440016e27858312a" providerId="LiveId" clId="{3375B574-6F0B-4947-8917-2B6FAE8D25FD}" dt="2022-11-14T16:13:44.412" v="1" actId="1076"/>
          <ac:spMkLst>
            <pc:docMk/>
            <pc:sldMk cId="3241496372" sldId="347"/>
            <ac:spMk id="6275" creationId="{B33E4651-84D0-2A45-DA98-4E57D7DFD4A8}"/>
          </ac:spMkLst>
        </pc:spChg>
        <pc:spChg chg="mod">
          <ac:chgData name="Kawanishi Tetsuya" userId="440016e27858312a" providerId="LiveId" clId="{3375B574-6F0B-4947-8917-2B6FAE8D25FD}" dt="2022-11-14T16:13:44.412" v="1" actId="1076"/>
          <ac:spMkLst>
            <pc:docMk/>
            <pc:sldMk cId="3241496372" sldId="347"/>
            <ac:spMk id="6276" creationId="{7ECB2734-9363-D377-ECEF-7115BE5092FE}"/>
          </ac:spMkLst>
        </pc:spChg>
        <pc:spChg chg="mod">
          <ac:chgData name="Kawanishi Tetsuya" userId="440016e27858312a" providerId="LiveId" clId="{3375B574-6F0B-4947-8917-2B6FAE8D25FD}" dt="2022-11-14T16:13:44.412" v="1" actId="1076"/>
          <ac:spMkLst>
            <pc:docMk/>
            <pc:sldMk cId="3241496372" sldId="347"/>
            <ac:spMk id="6277" creationId="{84E59BD3-54F2-1E44-0FB3-EEE5126CC10D}"/>
          </ac:spMkLst>
        </pc:spChg>
        <pc:spChg chg="mod">
          <ac:chgData name="Kawanishi Tetsuya" userId="440016e27858312a" providerId="LiveId" clId="{3375B574-6F0B-4947-8917-2B6FAE8D25FD}" dt="2022-11-14T16:13:44.412" v="1" actId="1076"/>
          <ac:spMkLst>
            <pc:docMk/>
            <pc:sldMk cId="3241496372" sldId="347"/>
            <ac:spMk id="6278" creationId="{753B6195-276C-E485-DA84-74177962DF6B}"/>
          </ac:spMkLst>
        </pc:spChg>
        <pc:spChg chg="mod">
          <ac:chgData name="Kawanishi Tetsuya" userId="440016e27858312a" providerId="LiveId" clId="{3375B574-6F0B-4947-8917-2B6FAE8D25FD}" dt="2022-11-14T16:13:44.412" v="1" actId="1076"/>
          <ac:spMkLst>
            <pc:docMk/>
            <pc:sldMk cId="3241496372" sldId="347"/>
            <ac:spMk id="6279" creationId="{015FDFCB-4A63-2ABA-E260-C5B9F840A06D}"/>
          </ac:spMkLst>
        </pc:spChg>
        <pc:spChg chg="mod">
          <ac:chgData name="Kawanishi Tetsuya" userId="440016e27858312a" providerId="LiveId" clId="{3375B574-6F0B-4947-8917-2B6FAE8D25FD}" dt="2022-11-14T16:13:44.412" v="1" actId="1076"/>
          <ac:spMkLst>
            <pc:docMk/>
            <pc:sldMk cId="3241496372" sldId="347"/>
            <ac:spMk id="6280" creationId="{F9170F88-018A-19E5-7A9E-6EFBA17032DD}"/>
          </ac:spMkLst>
        </pc:spChg>
        <pc:spChg chg="mod">
          <ac:chgData name="Kawanishi Tetsuya" userId="440016e27858312a" providerId="LiveId" clId="{3375B574-6F0B-4947-8917-2B6FAE8D25FD}" dt="2022-11-14T16:13:44.412" v="1" actId="1076"/>
          <ac:spMkLst>
            <pc:docMk/>
            <pc:sldMk cId="3241496372" sldId="347"/>
            <ac:spMk id="6281" creationId="{9D3CEB8E-AF59-D360-93C8-B23E10877E31}"/>
          </ac:spMkLst>
        </pc:spChg>
        <pc:spChg chg="mod">
          <ac:chgData name="Kawanishi Tetsuya" userId="440016e27858312a" providerId="LiveId" clId="{3375B574-6F0B-4947-8917-2B6FAE8D25FD}" dt="2022-11-14T16:13:44.412" v="1" actId="1076"/>
          <ac:spMkLst>
            <pc:docMk/>
            <pc:sldMk cId="3241496372" sldId="347"/>
            <ac:spMk id="6282" creationId="{6BBA77F9-EAD5-04AF-77D2-869DBE8993CA}"/>
          </ac:spMkLst>
        </pc:spChg>
        <pc:spChg chg="mod">
          <ac:chgData name="Kawanishi Tetsuya" userId="440016e27858312a" providerId="LiveId" clId="{3375B574-6F0B-4947-8917-2B6FAE8D25FD}" dt="2022-11-14T16:13:44.412" v="1" actId="1076"/>
          <ac:spMkLst>
            <pc:docMk/>
            <pc:sldMk cId="3241496372" sldId="347"/>
            <ac:spMk id="6283" creationId="{1910130D-8F63-7D88-0F28-AFD6EF14D556}"/>
          </ac:spMkLst>
        </pc:spChg>
        <pc:spChg chg="mod">
          <ac:chgData name="Kawanishi Tetsuya" userId="440016e27858312a" providerId="LiveId" clId="{3375B574-6F0B-4947-8917-2B6FAE8D25FD}" dt="2022-11-14T16:13:44.412" v="1" actId="1076"/>
          <ac:spMkLst>
            <pc:docMk/>
            <pc:sldMk cId="3241496372" sldId="347"/>
            <ac:spMk id="6284" creationId="{BAC67CA2-90D4-462E-94AD-81085716D93B}"/>
          </ac:spMkLst>
        </pc:spChg>
        <pc:spChg chg="mod">
          <ac:chgData name="Kawanishi Tetsuya" userId="440016e27858312a" providerId="LiveId" clId="{3375B574-6F0B-4947-8917-2B6FAE8D25FD}" dt="2022-11-14T16:13:44.412" v="1" actId="1076"/>
          <ac:spMkLst>
            <pc:docMk/>
            <pc:sldMk cId="3241496372" sldId="347"/>
            <ac:spMk id="6285" creationId="{9020887A-0C8C-ECBC-225E-1F94A4AD7FCE}"/>
          </ac:spMkLst>
        </pc:spChg>
        <pc:spChg chg="mod">
          <ac:chgData name="Kawanishi Tetsuya" userId="440016e27858312a" providerId="LiveId" clId="{3375B574-6F0B-4947-8917-2B6FAE8D25FD}" dt="2022-11-14T16:13:44.412" v="1" actId="1076"/>
          <ac:spMkLst>
            <pc:docMk/>
            <pc:sldMk cId="3241496372" sldId="347"/>
            <ac:spMk id="6286" creationId="{8F7A9164-4F10-6AC9-C000-9414FF19C203}"/>
          </ac:spMkLst>
        </pc:spChg>
        <pc:spChg chg="mod">
          <ac:chgData name="Kawanishi Tetsuya" userId="440016e27858312a" providerId="LiveId" clId="{3375B574-6F0B-4947-8917-2B6FAE8D25FD}" dt="2022-11-14T16:13:44.412" v="1" actId="1076"/>
          <ac:spMkLst>
            <pc:docMk/>
            <pc:sldMk cId="3241496372" sldId="347"/>
            <ac:spMk id="6287" creationId="{03C57C1C-893A-269F-5FE5-D85F73160A30}"/>
          </ac:spMkLst>
        </pc:spChg>
        <pc:spChg chg="mod">
          <ac:chgData name="Kawanishi Tetsuya" userId="440016e27858312a" providerId="LiveId" clId="{3375B574-6F0B-4947-8917-2B6FAE8D25FD}" dt="2022-11-14T16:13:44.412" v="1" actId="1076"/>
          <ac:spMkLst>
            <pc:docMk/>
            <pc:sldMk cId="3241496372" sldId="347"/>
            <ac:spMk id="6288" creationId="{5FD3DD76-7B38-FF72-379C-BC3F93681406}"/>
          </ac:spMkLst>
        </pc:spChg>
        <pc:spChg chg="mod">
          <ac:chgData name="Kawanishi Tetsuya" userId="440016e27858312a" providerId="LiveId" clId="{3375B574-6F0B-4947-8917-2B6FAE8D25FD}" dt="2022-11-14T16:13:44.412" v="1" actId="1076"/>
          <ac:spMkLst>
            <pc:docMk/>
            <pc:sldMk cId="3241496372" sldId="347"/>
            <ac:spMk id="6289" creationId="{EDA4F45D-7A0D-E1F3-454D-2DA96CF0E114}"/>
          </ac:spMkLst>
        </pc:spChg>
        <pc:spChg chg="mod">
          <ac:chgData name="Kawanishi Tetsuya" userId="440016e27858312a" providerId="LiveId" clId="{3375B574-6F0B-4947-8917-2B6FAE8D25FD}" dt="2022-11-14T16:13:44.412" v="1" actId="1076"/>
          <ac:spMkLst>
            <pc:docMk/>
            <pc:sldMk cId="3241496372" sldId="347"/>
            <ac:spMk id="6290" creationId="{D18EF7FD-9B1D-2180-DE94-200141229054}"/>
          </ac:spMkLst>
        </pc:spChg>
        <pc:spChg chg="mod">
          <ac:chgData name="Kawanishi Tetsuya" userId="440016e27858312a" providerId="LiveId" clId="{3375B574-6F0B-4947-8917-2B6FAE8D25FD}" dt="2022-11-14T16:13:44.412" v="1" actId="1076"/>
          <ac:spMkLst>
            <pc:docMk/>
            <pc:sldMk cId="3241496372" sldId="347"/>
            <ac:spMk id="6291" creationId="{1F88C5D3-8E14-0400-0C67-B741C42BC342}"/>
          </ac:spMkLst>
        </pc:spChg>
        <pc:spChg chg="mod">
          <ac:chgData name="Kawanishi Tetsuya" userId="440016e27858312a" providerId="LiveId" clId="{3375B574-6F0B-4947-8917-2B6FAE8D25FD}" dt="2022-11-14T16:13:44.412" v="1" actId="1076"/>
          <ac:spMkLst>
            <pc:docMk/>
            <pc:sldMk cId="3241496372" sldId="347"/>
            <ac:spMk id="6292" creationId="{42976F0C-4D27-6CB2-4034-C901D01A38E5}"/>
          </ac:spMkLst>
        </pc:spChg>
        <pc:spChg chg="mod">
          <ac:chgData name="Kawanishi Tetsuya" userId="440016e27858312a" providerId="LiveId" clId="{3375B574-6F0B-4947-8917-2B6FAE8D25FD}" dt="2022-11-14T16:13:44.412" v="1" actId="1076"/>
          <ac:spMkLst>
            <pc:docMk/>
            <pc:sldMk cId="3241496372" sldId="347"/>
            <ac:spMk id="6293" creationId="{FBFBD792-54A2-39A1-CF32-8A67BE4A7644}"/>
          </ac:spMkLst>
        </pc:spChg>
        <pc:spChg chg="mod">
          <ac:chgData name="Kawanishi Tetsuya" userId="440016e27858312a" providerId="LiveId" clId="{3375B574-6F0B-4947-8917-2B6FAE8D25FD}" dt="2022-11-14T16:13:44.412" v="1" actId="1076"/>
          <ac:spMkLst>
            <pc:docMk/>
            <pc:sldMk cId="3241496372" sldId="347"/>
            <ac:spMk id="6294" creationId="{9B225BDA-5D45-876B-F000-C6679AC4D1B4}"/>
          </ac:spMkLst>
        </pc:spChg>
        <pc:spChg chg="mod">
          <ac:chgData name="Kawanishi Tetsuya" userId="440016e27858312a" providerId="LiveId" clId="{3375B574-6F0B-4947-8917-2B6FAE8D25FD}" dt="2022-11-14T16:13:44.412" v="1" actId="1076"/>
          <ac:spMkLst>
            <pc:docMk/>
            <pc:sldMk cId="3241496372" sldId="347"/>
            <ac:spMk id="6295" creationId="{97E4D02B-2E2A-C5BB-D0A1-6CA7109033F1}"/>
          </ac:spMkLst>
        </pc:spChg>
        <pc:spChg chg="mod">
          <ac:chgData name="Kawanishi Tetsuya" userId="440016e27858312a" providerId="LiveId" clId="{3375B574-6F0B-4947-8917-2B6FAE8D25FD}" dt="2022-11-14T16:13:44.412" v="1" actId="1076"/>
          <ac:spMkLst>
            <pc:docMk/>
            <pc:sldMk cId="3241496372" sldId="347"/>
            <ac:spMk id="6296" creationId="{1A779013-C82A-47A5-4AA9-0B0F8841C668}"/>
          </ac:spMkLst>
        </pc:spChg>
        <pc:spChg chg="mod">
          <ac:chgData name="Kawanishi Tetsuya" userId="440016e27858312a" providerId="LiveId" clId="{3375B574-6F0B-4947-8917-2B6FAE8D25FD}" dt="2022-11-14T16:13:44.412" v="1" actId="1076"/>
          <ac:spMkLst>
            <pc:docMk/>
            <pc:sldMk cId="3241496372" sldId="347"/>
            <ac:spMk id="6297" creationId="{622029FC-300F-3452-7A54-3614667F8FE9}"/>
          </ac:spMkLst>
        </pc:spChg>
        <pc:spChg chg="mod">
          <ac:chgData name="Kawanishi Tetsuya" userId="440016e27858312a" providerId="LiveId" clId="{3375B574-6F0B-4947-8917-2B6FAE8D25FD}" dt="2022-11-14T16:13:44.412" v="1" actId="1076"/>
          <ac:spMkLst>
            <pc:docMk/>
            <pc:sldMk cId="3241496372" sldId="347"/>
            <ac:spMk id="6298" creationId="{E16309AA-22D2-1AB1-A87B-5F07E75E7D11}"/>
          </ac:spMkLst>
        </pc:spChg>
        <pc:spChg chg="mod">
          <ac:chgData name="Kawanishi Tetsuya" userId="440016e27858312a" providerId="LiveId" clId="{3375B574-6F0B-4947-8917-2B6FAE8D25FD}" dt="2022-11-14T16:13:44.412" v="1" actId="1076"/>
          <ac:spMkLst>
            <pc:docMk/>
            <pc:sldMk cId="3241496372" sldId="347"/>
            <ac:spMk id="6299" creationId="{948BCD16-1DF4-9C07-9DD8-60610BD7DA5F}"/>
          </ac:spMkLst>
        </pc:spChg>
        <pc:spChg chg="mod">
          <ac:chgData name="Kawanishi Tetsuya" userId="440016e27858312a" providerId="LiveId" clId="{3375B574-6F0B-4947-8917-2B6FAE8D25FD}" dt="2022-11-14T16:13:44.412" v="1" actId="1076"/>
          <ac:spMkLst>
            <pc:docMk/>
            <pc:sldMk cId="3241496372" sldId="347"/>
            <ac:spMk id="6300" creationId="{1E628DC0-1D29-09DA-537B-B8CAE6023DEA}"/>
          </ac:spMkLst>
        </pc:spChg>
        <pc:spChg chg="mod">
          <ac:chgData name="Kawanishi Tetsuya" userId="440016e27858312a" providerId="LiveId" clId="{3375B574-6F0B-4947-8917-2B6FAE8D25FD}" dt="2022-11-14T16:13:44.412" v="1" actId="1076"/>
          <ac:spMkLst>
            <pc:docMk/>
            <pc:sldMk cId="3241496372" sldId="347"/>
            <ac:spMk id="6301" creationId="{3982702D-4698-4A9A-D36B-B2E1238F885A}"/>
          </ac:spMkLst>
        </pc:spChg>
        <pc:spChg chg="mod">
          <ac:chgData name="Kawanishi Tetsuya" userId="440016e27858312a" providerId="LiveId" clId="{3375B574-6F0B-4947-8917-2B6FAE8D25FD}" dt="2022-11-14T16:13:44.412" v="1" actId="1076"/>
          <ac:spMkLst>
            <pc:docMk/>
            <pc:sldMk cId="3241496372" sldId="347"/>
            <ac:spMk id="6302" creationId="{3B73F227-24D0-5E3D-F9F8-26641052A9DF}"/>
          </ac:spMkLst>
        </pc:spChg>
        <pc:spChg chg="mod">
          <ac:chgData name="Kawanishi Tetsuya" userId="440016e27858312a" providerId="LiveId" clId="{3375B574-6F0B-4947-8917-2B6FAE8D25FD}" dt="2022-11-14T16:13:44.412" v="1" actId="1076"/>
          <ac:spMkLst>
            <pc:docMk/>
            <pc:sldMk cId="3241496372" sldId="347"/>
            <ac:spMk id="6303" creationId="{28EE4991-D056-899C-CE61-477929F6322F}"/>
          </ac:spMkLst>
        </pc:spChg>
        <pc:spChg chg="mod">
          <ac:chgData name="Kawanishi Tetsuya" userId="440016e27858312a" providerId="LiveId" clId="{3375B574-6F0B-4947-8917-2B6FAE8D25FD}" dt="2022-11-14T16:13:44.412" v="1" actId="1076"/>
          <ac:spMkLst>
            <pc:docMk/>
            <pc:sldMk cId="3241496372" sldId="347"/>
            <ac:spMk id="6304" creationId="{E98537ED-F767-0CA3-A826-99C4F1AD9114}"/>
          </ac:spMkLst>
        </pc:spChg>
        <pc:spChg chg="mod">
          <ac:chgData name="Kawanishi Tetsuya" userId="440016e27858312a" providerId="LiveId" clId="{3375B574-6F0B-4947-8917-2B6FAE8D25FD}" dt="2022-11-14T16:13:44.412" v="1" actId="1076"/>
          <ac:spMkLst>
            <pc:docMk/>
            <pc:sldMk cId="3241496372" sldId="347"/>
            <ac:spMk id="6305" creationId="{77FE5910-9C0A-5940-5B00-8627376C77A2}"/>
          </ac:spMkLst>
        </pc:spChg>
        <pc:spChg chg="mod">
          <ac:chgData name="Kawanishi Tetsuya" userId="440016e27858312a" providerId="LiveId" clId="{3375B574-6F0B-4947-8917-2B6FAE8D25FD}" dt="2022-11-14T16:13:44.412" v="1" actId="1076"/>
          <ac:spMkLst>
            <pc:docMk/>
            <pc:sldMk cId="3241496372" sldId="347"/>
            <ac:spMk id="6306" creationId="{9F1A1087-E5D8-5F38-F581-47225D6BF8FE}"/>
          </ac:spMkLst>
        </pc:spChg>
        <pc:spChg chg="mod">
          <ac:chgData name="Kawanishi Tetsuya" userId="440016e27858312a" providerId="LiveId" clId="{3375B574-6F0B-4947-8917-2B6FAE8D25FD}" dt="2022-11-14T16:13:44.412" v="1" actId="1076"/>
          <ac:spMkLst>
            <pc:docMk/>
            <pc:sldMk cId="3241496372" sldId="347"/>
            <ac:spMk id="6307" creationId="{50C7926A-D4D3-7CFD-7D83-6AD874E59B4A}"/>
          </ac:spMkLst>
        </pc:spChg>
        <pc:spChg chg="mod">
          <ac:chgData name="Kawanishi Tetsuya" userId="440016e27858312a" providerId="LiveId" clId="{3375B574-6F0B-4947-8917-2B6FAE8D25FD}" dt="2022-11-14T16:13:44.412" v="1" actId="1076"/>
          <ac:spMkLst>
            <pc:docMk/>
            <pc:sldMk cId="3241496372" sldId="347"/>
            <ac:spMk id="6308" creationId="{F245EEA8-5C10-99D4-C30D-2264BB995DB6}"/>
          </ac:spMkLst>
        </pc:spChg>
        <pc:spChg chg="mod">
          <ac:chgData name="Kawanishi Tetsuya" userId="440016e27858312a" providerId="LiveId" clId="{3375B574-6F0B-4947-8917-2B6FAE8D25FD}" dt="2022-11-14T16:13:44.412" v="1" actId="1076"/>
          <ac:spMkLst>
            <pc:docMk/>
            <pc:sldMk cId="3241496372" sldId="347"/>
            <ac:spMk id="6309" creationId="{CB787E97-D8B0-B1CD-F6F5-801BC95AF617}"/>
          </ac:spMkLst>
        </pc:spChg>
        <pc:spChg chg="mod">
          <ac:chgData name="Kawanishi Tetsuya" userId="440016e27858312a" providerId="LiveId" clId="{3375B574-6F0B-4947-8917-2B6FAE8D25FD}" dt="2022-11-14T16:13:44.412" v="1" actId="1076"/>
          <ac:spMkLst>
            <pc:docMk/>
            <pc:sldMk cId="3241496372" sldId="347"/>
            <ac:spMk id="6310" creationId="{B9E2AECA-0FB4-FF36-E510-8CED5AEC8CED}"/>
          </ac:spMkLst>
        </pc:spChg>
        <pc:spChg chg="mod">
          <ac:chgData name="Kawanishi Tetsuya" userId="440016e27858312a" providerId="LiveId" clId="{3375B574-6F0B-4947-8917-2B6FAE8D25FD}" dt="2022-11-14T16:13:44.412" v="1" actId="1076"/>
          <ac:spMkLst>
            <pc:docMk/>
            <pc:sldMk cId="3241496372" sldId="347"/>
            <ac:spMk id="6311" creationId="{8B4D4FC0-5F87-2758-4874-61B566DF3513}"/>
          </ac:spMkLst>
        </pc:spChg>
        <pc:spChg chg="mod">
          <ac:chgData name="Kawanishi Tetsuya" userId="440016e27858312a" providerId="LiveId" clId="{3375B574-6F0B-4947-8917-2B6FAE8D25FD}" dt="2022-11-14T16:13:44.412" v="1" actId="1076"/>
          <ac:spMkLst>
            <pc:docMk/>
            <pc:sldMk cId="3241496372" sldId="347"/>
            <ac:spMk id="6312" creationId="{E9CC949E-A19A-DEB3-39BA-2575B8EEFD9D}"/>
          </ac:spMkLst>
        </pc:spChg>
        <pc:spChg chg="mod">
          <ac:chgData name="Kawanishi Tetsuya" userId="440016e27858312a" providerId="LiveId" clId="{3375B574-6F0B-4947-8917-2B6FAE8D25FD}" dt="2022-11-14T16:13:44.412" v="1" actId="1076"/>
          <ac:spMkLst>
            <pc:docMk/>
            <pc:sldMk cId="3241496372" sldId="347"/>
            <ac:spMk id="6313" creationId="{CDFFFC22-575C-7275-8D38-D48C94349232}"/>
          </ac:spMkLst>
        </pc:spChg>
        <pc:spChg chg="mod">
          <ac:chgData name="Kawanishi Tetsuya" userId="440016e27858312a" providerId="LiveId" clId="{3375B574-6F0B-4947-8917-2B6FAE8D25FD}" dt="2022-11-14T16:13:44.412" v="1" actId="1076"/>
          <ac:spMkLst>
            <pc:docMk/>
            <pc:sldMk cId="3241496372" sldId="347"/>
            <ac:spMk id="6314" creationId="{383B6793-38B8-5D3E-0FB3-BDB46516DEC1}"/>
          </ac:spMkLst>
        </pc:spChg>
        <pc:spChg chg="mod">
          <ac:chgData name="Kawanishi Tetsuya" userId="440016e27858312a" providerId="LiveId" clId="{3375B574-6F0B-4947-8917-2B6FAE8D25FD}" dt="2022-11-14T16:13:44.412" v="1" actId="1076"/>
          <ac:spMkLst>
            <pc:docMk/>
            <pc:sldMk cId="3241496372" sldId="347"/>
            <ac:spMk id="6315" creationId="{D74F558C-4BAB-4CEB-432D-C181CF0C4375}"/>
          </ac:spMkLst>
        </pc:spChg>
        <pc:spChg chg="mod">
          <ac:chgData name="Kawanishi Tetsuya" userId="440016e27858312a" providerId="LiveId" clId="{3375B574-6F0B-4947-8917-2B6FAE8D25FD}" dt="2022-11-14T16:13:44.412" v="1" actId="1076"/>
          <ac:spMkLst>
            <pc:docMk/>
            <pc:sldMk cId="3241496372" sldId="347"/>
            <ac:spMk id="6316" creationId="{7E190AA7-17B6-A8B5-57DA-87FEC62E05D5}"/>
          </ac:spMkLst>
        </pc:spChg>
        <pc:spChg chg="mod">
          <ac:chgData name="Kawanishi Tetsuya" userId="440016e27858312a" providerId="LiveId" clId="{3375B574-6F0B-4947-8917-2B6FAE8D25FD}" dt="2022-11-14T16:13:44.412" v="1" actId="1076"/>
          <ac:spMkLst>
            <pc:docMk/>
            <pc:sldMk cId="3241496372" sldId="347"/>
            <ac:spMk id="6317" creationId="{83B9B9F0-2898-EF85-588C-85635CBE6DDF}"/>
          </ac:spMkLst>
        </pc:spChg>
        <pc:spChg chg="mod">
          <ac:chgData name="Kawanishi Tetsuya" userId="440016e27858312a" providerId="LiveId" clId="{3375B574-6F0B-4947-8917-2B6FAE8D25FD}" dt="2022-11-14T16:13:44.412" v="1" actId="1076"/>
          <ac:spMkLst>
            <pc:docMk/>
            <pc:sldMk cId="3241496372" sldId="347"/>
            <ac:spMk id="6318" creationId="{CAE791E6-CCEC-0D12-DFBC-9060F81DD585}"/>
          </ac:spMkLst>
        </pc:spChg>
        <pc:spChg chg="mod">
          <ac:chgData name="Kawanishi Tetsuya" userId="440016e27858312a" providerId="LiveId" clId="{3375B574-6F0B-4947-8917-2B6FAE8D25FD}" dt="2022-11-14T16:13:44.412" v="1" actId="1076"/>
          <ac:spMkLst>
            <pc:docMk/>
            <pc:sldMk cId="3241496372" sldId="347"/>
            <ac:spMk id="6319" creationId="{2060C81D-3F42-5CBF-E2C9-029FC1C4B45E}"/>
          </ac:spMkLst>
        </pc:spChg>
        <pc:spChg chg="mod">
          <ac:chgData name="Kawanishi Tetsuya" userId="440016e27858312a" providerId="LiveId" clId="{3375B574-6F0B-4947-8917-2B6FAE8D25FD}" dt="2022-11-14T16:13:44.412" v="1" actId="1076"/>
          <ac:spMkLst>
            <pc:docMk/>
            <pc:sldMk cId="3241496372" sldId="347"/>
            <ac:spMk id="6320" creationId="{49C93811-15B2-C592-2F19-2FC699B90E48}"/>
          </ac:spMkLst>
        </pc:spChg>
        <pc:spChg chg="mod">
          <ac:chgData name="Kawanishi Tetsuya" userId="440016e27858312a" providerId="LiveId" clId="{3375B574-6F0B-4947-8917-2B6FAE8D25FD}" dt="2022-11-14T16:13:44.412" v="1" actId="1076"/>
          <ac:spMkLst>
            <pc:docMk/>
            <pc:sldMk cId="3241496372" sldId="347"/>
            <ac:spMk id="6321" creationId="{EAEE4E13-FBA3-285B-A460-C5197483563D}"/>
          </ac:spMkLst>
        </pc:spChg>
        <pc:spChg chg="mod">
          <ac:chgData name="Kawanishi Tetsuya" userId="440016e27858312a" providerId="LiveId" clId="{3375B574-6F0B-4947-8917-2B6FAE8D25FD}" dt="2022-11-14T16:13:44.412" v="1" actId="1076"/>
          <ac:spMkLst>
            <pc:docMk/>
            <pc:sldMk cId="3241496372" sldId="347"/>
            <ac:spMk id="6322" creationId="{DFC08D4F-0B48-E419-BF5D-852896B0BC79}"/>
          </ac:spMkLst>
        </pc:spChg>
        <pc:spChg chg="mod">
          <ac:chgData name="Kawanishi Tetsuya" userId="440016e27858312a" providerId="LiveId" clId="{3375B574-6F0B-4947-8917-2B6FAE8D25FD}" dt="2022-11-14T16:13:44.412" v="1" actId="1076"/>
          <ac:spMkLst>
            <pc:docMk/>
            <pc:sldMk cId="3241496372" sldId="347"/>
            <ac:spMk id="6323" creationId="{23E74659-127F-2D52-2477-62E480F80790}"/>
          </ac:spMkLst>
        </pc:spChg>
        <pc:spChg chg="mod">
          <ac:chgData name="Kawanishi Tetsuya" userId="440016e27858312a" providerId="LiveId" clId="{3375B574-6F0B-4947-8917-2B6FAE8D25FD}" dt="2022-11-14T16:13:44.412" v="1" actId="1076"/>
          <ac:spMkLst>
            <pc:docMk/>
            <pc:sldMk cId="3241496372" sldId="347"/>
            <ac:spMk id="6324" creationId="{92B9F274-0571-8AE9-2382-33BAECEB6238}"/>
          </ac:spMkLst>
        </pc:spChg>
        <pc:spChg chg="mod">
          <ac:chgData name="Kawanishi Tetsuya" userId="440016e27858312a" providerId="LiveId" clId="{3375B574-6F0B-4947-8917-2B6FAE8D25FD}" dt="2022-11-14T16:13:44.412" v="1" actId="1076"/>
          <ac:spMkLst>
            <pc:docMk/>
            <pc:sldMk cId="3241496372" sldId="347"/>
            <ac:spMk id="6325" creationId="{3742C311-7AAA-9B1C-6425-0AE192E0B68A}"/>
          </ac:spMkLst>
        </pc:spChg>
        <pc:spChg chg="mod">
          <ac:chgData name="Kawanishi Tetsuya" userId="440016e27858312a" providerId="LiveId" clId="{3375B574-6F0B-4947-8917-2B6FAE8D25FD}" dt="2022-11-14T16:13:44.412" v="1" actId="1076"/>
          <ac:spMkLst>
            <pc:docMk/>
            <pc:sldMk cId="3241496372" sldId="347"/>
            <ac:spMk id="6326" creationId="{03305E1D-F029-E8CA-CD6B-5E49279C80CA}"/>
          </ac:spMkLst>
        </pc:spChg>
        <pc:spChg chg="mod">
          <ac:chgData name="Kawanishi Tetsuya" userId="440016e27858312a" providerId="LiveId" clId="{3375B574-6F0B-4947-8917-2B6FAE8D25FD}" dt="2022-11-14T16:13:44.412" v="1" actId="1076"/>
          <ac:spMkLst>
            <pc:docMk/>
            <pc:sldMk cId="3241496372" sldId="347"/>
            <ac:spMk id="6327" creationId="{56E9E5D6-DB66-691B-892C-8105BB9F7C78}"/>
          </ac:spMkLst>
        </pc:spChg>
        <pc:spChg chg="mod">
          <ac:chgData name="Kawanishi Tetsuya" userId="440016e27858312a" providerId="LiveId" clId="{3375B574-6F0B-4947-8917-2B6FAE8D25FD}" dt="2022-11-14T16:13:44.412" v="1" actId="1076"/>
          <ac:spMkLst>
            <pc:docMk/>
            <pc:sldMk cId="3241496372" sldId="347"/>
            <ac:spMk id="6328" creationId="{7B582D96-BA9F-4F18-E82E-5B0821C5328E}"/>
          </ac:spMkLst>
        </pc:spChg>
        <pc:spChg chg="mod">
          <ac:chgData name="Kawanishi Tetsuya" userId="440016e27858312a" providerId="LiveId" clId="{3375B574-6F0B-4947-8917-2B6FAE8D25FD}" dt="2022-11-14T16:13:44.412" v="1" actId="1076"/>
          <ac:spMkLst>
            <pc:docMk/>
            <pc:sldMk cId="3241496372" sldId="347"/>
            <ac:spMk id="6329" creationId="{CF0F19E2-346F-19D6-29F1-CD73C018E40E}"/>
          </ac:spMkLst>
        </pc:spChg>
        <pc:spChg chg="mod">
          <ac:chgData name="Kawanishi Tetsuya" userId="440016e27858312a" providerId="LiveId" clId="{3375B574-6F0B-4947-8917-2B6FAE8D25FD}" dt="2022-11-14T16:13:44.412" v="1" actId="1076"/>
          <ac:spMkLst>
            <pc:docMk/>
            <pc:sldMk cId="3241496372" sldId="347"/>
            <ac:spMk id="6330" creationId="{1F2B9A9B-74F4-891B-897A-B29005F392D7}"/>
          </ac:spMkLst>
        </pc:spChg>
        <pc:spChg chg="mod">
          <ac:chgData name="Kawanishi Tetsuya" userId="440016e27858312a" providerId="LiveId" clId="{3375B574-6F0B-4947-8917-2B6FAE8D25FD}" dt="2022-11-14T16:13:44.412" v="1" actId="1076"/>
          <ac:spMkLst>
            <pc:docMk/>
            <pc:sldMk cId="3241496372" sldId="347"/>
            <ac:spMk id="6331" creationId="{53ED8219-3E1E-4CD5-FF04-8F90225011BB}"/>
          </ac:spMkLst>
        </pc:spChg>
        <pc:spChg chg="mod">
          <ac:chgData name="Kawanishi Tetsuya" userId="440016e27858312a" providerId="LiveId" clId="{3375B574-6F0B-4947-8917-2B6FAE8D25FD}" dt="2022-11-14T16:13:44.412" v="1" actId="1076"/>
          <ac:spMkLst>
            <pc:docMk/>
            <pc:sldMk cId="3241496372" sldId="347"/>
            <ac:spMk id="6332" creationId="{67454DF2-CA0D-A7FD-737A-E4E8A7F513A9}"/>
          </ac:spMkLst>
        </pc:spChg>
        <pc:spChg chg="mod">
          <ac:chgData name="Kawanishi Tetsuya" userId="440016e27858312a" providerId="LiveId" clId="{3375B574-6F0B-4947-8917-2B6FAE8D25FD}" dt="2022-11-14T16:13:44.412" v="1" actId="1076"/>
          <ac:spMkLst>
            <pc:docMk/>
            <pc:sldMk cId="3241496372" sldId="347"/>
            <ac:spMk id="6333" creationId="{2CA5A2F5-894F-28DD-DFD7-AB363660184F}"/>
          </ac:spMkLst>
        </pc:spChg>
        <pc:spChg chg="mod">
          <ac:chgData name="Kawanishi Tetsuya" userId="440016e27858312a" providerId="LiveId" clId="{3375B574-6F0B-4947-8917-2B6FAE8D25FD}" dt="2022-11-14T16:13:44.412" v="1" actId="1076"/>
          <ac:spMkLst>
            <pc:docMk/>
            <pc:sldMk cId="3241496372" sldId="347"/>
            <ac:spMk id="6334" creationId="{431C58C2-099D-F8C8-44D7-64A9E9B1075B}"/>
          </ac:spMkLst>
        </pc:spChg>
        <pc:spChg chg="mod">
          <ac:chgData name="Kawanishi Tetsuya" userId="440016e27858312a" providerId="LiveId" clId="{3375B574-6F0B-4947-8917-2B6FAE8D25FD}" dt="2022-11-14T16:13:44.412" v="1" actId="1076"/>
          <ac:spMkLst>
            <pc:docMk/>
            <pc:sldMk cId="3241496372" sldId="347"/>
            <ac:spMk id="6335" creationId="{58C4F3FF-43FB-95DF-5044-F3F0CE27A8C1}"/>
          </ac:spMkLst>
        </pc:spChg>
        <pc:spChg chg="mod">
          <ac:chgData name="Kawanishi Tetsuya" userId="440016e27858312a" providerId="LiveId" clId="{3375B574-6F0B-4947-8917-2B6FAE8D25FD}" dt="2022-11-14T16:13:44.412" v="1" actId="1076"/>
          <ac:spMkLst>
            <pc:docMk/>
            <pc:sldMk cId="3241496372" sldId="347"/>
            <ac:spMk id="6336" creationId="{D8047E96-ABDA-55C7-08BC-CB778BFD0800}"/>
          </ac:spMkLst>
        </pc:spChg>
        <pc:spChg chg="mod">
          <ac:chgData name="Kawanishi Tetsuya" userId="440016e27858312a" providerId="LiveId" clId="{3375B574-6F0B-4947-8917-2B6FAE8D25FD}" dt="2022-11-14T16:13:44.412" v="1" actId="1076"/>
          <ac:spMkLst>
            <pc:docMk/>
            <pc:sldMk cId="3241496372" sldId="347"/>
            <ac:spMk id="6337" creationId="{F2C6D710-792E-F2BD-B987-82DE1E5D396F}"/>
          </ac:spMkLst>
        </pc:spChg>
        <pc:spChg chg="mod">
          <ac:chgData name="Kawanishi Tetsuya" userId="440016e27858312a" providerId="LiveId" clId="{3375B574-6F0B-4947-8917-2B6FAE8D25FD}" dt="2022-11-14T16:13:44.412" v="1" actId="1076"/>
          <ac:spMkLst>
            <pc:docMk/>
            <pc:sldMk cId="3241496372" sldId="347"/>
            <ac:spMk id="6338" creationId="{C7BEF85E-0BF5-9F65-01F3-D92383659876}"/>
          </ac:spMkLst>
        </pc:spChg>
        <pc:spChg chg="mod">
          <ac:chgData name="Kawanishi Tetsuya" userId="440016e27858312a" providerId="LiveId" clId="{3375B574-6F0B-4947-8917-2B6FAE8D25FD}" dt="2022-11-14T16:13:44.412" v="1" actId="1076"/>
          <ac:spMkLst>
            <pc:docMk/>
            <pc:sldMk cId="3241496372" sldId="347"/>
            <ac:spMk id="6339" creationId="{1F172036-F234-72EA-4B6E-C8B22059B115}"/>
          </ac:spMkLst>
        </pc:spChg>
        <pc:spChg chg="mod">
          <ac:chgData name="Kawanishi Tetsuya" userId="440016e27858312a" providerId="LiveId" clId="{3375B574-6F0B-4947-8917-2B6FAE8D25FD}" dt="2022-11-14T16:13:44.412" v="1" actId="1076"/>
          <ac:spMkLst>
            <pc:docMk/>
            <pc:sldMk cId="3241496372" sldId="347"/>
            <ac:spMk id="6340" creationId="{2B9AAFE7-7F97-4892-9F23-899613A7A9A1}"/>
          </ac:spMkLst>
        </pc:spChg>
        <pc:spChg chg="mod">
          <ac:chgData name="Kawanishi Tetsuya" userId="440016e27858312a" providerId="LiveId" clId="{3375B574-6F0B-4947-8917-2B6FAE8D25FD}" dt="2022-11-14T16:13:44.412" v="1" actId="1076"/>
          <ac:spMkLst>
            <pc:docMk/>
            <pc:sldMk cId="3241496372" sldId="347"/>
            <ac:spMk id="6341" creationId="{B9553B84-BC7F-9941-CC59-2C5B90A16424}"/>
          </ac:spMkLst>
        </pc:spChg>
        <pc:spChg chg="mod">
          <ac:chgData name="Kawanishi Tetsuya" userId="440016e27858312a" providerId="LiveId" clId="{3375B574-6F0B-4947-8917-2B6FAE8D25FD}" dt="2022-11-14T16:13:44.412" v="1" actId="1076"/>
          <ac:spMkLst>
            <pc:docMk/>
            <pc:sldMk cId="3241496372" sldId="347"/>
            <ac:spMk id="6342" creationId="{EF71CFBC-7531-7767-78BD-AEADDAD763C2}"/>
          </ac:spMkLst>
        </pc:spChg>
        <pc:spChg chg="mod">
          <ac:chgData name="Kawanishi Tetsuya" userId="440016e27858312a" providerId="LiveId" clId="{3375B574-6F0B-4947-8917-2B6FAE8D25FD}" dt="2022-11-14T16:13:44.412" v="1" actId="1076"/>
          <ac:spMkLst>
            <pc:docMk/>
            <pc:sldMk cId="3241496372" sldId="347"/>
            <ac:spMk id="6343" creationId="{4405144B-2FB6-F63B-6C76-6FF3F37B80D1}"/>
          </ac:spMkLst>
        </pc:spChg>
        <pc:spChg chg="mod">
          <ac:chgData name="Kawanishi Tetsuya" userId="440016e27858312a" providerId="LiveId" clId="{3375B574-6F0B-4947-8917-2B6FAE8D25FD}" dt="2022-11-14T16:13:44.412" v="1" actId="1076"/>
          <ac:spMkLst>
            <pc:docMk/>
            <pc:sldMk cId="3241496372" sldId="347"/>
            <ac:spMk id="6344" creationId="{91A45596-3206-B211-1D53-C0AB33780FDE}"/>
          </ac:spMkLst>
        </pc:spChg>
        <pc:spChg chg="mod">
          <ac:chgData name="Kawanishi Tetsuya" userId="440016e27858312a" providerId="LiveId" clId="{3375B574-6F0B-4947-8917-2B6FAE8D25FD}" dt="2022-11-14T16:13:44.412" v="1" actId="1076"/>
          <ac:spMkLst>
            <pc:docMk/>
            <pc:sldMk cId="3241496372" sldId="347"/>
            <ac:spMk id="6345" creationId="{14F218BB-AFC6-E693-2E79-E604C3B0D889}"/>
          </ac:spMkLst>
        </pc:spChg>
        <pc:spChg chg="mod">
          <ac:chgData name="Kawanishi Tetsuya" userId="440016e27858312a" providerId="LiveId" clId="{3375B574-6F0B-4947-8917-2B6FAE8D25FD}" dt="2022-11-14T16:13:44.412" v="1" actId="1076"/>
          <ac:spMkLst>
            <pc:docMk/>
            <pc:sldMk cId="3241496372" sldId="347"/>
            <ac:spMk id="6346" creationId="{4037F4E0-DF9C-C6C9-7431-7846C517F91F}"/>
          </ac:spMkLst>
        </pc:spChg>
        <pc:spChg chg="mod">
          <ac:chgData name="Kawanishi Tetsuya" userId="440016e27858312a" providerId="LiveId" clId="{3375B574-6F0B-4947-8917-2B6FAE8D25FD}" dt="2022-11-14T16:13:44.412" v="1" actId="1076"/>
          <ac:spMkLst>
            <pc:docMk/>
            <pc:sldMk cId="3241496372" sldId="347"/>
            <ac:spMk id="6347" creationId="{1BF79400-A5AA-3850-ADFA-26ECF3D9EB15}"/>
          </ac:spMkLst>
        </pc:spChg>
        <pc:spChg chg="mod">
          <ac:chgData name="Kawanishi Tetsuya" userId="440016e27858312a" providerId="LiveId" clId="{3375B574-6F0B-4947-8917-2B6FAE8D25FD}" dt="2022-11-14T16:13:44.412" v="1" actId="1076"/>
          <ac:spMkLst>
            <pc:docMk/>
            <pc:sldMk cId="3241496372" sldId="347"/>
            <ac:spMk id="6348" creationId="{6B87177D-F340-80D4-46F5-A7FCE51224A5}"/>
          </ac:spMkLst>
        </pc:spChg>
        <pc:spChg chg="mod">
          <ac:chgData name="Kawanishi Tetsuya" userId="440016e27858312a" providerId="LiveId" clId="{3375B574-6F0B-4947-8917-2B6FAE8D25FD}" dt="2022-11-14T16:13:44.412" v="1" actId="1076"/>
          <ac:spMkLst>
            <pc:docMk/>
            <pc:sldMk cId="3241496372" sldId="347"/>
            <ac:spMk id="6349" creationId="{2252406A-7B6A-49EE-ECDD-B8B4DFE9F51E}"/>
          </ac:spMkLst>
        </pc:spChg>
        <pc:spChg chg="mod">
          <ac:chgData name="Kawanishi Tetsuya" userId="440016e27858312a" providerId="LiveId" clId="{3375B574-6F0B-4947-8917-2B6FAE8D25FD}" dt="2022-11-14T16:13:44.412" v="1" actId="1076"/>
          <ac:spMkLst>
            <pc:docMk/>
            <pc:sldMk cId="3241496372" sldId="347"/>
            <ac:spMk id="6350" creationId="{EAA99FCB-8255-5AED-AA4E-5C2571E02983}"/>
          </ac:spMkLst>
        </pc:spChg>
        <pc:spChg chg="mod">
          <ac:chgData name="Kawanishi Tetsuya" userId="440016e27858312a" providerId="LiveId" clId="{3375B574-6F0B-4947-8917-2B6FAE8D25FD}" dt="2022-11-14T16:13:44.412" v="1" actId="1076"/>
          <ac:spMkLst>
            <pc:docMk/>
            <pc:sldMk cId="3241496372" sldId="347"/>
            <ac:spMk id="6351" creationId="{039B9E30-2E1B-4DAF-87B3-06D8B0765A6B}"/>
          </ac:spMkLst>
        </pc:spChg>
        <pc:spChg chg="mod">
          <ac:chgData name="Kawanishi Tetsuya" userId="440016e27858312a" providerId="LiveId" clId="{3375B574-6F0B-4947-8917-2B6FAE8D25FD}" dt="2022-11-14T16:13:44.412" v="1" actId="1076"/>
          <ac:spMkLst>
            <pc:docMk/>
            <pc:sldMk cId="3241496372" sldId="347"/>
            <ac:spMk id="6352" creationId="{D64E2A9E-6046-2CF8-A7DD-81ED86D1D532}"/>
          </ac:spMkLst>
        </pc:spChg>
        <pc:spChg chg="mod">
          <ac:chgData name="Kawanishi Tetsuya" userId="440016e27858312a" providerId="LiveId" clId="{3375B574-6F0B-4947-8917-2B6FAE8D25FD}" dt="2022-11-14T16:13:44.412" v="1" actId="1076"/>
          <ac:spMkLst>
            <pc:docMk/>
            <pc:sldMk cId="3241496372" sldId="347"/>
            <ac:spMk id="6353" creationId="{E9DF43A1-4032-AF8E-6A29-4D81B6D32A06}"/>
          </ac:spMkLst>
        </pc:spChg>
        <pc:spChg chg="mod">
          <ac:chgData name="Kawanishi Tetsuya" userId="440016e27858312a" providerId="LiveId" clId="{3375B574-6F0B-4947-8917-2B6FAE8D25FD}" dt="2022-11-14T16:13:44.412" v="1" actId="1076"/>
          <ac:spMkLst>
            <pc:docMk/>
            <pc:sldMk cId="3241496372" sldId="347"/>
            <ac:spMk id="6354" creationId="{93A4C4E3-EE38-0FFA-E2F9-E9DBF5EC3615}"/>
          </ac:spMkLst>
        </pc:spChg>
        <pc:spChg chg="mod">
          <ac:chgData name="Kawanishi Tetsuya" userId="440016e27858312a" providerId="LiveId" clId="{3375B574-6F0B-4947-8917-2B6FAE8D25FD}" dt="2022-11-14T16:13:44.412" v="1" actId="1076"/>
          <ac:spMkLst>
            <pc:docMk/>
            <pc:sldMk cId="3241496372" sldId="347"/>
            <ac:spMk id="6355" creationId="{63D5BA5B-2F0C-4E9D-F84E-E33BBBABCA61}"/>
          </ac:spMkLst>
        </pc:spChg>
        <pc:spChg chg="mod">
          <ac:chgData name="Kawanishi Tetsuya" userId="440016e27858312a" providerId="LiveId" clId="{3375B574-6F0B-4947-8917-2B6FAE8D25FD}" dt="2022-11-14T16:13:44.412" v="1" actId="1076"/>
          <ac:spMkLst>
            <pc:docMk/>
            <pc:sldMk cId="3241496372" sldId="347"/>
            <ac:spMk id="6356" creationId="{79BD7E81-4D8F-560B-E81E-F36A51A25234}"/>
          </ac:spMkLst>
        </pc:spChg>
        <pc:spChg chg="mod">
          <ac:chgData name="Kawanishi Tetsuya" userId="440016e27858312a" providerId="LiveId" clId="{3375B574-6F0B-4947-8917-2B6FAE8D25FD}" dt="2022-11-14T16:13:44.412" v="1" actId="1076"/>
          <ac:spMkLst>
            <pc:docMk/>
            <pc:sldMk cId="3241496372" sldId="347"/>
            <ac:spMk id="6357" creationId="{DE08F4F2-A816-B632-83D1-4CEAC451CE00}"/>
          </ac:spMkLst>
        </pc:spChg>
        <pc:spChg chg="mod">
          <ac:chgData name="Kawanishi Tetsuya" userId="440016e27858312a" providerId="LiveId" clId="{3375B574-6F0B-4947-8917-2B6FAE8D25FD}" dt="2022-11-14T16:13:44.412" v="1" actId="1076"/>
          <ac:spMkLst>
            <pc:docMk/>
            <pc:sldMk cId="3241496372" sldId="347"/>
            <ac:spMk id="6358" creationId="{C88029CE-A0B7-7525-D007-DE4375AF3B19}"/>
          </ac:spMkLst>
        </pc:spChg>
        <pc:spChg chg="mod">
          <ac:chgData name="Kawanishi Tetsuya" userId="440016e27858312a" providerId="LiveId" clId="{3375B574-6F0B-4947-8917-2B6FAE8D25FD}" dt="2022-11-14T16:13:44.412" v="1" actId="1076"/>
          <ac:spMkLst>
            <pc:docMk/>
            <pc:sldMk cId="3241496372" sldId="347"/>
            <ac:spMk id="6359" creationId="{9858F5AB-72EA-CD8A-3462-0148209E2DE7}"/>
          </ac:spMkLst>
        </pc:spChg>
        <pc:spChg chg="mod">
          <ac:chgData name="Kawanishi Tetsuya" userId="440016e27858312a" providerId="LiveId" clId="{3375B574-6F0B-4947-8917-2B6FAE8D25FD}" dt="2022-11-14T16:13:44.412" v="1" actId="1076"/>
          <ac:spMkLst>
            <pc:docMk/>
            <pc:sldMk cId="3241496372" sldId="347"/>
            <ac:spMk id="6360" creationId="{872647A5-69C1-BE07-2536-577FC4479B13}"/>
          </ac:spMkLst>
        </pc:spChg>
        <pc:spChg chg="mod">
          <ac:chgData name="Kawanishi Tetsuya" userId="440016e27858312a" providerId="LiveId" clId="{3375B574-6F0B-4947-8917-2B6FAE8D25FD}" dt="2022-11-14T16:13:44.412" v="1" actId="1076"/>
          <ac:spMkLst>
            <pc:docMk/>
            <pc:sldMk cId="3241496372" sldId="347"/>
            <ac:spMk id="6361" creationId="{ED79A30E-92D8-62F3-3BD6-CE181F2535FD}"/>
          </ac:spMkLst>
        </pc:spChg>
        <pc:spChg chg="mod">
          <ac:chgData name="Kawanishi Tetsuya" userId="440016e27858312a" providerId="LiveId" clId="{3375B574-6F0B-4947-8917-2B6FAE8D25FD}" dt="2022-11-14T16:13:44.412" v="1" actId="1076"/>
          <ac:spMkLst>
            <pc:docMk/>
            <pc:sldMk cId="3241496372" sldId="347"/>
            <ac:spMk id="6362" creationId="{2098BAE6-2166-1507-7EFD-9330516E3B4B}"/>
          </ac:spMkLst>
        </pc:spChg>
        <pc:spChg chg="mod">
          <ac:chgData name="Kawanishi Tetsuya" userId="440016e27858312a" providerId="LiveId" clId="{3375B574-6F0B-4947-8917-2B6FAE8D25FD}" dt="2022-11-14T16:13:44.412" v="1" actId="1076"/>
          <ac:spMkLst>
            <pc:docMk/>
            <pc:sldMk cId="3241496372" sldId="347"/>
            <ac:spMk id="6363" creationId="{F6456D2B-8FAF-A179-1215-92A65572D65D}"/>
          </ac:spMkLst>
        </pc:spChg>
        <pc:spChg chg="mod">
          <ac:chgData name="Kawanishi Tetsuya" userId="440016e27858312a" providerId="LiveId" clId="{3375B574-6F0B-4947-8917-2B6FAE8D25FD}" dt="2022-11-14T16:13:44.412" v="1" actId="1076"/>
          <ac:spMkLst>
            <pc:docMk/>
            <pc:sldMk cId="3241496372" sldId="347"/>
            <ac:spMk id="6364" creationId="{301B4732-F7D0-DE69-F580-E3FA573CA841}"/>
          </ac:spMkLst>
        </pc:spChg>
        <pc:spChg chg="mod">
          <ac:chgData name="Kawanishi Tetsuya" userId="440016e27858312a" providerId="LiveId" clId="{3375B574-6F0B-4947-8917-2B6FAE8D25FD}" dt="2022-11-14T16:13:44.412" v="1" actId="1076"/>
          <ac:spMkLst>
            <pc:docMk/>
            <pc:sldMk cId="3241496372" sldId="347"/>
            <ac:spMk id="6365" creationId="{A73F3813-DB99-6830-05B2-F1DDAF449637}"/>
          </ac:spMkLst>
        </pc:spChg>
        <pc:spChg chg="mod">
          <ac:chgData name="Kawanishi Tetsuya" userId="440016e27858312a" providerId="LiveId" clId="{3375B574-6F0B-4947-8917-2B6FAE8D25FD}" dt="2022-11-14T16:13:44.412" v="1" actId="1076"/>
          <ac:spMkLst>
            <pc:docMk/>
            <pc:sldMk cId="3241496372" sldId="347"/>
            <ac:spMk id="6366" creationId="{EAB66C35-3596-BB5A-FE27-207B7882CF64}"/>
          </ac:spMkLst>
        </pc:spChg>
        <pc:spChg chg="mod">
          <ac:chgData name="Kawanishi Tetsuya" userId="440016e27858312a" providerId="LiveId" clId="{3375B574-6F0B-4947-8917-2B6FAE8D25FD}" dt="2022-11-14T16:13:44.412" v="1" actId="1076"/>
          <ac:spMkLst>
            <pc:docMk/>
            <pc:sldMk cId="3241496372" sldId="347"/>
            <ac:spMk id="6367" creationId="{5FE38E8D-8031-F865-9E66-41555F3DF186}"/>
          </ac:spMkLst>
        </pc:spChg>
        <pc:spChg chg="mod">
          <ac:chgData name="Kawanishi Tetsuya" userId="440016e27858312a" providerId="LiveId" clId="{3375B574-6F0B-4947-8917-2B6FAE8D25FD}" dt="2022-11-14T16:13:44.412" v="1" actId="1076"/>
          <ac:spMkLst>
            <pc:docMk/>
            <pc:sldMk cId="3241496372" sldId="347"/>
            <ac:spMk id="6368" creationId="{124F1F53-5D24-32AD-5018-DC08C5D284E0}"/>
          </ac:spMkLst>
        </pc:spChg>
        <pc:spChg chg="mod">
          <ac:chgData name="Kawanishi Tetsuya" userId="440016e27858312a" providerId="LiveId" clId="{3375B574-6F0B-4947-8917-2B6FAE8D25FD}" dt="2022-11-14T16:13:44.412" v="1" actId="1076"/>
          <ac:spMkLst>
            <pc:docMk/>
            <pc:sldMk cId="3241496372" sldId="347"/>
            <ac:spMk id="6369" creationId="{2ADA5A75-6277-6D64-AA89-B004D1341E4D}"/>
          </ac:spMkLst>
        </pc:spChg>
        <pc:spChg chg="mod">
          <ac:chgData name="Kawanishi Tetsuya" userId="440016e27858312a" providerId="LiveId" clId="{3375B574-6F0B-4947-8917-2B6FAE8D25FD}" dt="2022-11-14T16:13:44.412" v="1" actId="1076"/>
          <ac:spMkLst>
            <pc:docMk/>
            <pc:sldMk cId="3241496372" sldId="347"/>
            <ac:spMk id="6370" creationId="{E3445F03-727E-C55E-9E78-E2F5A46D4F93}"/>
          </ac:spMkLst>
        </pc:spChg>
        <pc:spChg chg="mod">
          <ac:chgData name="Kawanishi Tetsuya" userId="440016e27858312a" providerId="LiveId" clId="{3375B574-6F0B-4947-8917-2B6FAE8D25FD}" dt="2022-11-14T16:13:44.412" v="1" actId="1076"/>
          <ac:spMkLst>
            <pc:docMk/>
            <pc:sldMk cId="3241496372" sldId="347"/>
            <ac:spMk id="6371" creationId="{A73E3B42-3A44-8D4A-C2A7-550C3115F967}"/>
          </ac:spMkLst>
        </pc:spChg>
        <pc:spChg chg="mod">
          <ac:chgData name="Kawanishi Tetsuya" userId="440016e27858312a" providerId="LiveId" clId="{3375B574-6F0B-4947-8917-2B6FAE8D25FD}" dt="2022-11-14T16:13:44.412" v="1" actId="1076"/>
          <ac:spMkLst>
            <pc:docMk/>
            <pc:sldMk cId="3241496372" sldId="347"/>
            <ac:spMk id="6372" creationId="{5A1A4E36-3930-A003-2C4B-78560EBE69DC}"/>
          </ac:spMkLst>
        </pc:spChg>
        <pc:spChg chg="mod">
          <ac:chgData name="Kawanishi Tetsuya" userId="440016e27858312a" providerId="LiveId" clId="{3375B574-6F0B-4947-8917-2B6FAE8D25FD}" dt="2022-11-14T16:13:44.412" v="1" actId="1076"/>
          <ac:spMkLst>
            <pc:docMk/>
            <pc:sldMk cId="3241496372" sldId="347"/>
            <ac:spMk id="6373" creationId="{DE9E7102-DC35-2CD0-B183-8EA575A4C320}"/>
          </ac:spMkLst>
        </pc:spChg>
        <pc:spChg chg="mod">
          <ac:chgData name="Kawanishi Tetsuya" userId="440016e27858312a" providerId="LiveId" clId="{3375B574-6F0B-4947-8917-2B6FAE8D25FD}" dt="2022-11-14T16:13:44.412" v="1" actId="1076"/>
          <ac:spMkLst>
            <pc:docMk/>
            <pc:sldMk cId="3241496372" sldId="347"/>
            <ac:spMk id="6374" creationId="{00961207-48A9-072A-B118-0F4AE2941217}"/>
          </ac:spMkLst>
        </pc:spChg>
        <pc:spChg chg="mod">
          <ac:chgData name="Kawanishi Tetsuya" userId="440016e27858312a" providerId="LiveId" clId="{3375B574-6F0B-4947-8917-2B6FAE8D25FD}" dt="2022-11-14T16:13:44.412" v="1" actId="1076"/>
          <ac:spMkLst>
            <pc:docMk/>
            <pc:sldMk cId="3241496372" sldId="347"/>
            <ac:spMk id="6375" creationId="{FFB485F3-7CD6-DF04-DBEE-A27D1E105FDF}"/>
          </ac:spMkLst>
        </pc:spChg>
        <pc:spChg chg="mod">
          <ac:chgData name="Kawanishi Tetsuya" userId="440016e27858312a" providerId="LiveId" clId="{3375B574-6F0B-4947-8917-2B6FAE8D25FD}" dt="2022-11-14T16:13:44.412" v="1" actId="1076"/>
          <ac:spMkLst>
            <pc:docMk/>
            <pc:sldMk cId="3241496372" sldId="347"/>
            <ac:spMk id="6376" creationId="{59B14E3A-02FA-0C3F-3C3A-E8D6943D136C}"/>
          </ac:spMkLst>
        </pc:spChg>
        <pc:spChg chg="mod">
          <ac:chgData name="Kawanishi Tetsuya" userId="440016e27858312a" providerId="LiveId" clId="{3375B574-6F0B-4947-8917-2B6FAE8D25FD}" dt="2022-11-14T16:13:44.412" v="1" actId="1076"/>
          <ac:spMkLst>
            <pc:docMk/>
            <pc:sldMk cId="3241496372" sldId="347"/>
            <ac:spMk id="6377" creationId="{EC3B19D3-1B72-9AF6-66EE-1D35E6447E10}"/>
          </ac:spMkLst>
        </pc:spChg>
        <pc:spChg chg="mod">
          <ac:chgData name="Kawanishi Tetsuya" userId="440016e27858312a" providerId="LiveId" clId="{3375B574-6F0B-4947-8917-2B6FAE8D25FD}" dt="2022-11-14T16:13:44.412" v="1" actId="1076"/>
          <ac:spMkLst>
            <pc:docMk/>
            <pc:sldMk cId="3241496372" sldId="347"/>
            <ac:spMk id="6378" creationId="{57A68DA6-C3AA-EBE9-91A8-4E641FCFEFB5}"/>
          </ac:spMkLst>
        </pc:spChg>
        <pc:spChg chg="mod">
          <ac:chgData name="Kawanishi Tetsuya" userId="440016e27858312a" providerId="LiveId" clId="{3375B574-6F0B-4947-8917-2B6FAE8D25FD}" dt="2022-11-14T16:13:44.412" v="1" actId="1076"/>
          <ac:spMkLst>
            <pc:docMk/>
            <pc:sldMk cId="3241496372" sldId="347"/>
            <ac:spMk id="6379" creationId="{22788CF4-472A-9F83-67B7-9AE95242CC92}"/>
          </ac:spMkLst>
        </pc:spChg>
        <pc:spChg chg="mod">
          <ac:chgData name="Kawanishi Tetsuya" userId="440016e27858312a" providerId="LiveId" clId="{3375B574-6F0B-4947-8917-2B6FAE8D25FD}" dt="2022-11-14T16:13:44.412" v="1" actId="1076"/>
          <ac:spMkLst>
            <pc:docMk/>
            <pc:sldMk cId="3241496372" sldId="347"/>
            <ac:spMk id="6380" creationId="{85C86A93-3781-557C-58FC-540373BA3372}"/>
          </ac:spMkLst>
        </pc:spChg>
        <pc:spChg chg="mod">
          <ac:chgData name="Kawanishi Tetsuya" userId="440016e27858312a" providerId="LiveId" clId="{3375B574-6F0B-4947-8917-2B6FAE8D25FD}" dt="2022-11-14T16:13:44.412" v="1" actId="1076"/>
          <ac:spMkLst>
            <pc:docMk/>
            <pc:sldMk cId="3241496372" sldId="347"/>
            <ac:spMk id="6381" creationId="{000B4CE1-7A27-458B-5680-73F974C1C781}"/>
          </ac:spMkLst>
        </pc:spChg>
        <pc:spChg chg="mod">
          <ac:chgData name="Kawanishi Tetsuya" userId="440016e27858312a" providerId="LiveId" clId="{3375B574-6F0B-4947-8917-2B6FAE8D25FD}" dt="2022-11-14T16:13:44.412" v="1" actId="1076"/>
          <ac:spMkLst>
            <pc:docMk/>
            <pc:sldMk cId="3241496372" sldId="347"/>
            <ac:spMk id="6382" creationId="{B50B1F32-84F8-AADC-B22E-91CA5974F742}"/>
          </ac:spMkLst>
        </pc:spChg>
        <pc:spChg chg="mod">
          <ac:chgData name="Kawanishi Tetsuya" userId="440016e27858312a" providerId="LiveId" clId="{3375B574-6F0B-4947-8917-2B6FAE8D25FD}" dt="2022-11-14T16:13:44.412" v="1" actId="1076"/>
          <ac:spMkLst>
            <pc:docMk/>
            <pc:sldMk cId="3241496372" sldId="347"/>
            <ac:spMk id="6383" creationId="{CDBE7D22-0A90-5BB5-4B8A-B7AD7B7E1679}"/>
          </ac:spMkLst>
        </pc:spChg>
        <pc:spChg chg="mod">
          <ac:chgData name="Kawanishi Tetsuya" userId="440016e27858312a" providerId="LiveId" clId="{3375B574-6F0B-4947-8917-2B6FAE8D25FD}" dt="2022-11-14T16:13:44.412" v="1" actId="1076"/>
          <ac:spMkLst>
            <pc:docMk/>
            <pc:sldMk cId="3241496372" sldId="347"/>
            <ac:spMk id="6384" creationId="{5DB57EC0-9B16-747B-12C9-B9AF1888C0F8}"/>
          </ac:spMkLst>
        </pc:spChg>
        <pc:spChg chg="mod">
          <ac:chgData name="Kawanishi Tetsuya" userId="440016e27858312a" providerId="LiveId" clId="{3375B574-6F0B-4947-8917-2B6FAE8D25FD}" dt="2022-11-14T16:13:44.412" v="1" actId="1076"/>
          <ac:spMkLst>
            <pc:docMk/>
            <pc:sldMk cId="3241496372" sldId="347"/>
            <ac:spMk id="6385" creationId="{02D20602-8D2E-87EB-463B-1F778EAA5140}"/>
          </ac:spMkLst>
        </pc:spChg>
        <pc:spChg chg="mod">
          <ac:chgData name="Kawanishi Tetsuya" userId="440016e27858312a" providerId="LiveId" clId="{3375B574-6F0B-4947-8917-2B6FAE8D25FD}" dt="2022-11-14T16:13:44.412" v="1" actId="1076"/>
          <ac:spMkLst>
            <pc:docMk/>
            <pc:sldMk cId="3241496372" sldId="347"/>
            <ac:spMk id="6386" creationId="{4397B28D-ED69-CDB6-9939-0CBFE1EC80AE}"/>
          </ac:spMkLst>
        </pc:spChg>
        <pc:spChg chg="mod">
          <ac:chgData name="Kawanishi Tetsuya" userId="440016e27858312a" providerId="LiveId" clId="{3375B574-6F0B-4947-8917-2B6FAE8D25FD}" dt="2022-11-14T16:13:44.412" v="1" actId="1076"/>
          <ac:spMkLst>
            <pc:docMk/>
            <pc:sldMk cId="3241496372" sldId="347"/>
            <ac:spMk id="6387" creationId="{AF5EB8DB-FE37-181B-0C3C-100D3E0ED8CC}"/>
          </ac:spMkLst>
        </pc:spChg>
        <pc:spChg chg="mod">
          <ac:chgData name="Kawanishi Tetsuya" userId="440016e27858312a" providerId="LiveId" clId="{3375B574-6F0B-4947-8917-2B6FAE8D25FD}" dt="2022-11-14T16:13:44.412" v="1" actId="1076"/>
          <ac:spMkLst>
            <pc:docMk/>
            <pc:sldMk cId="3241496372" sldId="347"/>
            <ac:spMk id="6388" creationId="{755D960C-D0A6-57EE-895F-5EDECADC50B3}"/>
          </ac:spMkLst>
        </pc:spChg>
        <pc:spChg chg="mod">
          <ac:chgData name="Kawanishi Tetsuya" userId="440016e27858312a" providerId="LiveId" clId="{3375B574-6F0B-4947-8917-2B6FAE8D25FD}" dt="2022-11-14T16:13:44.412" v="1" actId="1076"/>
          <ac:spMkLst>
            <pc:docMk/>
            <pc:sldMk cId="3241496372" sldId="347"/>
            <ac:spMk id="6389" creationId="{30BF349F-007F-5348-96DE-5156CD53149E}"/>
          </ac:spMkLst>
        </pc:spChg>
        <pc:spChg chg="mod">
          <ac:chgData name="Kawanishi Tetsuya" userId="440016e27858312a" providerId="LiveId" clId="{3375B574-6F0B-4947-8917-2B6FAE8D25FD}" dt="2022-11-14T16:13:44.412" v="1" actId="1076"/>
          <ac:spMkLst>
            <pc:docMk/>
            <pc:sldMk cId="3241496372" sldId="347"/>
            <ac:spMk id="6390" creationId="{0383AEEB-4337-316C-C8A0-C128D8668075}"/>
          </ac:spMkLst>
        </pc:spChg>
        <pc:spChg chg="mod">
          <ac:chgData name="Kawanishi Tetsuya" userId="440016e27858312a" providerId="LiveId" clId="{3375B574-6F0B-4947-8917-2B6FAE8D25FD}" dt="2022-11-14T16:13:44.412" v="1" actId="1076"/>
          <ac:spMkLst>
            <pc:docMk/>
            <pc:sldMk cId="3241496372" sldId="347"/>
            <ac:spMk id="6391" creationId="{25584144-7421-BEA8-1C5C-69A87B0E20D0}"/>
          </ac:spMkLst>
        </pc:spChg>
        <pc:spChg chg="mod">
          <ac:chgData name="Kawanishi Tetsuya" userId="440016e27858312a" providerId="LiveId" clId="{3375B574-6F0B-4947-8917-2B6FAE8D25FD}" dt="2022-11-14T16:13:44.412" v="1" actId="1076"/>
          <ac:spMkLst>
            <pc:docMk/>
            <pc:sldMk cId="3241496372" sldId="347"/>
            <ac:spMk id="6392" creationId="{7BF8D03F-5574-C187-E198-425CC2F1C9CA}"/>
          </ac:spMkLst>
        </pc:spChg>
        <pc:spChg chg="mod">
          <ac:chgData name="Kawanishi Tetsuya" userId="440016e27858312a" providerId="LiveId" clId="{3375B574-6F0B-4947-8917-2B6FAE8D25FD}" dt="2022-11-14T16:13:44.412" v="1" actId="1076"/>
          <ac:spMkLst>
            <pc:docMk/>
            <pc:sldMk cId="3241496372" sldId="347"/>
            <ac:spMk id="6393" creationId="{40B0ACA8-E98F-8F26-FF7B-8EFFAE7DBEFD}"/>
          </ac:spMkLst>
        </pc:spChg>
        <pc:spChg chg="mod">
          <ac:chgData name="Kawanishi Tetsuya" userId="440016e27858312a" providerId="LiveId" clId="{3375B574-6F0B-4947-8917-2B6FAE8D25FD}" dt="2022-11-14T16:13:44.412" v="1" actId="1076"/>
          <ac:spMkLst>
            <pc:docMk/>
            <pc:sldMk cId="3241496372" sldId="347"/>
            <ac:spMk id="6394" creationId="{180A2F34-9899-983D-6E7F-6CC905CE02DC}"/>
          </ac:spMkLst>
        </pc:spChg>
        <pc:spChg chg="mod">
          <ac:chgData name="Kawanishi Tetsuya" userId="440016e27858312a" providerId="LiveId" clId="{3375B574-6F0B-4947-8917-2B6FAE8D25FD}" dt="2022-11-14T16:13:44.412" v="1" actId="1076"/>
          <ac:spMkLst>
            <pc:docMk/>
            <pc:sldMk cId="3241496372" sldId="347"/>
            <ac:spMk id="6395" creationId="{261542B4-83C8-31E7-1E6B-96B33CAEFB95}"/>
          </ac:spMkLst>
        </pc:spChg>
        <pc:spChg chg="mod">
          <ac:chgData name="Kawanishi Tetsuya" userId="440016e27858312a" providerId="LiveId" clId="{3375B574-6F0B-4947-8917-2B6FAE8D25FD}" dt="2022-11-14T16:13:44.412" v="1" actId="1076"/>
          <ac:spMkLst>
            <pc:docMk/>
            <pc:sldMk cId="3241496372" sldId="347"/>
            <ac:spMk id="6396" creationId="{8E8A69B4-1411-1BC9-1E5D-5D53B6E8F7FA}"/>
          </ac:spMkLst>
        </pc:spChg>
        <pc:spChg chg="mod">
          <ac:chgData name="Kawanishi Tetsuya" userId="440016e27858312a" providerId="LiveId" clId="{3375B574-6F0B-4947-8917-2B6FAE8D25FD}" dt="2022-11-14T16:13:44.412" v="1" actId="1076"/>
          <ac:spMkLst>
            <pc:docMk/>
            <pc:sldMk cId="3241496372" sldId="347"/>
            <ac:spMk id="6397" creationId="{07F218E0-DB41-2C2F-C409-3BB0A1962C29}"/>
          </ac:spMkLst>
        </pc:spChg>
        <pc:spChg chg="mod">
          <ac:chgData name="Kawanishi Tetsuya" userId="440016e27858312a" providerId="LiveId" clId="{3375B574-6F0B-4947-8917-2B6FAE8D25FD}" dt="2022-11-14T16:13:44.412" v="1" actId="1076"/>
          <ac:spMkLst>
            <pc:docMk/>
            <pc:sldMk cId="3241496372" sldId="347"/>
            <ac:spMk id="6398" creationId="{2B94723C-2679-3854-C393-B87EA817262F}"/>
          </ac:spMkLst>
        </pc:spChg>
        <pc:spChg chg="mod">
          <ac:chgData name="Kawanishi Tetsuya" userId="440016e27858312a" providerId="LiveId" clId="{3375B574-6F0B-4947-8917-2B6FAE8D25FD}" dt="2022-11-14T16:13:44.412" v="1" actId="1076"/>
          <ac:spMkLst>
            <pc:docMk/>
            <pc:sldMk cId="3241496372" sldId="347"/>
            <ac:spMk id="6399" creationId="{0DF7E2C0-8898-10B9-43AD-26D8C063E035}"/>
          </ac:spMkLst>
        </pc:spChg>
        <pc:spChg chg="mod">
          <ac:chgData name="Kawanishi Tetsuya" userId="440016e27858312a" providerId="LiveId" clId="{3375B574-6F0B-4947-8917-2B6FAE8D25FD}" dt="2022-11-14T16:13:44.412" v="1" actId="1076"/>
          <ac:spMkLst>
            <pc:docMk/>
            <pc:sldMk cId="3241496372" sldId="347"/>
            <ac:spMk id="6400" creationId="{8A6571A5-A808-6058-0EE7-A8F92DE84481}"/>
          </ac:spMkLst>
        </pc:spChg>
        <pc:spChg chg="mod">
          <ac:chgData name="Kawanishi Tetsuya" userId="440016e27858312a" providerId="LiveId" clId="{3375B574-6F0B-4947-8917-2B6FAE8D25FD}" dt="2022-11-14T16:13:44.412" v="1" actId="1076"/>
          <ac:spMkLst>
            <pc:docMk/>
            <pc:sldMk cId="3241496372" sldId="347"/>
            <ac:spMk id="6401" creationId="{ECC078EC-B517-1DB8-424E-C0DDAB89913B}"/>
          </ac:spMkLst>
        </pc:spChg>
        <pc:spChg chg="mod">
          <ac:chgData name="Kawanishi Tetsuya" userId="440016e27858312a" providerId="LiveId" clId="{3375B574-6F0B-4947-8917-2B6FAE8D25FD}" dt="2022-11-14T16:13:44.412" v="1" actId="1076"/>
          <ac:spMkLst>
            <pc:docMk/>
            <pc:sldMk cId="3241496372" sldId="347"/>
            <ac:spMk id="6402" creationId="{4EBAFDB2-9BF9-6F99-0921-A9A915A068AA}"/>
          </ac:spMkLst>
        </pc:spChg>
        <pc:spChg chg="mod">
          <ac:chgData name="Kawanishi Tetsuya" userId="440016e27858312a" providerId="LiveId" clId="{3375B574-6F0B-4947-8917-2B6FAE8D25FD}" dt="2022-11-14T16:13:44.412" v="1" actId="1076"/>
          <ac:spMkLst>
            <pc:docMk/>
            <pc:sldMk cId="3241496372" sldId="347"/>
            <ac:spMk id="6403" creationId="{9F73C8B7-50CE-4A13-DC5D-78CB7B0CBD51}"/>
          </ac:spMkLst>
        </pc:spChg>
        <pc:spChg chg="mod">
          <ac:chgData name="Kawanishi Tetsuya" userId="440016e27858312a" providerId="LiveId" clId="{3375B574-6F0B-4947-8917-2B6FAE8D25FD}" dt="2022-11-14T16:13:44.412" v="1" actId="1076"/>
          <ac:spMkLst>
            <pc:docMk/>
            <pc:sldMk cId="3241496372" sldId="347"/>
            <ac:spMk id="6404" creationId="{9F45F6C3-4935-9F72-3D08-DA1776205576}"/>
          </ac:spMkLst>
        </pc:spChg>
        <pc:spChg chg="mod">
          <ac:chgData name="Kawanishi Tetsuya" userId="440016e27858312a" providerId="LiveId" clId="{3375B574-6F0B-4947-8917-2B6FAE8D25FD}" dt="2022-11-14T16:13:44.412" v="1" actId="1076"/>
          <ac:spMkLst>
            <pc:docMk/>
            <pc:sldMk cId="3241496372" sldId="347"/>
            <ac:spMk id="6405" creationId="{919B4B81-BC6D-7AC6-DC83-38F2C402B17B}"/>
          </ac:spMkLst>
        </pc:spChg>
        <pc:spChg chg="mod">
          <ac:chgData name="Kawanishi Tetsuya" userId="440016e27858312a" providerId="LiveId" clId="{3375B574-6F0B-4947-8917-2B6FAE8D25FD}" dt="2022-11-14T16:13:44.412" v="1" actId="1076"/>
          <ac:spMkLst>
            <pc:docMk/>
            <pc:sldMk cId="3241496372" sldId="347"/>
            <ac:spMk id="6406" creationId="{25F64789-21C5-F800-E04F-A5D8E9AFDBD1}"/>
          </ac:spMkLst>
        </pc:spChg>
        <pc:spChg chg="mod">
          <ac:chgData name="Kawanishi Tetsuya" userId="440016e27858312a" providerId="LiveId" clId="{3375B574-6F0B-4947-8917-2B6FAE8D25FD}" dt="2022-11-14T16:13:44.412" v="1" actId="1076"/>
          <ac:spMkLst>
            <pc:docMk/>
            <pc:sldMk cId="3241496372" sldId="347"/>
            <ac:spMk id="6407" creationId="{C647BB19-9D26-68BE-E34E-FBEBB0EFDEE4}"/>
          </ac:spMkLst>
        </pc:spChg>
        <pc:spChg chg="mod">
          <ac:chgData name="Kawanishi Tetsuya" userId="440016e27858312a" providerId="LiveId" clId="{3375B574-6F0B-4947-8917-2B6FAE8D25FD}" dt="2022-11-14T16:13:44.412" v="1" actId="1076"/>
          <ac:spMkLst>
            <pc:docMk/>
            <pc:sldMk cId="3241496372" sldId="347"/>
            <ac:spMk id="6408" creationId="{77548DD2-6115-0E12-204E-0212DD68D57B}"/>
          </ac:spMkLst>
        </pc:spChg>
        <pc:spChg chg="mod">
          <ac:chgData name="Kawanishi Tetsuya" userId="440016e27858312a" providerId="LiveId" clId="{3375B574-6F0B-4947-8917-2B6FAE8D25FD}" dt="2022-11-14T16:13:44.412" v="1" actId="1076"/>
          <ac:spMkLst>
            <pc:docMk/>
            <pc:sldMk cId="3241496372" sldId="347"/>
            <ac:spMk id="6409" creationId="{94011AC1-4B1F-54C4-752D-1C304AB25C6C}"/>
          </ac:spMkLst>
        </pc:spChg>
        <pc:spChg chg="mod">
          <ac:chgData name="Kawanishi Tetsuya" userId="440016e27858312a" providerId="LiveId" clId="{3375B574-6F0B-4947-8917-2B6FAE8D25FD}" dt="2022-11-14T16:13:44.412" v="1" actId="1076"/>
          <ac:spMkLst>
            <pc:docMk/>
            <pc:sldMk cId="3241496372" sldId="347"/>
            <ac:spMk id="6410" creationId="{B0529B82-4C66-D4D8-E171-42CF63C0A2C4}"/>
          </ac:spMkLst>
        </pc:spChg>
        <pc:spChg chg="mod">
          <ac:chgData name="Kawanishi Tetsuya" userId="440016e27858312a" providerId="LiveId" clId="{3375B574-6F0B-4947-8917-2B6FAE8D25FD}" dt="2022-11-14T16:13:44.412" v="1" actId="1076"/>
          <ac:spMkLst>
            <pc:docMk/>
            <pc:sldMk cId="3241496372" sldId="347"/>
            <ac:spMk id="6411" creationId="{F16AE89A-ABAB-61DC-EC6F-F478CD461C85}"/>
          </ac:spMkLst>
        </pc:spChg>
        <pc:spChg chg="mod">
          <ac:chgData name="Kawanishi Tetsuya" userId="440016e27858312a" providerId="LiveId" clId="{3375B574-6F0B-4947-8917-2B6FAE8D25FD}" dt="2022-11-14T16:13:44.412" v="1" actId="1076"/>
          <ac:spMkLst>
            <pc:docMk/>
            <pc:sldMk cId="3241496372" sldId="347"/>
            <ac:spMk id="6412" creationId="{1FF59EEE-64D5-13AA-0BE3-1CA9CEC8F85F}"/>
          </ac:spMkLst>
        </pc:spChg>
        <pc:spChg chg="mod">
          <ac:chgData name="Kawanishi Tetsuya" userId="440016e27858312a" providerId="LiveId" clId="{3375B574-6F0B-4947-8917-2B6FAE8D25FD}" dt="2022-11-14T16:13:44.412" v="1" actId="1076"/>
          <ac:spMkLst>
            <pc:docMk/>
            <pc:sldMk cId="3241496372" sldId="347"/>
            <ac:spMk id="6413" creationId="{3357B187-9CF3-A444-F9D9-06CDDAD5544E}"/>
          </ac:spMkLst>
        </pc:spChg>
        <pc:spChg chg="mod">
          <ac:chgData name="Kawanishi Tetsuya" userId="440016e27858312a" providerId="LiveId" clId="{3375B574-6F0B-4947-8917-2B6FAE8D25FD}" dt="2022-11-14T16:13:44.412" v="1" actId="1076"/>
          <ac:spMkLst>
            <pc:docMk/>
            <pc:sldMk cId="3241496372" sldId="347"/>
            <ac:spMk id="6414" creationId="{565FEEB8-1EEA-2F7C-2AF9-82A0F5AA3634}"/>
          </ac:spMkLst>
        </pc:spChg>
        <pc:spChg chg="mod">
          <ac:chgData name="Kawanishi Tetsuya" userId="440016e27858312a" providerId="LiveId" clId="{3375B574-6F0B-4947-8917-2B6FAE8D25FD}" dt="2022-11-14T16:13:44.412" v="1" actId="1076"/>
          <ac:spMkLst>
            <pc:docMk/>
            <pc:sldMk cId="3241496372" sldId="347"/>
            <ac:spMk id="6415" creationId="{BED8BC92-FAEE-D8A0-FEE1-1FA9AE4B4C4C}"/>
          </ac:spMkLst>
        </pc:spChg>
        <pc:spChg chg="mod">
          <ac:chgData name="Kawanishi Tetsuya" userId="440016e27858312a" providerId="LiveId" clId="{3375B574-6F0B-4947-8917-2B6FAE8D25FD}" dt="2022-11-14T16:13:44.412" v="1" actId="1076"/>
          <ac:spMkLst>
            <pc:docMk/>
            <pc:sldMk cId="3241496372" sldId="347"/>
            <ac:spMk id="6416" creationId="{BF17873E-BF70-E67E-CBD4-45454CE81907}"/>
          </ac:spMkLst>
        </pc:spChg>
        <pc:spChg chg="mod">
          <ac:chgData name="Kawanishi Tetsuya" userId="440016e27858312a" providerId="LiveId" clId="{3375B574-6F0B-4947-8917-2B6FAE8D25FD}" dt="2022-11-14T16:13:44.412" v="1" actId="1076"/>
          <ac:spMkLst>
            <pc:docMk/>
            <pc:sldMk cId="3241496372" sldId="347"/>
            <ac:spMk id="6417" creationId="{0BF93E7A-BB9A-4561-54B4-DA11AA073AC8}"/>
          </ac:spMkLst>
        </pc:spChg>
        <pc:spChg chg="mod">
          <ac:chgData name="Kawanishi Tetsuya" userId="440016e27858312a" providerId="LiveId" clId="{3375B574-6F0B-4947-8917-2B6FAE8D25FD}" dt="2022-11-14T16:13:44.412" v="1" actId="1076"/>
          <ac:spMkLst>
            <pc:docMk/>
            <pc:sldMk cId="3241496372" sldId="347"/>
            <ac:spMk id="6418" creationId="{D00F5C69-F89B-F8B6-0F5E-5FDD06C9393A}"/>
          </ac:spMkLst>
        </pc:spChg>
        <pc:spChg chg="mod">
          <ac:chgData name="Kawanishi Tetsuya" userId="440016e27858312a" providerId="LiveId" clId="{3375B574-6F0B-4947-8917-2B6FAE8D25FD}" dt="2022-11-14T16:13:44.412" v="1" actId="1076"/>
          <ac:spMkLst>
            <pc:docMk/>
            <pc:sldMk cId="3241496372" sldId="347"/>
            <ac:spMk id="6419" creationId="{FF3A3454-0526-6369-2B44-DD1FDB12B150}"/>
          </ac:spMkLst>
        </pc:spChg>
        <pc:spChg chg="mod">
          <ac:chgData name="Kawanishi Tetsuya" userId="440016e27858312a" providerId="LiveId" clId="{3375B574-6F0B-4947-8917-2B6FAE8D25FD}" dt="2022-11-14T16:13:44.412" v="1" actId="1076"/>
          <ac:spMkLst>
            <pc:docMk/>
            <pc:sldMk cId="3241496372" sldId="347"/>
            <ac:spMk id="6420" creationId="{3491FE79-822B-BE9E-4DEC-7E10AE03C396}"/>
          </ac:spMkLst>
        </pc:spChg>
        <pc:spChg chg="mod">
          <ac:chgData name="Kawanishi Tetsuya" userId="440016e27858312a" providerId="LiveId" clId="{3375B574-6F0B-4947-8917-2B6FAE8D25FD}" dt="2022-11-14T16:13:44.412" v="1" actId="1076"/>
          <ac:spMkLst>
            <pc:docMk/>
            <pc:sldMk cId="3241496372" sldId="347"/>
            <ac:spMk id="6421" creationId="{43CBBF27-AF74-6A58-0418-E424286FCC75}"/>
          </ac:spMkLst>
        </pc:spChg>
        <pc:spChg chg="mod">
          <ac:chgData name="Kawanishi Tetsuya" userId="440016e27858312a" providerId="LiveId" clId="{3375B574-6F0B-4947-8917-2B6FAE8D25FD}" dt="2022-11-14T16:13:44.412" v="1" actId="1076"/>
          <ac:spMkLst>
            <pc:docMk/>
            <pc:sldMk cId="3241496372" sldId="347"/>
            <ac:spMk id="6422" creationId="{60AD32B3-7AD5-F2C1-3A0F-E7BF60A467AC}"/>
          </ac:spMkLst>
        </pc:spChg>
        <pc:spChg chg="mod">
          <ac:chgData name="Kawanishi Tetsuya" userId="440016e27858312a" providerId="LiveId" clId="{3375B574-6F0B-4947-8917-2B6FAE8D25FD}" dt="2022-11-14T16:13:44.412" v="1" actId="1076"/>
          <ac:spMkLst>
            <pc:docMk/>
            <pc:sldMk cId="3241496372" sldId="347"/>
            <ac:spMk id="6423" creationId="{A620A288-076E-4799-B557-C61539E115E1}"/>
          </ac:spMkLst>
        </pc:spChg>
        <pc:spChg chg="mod">
          <ac:chgData name="Kawanishi Tetsuya" userId="440016e27858312a" providerId="LiveId" clId="{3375B574-6F0B-4947-8917-2B6FAE8D25FD}" dt="2022-11-14T16:13:44.412" v="1" actId="1076"/>
          <ac:spMkLst>
            <pc:docMk/>
            <pc:sldMk cId="3241496372" sldId="347"/>
            <ac:spMk id="6424" creationId="{FD151209-B881-582C-5500-1C7371319494}"/>
          </ac:spMkLst>
        </pc:spChg>
        <pc:spChg chg="mod">
          <ac:chgData name="Kawanishi Tetsuya" userId="440016e27858312a" providerId="LiveId" clId="{3375B574-6F0B-4947-8917-2B6FAE8D25FD}" dt="2022-11-14T16:13:44.412" v="1" actId="1076"/>
          <ac:spMkLst>
            <pc:docMk/>
            <pc:sldMk cId="3241496372" sldId="347"/>
            <ac:spMk id="6425" creationId="{C7A88546-F9F0-14F8-26DF-EBCE3A02E74B}"/>
          </ac:spMkLst>
        </pc:spChg>
        <pc:spChg chg="mod">
          <ac:chgData name="Kawanishi Tetsuya" userId="440016e27858312a" providerId="LiveId" clId="{3375B574-6F0B-4947-8917-2B6FAE8D25FD}" dt="2022-11-14T16:13:44.412" v="1" actId="1076"/>
          <ac:spMkLst>
            <pc:docMk/>
            <pc:sldMk cId="3241496372" sldId="347"/>
            <ac:spMk id="6426" creationId="{1D2A57DF-F227-6B36-8CEE-D57EC38B6A3F}"/>
          </ac:spMkLst>
        </pc:spChg>
        <pc:spChg chg="mod">
          <ac:chgData name="Kawanishi Tetsuya" userId="440016e27858312a" providerId="LiveId" clId="{3375B574-6F0B-4947-8917-2B6FAE8D25FD}" dt="2022-11-14T16:13:44.412" v="1" actId="1076"/>
          <ac:spMkLst>
            <pc:docMk/>
            <pc:sldMk cId="3241496372" sldId="347"/>
            <ac:spMk id="6427" creationId="{BF6F0B11-3461-AE3D-A1BA-439A84F693C6}"/>
          </ac:spMkLst>
        </pc:spChg>
        <pc:spChg chg="mod">
          <ac:chgData name="Kawanishi Tetsuya" userId="440016e27858312a" providerId="LiveId" clId="{3375B574-6F0B-4947-8917-2B6FAE8D25FD}" dt="2022-11-14T16:13:44.412" v="1" actId="1076"/>
          <ac:spMkLst>
            <pc:docMk/>
            <pc:sldMk cId="3241496372" sldId="347"/>
            <ac:spMk id="6428" creationId="{1B0C7E97-0F70-1E3A-A129-01A1A0B214D6}"/>
          </ac:spMkLst>
        </pc:spChg>
        <pc:spChg chg="mod">
          <ac:chgData name="Kawanishi Tetsuya" userId="440016e27858312a" providerId="LiveId" clId="{3375B574-6F0B-4947-8917-2B6FAE8D25FD}" dt="2022-11-14T16:13:44.412" v="1" actId="1076"/>
          <ac:spMkLst>
            <pc:docMk/>
            <pc:sldMk cId="3241496372" sldId="347"/>
            <ac:spMk id="6429" creationId="{FAEBA0E9-4D60-DABE-C01A-14AFEB6966C7}"/>
          </ac:spMkLst>
        </pc:spChg>
        <pc:spChg chg="mod">
          <ac:chgData name="Kawanishi Tetsuya" userId="440016e27858312a" providerId="LiveId" clId="{3375B574-6F0B-4947-8917-2B6FAE8D25FD}" dt="2022-11-14T16:13:44.412" v="1" actId="1076"/>
          <ac:spMkLst>
            <pc:docMk/>
            <pc:sldMk cId="3241496372" sldId="347"/>
            <ac:spMk id="6430" creationId="{3CF752B1-1AA6-0BF1-6BE7-C5B390BE65DD}"/>
          </ac:spMkLst>
        </pc:spChg>
        <pc:spChg chg="mod">
          <ac:chgData name="Kawanishi Tetsuya" userId="440016e27858312a" providerId="LiveId" clId="{3375B574-6F0B-4947-8917-2B6FAE8D25FD}" dt="2022-11-14T16:13:44.412" v="1" actId="1076"/>
          <ac:spMkLst>
            <pc:docMk/>
            <pc:sldMk cId="3241496372" sldId="347"/>
            <ac:spMk id="6431" creationId="{9A84DA49-4F7F-7904-AD14-EEDED8BF24C5}"/>
          </ac:spMkLst>
        </pc:spChg>
        <pc:spChg chg="mod">
          <ac:chgData name="Kawanishi Tetsuya" userId="440016e27858312a" providerId="LiveId" clId="{3375B574-6F0B-4947-8917-2B6FAE8D25FD}" dt="2022-11-14T16:13:44.412" v="1" actId="1076"/>
          <ac:spMkLst>
            <pc:docMk/>
            <pc:sldMk cId="3241496372" sldId="347"/>
            <ac:spMk id="6432" creationId="{1250E0E4-98E5-9907-88A8-6D739C1A1B5D}"/>
          </ac:spMkLst>
        </pc:spChg>
        <pc:spChg chg="mod">
          <ac:chgData name="Kawanishi Tetsuya" userId="440016e27858312a" providerId="LiveId" clId="{3375B574-6F0B-4947-8917-2B6FAE8D25FD}" dt="2022-11-14T16:13:44.412" v="1" actId="1076"/>
          <ac:spMkLst>
            <pc:docMk/>
            <pc:sldMk cId="3241496372" sldId="347"/>
            <ac:spMk id="6433" creationId="{0F564ED2-E77A-A09C-1634-40D86D7B9AE6}"/>
          </ac:spMkLst>
        </pc:spChg>
        <pc:spChg chg="mod">
          <ac:chgData name="Kawanishi Tetsuya" userId="440016e27858312a" providerId="LiveId" clId="{3375B574-6F0B-4947-8917-2B6FAE8D25FD}" dt="2022-11-14T16:13:44.412" v="1" actId="1076"/>
          <ac:spMkLst>
            <pc:docMk/>
            <pc:sldMk cId="3241496372" sldId="347"/>
            <ac:spMk id="6434" creationId="{FDD56E04-CBEB-CCA7-CDF0-6B3D49F76966}"/>
          </ac:spMkLst>
        </pc:spChg>
        <pc:spChg chg="mod">
          <ac:chgData name="Kawanishi Tetsuya" userId="440016e27858312a" providerId="LiveId" clId="{3375B574-6F0B-4947-8917-2B6FAE8D25FD}" dt="2022-11-14T16:13:44.412" v="1" actId="1076"/>
          <ac:spMkLst>
            <pc:docMk/>
            <pc:sldMk cId="3241496372" sldId="347"/>
            <ac:spMk id="6435" creationId="{CA79CEA0-8E07-76D1-788C-EE67EDB44822}"/>
          </ac:spMkLst>
        </pc:spChg>
        <pc:spChg chg="mod">
          <ac:chgData name="Kawanishi Tetsuya" userId="440016e27858312a" providerId="LiveId" clId="{3375B574-6F0B-4947-8917-2B6FAE8D25FD}" dt="2022-11-14T16:13:44.412" v="1" actId="1076"/>
          <ac:spMkLst>
            <pc:docMk/>
            <pc:sldMk cId="3241496372" sldId="347"/>
            <ac:spMk id="6436" creationId="{02764809-5EE3-B668-A52E-B1768F2FFC62}"/>
          </ac:spMkLst>
        </pc:spChg>
        <pc:spChg chg="mod">
          <ac:chgData name="Kawanishi Tetsuya" userId="440016e27858312a" providerId="LiveId" clId="{3375B574-6F0B-4947-8917-2B6FAE8D25FD}" dt="2022-11-14T16:13:44.412" v="1" actId="1076"/>
          <ac:spMkLst>
            <pc:docMk/>
            <pc:sldMk cId="3241496372" sldId="347"/>
            <ac:spMk id="6437" creationId="{D76015E2-C49C-790C-5DE9-91405584AF62}"/>
          </ac:spMkLst>
        </pc:spChg>
        <pc:spChg chg="mod">
          <ac:chgData name="Kawanishi Tetsuya" userId="440016e27858312a" providerId="LiveId" clId="{3375B574-6F0B-4947-8917-2B6FAE8D25FD}" dt="2022-11-14T16:13:44.412" v="1" actId="1076"/>
          <ac:spMkLst>
            <pc:docMk/>
            <pc:sldMk cId="3241496372" sldId="347"/>
            <ac:spMk id="6438" creationId="{691FE823-B82A-C1E7-2483-60B8EE215C19}"/>
          </ac:spMkLst>
        </pc:spChg>
        <pc:spChg chg="mod">
          <ac:chgData name="Kawanishi Tetsuya" userId="440016e27858312a" providerId="LiveId" clId="{3375B574-6F0B-4947-8917-2B6FAE8D25FD}" dt="2022-11-14T16:13:44.412" v="1" actId="1076"/>
          <ac:spMkLst>
            <pc:docMk/>
            <pc:sldMk cId="3241496372" sldId="347"/>
            <ac:spMk id="6439" creationId="{EE540DC0-3E67-6901-BFF5-F23356C97D35}"/>
          </ac:spMkLst>
        </pc:spChg>
        <pc:spChg chg="mod">
          <ac:chgData name="Kawanishi Tetsuya" userId="440016e27858312a" providerId="LiveId" clId="{3375B574-6F0B-4947-8917-2B6FAE8D25FD}" dt="2022-11-14T16:13:44.412" v="1" actId="1076"/>
          <ac:spMkLst>
            <pc:docMk/>
            <pc:sldMk cId="3241496372" sldId="347"/>
            <ac:spMk id="6440" creationId="{D71CCF6D-44C6-886C-FD47-48B9432C854C}"/>
          </ac:spMkLst>
        </pc:spChg>
        <pc:spChg chg="mod">
          <ac:chgData name="Kawanishi Tetsuya" userId="440016e27858312a" providerId="LiveId" clId="{3375B574-6F0B-4947-8917-2B6FAE8D25FD}" dt="2022-11-14T16:13:44.412" v="1" actId="1076"/>
          <ac:spMkLst>
            <pc:docMk/>
            <pc:sldMk cId="3241496372" sldId="347"/>
            <ac:spMk id="6441" creationId="{EFB69ECF-9BED-865C-1EE9-738284633A5A}"/>
          </ac:spMkLst>
        </pc:spChg>
        <pc:spChg chg="mod">
          <ac:chgData name="Kawanishi Tetsuya" userId="440016e27858312a" providerId="LiveId" clId="{3375B574-6F0B-4947-8917-2B6FAE8D25FD}" dt="2022-11-14T16:13:44.412" v="1" actId="1076"/>
          <ac:spMkLst>
            <pc:docMk/>
            <pc:sldMk cId="3241496372" sldId="347"/>
            <ac:spMk id="6442" creationId="{85E398F6-C56F-186B-F07D-4503FE51DA8D}"/>
          </ac:spMkLst>
        </pc:spChg>
        <pc:spChg chg="mod">
          <ac:chgData name="Kawanishi Tetsuya" userId="440016e27858312a" providerId="LiveId" clId="{3375B574-6F0B-4947-8917-2B6FAE8D25FD}" dt="2022-11-14T16:13:44.412" v="1" actId="1076"/>
          <ac:spMkLst>
            <pc:docMk/>
            <pc:sldMk cId="3241496372" sldId="347"/>
            <ac:spMk id="6443" creationId="{2F97CE07-B03B-5038-6761-1C69C3C1DB9B}"/>
          </ac:spMkLst>
        </pc:spChg>
        <pc:spChg chg="mod">
          <ac:chgData name="Kawanishi Tetsuya" userId="440016e27858312a" providerId="LiveId" clId="{3375B574-6F0B-4947-8917-2B6FAE8D25FD}" dt="2022-11-14T16:13:44.412" v="1" actId="1076"/>
          <ac:spMkLst>
            <pc:docMk/>
            <pc:sldMk cId="3241496372" sldId="347"/>
            <ac:spMk id="6444" creationId="{60CC6F87-9C6B-0F7B-6925-EF1108D5F7AF}"/>
          </ac:spMkLst>
        </pc:spChg>
        <pc:spChg chg="mod">
          <ac:chgData name="Kawanishi Tetsuya" userId="440016e27858312a" providerId="LiveId" clId="{3375B574-6F0B-4947-8917-2B6FAE8D25FD}" dt="2022-11-14T16:13:44.412" v="1" actId="1076"/>
          <ac:spMkLst>
            <pc:docMk/>
            <pc:sldMk cId="3241496372" sldId="347"/>
            <ac:spMk id="6445" creationId="{40116B94-A7B0-0ED2-5DEE-C11C9A6D6AA4}"/>
          </ac:spMkLst>
        </pc:spChg>
        <pc:spChg chg="mod">
          <ac:chgData name="Kawanishi Tetsuya" userId="440016e27858312a" providerId="LiveId" clId="{3375B574-6F0B-4947-8917-2B6FAE8D25FD}" dt="2022-11-14T16:13:44.412" v="1" actId="1076"/>
          <ac:spMkLst>
            <pc:docMk/>
            <pc:sldMk cId="3241496372" sldId="347"/>
            <ac:spMk id="6446" creationId="{737A572D-EF2B-27C3-B17C-D27D845C3EA0}"/>
          </ac:spMkLst>
        </pc:spChg>
        <pc:spChg chg="mod">
          <ac:chgData name="Kawanishi Tetsuya" userId="440016e27858312a" providerId="LiveId" clId="{3375B574-6F0B-4947-8917-2B6FAE8D25FD}" dt="2022-11-14T16:13:44.412" v="1" actId="1076"/>
          <ac:spMkLst>
            <pc:docMk/>
            <pc:sldMk cId="3241496372" sldId="347"/>
            <ac:spMk id="6447" creationId="{E52D5D50-4B29-2ADF-9C39-52839C74FB12}"/>
          </ac:spMkLst>
        </pc:spChg>
        <pc:spChg chg="mod">
          <ac:chgData name="Kawanishi Tetsuya" userId="440016e27858312a" providerId="LiveId" clId="{3375B574-6F0B-4947-8917-2B6FAE8D25FD}" dt="2022-11-14T16:13:44.412" v="1" actId="1076"/>
          <ac:spMkLst>
            <pc:docMk/>
            <pc:sldMk cId="3241496372" sldId="347"/>
            <ac:spMk id="6448" creationId="{B15FCB7D-FCC3-227B-31D0-33686F2077F3}"/>
          </ac:spMkLst>
        </pc:spChg>
        <pc:spChg chg="mod">
          <ac:chgData name="Kawanishi Tetsuya" userId="440016e27858312a" providerId="LiveId" clId="{3375B574-6F0B-4947-8917-2B6FAE8D25FD}" dt="2022-11-14T16:13:44.412" v="1" actId="1076"/>
          <ac:spMkLst>
            <pc:docMk/>
            <pc:sldMk cId="3241496372" sldId="347"/>
            <ac:spMk id="6449" creationId="{DB5B0F41-FD9B-DCC0-599C-B9FEBD6DB915}"/>
          </ac:spMkLst>
        </pc:spChg>
        <pc:spChg chg="mod">
          <ac:chgData name="Kawanishi Tetsuya" userId="440016e27858312a" providerId="LiveId" clId="{3375B574-6F0B-4947-8917-2B6FAE8D25FD}" dt="2022-11-14T16:13:44.412" v="1" actId="1076"/>
          <ac:spMkLst>
            <pc:docMk/>
            <pc:sldMk cId="3241496372" sldId="347"/>
            <ac:spMk id="6450" creationId="{CCC5FE36-634C-C807-3B1F-B004BE7ACF63}"/>
          </ac:spMkLst>
        </pc:spChg>
        <pc:spChg chg="mod">
          <ac:chgData name="Kawanishi Tetsuya" userId="440016e27858312a" providerId="LiveId" clId="{3375B574-6F0B-4947-8917-2B6FAE8D25FD}" dt="2022-11-14T16:13:44.412" v="1" actId="1076"/>
          <ac:spMkLst>
            <pc:docMk/>
            <pc:sldMk cId="3241496372" sldId="347"/>
            <ac:spMk id="6451" creationId="{8240A83A-7C88-5808-7218-B3777085C9DF}"/>
          </ac:spMkLst>
        </pc:spChg>
        <pc:spChg chg="mod">
          <ac:chgData name="Kawanishi Tetsuya" userId="440016e27858312a" providerId="LiveId" clId="{3375B574-6F0B-4947-8917-2B6FAE8D25FD}" dt="2022-11-14T16:13:44.412" v="1" actId="1076"/>
          <ac:spMkLst>
            <pc:docMk/>
            <pc:sldMk cId="3241496372" sldId="347"/>
            <ac:spMk id="6452" creationId="{D5B3AF58-0E15-E4B1-506E-96985629A4FE}"/>
          </ac:spMkLst>
        </pc:spChg>
        <pc:spChg chg="mod">
          <ac:chgData name="Kawanishi Tetsuya" userId="440016e27858312a" providerId="LiveId" clId="{3375B574-6F0B-4947-8917-2B6FAE8D25FD}" dt="2022-11-14T16:13:44.412" v="1" actId="1076"/>
          <ac:spMkLst>
            <pc:docMk/>
            <pc:sldMk cId="3241496372" sldId="347"/>
            <ac:spMk id="6453" creationId="{108F39B6-17F2-36A4-85B4-7FD551E3743E}"/>
          </ac:spMkLst>
        </pc:spChg>
        <pc:spChg chg="mod">
          <ac:chgData name="Kawanishi Tetsuya" userId="440016e27858312a" providerId="LiveId" clId="{3375B574-6F0B-4947-8917-2B6FAE8D25FD}" dt="2022-11-14T16:13:44.412" v="1" actId="1076"/>
          <ac:spMkLst>
            <pc:docMk/>
            <pc:sldMk cId="3241496372" sldId="347"/>
            <ac:spMk id="6454" creationId="{88D53A27-1ABB-5173-962F-717213D37A95}"/>
          </ac:spMkLst>
        </pc:spChg>
        <pc:spChg chg="mod">
          <ac:chgData name="Kawanishi Tetsuya" userId="440016e27858312a" providerId="LiveId" clId="{3375B574-6F0B-4947-8917-2B6FAE8D25FD}" dt="2022-11-14T16:13:44.412" v="1" actId="1076"/>
          <ac:spMkLst>
            <pc:docMk/>
            <pc:sldMk cId="3241496372" sldId="347"/>
            <ac:spMk id="6455" creationId="{6E593224-A4D3-2019-940D-20D43C28ECE6}"/>
          </ac:spMkLst>
        </pc:spChg>
        <pc:spChg chg="mod">
          <ac:chgData name="Kawanishi Tetsuya" userId="440016e27858312a" providerId="LiveId" clId="{3375B574-6F0B-4947-8917-2B6FAE8D25FD}" dt="2022-11-14T16:13:44.412" v="1" actId="1076"/>
          <ac:spMkLst>
            <pc:docMk/>
            <pc:sldMk cId="3241496372" sldId="347"/>
            <ac:spMk id="6456" creationId="{4A1C20D1-83B8-FF9E-D4C5-B225C210F0FD}"/>
          </ac:spMkLst>
        </pc:spChg>
        <pc:spChg chg="mod">
          <ac:chgData name="Kawanishi Tetsuya" userId="440016e27858312a" providerId="LiveId" clId="{3375B574-6F0B-4947-8917-2B6FAE8D25FD}" dt="2022-11-14T16:13:44.412" v="1" actId="1076"/>
          <ac:spMkLst>
            <pc:docMk/>
            <pc:sldMk cId="3241496372" sldId="347"/>
            <ac:spMk id="6457" creationId="{5C6C2F18-2DC0-D03C-F58E-41445E58F173}"/>
          </ac:spMkLst>
        </pc:spChg>
        <pc:spChg chg="mod">
          <ac:chgData name="Kawanishi Tetsuya" userId="440016e27858312a" providerId="LiveId" clId="{3375B574-6F0B-4947-8917-2B6FAE8D25FD}" dt="2022-11-14T16:13:44.412" v="1" actId="1076"/>
          <ac:spMkLst>
            <pc:docMk/>
            <pc:sldMk cId="3241496372" sldId="347"/>
            <ac:spMk id="6458" creationId="{94527F39-8C07-E754-9CA9-7F2CCBEC10A2}"/>
          </ac:spMkLst>
        </pc:spChg>
        <pc:spChg chg="mod">
          <ac:chgData name="Kawanishi Tetsuya" userId="440016e27858312a" providerId="LiveId" clId="{3375B574-6F0B-4947-8917-2B6FAE8D25FD}" dt="2022-11-14T16:13:44.412" v="1" actId="1076"/>
          <ac:spMkLst>
            <pc:docMk/>
            <pc:sldMk cId="3241496372" sldId="347"/>
            <ac:spMk id="6459" creationId="{D7918573-16A2-5F4B-6278-804AAB9250F3}"/>
          </ac:spMkLst>
        </pc:spChg>
        <pc:spChg chg="mod">
          <ac:chgData name="Kawanishi Tetsuya" userId="440016e27858312a" providerId="LiveId" clId="{3375B574-6F0B-4947-8917-2B6FAE8D25FD}" dt="2022-11-14T16:13:44.412" v="1" actId="1076"/>
          <ac:spMkLst>
            <pc:docMk/>
            <pc:sldMk cId="3241496372" sldId="347"/>
            <ac:spMk id="6460" creationId="{AF6CACAA-E143-9FC2-5EC4-2E22E266BF19}"/>
          </ac:spMkLst>
        </pc:spChg>
        <pc:spChg chg="mod">
          <ac:chgData name="Kawanishi Tetsuya" userId="440016e27858312a" providerId="LiveId" clId="{3375B574-6F0B-4947-8917-2B6FAE8D25FD}" dt="2022-11-14T16:13:44.412" v="1" actId="1076"/>
          <ac:spMkLst>
            <pc:docMk/>
            <pc:sldMk cId="3241496372" sldId="347"/>
            <ac:spMk id="6461" creationId="{77DB5A69-F4EE-2D41-1B72-9CCF0E8327D6}"/>
          </ac:spMkLst>
        </pc:spChg>
        <pc:spChg chg="mod">
          <ac:chgData name="Kawanishi Tetsuya" userId="440016e27858312a" providerId="LiveId" clId="{3375B574-6F0B-4947-8917-2B6FAE8D25FD}" dt="2022-11-14T16:13:44.412" v="1" actId="1076"/>
          <ac:spMkLst>
            <pc:docMk/>
            <pc:sldMk cId="3241496372" sldId="347"/>
            <ac:spMk id="6462" creationId="{2FFC9B44-5D58-8B81-1F13-29C899873452}"/>
          </ac:spMkLst>
        </pc:spChg>
        <pc:spChg chg="mod">
          <ac:chgData name="Kawanishi Tetsuya" userId="440016e27858312a" providerId="LiveId" clId="{3375B574-6F0B-4947-8917-2B6FAE8D25FD}" dt="2022-11-14T16:13:44.412" v="1" actId="1076"/>
          <ac:spMkLst>
            <pc:docMk/>
            <pc:sldMk cId="3241496372" sldId="347"/>
            <ac:spMk id="6463" creationId="{CF094ABE-6AE0-E406-7605-0BE64D592D4B}"/>
          </ac:spMkLst>
        </pc:spChg>
        <pc:spChg chg="mod">
          <ac:chgData name="Kawanishi Tetsuya" userId="440016e27858312a" providerId="LiveId" clId="{3375B574-6F0B-4947-8917-2B6FAE8D25FD}" dt="2022-11-14T16:13:44.412" v="1" actId="1076"/>
          <ac:spMkLst>
            <pc:docMk/>
            <pc:sldMk cId="3241496372" sldId="347"/>
            <ac:spMk id="6464" creationId="{ACD9E0DE-C16D-892A-76C5-D769C67DFD53}"/>
          </ac:spMkLst>
        </pc:spChg>
        <pc:spChg chg="mod">
          <ac:chgData name="Kawanishi Tetsuya" userId="440016e27858312a" providerId="LiveId" clId="{3375B574-6F0B-4947-8917-2B6FAE8D25FD}" dt="2022-11-14T16:13:44.412" v="1" actId="1076"/>
          <ac:spMkLst>
            <pc:docMk/>
            <pc:sldMk cId="3241496372" sldId="347"/>
            <ac:spMk id="6465" creationId="{A0E8EDBC-68B9-7EFF-87FC-C36313E48AA9}"/>
          </ac:spMkLst>
        </pc:spChg>
        <pc:spChg chg="mod">
          <ac:chgData name="Kawanishi Tetsuya" userId="440016e27858312a" providerId="LiveId" clId="{3375B574-6F0B-4947-8917-2B6FAE8D25FD}" dt="2022-11-14T16:13:44.412" v="1" actId="1076"/>
          <ac:spMkLst>
            <pc:docMk/>
            <pc:sldMk cId="3241496372" sldId="347"/>
            <ac:spMk id="6466" creationId="{A8FF4AFF-ACF6-A4B9-C18B-B7E1F24B2697}"/>
          </ac:spMkLst>
        </pc:spChg>
        <pc:spChg chg="mod">
          <ac:chgData name="Kawanishi Tetsuya" userId="440016e27858312a" providerId="LiveId" clId="{3375B574-6F0B-4947-8917-2B6FAE8D25FD}" dt="2022-11-14T16:13:44.412" v="1" actId="1076"/>
          <ac:spMkLst>
            <pc:docMk/>
            <pc:sldMk cId="3241496372" sldId="347"/>
            <ac:spMk id="6467" creationId="{113B601A-D0AB-C772-039F-D134419B8A75}"/>
          </ac:spMkLst>
        </pc:spChg>
        <pc:spChg chg="mod">
          <ac:chgData name="Kawanishi Tetsuya" userId="440016e27858312a" providerId="LiveId" clId="{3375B574-6F0B-4947-8917-2B6FAE8D25FD}" dt="2022-11-14T16:13:44.412" v="1" actId="1076"/>
          <ac:spMkLst>
            <pc:docMk/>
            <pc:sldMk cId="3241496372" sldId="347"/>
            <ac:spMk id="6468" creationId="{3E0D6E0B-8916-012B-BAC7-D80FB63932B1}"/>
          </ac:spMkLst>
        </pc:spChg>
        <pc:spChg chg="mod">
          <ac:chgData name="Kawanishi Tetsuya" userId="440016e27858312a" providerId="LiveId" clId="{3375B574-6F0B-4947-8917-2B6FAE8D25FD}" dt="2022-11-14T16:13:44.412" v="1" actId="1076"/>
          <ac:spMkLst>
            <pc:docMk/>
            <pc:sldMk cId="3241496372" sldId="347"/>
            <ac:spMk id="6469" creationId="{ACB87789-1A7F-5282-6822-1DE3E8CA6B7B}"/>
          </ac:spMkLst>
        </pc:spChg>
        <pc:spChg chg="mod">
          <ac:chgData name="Kawanishi Tetsuya" userId="440016e27858312a" providerId="LiveId" clId="{3375B574-6F0B-4947-8917-2B6FAE8D25FD}" dt="2022-11-14T16:13:44.412" v="1" actId="1076"/>
          <ac:spMkLst>
            <pc:docMk/>
            <pc:sldMk cId="3241496372" sldId="347"/>
            <ac:spMk id="6470" creationId="{5B312418-0E0C-9913-F7B3-15F81F3F3F26}"/>
          </ac:spMkLst>
        </pc:spChg>
        <pc:spChg chg="mod">
          <ac:chgData name="Kawanishi Tetsuya" userId="440016e27858312a" providerId="LiveId" clId="{3375B574-6F0B-4947-8917-2B6FAE8D25FD}" dt="2022-11-14T16:13:44.412" v="1" actId="1076"/>
          <ac:spMkLst>
            <pc:docMk/>
            <pc:sldMk cId="3241496372" sldId="347"/>
            <ac:spMk id="6471" creationId="{0F7189A9-FD07-BC48-CBAB-70ECD08AEBD1}"/>
          </ac:spMkLst>
        </pc:spChg>
        <pc:spChg chg="mod">
          <ac:chgData name="Kawanishi Tetsuya" userId="440016e27858312a" providerId="LiveId" clId="{3375B574-6F0B-4947-8917-2B6FAE8D25FD}" dt="2022-11-14T16:13:44.412" v="1" actId="1076"/>
          <ac:spMkLst>
            <pc:docMk/>
            <pc:sldMk cId="3241496372" sldId="347"/>
            <ac:spMk id="6472" creationId="{91B9A8AA-2C14-87DE-C057-80BABDB99337}"/>
          </ac:spMkLst>
        </pc:spChg>
        <pc:spChg chg="mod">
          <ac:chgData name="Kawanishi Tetsuya" userId="440016e27858312a" providerId="LiveId" clId="{3375B574-6F0B-4947-8917-2B6FAE8D25FD}" dt="2022-11-14T16:13:44.412" v="1" actId="1076"/>
          <ac:spMkLst>
            <pc:docMk/>
            <pc:sldMk cId="3241496372" sldId="347"/>
            <ac:spMk id="6473" creationId="{6808752B-648D-06A8-61AC-FB5FCF447CC2}"/>
          </ac:spMkLst>
        </pc:spChg>
        <pc:spChg chg="mod">
          <ac:chgData name="Kawanishi Tetsuya" userId="440016e27858312a" providerId="LiveId" clId="{3375B574-6F0B-4947-8917-2B6FAE8D25FD}" dt="2022-11-14T16:13:44.412" v="1" actId="1076"/>
          <ac:spMkLst>
            <pc:docMk/>
            <pc:sldMk cId="3241496372" sldId="347"/>
            <ac:spMk id="6474" creationId="{9C7C01A8-C40E-009C-537B-65436C41A51B}"/>
          </ac:spMkLst>
        </pc:spChg>
        <pc:spChg chg="mod">
          <ac:chgData name="Kawanishi Tetsuya" userId="440016e27858312a" providerId="LiveId" clId="{3375B574-6F0B-4947-8917-2B6FAE8D25FD}" dt="2022-11-14T16:13:44.412" v="1" actId="1076"/>
          <ac:spMkLst>
            <pc:docMk/>
            <pc:sldMk cId="3241496372" sldId="347"/>
            <ac:spMk id="6475" creationId="{9280D7DC-D98A-9652-257B-4B17FB3B15D0}"/>
          </ac:spMkLst>
        </pc:spChg>
        <pc:spChg chg="mod">
          <ac:chgData name="Kawanishi Tetsuya" userId="440016e27858312a" providerId="LiveId" clId="{3375B574-6F0B-4947-8917-2B6FAE8D25FD}" dt="2022-11-14T16:13:44.412" v="1" actId="1076"/>
          <ac:spMkLst>
            <pc:docMk/>
            <pc:sldMk cId="3241496372" sldId="347"/>
            <ac:spMk id="6476" creationId="{3517A7E8-C7C7-0590-A0B0-4E47F19ED439}"/>
          </ac:spMkLst>
        </pc:spChg>
        <pc:spChg chg="mod">
          <ac:chgData name="Kawanishi Tetsuya" userId="440016e27858312a" providerId="LiveId" clId="{3375B574-6F0B-4947-8917-2B6FAE8D25FD}" dt="2022-11-14T16:13:44.412" v="1" actId="1076"/>
          <ac:spMkLst>
            <pc:docMk/>
            <pc:sldMk cId="3241496372" sldId="347"/>
            <ac:spMk id="6477" creationId="{06AF9A6E-44FA-E1AE-55B4-52837D788024}"/>
          </ac:spMkLst>
        </pc:spChg>
        <pc:spChg chg="mod">
          <ac:chgData name="Kawanishi Tetsuya" userId="440016e27858312a" providerId="LiveId" clId="{3375B574-6F0B-4947-8917-2B6FAE8D25FD}" dt="2022-11-14T16:13:44.412" v="1" actId="1076"/>
          <ac:spMkLst>
            <pc:docMk/>
            <pc:sldMk cId="3241496372" sldId="347"/>
            <ac:spMk id="6478" creationId="{88E3A0D5-D49F-687A-AB29-1D5D65DE2038}"/>
          </ac:spMkLst>
        </pc:spChg>
        <pc:spChg chg="mod">
          <ac:chgData name="Kawanishi Tetsuya" userId="440016e27858312a" providerId="LiveId" clId="{3375B574-6F0B-4947-8917-2B6FAE8D25FD}" dt="2022-11-14T16:13:44.412" v="1" actId="1076"/>
          <ac:spMkLst>
            <pc:docMk/>
            <pc:sldMk cId="3241496372" sldId="347"/>
            <ac:spMk id="6479" creationId="{D6E16B21-3B29-00D2-94B2-9EE3C0CEB4D5}"/>
          </ac:spMkLst>
        </pc:spChg>
        <pc:spChg chg="mod">
          <ac:chgData name="Kawanishi Tetsuya" userId="440016e27858312a" providerId="LiveId" clId="{3375B574-6F0B-4947-8917-2B6FAE8D25FD}" dt="2022-11-14T16:13:44.412" v="1" actId="1076"/>
          <ac:spMkLst>
            <pc:docMk/>
            <pc:sldMk cId="3241496372" sldId="347"/>
            <ac:spMk id="6480" creationId="{B8962D87-D90A-8FDD-6230-0B7BCDC3CD99}"/>
          </ac:spMkLst>
        </pc:spChg>
        <pc:spChg chg="mod">
          <ac:chgData name="Kawanishi Tetsuya" userId="440016e27858312a" providerId="LiveId" clId="{3375B574-6F0B-4947-8917-2B6FAE8D25FD}" dt="2022-11-14T16:13:44.412" v="1" actId="1076"/>
          <ac:spMkLst>
            <pc:docMk/>
            <pc:sldMk cId="3241496372" sldId="347"/>
            <ac:spMk id="6481" creationId="{EC74F7BE-733A-5362-1AEA-482A7492059E}"/>
          </ac:spMkLst>
        </pc:spChg>
        <pc:spChg chg="mod">
          <ac:chgData name="Kawanishi Tetsuya" userId="440016e27858312a" providerId="LiveId" clId="{3375B574-6F0B-4947-8917-2B6FAE8D25FD}" dt="2022-11-14T16:13:44.412" v="1" actId="1076"/>
          <ac:spMkLst>
            <pc:docMk/>
            <pc:sldMk cId="3241496372" sldId="347"/>
            <ac:spMk id="6482" creationId="{A1B5FEC0-F7C9-10BB-1F00-160A77D09E23}"/>
          </ac:spMkLst>
        </pc:spChg>
        <pc:spChg chg="mod">
          <ac:chgData name="Kawanishi Tetsuya" userId="440016e27858312a" providerId="LiveId" clId="{3375B574-6F0B-4947-8917-2B6FAE8D25FD}" dt="2022-11-14T16:13:44.412" v="1" actId="1076"/>
          <ac:spMkLst>
            <pc:docMk/>
            <pc:sldMk cId="3241496372" sldId="347"/>
            <ac:spMk id="6483" creationId="{A71C9880-36A1-6459-152E-BBB00DB54C45}"/>
          </ac:spMkLst>
        </pc:spChg>
        <pc:spChg chg="mod">
          <ac:chgData name="Kawanishi Tetsuya" userId="440016e27858312a" providerId="LiveId" clId="{3375B574-6F0B-4947-8917-2B6FAE8D25FD}" dt="2022-11-14T16:13:44.412" v="1" actId="1076"/>
          <ac:spMkLst>
            <pc:docMk/>
            <pc:sldMk cId="3241496372" sldId="347"/>
            <ac:spMk id="6484" creationId="{6FCAB59F-B42C-B9BF-83C2-D792C4695C50}"/>
          </ac:spMkLst>
        </pc:spChg>
        <pc:spChg chg="mod">
          <ac:chgData name="Kawanishi Tetsuya" userId="440016e27858312a" providerId="LiveId" clId="{3375B574-6F0B-4947-8917-2B6FAE8D25FD}" dt="2022-11-14T16:13:44.412" v="1" actId="1076"/>
          <ac:spMkLst>
            <pc:docMk/>
            <pc:sldMk cId="3241496372" sldId="347"/>
            <ac:spMk id="6485" creationId="{0D456DF2-E4AA-E4C3-C4AB-F3DC1A3176EC}"/>
          </ac:spMkLst>
        </pc:spChg>
        <pc:spChg chg="mod">
          <ac:chgData name="Kawanishi Tetsuya" userId="440016e27858312a" providerId="LiveId" clId="{3375B574-6F0B-4947-8917-2B6FAE8D25FD}" dt="2022-11-14T16:13:44.412" v="1" actId="1076"/>
          <ac:spMkLst>
            <pc:docMk/>
            <pc:sldMk cId="3241496372" sldId="347"/>
            <ac:spMk id="6486" creationId="{D3D8375D-923E-3C63-3832-66033347A476}"/>
          </ac:spMkLst>
        </pc:spChg>
        <pc:spChg chg="mod">
          <ac:chgData name="Kawanishi Tetsuya" userId="440016e27858312a" providerId="LiveId" clId="{3375B574-6F0B-4947-8917-2B6FAE8D25FD}" dt="2022-11-14T16:13:44.412" v="1" actId="1076"/>
          <ac:spMkLst>
            <pc:docMk/>
            <pc:sldMk cId="3241496372" sldId="347"/>
            <ac:spMk id="6487" creationId="{82117A9E-CB37-8BDC-E8C8-B84E1C37023F}"/>
          </ac:spMkLst>
        </pc:spChg>
        <pc:spChg chg="mod">
          <ac:chgData name="Kawanishi Tetsuya" userId="440016e27858312a" providerId="LiveId" clId="{3375B574-6F0B-4947-8917-2B6FAE8D25FD}" dt="2022-11-14T16:13:44.412" v="1" actId="1076"/>
          <ac:spMkLst>
            <pc:docMk/>
            <pc:sldMk cId="3241496372" sldId="347"/>
            <ac:spMk id="6488" creationId="{A6BA8A4F-E899-C6B2-6342-76BB1CF917D0}"/>
          </ac:spMkLst>
        </pc:spChg>
        <pc:spChg chg="mod">
          <ac:chgData name="Kawanishi Tetsuya" userId="440016e27858312a" providerId="LiveId" clId="{3375B574-6F0B-4947-8917-2B6FAE8D25FD}" dt="2022-11-14T16:13:44.412" v="1" actId="1076"/>
          <ac:spMkLst>
            <pc:docMk/>
            <pc:sldMk cId="3241496372" sldId="347"/>
            <ac:spMk id="6489" creationId="{43CED80D-3485-ED19-7665-5983E4FD1FC8}"/>
          </ac:spMkLst>
        </pc:spChg>
        <pc:spChg chg="mod">
          <ac:chgData name="Kawanishi Tetsuya" userId="440016e27858312a" providerId="LiveId" clId="{3375B574-6F0B-4947-8917-2B6FAE8D25FD}" dt="2022-11-14T16:13:44.412" v="1" actId="1076"/>
          <ac:spMkLst>
            <pc:docMk/>
            <pc:sldMk cId="3241496372" sldId="347"/>
            <ac:spMk id="6490" creationId="{B5B21866-7339-056E-EB2D-4F4559E79B55}"/>
          </ac:spMkLst>
        </pc:spChg>
        <pc:spChg chg="mod">
          <ac:chgData name="Kawanishi Tetsuya" userId="440016e27858312a" providerId="LiveId" clId="{3375B574-6F0B-4947-8917-2B6FAE8D25FD}" dt="2022-11-14T16:13:44.412" v="1" actId="1076"/>
          <ac:spMkLst>
            <pc:docMk/>
            <pc:sldMk cId="3241496372" sldId="347"/>
            <ac:spMk id="6491" creationId="{DD0CF111-0127-BB38-C52F-699E2C7C96E9}"/>
          </ac:spMkLst>
        </pc:spChg>
        <pc:spChg chg="mod">
          <ac:chgData name="Kawanishi Tetsuya" userId="440016e27858312a" providerId="LiveId" clId="{3375B574-6F0B-4947-8917-2B6FAE8D25FD}" dt="2022-11-14T16:13:44.412" v="1" actId="1076"/>
          <ac:spMkLst>
            <pc:docMk/>
            <pc:sldMk cId="3241496372" sldId="347"/>
            <ac:spMk id="6492" creationId="{0B424CC5-322B-7233-4111-95C61572C5E2}"/>
          </ac:spMkLst>
        </pc:spChg>
        <pc:spChg chg="mod">
          <ac:chgData name="Kawanishi Tetsuya" userId="440016e27858312a" providerId="LiveId" clId="{3375B574-6F0B-4947-8917-2B6FAE8D25FD}" dt="2022-11-14T16:13:44.412" v="1" actId="1076"/>
          <ac:spMkLst>
            <pc:docMk/>
            <pc:sldMk cId="3241496372" sldId="347"/>
            <ac:spMk id="6493" creationId="{09B24FE1-3BEB-584A-6F9E-FD65F0D52C1B}"/>
          </ac:spMkLst>
        </pc:spChg>
        <pc:spChg chg="mod">
          <ac:chgData name="Kawanishi Tetsuya" userId="440016e27858312a" providerId="LiveId" clId="{3375B574-6F0B-4947-8917-2B6FAE8D25FD}" dt="2022-11-14T16:13:44.412" v="1" actId="1076"/>
          <ac:spMkLst>
            <pc:docMk/>
            <pc:sldMk cId="3241496372" sldId="347"/>
            <ac:spMk id="6494" creationId="{4B835CED-EB44-08D2-ECA9-4118CC6353DC}"/>
          </ac:spMkLst>
        </pc:spChg>
        <pc:spChg chg="mod">
          <ac:chgData name="Kawanishi Tetsuya" userId="440016e27858312a" providerId="LiveId" clId="{3375B574-6F0B-4947-8917-2B6FAE8D25FD}" dt="2022-11-14T16:13:44.412" v="1" actId="1076"/>
          <ac:spMkLst>
            <pc:docMk/>
            <pc:sldMk cId="3241496372" sldId="347"/>
            <ac:spMk id="6495" creationId="{E6D7F484-5FAD-59E7-0B7D-B42373FA5B72}"/>
          </ac:spMkLst>
        </pc:spChg>
        <pc:spChg chg="mod">
          <ac:chgData name="Kawanishi Tetsuya" userId="440016e27858312a" providerId="LiveId" clId="{3375B574-6F0B-4947-8917-2B6FAE8D25FD}" dt="2022-11-14T16:13:44.412" v="1" actId="1076"/>
          <ac:spMkLst>
            <pc:docMk/>
            <pc:sldMk cId="3241496372" sldId="347"/>
            <ac:spMk id="6496" creationId="{417FC7FB-AEA2-0424-925A-F6827474B1C3}"/>
          </ac:spMkLst>
        </pc:spChg>
        <pc:spChg chg="mod">
          <ac:chgData name="Kawanishi Tetsuya" userId="440016e27858312a" providerId="LiveId" clId="{3375B574-6F0B-4947-8917-2B6FAE8D25FD}" dt="2022-11-14T16:13:44.412" v="1" actId="1076"/>
          <ac:spMkLst>
            <pc:docMk/>
            <pc:sldMk cId="3241496372" sldId="347"/>
            <ac:spMk id="6497" creationId="{AAD86460-F45F-3117-CC16-BC217AFB4B50}"/>
          </ac:spMkLst>
        </pc:spChg>
        <pc:spChg chg="mod">
          <ac:chgData name="Kawanishi Tetsuya" userId="440016e27858312a" providerId="LiveId" clId="{3375B574-6F0B-4947-8917-2B6FAE8D25FD}" dt="2022-11-14T16:13:44.412" v="1" actId="1076"/>
          <ac:spMkLst>
            <pc:docMk/>
            <pc:sldMk cId="3241496372" sldId="347"/>
            <ac:spMk id="6498" creationId="{A724D864-D224-EBBE-2CE3-03D1BAC5AD14}"/>
          </ac:spMkLst>
        </pc:spChg>
        <pc:spChg chg="mod">
          <ac:chgData name="Kawanishi Tetsuya" userId="440016e27858312a" providerId="LiveId" clId="{3375B574-6F0B-4947-8917-2B6FAE8D25FD}" dt="2022-11-14T16:13:44.412" v="1" actId="1076"/>
          <ac:spMkLst>
            <pc:docMk/>
            <pc:sldMk cId="3241496372" sldId="347"/>
            <ac:spMk id="6499" creationId="{7D479FF2-8029-4A98-D29F-FF289F8D4DFB}"/>
          </ac:spMkLst>
        </pc:spChg>
        <pc:spChg chg="mod">
          <ac:chgData name="Kawanishi Tetsuya" userId="440016e27858312a" providerId="LiveId" clId="{3375B574-6F0B-4947-8917-2B6FAE8D25FD}" dt="2022-11-14T16:13:44.412" v="1" actId="1076"/>
          <ac:spMkLst>
            <pc:docMk/>
            <pc:sldMk cId="3241496372" sldId="347"/>
            <ac:spMk id="6500" creationId="{A5E61871-0ACC-2894-9307-3B087C4360B7}"/>
          </ac:spMkLst>
        </pc:spChg>
        <pc:spChg chg="mod">
          <ac:chgData name="Kawanishi Tetsuya" userId="440016e27858312a" providerId="LiveId" clId="{3375B574-6F0B-4947-8917-2B6FAE8D25FD}" dt="2022-11-14T16:13:44.412" v="1" actId="1076"/>
          <ac:spMkLst>
            <pc:docMk/>
            <pc:sldMk cId="3241496372" sldId="347"/>
            <ac:spMk id="6501" creationId="{7C900FFA-F5DA-95D3-2712-CE07F1899F8A}"/>
          </ac:spMkLst>
        </pc:spChg>
        <pc:spChg chg="mod">
          <ac:chgData name="Kawanishi Tetsuya" userId="440016e27858312a" providerId="LiveId" clId="{3375B574-6F0B-4947-8917-2B6FAE8D25FD}" dt="2022-11-14T16:13:44.412" v="1" actId="1076"/>
          <ac:spMkLst>
            <pc:docMk/>
            <pc:sldMk cId="3241496372" sldId="347"/>
            <ac:spMk id="6502" creationId="{67CB7E4B-E138-D8B7-6DB2-3C3484E69F99}"/>
          </ac:spMkLst>
        </pc:spChg>
        <pc:spChg chg="mod">
          <ac:chgData name="Kawanishi Tetsuya" userId="440016e27858312a" providerId="LiveId" clId="{3375B574-6F0B-4947-8917-2B6FAE8D25FD}" dt="2022-11-14T16:13:44.412" v="1" actId="1076"/>
          <ac:spMkLst>
            <pc:docMk/>
            <pc:sldMk cId="3241496372" sldId="347"/>
            <ac:spMk id="6503" creationId="{8DE47FA2-A54C-6665-0E3C-C868881D1E9A}"/>
          </ac:spMkLst>
        </pc:spChg>
        <pc:spChg chg="mod">
          <ac:chgData name="Kawanishi Tetsuya" userId="440016e27858312a" providerId="LiveId" clId="{3375B574-6F0B-4947-8917-2B6FAE8D25FD}" dt="2022-11-14T16:13:44.412" v="1" actId="1076"/>
          <ac:spMkLst>
            <pc:docMk/>
            <pc:sldMk cId="3241496372" sldId="347"/>
            <ac:spMk id="6504" creationId="{6204DF6C-DB11-1CB2-DC19-CE21581C3D84}"/>
          </ac:spMkLst>
        </pc:spChg>
        <pc:spChg chg="mod">
          <ac:chgData name="Kawanishi Tetsuya" userId="440016e27858312a" providerId="LiveId" clId="{3375B574-6F0B-4947-8917-2B6FAE8D25FD}" dt="2022-11-14T16:13:44.412" v="1" actId="1076"/>
          <ac:spMkLst>
            <pc:docMk/>
            <pc:sldMk cId="3241496372" sldId="347"/>
            <ac:spMk id="6505" creationId="{C7D6BD05-31E2-1B38-E164-93D9D292A62C}"/>
          </ac:spMkLst>
        </pc:spChg>
        <pc:spChg chg="mod">
          <ac:chgData name="Kawanishi Tetsuya" userId="440016e27858312a" providerId="LiveId" clId="{3375B574-6F0B-4947-8917-2B6FAE8D25FD}" dt="2022-11-14T16:13:44.412" v="1" actId="1076"/>
          <ac:spMkLst>
            <pc:docMk/>
            <pc:sldMk cId="3241496372" sldId="347"/>
            <ac:spMk id="6506" creationId="{8022158F-77D3-AB9D-6319-641BA5B3F03F}"/>
          </ac:spMkLst>
        </pc:spChg>
        <pc:spChg chg="mod">
          <ac:chgData name="Kawanishi Tetsuya" userId="440016e27858312a" providerId="LiveId" clId="{3375B574-6F0B-4947-8917-2B6FAE8D25FD}" dt="2022-11-14T16:13:44.412" v="1" actId="1076"/>
          <ac:spMkLst>
            <pc:docMk/>
            <pc:sldMk cId="3241496372" sldId="347"/>
            <ac:spMk id="6507" creationId="{4679C215-FB94-F652-5095-1460291FB6B9}"/>
          </ac:spMkLst>
        </pc:spChg>
        <pc:spChg chg="mod">
          <ac:chgData name="Kawanishi Tetsuya" userId="440016e27858312a" providerId="LiveId" clId="{3375B574-6F0B-4947-8917-2B6FAE8D25FD}" dt="2022-11-14T16:13:44.412" v="1" actId="1076"/>
          <ac:spMkLst>
            <pc:docMk/>
            <pc:sldMk cId="3241496372" sldId="347"/>
            <ac:spMk id="6508" creationId="{7F880A27-E205-6DC6-B8AB-B3D391A8B647}"/>
          </ac:spMkLst>
        </pc:spChg>
        <pc:spChg chg="mod">
          <ac:chgData name="Kawanishi Tetsuya" userId="440016e27858312a" providerId="LiveId" clId="{3375B574-6F0B-4947-8917-2B6FAE8D25FD}" dt="2022-11-14T16:13:44.412" v="1" actId="1076"/>
          <ac:spMkLst>
            <pc:docMk/>
            <pc:sldMk cId="3241496372" sldId="347"/>
            <ac:spMk id="6509" creationId="{C9DC3F36-2535-6A73-8A29-2805270983C3}"/>
          </ac:spMkLst>
        </pc:spChg>
        <pc:spChg chg="mod">
          <ac:chgData name="Kawanishi Tetsuya" userId="440016e27858312a" providerId="LiveId" clId="{3375B574-6F0B-4947-8917-2B6FAE8D25FD}" dt="2022-11-14T16:13:44.412" v="1" actId="1076"/>
          <ac:spMkLst>
            <pc:docMk/>
            <pc:sldMk cId="3241496372" sldId="347"/>
            <ac:spMk id="6510" creationId="{223457B8-6620-33FA-12FB-0CE97FAC3F60}"/>
          </ac:spMkLst>
        </pc:spChg>
        <pc:spChg chg="mod">
          <ac:chgData name="Kawanishi Tetsuya" userId="440016e27858312a" providerId="LiveId" clId="{3375B574-6F0B-4947-8917-2B6FAE8D25FD}" dt="2022-11-14T16:13:44.412" v="1" actId="1076"/>
          <ac:spMkLst>
            <pc:docMk/>
            <pc:sldMk cId="3241496372" sldId="347"/>
            <ac:spMk id="6511" creationId="{EE729E61-4B03-0E4F-1665-1489E12E2886}"/>
          </ac:spMkLst>
        </pc:spChg>
        <pc:spChg chg="mod">
          <ac:chgData name="Kawanishi Tetsuya" userId="440016e27858312a" providerId="LiveId" clId="{3375B574-6F0B-4947-8917-2B6FAE8D25FD}" dt="2022-11-14T16:13:44.412" v="1" actId="1076"/>
          <ac:spMkLst>
            <pc:docMk/>
            <pc:sldMk cId="3241496372" sldId="347"/>
            <ac:spMk id="6512" creationId="{C94428A1-D445-5108-3DA1-37E1E61F9211}"/>
          </ac:spMkLst>
        </pc:spChg>
        <pc:spChg chg="mod">
          <ac:chgData name="Kawanishi Tetsuya" userId="440016e27858312a" providerId="LiveId" clId="{3375B574-6F0B-4947-8917-2B6FAE8D25FD}" dt="2022-11-14T16:13:44.412" v="1" actId="1076"/>
          <ac:spMkLst>
            <pc:docMk/>
            <pc:sldMk cId="3241496372" sldId="347"/>
            <ac:spMk id="6513" creationId="{D1FD6D23-D468-44F0-C0E8-D85DF6915320}"/>
          </ac:spMkLst>
        </pc:spChg>
        <pc:spChg chg="mod">
          <ac:chgData name="Kawanishi Tetsuya" userId="440016e27858312a" providerId="LiveId" clId="{3375B574-6F0B-4947-8917-2B6FAE8D25FD}" dt="2022-11-14T16:13:44.412" v="1" actId="1076"/>
          <ac:spMkLst>
            <pc:docMk/>
            <pc:sldMk cId="3241496372" sldId="347"/>
            <ac:spMk id="6514" creationId="{C0D9EF61-6A57-46D0-C4A2-0AD5BF17AD36}"/>
          </ac:spMkLst>
        </pc:spChg>
        <pc:spChg chg="mod">
          <ac:chgData name="Kawanishi Tetsuya" userId="440016e27858312a" providerId="LiveId" clId="{3375B574-6F0B-4947-8917-2B6FAE8D25FD}" dt="2022-11-14T16:13:44.412" v="1" actId="1076"/>
          <ac:spMkLst>
            <pc:docMk/>
            <pc:sldMk cId="3241496372" sldId="347"/>
            <ac:spMk id="6515" creationId="{8518A2E4-6D9F-443B-D6E7-E028CE0CAFBE}"/>
          </ac:spMkLst>
        </pc:spChg>
        <pc:spChg chg="mod">
          <ac:chgData name="Kawanishi Tetsuya" userId="440016e27858312a" providerId="LiveId" clId="{3375B574-6F0B-4947-8917-2B6FAE8D25FD}" dt="2022-11-14T16:13:44.412" v="1" actId="1076"/>
          <ac:spMkLst>
            <pc:docMk/>
            <pc:sldMk cId="3241496372" sldId="347"/>
            <ac:spMk id="6516" creationId="{4AAC6B14-7FF1-89B9-3466-023E4F8594E1}"/>
          </ac:spMkLst>
        </pc:spChg>
        <pc:spChg chg="mod">
          <ac:chgData name="Kawanishi Tetsuya" userId="440016e27858312a" providerId="LiveId" clId="{3375B574-6F0B-4947-8917-2B6FAE8D25FD}" dt="2022-11-14T16:13:44.412" v="1" actId="1076"/>
          <ac:spMkLst>
            <pc:docMk/>
            <pc:sldMk cId="3241496372" sldId="347"/>
            <ac:spMk id="6517" creationId="{5B0E2A31-F614-4604-D004-69CC6B20C3ED}"/>
          </ac:spMkLst>
        </pc:spChg>
        <pc:spChg chg="mod">
          <ac:chgData name="Kawanishi Tetsuya" userId="440016e27858312a" providerId="LiveId" clId="{3375B574-6F0B-4947-8917-2B6FAE8D25FD}" dt="2022-11-14T16:13:44.412" v="1" actId="1076"/>
          <ac:spMkLst>
            <pc:docMk/>
            <pc:sldMk cId="3241496372" sldId="347"/>
            <ac:spMk id="6518" creationId="{79229C96-AD09-C811-9A9E-E8320F685996}"/>
          </ac:spMkLst>
        </pc:spChg>
        <pc:spChg chg="mod">
          <ac:chgData name="Kawanishi Tetsuya" userId="440016e27858312a" providerId="LiveId" clId="{3375B574-6F0B-4947-8917-2B6FAE8D25FD}" dt="2022-11-14T16:13:44.412" v="1" actId="1076"/>
          <ac:spMkLst>
            <pc:docMk/>
            <pc:sldMk cId="3241496372" sldId="347"/>
            <ac:spMk id="6519" creationId="{C34FD464-EF01-B838-6581-242AAFD671BE}"/>
          </ac:spMkLst>
        </pc:spChg>
        <pc:spChg chg="mod">
          <ac:chgData name="Kawanishi Tetsuya" userId="440016e27858312a" providerId="LiveId" clId="{3375B574-6F0B-4947-8917-2B6FAE8D25FD}" dt="2022-11-14T16:13:44.412" v="1" actId="1076"/>
          <ac:spMkLst>
            <pc:docMk/>
            <pc:sldMk cId="3241496372" sldId="347"/>
            <ac:spMk id="6520" creationId="{E7925461-5927-705B-FCA4-5BBDF1B93688}"/>
          </ac:spMkLst>
        </pc:spChg>
        <pc:spChg chg="mod">
          <ac:chgData name="Kawanishi Tetsuya" userId="440016e27858312a" providerId="LiveId" clId="{3375B574-6F0B-4947-8917-2B6FAE8D25FD}" dt="2022-11-14T16:13:44.412" v="1" actId="1076"/>
          <ac:spMkLst>
            <pc:docMk/>
            <pc:sldMk cId="3241496372" sldId="347"/>
            <ac:spMk id="6521" creationId="{10C71033-6689-FACD-2F48-2656E39593C3}"/>
          </ac:spMkLst>
        </pc:spChg>
        <pc:spChg chg="mod">
          <ac:chgData name="Kawanishi Tetsuya" userId="440016e27858312a" providerId="LiveId" clId="{3375B574-6F0B-4947-8917-2B6FAE8D25FD}" dt="2022-11-14T16:13:44.412" v="1" actId="1076"/>
          <ac:spMkLst>
            <pc:docMk/>
            <pc:sldMk cId="3241496372" sldId="347"/>
            <ac:spMk id="6522" creationId="{9B012BD2-E8BE-DC9F-E862-63CEF0F4BB7C}"/>
          </ac:spMkLst>
        </pc:spChg>
        <pc:spChg chg="mod">
          <ac:chgData name="Kawanishi Tetsuya" userId="440016e27858312a" providerId="LiveId" clId="{3375B574-6F0B-4947-8917-2B6FAE8D25FD}" dt="2022-11-14T16:13:44.412" v="1" actId="1076"/>
          <ac:spMkLst>
            <pc:docMk/>
            <pc:sldMk cId="3241496372" sldId="347"/>
            <ac:spMk id="6523" creationId="{26ACB1F3-4FB0-D680-191C-EEC9F6DE48F8}"/>
          </ac:spMkLst>
        </pc:spChg>
        <pc:spChg chg="mod">
          <ac:chgData name="Kawanishi Tetsuya" userId="440016e27858312a" providerId="LiveId" clId="{3375B574-6F0B-4947-8917-2B6FAE8D25FD}" dt="2022-11-14T16:13:44.412" v="1" actId="1076"/>
          <ac:spMkLst>
            <pc:docMk/>
            <pc:sldMk cId="3241496372" sldId="347"/>
            <ac:spMk id="6524" creationId="{C57A56E1-DB68-F8A2-56D8-420BB2E20AD6}"/>
          </ac:spMkLst>
        </pc:spChg>
        <pc:spChg chg="mod">
          <ac:chgData name="Kawanishi Tetsuya" userId="440016e27858312a" providerId="LiveId" clId="{3375B574-6F0B-4947-8917-2B6FAE8D25FD}" dt="2022-11-14T16:13:44.412" v="1" actId="1076"/>
          <ac:spMkLst>
            <pc:docMk/>
            <pc:sldMk cId="3241496372" sldId="347"/>
            <ac:spMk id="6525" creationId="{46253D45-57C9-3D84-3B40-A68CFDB2BA44}"/>
          </ac:spMkLst>
        </pc:spChg>
        <pc:spChg chg="mod">
          <ac:chgData name="Kawanishi Tetsuya" userId="440016e27858312a" providerId="LiveId" clId="{3375B574-6F0B-4947-8917-2B6FAE8D25FD}" dt="2022-11-14T16:13:44.412" v="1" actId="1076"/>
          <ac:spMkLst>
            <pc:docMk/>
            <pc:sldMk cId="3241496372" sldId="347"/>
            <ac:spMk id="6526" creationId="{DCB39B03-26AB-665D-5440-283F56F77187}"/>
          </ac:spMkLst>
        </pc:spChg>
        <pc:spChg chg="mod">
          <ac:chgData name="Kawanishi Tetsuya" userId="440016e27858312a" providerId="LiveId" clId="{3375B574-6F0B-4947-8917-2B6FAE8D25FD}" dt="2022-11-14T16:13:44.412" v="1" actId="1076"/>
          <ac:spMkLst>
            <pc:docMk/>
            <pc:sldMk cId="3241496372" sldId="347"/>
            <ac:spMk id="6527" creationId="{4C133C0A-1704-C42B-44D3-315C47202D31}"/>
          </ac:spMkLst>
        </pc:spChg>
        <pc:spChg chg="mod">
          <ac:chgData name="Kawanishi Tetsuya" userId="440016e27858312a" providerId="LiveId" clId="{3375B574-6F0B-4947-8917-2B6FAE8D25FD}" dt="2022-11-14T16:13:44.412" v="1" actId="1076"/>
          <ac:spMkLst>
            <pc:docMk/>
            <pc:sldMk cId="3241496372" sldId="347"/>
            <ac:spMk id="6528" creationId="{C2DEEE9F-AD5F-BF3B-8223-551A7FC575DC}"/>
          </ac:spMkLst>
        </pc:spChg>
        <pc:spChg chg="mod">
          <ac:chgData name="Kawanishi Tetsuya" userId="440016e27858312a" providerId="LiveId" clId="{3375B574-6F0B-4947-8917-2B6FAE8D25FD}" dt="2022-11-14T16:13:44.412" v="1" actId="1076"/>
          <ac:spMkLst>
            <pc:docMk/>
            <pc:sldMk cId="3241496372" sldId="347"/>
            <ac:spMk id="6529" creationId="{87726E2A-A237-A61C-2DFE-6AEDDA5DB213}"/>
          </ac:spMkLst>
        </pc:spChg>
        <pc:spChg chg="mod">
          <ac:chgData name="Kawanishi Tetsuya" userId="440016e27858312a" providerId="LiveId" clId="{3375B574-6F0B-4947-8917-2B6FAE8D25FD}" dt="2022-11-14T16:13:44.412" v="1" actId="1076"/>
          <ac:spMkLst>
            <pc:docMk/>
            <pc:sldMk cId="3241496372" sldId="347"/>
            <ac:spMk id="6530" creationId="{EB9086C6-E9FA-34AF-1449-FBD804CB4632}"/>
          </ac:spMkLst>
        </pc:spChg>
        <pc:spChg chg="mod">
          <ac:chgData name="Kawanishi Tetsuya" userId="440016e27858312a" providerId="LiveId" clId="{3375B574-6F0B-4947-8917-2B6FAE8D25FD}" dt="2022-11-14T16:13:44.412" v="1" actId="1076"/>
          <ac:spMkLst>
            <pc:docMk/>
            <pc:sldMk cId="3241496372" sldId="347"/>
            <ac:spMk id="6531" creationId="{17D942DC-9097-AAAB-962D-5D08B024FF9E}"/>
          </ac:spMkLst>
        </pc:spChg>
        <pc:spChg chg="mod">
          <ac:chgData name="Kawanishi Tetsuya" userId="440016e27858312a" providerId="LiveId" clId="{3375B574-6F0B-4947-8917-2B6FAE8D25FD}" dt="2022-11-14T16:13:44.412" v="1" actId="1076"/>
          <ac:spMkLst>
            <pc:docMk/>
            <pc:sldMk cId="3241496372" sldId="347"/>
            <ac:spMk id="6532" creationId="{B93201C1-486D-2E4B-D10E-F1CB4D01E0A5}"/>
          </ac:spMkLst>
        </pc:spChg>
        <pc:spChg chg="mod">
          <ac:chgData name="Kawanishi Tetsuya" userId="440016e27858312a" providerId="LiveId" clId="{3375B574-6F0B-4947-8917-2B6FAE8D25FD}" dt="2022-11-14T16:13:44.412" v="1" actId="1076"/>
          <ac:spMkLst>
            <pc:docMk/>
            <pc:sldMk cId="3241496372" sldId="347"/>
            <ac:spMk id="6533" creationId="{D906737F-E449-69E1-4558-2C79CAA36963}"/>
          </ac:spMkLst>
        </pc:spChg>
        <pc:spChg chg="mod">
          <ac:chgData name="Kawanishi Tetsuya" userId="440016e27858312a" providerId="LiveId" clId="{3375B574-6F0B-4947-8917-2B6FAE8D25FD}" dt="2022-11-14T16:13:44.412" v="1" actId="1076"/>
          <ac:spMkLst>
            <pc:docMk/>
            <pc:sldMk cId="3241496372" sldId="347"/>
            <ac:spMk id="6534" creationId="{51EA1C8F-5826-0DD3-DBF6-84AA891FE360}"/>
          </ac:spMkLst>
        </pc:spChg>
        <pc:spChg chg="mod">
          <ac:chgData name="Kawanishi Tetsuya" userId="440016e27858312a" providerId="LiveId" clId="{3375B574-6F0B-4947-8917-2B6FAE8D25FD}" dt="2022-11-14T16:13:44.412" v="1" actId="1076"/>
          <ac:spMkLst>
            <pc:docMk/>
            <pc:sldMk cId="3241496372" sldId="347"/>
            <ac:spMk id="6535" creationId="{DD34A247-7473-4936-266D-D0B14630940E}"/>
          </ac:spMkLst>
        </pc:spChg>
        <pc:spChg chg="mod">
          <ac:chgData name="Kawanishi Tetsuya" userId="440016e27858312a" providerId="LiveId" clId="{3375B574-6F0B-4947-8917-2B6FAE8D25FD}" dt="2022-11-14T16:13:44.412" v="1" actId="1076"/>
          <ac:spMkLst>
            <pc:docMk/>
            <pc:sldMk cId="3241496372" sldId="347"/>
            <ac:spMk id="6536" creationId="{7D60EAC6-45C5-1E2D-383C-8E71D91C74B9}"/>
          </ac:spMkLst>
        </pc:spChg>
        <pc:spChg chg="mod">
          <ac:chgData name="Kawanishi Tetsuya" userId="440016e27858312a" providerId="LiveId" clId="{3375B574-6F0B-4947-8917-2B6FAE8D25FD}" dt="2022-11-14T16:13:44.412" v="1" actId="1076"/>
          <ac:spMkLst>
            <pc:docMk/>
            <pc:sldMk cId="3241496372" sldId="347"/>
            <ac:spMk id="6537" creationId="{1CF345A4-AFD3-EF9B-BC6B-1D2254CF29D6}"/>
          </ac:spMkLst>
        </pc:spChg>
        <pc:spChg chg="mod">
          <ac:chgData name="Kawanishi Tetsuya" userId="440016e27858312a" providerId="LiveId" clId="{3375B574-6F0B-4947-8917-2B6FAE8D25FD}" dt="2022-11-14T16:13:44.412" v="1" actId="1076"/>
          <ac:spMkLst>
            <pc:docMk/>
            <pc:sldMk cId="3241496372" sldId="347"/>
            <ac:spMk id="6538" creationId="{C01C1FBA-ADC6-A053-1CD6-06F01C015FAE}"/>
          </ac:spMkLst>
        </pc:spChg>
        <pc:spChg chg="mod">
          <ac:chgData name="Kawanishi Tetsuya" userId="440016e27858312a" providerId="LiveId" clId="{3375B574-6F0B-4947-8917-2B6FAE8D25FD}" dt="2022-11-14T16:13:44.412" v="1" actId="1076"/>
          <ac:spMkLst>
            <pc:docMk/>
            <pc:sldMk cId="3241496372" sldId="347"/>
            <ac:spMk id="6539" creationId="{88336017-FE45-4E51-B7FE-A19CF314A030}"/>
          </ac:spMkLst>
        </pc:spChg>
        <pc:spChg chg="mod">
          <ac:chgData name="Kawanishi Tetsuya" userId="440016e27858312a" providerId="LiveId" clId="{3375B574-6F0B-4947-8917-2B6FAE8D25FD}" dt="2022-11-14T16:13:44.412" v="1" actId="1076"/>
          <ac:spMkLst>
            <pc:docMk/>
            <pc:sldMk cId="3241496372" sldId="347"/>
            <ac:spMk id="6540" creationId="{48B15CEB-2A09-A099-D561-1F80B67F52B9}"/>
          </ac:spMkLst>
        </pc:spChg>
        <pc:spChg chg="mod">
          <ac:chgData name="Kawanishi Tetsuya" userId="440016e27858312a" providerId="LiveId" clId="{3375B574-6F0B-4947-8917-2B6FAE8D25FD}" dt="2022-11-14T16:13:44.412" v="1" actId="1076"/>
          <ac:spMkLst>
            <pc:docMk/>
            <pc:sldMk cId="3241496372" sldId="347"/>
            <ac:spMk id="6541" creationId="{1A390F94-48EC-0FDA-233A-825D32E2FECA}"/>
          </ac:spMkLst>
        </pc:spChg>
        <pc:spChg chg="mod">
          <ac:chgData name="Kawanishi Tetsuya" userId="440016e27858312a" providerId="LiveId" clId="{3375B574-6F0B-4947-8917-2B6FAE8D25FD}" dt="2022-11-14T16:13:44.412" v="1" actId="1076"/>
          <ac:spMkLst>
            <pc:docMk/>
            <pc:sldMk cId="3241496372" sldId="347"/>
            <ac:spMk id="6542" creationId="{AE7D9DF3-A5B2-4811-86CB-5483A4695732}"/>
          </ac:spMkLst>
        </pc:spChg>
        <pc:spChg chg="mod">
          <ac:chgData name="Kawanishi Tetsuya" userId="440016e27858312a" providerId="LiveId" clId="{3375B574-6F0B-4947-8917-2B6FAE8D25FD}" dt="2022-11-14T16:13:44.412" v="1" actId="1076"/>
          <ac:spMkLst>
            <pc:docMk/>
            <pc:sldMk cId="3241496372" sldId="347"/>
            <ac:spMk id="6543" creationId="{5773F4EA-596D-AEEE-0758-4FADCAD477A4}"/>
          </ac:spMkLst>
        </pc:spChg>
        <pc:spChg chg="mod">
          <ac:chgData name="Kawanishi Tetsuya" userId="440016e27858312a" providerId="LiveId" clId="{3375B574-6F0B-4947-8917-2B6FAE8D25FD}" dt="2022-11-14T16:13:44.412" v="1" actId="1076"/>
          <ac:spMkLst>
            <pc:docMk/>
            <pc:sldMk cId="3241496372" sldId="347"/>
            <ac:spMk id="6544" creationId="{0259A21F-9D67-5DBB-CF68-08E8AEBCEDCA}"/>
          </ac:spMkLst>
        </pc:spChg>
        <pc:spChg chg="mod">
          <ac:chgData name="Kawanishi Tetsuya" userId="440016e27858312a" providerId="LiveId" clId="{3375B574-6F0B-4947-8917-2B6FAE8D25FD}" dt="2022-11-14T16:13:44.412" v="1" actId="1076"/>
          <ac:spMkLst>
            <pc:docMk/>
            <pc:sldMk cId="3241496372" sldId="347"/>
            <ac:spMk id="6545" creationId="{925E8DBC-A2EF-EED4-DB7B-8C2C84311B09}"/>
          </ac:spMkLst>
        </pc:spChg>
        <pc:spChg chg="mod">
          <ac:chgData name="Kawanishi Tetsuya" userId="440016e27858312a" providerId="LiveId" clId="{3375B574-6F0B-4947-8917-2B6FAE8D25FD}" dt="2022-11-14T16:13:44.412" v="1" actId="1076"/>
          <ac:spMkLst>
            <pc:docMk/>
            <pc:sldMk cId="3241496372" sldId="347"/>
            <ac:spMk id="6546" creationId="{EA750DD9-1633-08D6-40FE-2D5608B26554}"/>
          </ac:spMkLst>
        </pc:spChg>
        <pc:spChg chg="mod">
          <ac:chgData name="Kawanishi Tetsuya" userId="440016e27858312a" providerId="LiveId" clId="{3375B574-6F0B-4947-8917-2B6FAE8D25FD}" dt="2022-11-14T16:13:44.412" v="1" actId="1076"/>
          <ac:spMkLst>
            <pc:docMk/>
            <pc:sldMk cId="3241496372" sldId="347"/>
            <ac:spMk id="6547" creationId="{93FA1854-8091-6F7E-877D-A6D11A50E6DF}"/>
          </ac:spMkLst>
        </pc:spChg>
        <pc:spChg chg="mod">
          <ac:chgData name="Kawanishi Tetsuya" userId="440016e27858312a" providerId="LiveId" clId="{3375B574-6F0B-4947-8917-2B6FAE8D25FD}" dt="2022-11-14T16:13:44.412" v="1" actId="1076"/>
          <ac:spMkLst>
            <pc:docMk/>
            <pc:sldMk cId="3241496372" sldId="347"/>
            <ac:spMk id="6548" creationId="{FBCD53D4-CAE0-A2FB-7B01-E98FD45C6D21}"/>
          </ac:spMkLst>
        </pc:spChg>
        <pc:spChg chg="mod">
          <ac:chgData name="Kawanishi Tetsuya" userId="440016e27858312a" providerId="LiveId" clId="{3375B574-6F0B-4947-8917-2B6FAE8D25FD}" dt="2022-11-14T16:13:44.412" v="1" actId="1076"/>
          <ac:spMkLst>
            <pc:docMk/>
            <pc:sldMk cId="3241496372" sldId="347"/>
            <ac:spMk id="6549" creationId="{9BBF3102-5FF8-AA4D-C7EC-6558D836276B}"/>
          </ac:spMkLst>
        </pc:spChg>
        <pc:spChg chg="mod">
          <ac:chgData name="Kawanishi Tetsuya" userId="440016e27858312a" providerId="LiveId" clId="{3375B574-6F0B-4947-8917-2B6FAE8D25FD}" dt="2022-11-14T16:13:44.412" v="1" actId="1076"/>
          <ac:spMkLst>
            <pc:docMk/>
            <pc:sldMk cId="3241496372" sldId="347"/>
            <ac:spMk id="6550" creationId="{C9E66A6B-3C73-052F-4B90-C5614E05148A}"/>
          </ac:spMkLst>
        </pc:spChg>
        <pc:spChg chg="mod">
          <ac:chgData name="Kawanishi Tetsuya" userId="440016e27858312a" providerId="LiveId" clId="{3375B574-6F0B-4947-8917-2B6FAE8D25FD}" dt="2022-11-14T16:13:44.412" v="1" actId="1076"/>
          <ac:spMkLst>
            <pc:docMk/>
            <pc:sldMk cId="3241496372" sldId="347"/>
            <ac:spMk id="6551" creationId="{97B97FCD-A475-6C21-DBD0-BB7A25E9DB61}"/>
          </ac:spMkLst>
        </pc:spChg>
        <pc:spChg chg="mod">
          <ac:chgData name="Kawanishi Tetsuya" userId="440016e27858312a" providerId="LiveId" clId="{3375B574-6F0B-4947-8917-2B6FAE8D25FD}" dt="2022-11-14T16:13:44.412" v="1" actId="1076"/>
          <ac:spMkLst>
            <pc:docMk/>
            <pc:sldMk cId="3241496372" sldId="347"/>
            <ac:spMk id="6552" creationId="{9DC04481-6214-4877-B571-E0650B470617}"/>
          </ac:spMkLst>
        </pc:spChg>
        <pc:spChg chg="mod">
          <ac:chgData name="Kawanishi Tetsuya" userId="440016e27858312a" providerId="LiveId" clId="{3375B574-6F0B-4947-8917-2B6FAE8D25FD}" dt="2022-11-14T16:13:44.412" v="1" actId="1076"/>
          <ac:spMkLst>
            <pc:docMk/>
            <pc:sldMk cId="3241496372" sldId="347"/>
            <ac:spMk id="6553" creationId="{41860429-2F8F-2314-3BF3-E2BBE0857955}"/>
          </ac:spMkLst>
        </pc:spChg>
        <pc:spChg chg="mod">
          <ac:chgData name="Kawanishi Tetsuya" userId="440016e27858312a" providerId="LiveId" clId="{3375B574-6F0B-4947-8917-2B6FAE8D25FD}" dt="2022-11-14T16:13:44.412" v="1" actId="1076"/>
          <ac:spMkLst>
            <pc:docMk/>
            <pc:sldMk cId="3241496372" sldId="347"/>
            <ac:spMk id="6554" creationId="{C405261D-DCEA-4C32-0C34-1CB60DAEF664}"/>
          </ac:spMkLst>
        </pc:spChg>
        <pc:spChg chg="mod">
          <ac:chgData name="Kawanishi Tetsuya" userId="440016e27858312a" providerId="LiveId" clId="{3375B574-6F0B-4947-8917-2B6FAE8D25FD}" dt="2022-11-14T16:13:44.412" v="1" actId="1076"/>
          <ac:spMkLst>
            <pc:docMk/>
            <pc:sldMk cId="3241496372" sldId="347"/>
            <ac:spMk id="6555" creationId="{AA08A7C1-AE9F-2BE0-9B7D-B25902FA909C}"/>
          </ac:spMkLst>
        </pc:spChg>
        <pc:spChg chg="mod">
          <ac:chgData name="Kawanishi Tetsuya" userId="440016e27858312a" providerId="LiveId" clId="{3375B574-6F0B-4947-8917-2B6FAE8D25FD}" dt="2022-11-14T16:13:44.412" v="1" actId="1076"/>
          <ac:spMkLst>
            <pc:docMk/>
            <pc:sldMk cId="3241496372" sldId="347"/>
            <ac:spMk id="6556" creationId="{3B7021BB-F1A3-514C-D730-EA624770060C}"/>
          </ac:spMkLst>
        </pc:spChg>
        <pc:spChg chg="mod">
          <ac:chgData name="Kawanishi Tetsuya" userId="440016e27858312a" providerId="LiveId" clId="{3375B574-6F0B-4947-8917-2B6FAE8D25FD}" dt="2022-11-14T16:13:44.412" v="1" actId="1076"/>
          <ac:spMkLst>
            <pc:docMk/>
            <pc:sldMk cId="3241496372" sldId="347"/>
            <ac:spMk id="6557" creationId="{0A770AAC-8E2B-B21E-DF70-0F398665338B}"/>
          </ac:spMkLst>
        </pc:spChg>
        <pc:spChg chg="mod">
          <ac:chgData name="Kawanishi Tetsuya" userId="440016e27858312a" providerId="LiveId" clId="{3375B574-6F0B-4947-8917-2B6FAE8D25FD}" dt="2022-11-14T16:13:44.412" v="1" actId="1076"/>
          <ac:spMkLst>
            <pc:docMk/>
            <pc:sldMk cId="3241496372" sldId="347"/>
            <ac:spMk id="6558" creationId="{700BADA0-496E-44B2-6CDA-316D3319C9B9}"/>
          </ac:spMkLst>
        </pc:spChg>
        <pc:spChg chg="mod">
          <ac:chgData name="Kawanishi Tetsuya" userId="440016e27858312a" providerId="LiveId" clId="{3375B574-6F0B-4947-8917-2B6FAE8D25FD}" dt="2022-11-14T16:13:44.412" v="1" actId="1076"/>
          <ac:spMkLst>
            <pc:docMk/>
            <pc:sldMk cId="3241496372" sldId="347"/>
            <ac:spMk id="6559" creationId="{D9B2546A-5D0D-4629-E8AA-3358C1CFEF91}"/>
          </ac:spMkLst>
        </pc:spChg>
        <pc:spChg chg="mod">
          <ac:chgData name="Kawanishi Tetsuya" userId="440016e27858312a" providerId="LiveId" clId="{3375B574-6F0B-4947-8917-2B6FAE8D25FD}" dt="2022-11-14T16:13:44.412" v="1" actId="1076"/>
          <ac:spMkLst>
            <pc:docMk/>
            <pc:sldMk cId="3241496372" sldId="347"/>
            <ac:spMk id="6560" creationId="{B9A2A62F-93F7-BCF3-4D42-98CDC49D2330}"/>
          </ac:spMkLst>
        </pc:spChg>
        <pc:spChg chg="mod">
          <ac:chgData name="Kawanishi Tetsuya" userId="440016e27858312a" providerId="LiveId" clId="{3375B574-6F0B-4947-8917-2B6FAE8D25FD}" dt="2022-11-14T16:13:44.412" v="1" actId="1076"/>
          <ac:spMkLst>
            <pc:docMk/>
            <pc:sldMk cId="3241496372" sldId="347"/>
            <ac:spMk id="6561" creationId="{BA5F05C3-C9DC-F3D2-30B6-AAFF4EE10C2B}"/>
          </ac:spMkLst>
        </pc:spChg>
        <pc:spChg chg="mod">
          <ac:chgData name="Kawanishi Tetsuya" userId="440016e27858312a" providerId="LiveId" clId="{3375B574-6F0B-4947-8917-2B6FAE8D25FD}" dt="2022-11-14T16:13:44.412" v="1" actId="1076"/>
          <ac:spMkLst>
            <pc:docMk/>
            <pc:sldMk cId="3241496372" sldId="347"/>
            <ac:spMk id="6562" creationId="{E03361EA-98BC-5383-0879-C6B6A7969242}"/>
          </ac:spMkLst>
        </pc:spChg>
        <pc:spChg chg="mod">
          <ac:chgData name="Kawanishi Tetsuya" userId="440016e27858312a" providerId="LiveId" clId="{3375B574-6F0B-4947-8917-2B6FAE8D25FD}" dt="2022-11-14T16:13:44.412" v="1" actId="1076"/>
          <ac:spMkLst>
            <pc:docMk/>
            <pc:sldMk cId="3241496372" sldId="347"/>
            <ac:spMk id="6563" creationId="{34E35496-0727-3E1B-EDC5-B56E088FDA2D}"/>
          </ac:spMkLst>
        </pc:spChg>
        <pc:spChg chg="mod">
          <ac:chgData name="Kawanishi Tetsuya" userId="440016e27858312a" providerId="LiveId" clId="{3375B574-6F0B-4947-8917-2B6FAE8D25FD}" dt="2022-11-14T16:13:44.412" v="1" actId="1076"/>
          <ac:spMkLst>
            <pc:docMk/>
            <pc:sldMk cId="3241496372" sldId="347"/>
            <ac:spMk id="6564" creationId="{6B8E83F9-D23F-4C66-6DE3-28D6D7267E6B}"/>
          </ac:spMkLst>
        </pc:spChg>
        <pc:spChg chg="mod">
          <ac:chgData name="Kawanishi Tetsuya" userId="440016e27858312a" providerId="LiveId" clId="{3375B574-6F0B-4947-8917-2B6FAE8D25FD}" dt="2022-11-14T16:13:44.412" v="1" actId="1076"/>
          <ac:spMkLst>
            <pc:docMk/>
            <pc:sldMk cId="3241496372" sldId="347"/>
            <ac:spMk id="6565" creationId="{0008FCF1-961D-AC4D-CA79-577A977A1C2F}"/>
          </ac:spMkLst>
        </pc:spChg>
        <pc:spChg chg="mod">
          <ac:chgData name="Kawanishi Tetsuya" userId="440016e27858312a" providerId="LiveId" clId="{3375B574-6F0B-4947-8917-2B6FAE8D25FD}" dt="2022-11-14T16:13:44.412" v="1" actId="1076"/>
          <ac:spMkLst>
            <pc:docMk/>
            <pc:sldMk cId="3241496372" sldId="347"/>
            <ac:spMk id="6566" creationId="{4FC68F49-EC22-9337-187F-91C37C50F21F}"/>
          </ac:spMkLst>
        </pc:spChg>
        <pc:spChg chg="mod">
          <ac:chgData name="Kawanishi Tetsuya" userId="440016e27858312a" providerId="LiveId" clId="{3375B574-6F0B-4947-8917-2B6FAE8D25FD}" dt="2022-11-14T16:13:44.412" v="1" actId="1076"/>
          <ac:spMkLst>
            <pc:docMk/>
            <pc:sldMk cId="3241496372" sldId="347"/>
            <ac:spMk id="6567" creationId="{27A6141E-A27E-9AA7-C876-8553347A45A5}"/>
          </ac:spMkLst>
        </pc:spChg>
        <pc:spChg chg="mod">
          <ac:chgData name="Kawanishi Tetsuya" userId="440016e27858312a" providerId="LiveId" clId="{3375B574-6F0B-4947-8917-2B6FAE8D25FD}" dt="2022-11-14T16:13:44.412" v="1" actId="1076"/>
          <ac:spMkLst>
            <pc:docMk/>
            <pc:sldMk cId="3241496372" sldId="347"/>
            <ac:spMk id="6568" creationId="{8D314A9A-D5FD-0A94-1E00-DB1D6A219F33}"/>
          </ac:spMkLst>
        </pc:spChg>
        <pc:spChg chg="mod">
          <ac:chgData name="Kawanishi Tetsuya" userId="440016e27858312a" providerId="LiveId" clId="{3375B574-6F0B-4947-8917-2B6FAE8D25FD}" dt="2022-11-14T16:13:44.412" v="1" actId="1076"/>
          <ac:spMkLst>
            <pc:docMk/>
            <pc:sldMk cId="3241496372" sldId="347"/>
            <ac:spMk id="6569" creationId="{34CDB70E-1048-7526-D105-541B7EE2A3B6}"/>
          </ac:spMkLst>
        </pc:spChg>
        <pc:spChg chg="mod">
          <ac:chgData name="Kawanishi Tetsuya" userId="440016e27858312a" providerId="LiveId" clId="{3375B574-6F0B-4947-8917-2B6FAE8D25FD}" dt="2022-11-14T16:13:44.412" v="1" actId="1076"/>
          <ac:spMkLst>
            <pc:docMk/>
            <pc:sldMk cId="3241496372" sldId="347"/>
            <ac:spMk id="6570" creationId="{1CBF6457-13C0-47B3-0263-CBFE0EDBF809}"/>
          </ac:spMkLst>
        </pc:spChg>
        <pc:spChg chg="mod">
          <ac:chgData name="Kawanishi Tetsuya" userId="440016e27858312a" providerId="LiveId" clId="{3375B574-6F0B-4947-8917-2B6FAE8D25FD}" dt="2022-11-14T16:13:44.412" v="1" actId="1076"/>
          <ac:spMkLst>
            <pc:docMk/>
            <pc:sldMk cId="3241496372" sldId="347"/>
            <ac:spMk id="6571" creationId="{C5E1AF1D-B848-2054-B409-644056455B28}"/>
          </ac:spMkLst>
        </pc:spChg>
        <pc:spChg chg="mod">
          <ac:chgData name="Kawanishi Tetsuya" userId="440016e27858312a" providerId="LiveId" clId="{3375B574-6F0B-4947-8917-2B6FAE8D25FD}" dt="2022-11-14T16:13:44.412" v="1" actId="1076"/>
          <ac:spMkLst>
            <pc:docMk/>
            <pc:sldMk cId="3241496372" sldId="347"/>
            <ac:spMk id="6572" creationId="{B4E0DCF8-5853-5489-9F04-CB93838B0F5D}"/>
          </ac:spMkLst>
        </pc:spChg>
        <pc:spChg chg="mod">
          <ac:chgData name="Kawanishi Tetsuya" userId="440016e27858312a" providerId="LiveId" clId="{3375B574-6F0B-4947-8917-2B6FAE8D25FD}" dt="2022-11-14T16:13:44.412" v="1" actId="1076"/>
          <ac:spMkLst>
            <pc:docMk/>
            <pc:sldMk cId="3241496372" sldId="347"/>
            <ac:spMk id="6573" creationId="{F8E006C5-EC0D-A3A6-642E-ED94C61F00DD}"/>
          </ac:spMkLst>
        </pc:spChg>
        <pc:spChg chg="mod">
          <ac:chgData name="Kawanishi Tetsuya" userId="440016e27858312a" providerId="LiveId" clId="{3375B574-6F0B-4947-8917-2B6FAE8D25FD}" dt="2022-11-14T16:13:44.412" v="1" actId="1076"/>
          <ac:spMkLst>
            <pc:docMk/>
            <pc:sldMk cId="3241496372" sldId="347"/>
            <ac:spMk id="6574" creationId="{8775435C-37D0-0716-8BE0-5F898E02130A}"/>
          </ac:spMkLst>
        </pc:spChg>
        <pc:spChg chg="mod">
          <ac:chgData name="Kawanishi Tetsuya" userId="440016e27858312a" providerId="LiveId" clId="{3375B574-6F0B-4947-8917-2B6FAE8D25FD}" dt="2022-11-14T16:13:44.412" v="1" actId="1076"/>
          <ac:spMkLst>
            <pc:docMk/>
            <pc:sldMk cId="3241496372" sldId="347"/>
            <ac:spMk id="6575" creationId="{6A524C41-D671-EF73-E791-1B17655D7D57}"/>
          </ac:spMkLst>
        </pc:spChg>
        <pc:spChg chg="mod">
          <ac:chgData name="Kawanishi Tetsuya" userId="440016e27858312a" providerId="LiveId" clId="{3375B574-6F0B-4947-8917-2B6FAE8D25FD}" dt="2022-11-14T16:13:44.412" v="1" actId="1076"/>
          <ac:spMkLst>
            <pc:docMk/>
            <pc:sldMk cId="3241496372" sldId="347"/>
            <ac:spMk id="6576" creationId="{6D708869-45E5-BE0D-0330-93DD21C11570}"/>
          </ac:spMkLst>
        </pc:spChg>
        <pc:spChg chg="mod">
          <ac:chgData name="Kawanishi Tetsuya" userId="440016e27858312a" providerId="LiveId" clId="{3375B574-6F0B-4947-8917-2B6FAE8D25FD}" dt="2022-11-14T16:13:44.412" v="1" actId="1076"/>
          <ac:spMkLst>
            <pc:docMk/>
            <pc:sldMk cId="3241496372" sldId="347"/>
            <ac:spMk id="6577" creationId="{0CA7AE14-6853-B957-A2FC-225D590C7370}"/>
          </ac:spMkLst>
        </pc:spChg>
        <pc:spChg chg="mod">
          <ac:chgData name="Kawanishi Tetsuya" userId="440016e27858312a" providerId="LiveId" clId="{3375B574-6F0B-4947-8917-2B6FAE8D25FD}" dt="2022-11-14T16:13:44.412" v="1" actId="1076"/>
          <ac:spMkLst>
            <pc:docMk/>
            <pc:sldMk cId="3241496372" sldId="347"/>
            <ac:spMk id="6578" creationId="{D820951D-3983-344D-AF38-3C62A2BB2D63}"/>
          </ac:spMkLst>
        </pc:spChg>
        <pc:spChg chg="mod">
          <ac:chgData name="Kawanishi Tetsuya" userId="440016e27858312a" providerId="LiveId" clId="{3375B574-6F0B-4947-8917-2B6FAE8D25FD}" dt="2022-11-14T16:13:44.412" v="1" actId="1076"/>
          <ac:spMkLst>
            <pc:docMk/>
            <pc:sldMk cId="3241496372" sldId="347"/>
            <ac:spMk id="6579" creationId="{AA28905C-52F3-881D-E764-48E62253405C}"/>
          </ac:spMkLst>
        </pc:spChg>
        <pc:spChg chg="mod">
          <ac:chgData name="Kawanishi Tetsuya" userId="440016e27858312a" providerId="LiveId" clId="{3375B574-6F0B-4947-8917-2B6FAE8D25FD}" dt="2022-11-14T16:13:44.412" v="1" actId="1076"/>
          <ac:spMkLst>
            <pc:docMk/>
            <pc:sldMk cId="3241496372" sldId="347"/>
            <ac:spMk id="6580" creationId="{F690CDA2-677F-1EBF-2252-8DAE53B3C355}"/>
          </ac:spMkLst>
        </pc:spChg>
        <pc:spChg chg="mod">
          <ac:chgData name="Kawanishi Tetsuya" userId="440016e27858312a" providerId="LiveId" clId="{3375B574-6F0B-4947-8917-2B6FAE8D25FD}" dt="2022-11-14T16:13:44.412" v="1" actId="1076"/>
          <ac:spMkLst>
            <pc:docMk/>
            <pc:sldMk cId="3241496372" sldId="347"/>
            <ac:spMk id="6581" creationId="{8DBCE9E8-1F0F-109D-E79B-9FFCF1F8059B}"/>
          </ac:spMkLst>
        </pc:spChg>
        <pc:spChg chg="mod">
          <ac:chgData name="Kawanishi Tetsuya" userId="440016e27858312a" providerId="LiveId" clId="{3375B574-6F0B-4947-8917-2B6FAE8D25FD}" dt="2022-11-14T16:13:44.412" v="1" actId="1076"/>
          <ac:spMkLst>
            <pc:docMk/>
            <pc:sldMk cId="3241496372" sldId="347"/>
            <ac:spMk id="6582" creationId="{21B5AE29-CF9D-752A-1AA4-692878EB2D0B}"/>
          </ac:spMkLst>
        </pc:spChg>
        <pc:spChg chg="mod">
          <ac:chgData name="Kawanishi Tetsuya" userId="440016e27858312a" providerId="LiveId" clId="{3375B574-6F0B-4947-8917-2B6FAE8D25FD}" dt="2022-11-14T16:13:44.412" v="1" actId="1076"/>
          <ac:spMkLst>
            <pc:docMk/>
            <pc:sldMk cId="3241496372" sldId="347"/>
            <ac:spMk id="6583" creationId="{5E1F0EAD-B8B3-8149-7839-C5E4944DBE16}"/>
          </ac:spMkLst>
        </pc:spChg>
        <pc:spChg chg="mod">
          <ac:chgData name="Kawanishi Tetsuya" userId="440016e27858312a" providerId="LiveId" clId="{3375B574-6F0B-4947-8917-2B6FAE8D25FD}" dt="2022-11-14T16:13:44.412" v="1" actId="1076"/>
          <ac:spMkLst>
            <pc:docMk/>
            <pc:sldMk cId="3241496372" sldId="347"/>
            <ac:spMk id="6584" creationId="{F612E1E4-9B99-68B5-225B-E60CBFB08967}"/>
          </ac:spMkLst>
        </pc:spChg>
        <pc:spChg chg="mod">
          <ac:chgData name="Kawanishi Tetsuya" userId="440016e27858312a" providerId="LiveId" clId="{3375B574-6F0B-4947-8917-2B6FAE8D25FD}" dt="2022-11-14T16:13:44.412" v="1" actId="1076"/>
          <ac:spMkLst>
            <pc:docMk/>
            <pc:sldMk cId="3241496372" sldId="347"/>
            <ac:spMk id="6585" creationId="{C1889F3C-1540-8355-C5F0-1ECC12DA18C8}"/>
          </ac:spMkLst>
        </pc:spChg>
        <pc:spChg chg="mod">
          <ac:chgData name="Kawanishi Tetsuya" userId="440016e27858312a" providerId="LiveId" clId="{3375B574-6F0B-4947-8917-2B6FAE8D25FD}" dt="2022-11-14T16:13:44.412" v="1" actId="1076"/>
          <ac:spMkLst>
            <pc:docMk/>
            <pc:sldMk cId="3241496372" sldId="347"/>
            <ac:spMk id="6586" creationId="{96E6C963-D101-823F-3672-CF13892F4A44}"/>
          </ac:spMkLst>
        </pc:spChg>
        <pc:spChg chg="mod">
          <ac:chgData name="Kawanishi Tetsuya" userId="440016e27858312a" providerId="LiveId" clId="{3375B574-6F0B-4947-8917-2B6FAE8D25FD}" dt="2022-11-14T16:13:44.412" v="1" actId="1076"/>
          <ac:spMkLst>
            <pc:docMk/>
            <pc:sldMk cId="3241496372" sldId="347"/>
            <ac:spMk id="6587" creationId="{D587E3DD-3192-0488-7A4E-9120C145CA5B}"/>
          </ac:spMkLst>
        </pc:spChg>
        <pc:spChg chg="mod">
          <ac:chgData name="Kawanishi Tetsuya" userId="440016e27858312a" providerId="LiveId" clId="{3375B574-6F0B-4947-8917-2B6FAE8D25FD}" dt="2022-11-14T16:13:44.412" v="1" actId="1076"/>
          <ac:spMkLst>
            <pc:docMk/>
            <pc:sldMk cId="3241496372" sldId="347"/>
            <ac:spMk id="6588" creationId="{DCA1D68E-92DF-A09D-82E2-FE9D6845BD00}"/>
          </ac:spMkLst>
        </pc:spChg>
        <pc:spChg chg="mod">
          <ac:chgData name="Kawanishi Tetsuya" userId="440016e27858312a" providerId="LiveId" clId="{3375B574-6F0B-4947-8917-2B6FAE8D25FD}" dt="2022-11-14T16:13:44.412" v="1" actId="1076"/>
          <ac:spMkLst>
            <pc:docMk/>
            <pc:sldMk cId="3241496372" sldId="347"/>
            <ac:spMk id="6589" creationId="{66814811-5B24-8194-3D96-2CA16BFB94C0}"/>
          </ac:spMkLst>
        </pc:spChg>
        <pc:spChg chg="mod">
          <ac:chgData name="Kawanishi Tetsuya" userId="440016e27858312a" providerId="LiveId" clId="{3375B574-6F0B-4947-8917-2B6FAE8D25FD}" dt="2022-11-14T16:13:44.412" v="1" actId="1076"/>
          <ac:spMkLst>
            <pc:docMk/>
            <pc:sldMk cId="3241496372" sldId="347"/>
            <ac:spMk id="6590" creationId="{BCE892EC-377F-6F72-0440-2349B0A9DB4A}"/>
          </ac:spMkLst>
        </pc:spChg>
        <pc:spChg chg="mod">
          <ac:chgData name="Kawanishi Tetsuya" userId="440016e27858312a" providerId="LiveId" clId="{3375B574-6F0B-4947-8917-2B6FAE8D25FD}" dt="2022-11-14T16:13:44.412" v="1" actId="1076"/>
          <ac:spMkLst>
            <pc:docMk/>
            <pc:sldMk cId="3241496372" sldId="347"/>
            <ac:spMk id="6591" creationId="{6FF8C773-8E6E-07F5-8874-3440956E87FA}"/>
          </ac:spMkLst>
        </pc:spChg>
        <pc:spChg chg="mod">
          <ac:chgData name="Kawanishi Tetsuya" userId="440016e27858312a" providerId="LiveId" clId="{3375B574-6F0B-4947-8917-2B6FAE8D25FD}" dt="2022-11-14T16:13:44.412" v="1" actId="1076"/>
          <ac:spMkLst>
            <pc:docMk/>
            <pc:sldMk cId="3241496372" sldId="347"/>
            <ac:spMk id="6592" creationId="{0D59EAA1-ACE4-A7C4-2F50-3E8E08DF6A9C}"/>
          </ac:spMkLst>
        </pc:spChg>
        <pc:spChg chg="mod">
          <ac:chgData name="Kawanishi Tetsuya" userId="440016e27858312a" providerId="LiveId" clId="{3375B574-6F0B-4947-8917-2B6FAE8D25FD}" dt="2022-11-14T16:13:44.412" v="1" actId="1076"/>
          <ac:spMkLst>
            <pc:docMk/>
            <pc:sldMk cId="3241496372" sldId="347"/>
            <ac:spMk id="6593" creationId="{DAA28952-3868-2452-B9BE-A6FC6D5323A7}"/>
          </ac:spMkLst>
        </pc:spChg>
        <pc:spChg chg="mod">
          <ac:chgData name="Kawanishi Tetsuya" userId="440016e27858312a" providerId="LiveId" clId="{3375B574-6F0B-4947-8917-2B6FAE8D25FD}" dt="2022-11-14T16:13:44.412" v="1" actId="1076"/>
          <ac:spMkLst>
            <pc:docMk/>
            <pc:sldMk cId="3241496372" sldId="347"/>
            <ac:spMk id="6594" creationId="{6D68C1F8-5D5E-1A54-05FB-F60D6B729557}"/>
          </ac:spMkLst>
        </pc:spChg>
        <pc:spChg chg="mod">
          <ac:chgData name="Kawanishi Tetsuya" userId="440016e27858312a" providerId="LiveId" clId="{3375B574-6F0B-4947-8917-2B6FAE8D25FD}" dt="2022-11-14T16:13:44.412" v="1" actId="1076"/>
          <ac:spMkLst>
            <pc:docMk/>
            <pc:sldMk cId="3241496372" sldId="347"/>
            <ac:spMk id="6595" creationId="{79281903-C471-468A-E908-3D16960ADA6D}"/>
          </ac:spMkLst>
        </pc:spChg>
        <pc:spChg chg="mod">
          <ac:chgData name="Kawanishi Tetsuya" userId="440016e27858312a" providerId="LiveId" clId="{3375B574-6F0B-4947-8917-2B6FAE8D25FD}" dt="2022-11-14T16:13:44.412" v="1" actId="1076"/>
          <ac:spMkLst>
            <pc:docMk/>
            <pc:sldMk cId="3241496372" sldId="347"/>
            <ac:spMk id="6596" creationId="{D15E2915-EB46-B1B0-2592-2D4F218A1C79}"/>
          </ac:spMkLst>
        </pc:spChg>
        <pc:spChg chg="mod">
          <ac:chgData name="Kawanishi Tetsuya" userId="440016e27858312a" providerId="LiveId" clId="{3375B574-6F0B-4947-8917-2B6FAE8D25FD}" dt="2022-11-14T16:13:44.412" v="1" actId="1076"/>
          <ac:spMkLst>
            <pc:docMk/>
            <pc:sldMk cId="3241496372" sldId="347"/>
            <ac:spMk id="6597" creationId="{F3A4EDA0-2ABA-6C3E-4947-45E700ED3699}"/>
          </ac:spMkLst>
        </pc:spChg>
        <pc:spChg chg="mod">
          <ac:chgData name="Kawanishi Tetsuya" userId="440016e27858312a" providerId="LiveId" clId="{3375B574-6F0B-4947-8917-2B6FAE8D25FD}" dt="2022-11-14T16:13:44.412" v="1" actId="1076"/>
          <ac:spMkLst>
            <pc:docMk/>
            <pc:sldMk cId="3241496372" sldId="347"/>
            <ac:spMk id="6598" creationId="{B36A125A-E015-BD71-79B0-A56B4A7892B2}"/>
          </ac:spMkLst>
        </pc:spChg>
        <pc:spChg chg="mod">
          <ac:chgData name="Kawanishi Tetsuya" userId="440016e27858312a" providerId="LiveId" clId="{3375B574-6F0B-4947-8917-2B6FAE8D25FD}" dt="2022-11-14T16:13:44.412" v="1" actId="1076"/>
          <ac:spMkLst>
            <pc:docMk/>
            <pc:sldMk cId="3241496372" sldId="347"/>
            <ac:spMk id="6599" creationId="{B370B519-A2E8-11C4-2355-F59725CAAF27}"/>
          </ac:spMkLst>
        </pc:spChg>
        <pc:spChg chg="mod">
          <ac:chgData name="Kawanishi Tetsuya" userId="440016e27858312a" providerId="LiveId" clId="{3375B574-6F0B-4947-8917-2B6FAE8D25FD}" dt="2022-11-14T16:13:44.412" v="1" actId="1076"/>
          <ac:spMkLst>
            <pc:docMk/>
            <pc:sldMk cId="3241496372" sldId="347"/>
            <ac:spMk id="6600" creationId="{12268735-8E5C-EF4C-38D2-5EA494C276CC}"/>
          </ac:spMkLst>
        </pc:spChg>
        <pc:spChg chg="mod">
          <ac:chgData name="Kawanishi Tetsuya" userId="440016e27858312a" providerId="LiveId" clId="{3375B574-6F0B-4947-8917-2B6FAE8D25FD}" dt="2022-11-14T16:13:44.412" v="1" actId="1076"/>
          <ac:spMkLst>
            <pc:docMk/>
            <pc:sldMk cId="3241496372" sldId="347"/>
            <ac:spMk id="6601" creationId="{E1ED6544-09E6-FBF9-2E11-7661D9418DFE}"/>
          </ac:spMkLst>
        </pc:spChg>
        <pc:spChg chg="mod">
          <ac:chgData name="Kawanishi Tetsuya" userId="440016e27858312a" providerId="LiveId" clId="{3375B574-6F0B-4947-8917-2B6FAE8D25FD}" dt="2022-11-14T16:13:44.412" v="1" actId="1076"/>
          <ac:spMkLst>
            <pc:docMk/>
            <pc:sldMk cId="3241496372" sldId="347"/>
            <ac:spMk id="6602" creationId="{E61A7C7D-99F5-E536-698B-61B180D5C597}"/>
          </ac:spMkLst>
        </pc:spChg>
        <pc:spChg chg="mod">
          <ac:chgData name="Kawanishi Tetsuya" userId="440016e27858312a" providerId="LiveId" clId="{3375B574-6F0B-4947-8917-2B6FAE8D25FD}" dt="2022-11-14T16:13:44.412" v="1" actId="1076"/>
          <ac:spMkLst>
            <pc:docMk/>
            <pc:sldMk cId="3241496372" sldId="347"/>
            <ac:spMk id="6603" creationId="{755F165B-3B07-283A-F8B6-2FC6596242DC}"/>
          </ac:spMkLst>
        </pc:spChg>
        <pc:spChg chg="mod">
          <ac:chgData name="Kawanishi Tetsuya" userId="440016e27858312a" providerId="LiveId" clId="{3375B574-6F0B-4947-8917-2B6FAE8D25FD}" dt="2022-11-14T16:13:44.412" v="1" actId="1076"/>
          <ac:spMkLst>
            <pc:docMk/>
            <pc:sldMk cId="3241496372" sldId="347"/>
            <ac:spMk id="6604" creationId="{8D29DA5A-CE19-CF15-7222-7CE050949890}"/>
          </ac:spMkLst>
        </pc:spChg>
        <pc:spChg chg="mod">
          <ac:chgData name="Kawanishi Tetsuya" userId="440016e27858312a" providerId="LiveId" clId="{3375B574-6F0B-4947-8917-2B6FAE8D25FD}" dt="2022-11-14T16:13:44.412" v="1" actId="1076"/>
          <ac:spMkLst>
            <pc:docMk/>
            <pc:sldMk cId="3241496372" sldId="347"/>
            <ac:spMk id="6605" creationId="{795622BB-97F3-C23B-855F-C23A2E664FC2}"/>
          </ac:spMkLst>
        </pc:spChg>
        <pc:spChg chg="mod">
          <ac:chgData name="Kawanishi Tetsuya" userId="440016e27858312a" providerId="LiveId" clId="{3375B574-6F0B-4947-8917-2B6FAE8D25FD}" dt="2022-11-14T16:13:44.412" v="1" actId="1076"/>
          <ac:spMkLst>
            <pc:docMk/>
            <pc:sldMk cId="3241496372" sldId="347"/>
            <ac:spMk id="6606" creationId="{F10ADD2D-3737-0099-A991-114E0BA50B20}"/>
          </ac:spMkLst>
        </pc:spChg>
        <pc:spChg chg="mod">
          <ac:chgData name="Kawanishi Tetsuya" userId="440016e27858312a" providerId="LiveId" clId="{3375B574-6F0B-4947-8917-2B6FAE8D25FD}" dt="2022-11-14T16:13:44.412" v="1" actId="1076"/>
          <ac:spMkLst>
            <pc:docMk/>
            <pc:sldMk cId="3241496372" sldId="347"/>
            <ac:spMk id="6607" creationId="{D146236A-BC63-39CC-99C8-251476FE292C}"/>
          </ac:spMkLst>
        </pc:spChg>
        <pc:spChg chg="mod">
          <ac:chgData name="Kawanishi Tetsuya" userId="440016e27858312a" providerId="LiveId" clId="{3375B574-6F0B-4947-8917-2B6FAE8D25FD}" dt="2022-11-14T16:13:44.412" v="1" actId="1076"/>
          <ac:spMkLst>
            <pc:docMk/>
            <pc:sldMk cId="3241496372" sldId="347"/>
            <ac:spMk id="6608" creationId="{2F5392DE-79F2-85B3-3BA9-A44EB75919B2}"/>
          </ac:spMkLst>
        </pc:spChg>
        <pc:spChg chg="mod">
          <ac:chgData name="Kawanishi Tetsuya" userId="440016e27858312a" providerId="LiveId" clId="{3375B574-6F0B-4947-8917-2B6FAE8D25FD}" dt="2022-11-14T16:13:44.412" v="1" actId="1076"/>
          <ac:spMkLst>
            <pc:docMk/>
            <pc:sldMk cId="3241496372" sldId="347"/>
            <ac:spMk id="6609" creationId="{59C30089-A2C1-F1EC-E7E0-C2539391C3C9}"/>
          </ac:spMkLst>
        </pc:spChg>
        <pc:spChg chg="mod">
          <ac:chgData name="Kawanishi Tetsuya" userId="440016e27858312a" providerId="LiveId" clId="{3375B574-6F0B-4947-8917-2B6FAE8D25FD}" dt="2022-11-14T16:13:44.412" v="1" actId="1076"/>
          <ac:spMkLst>
            <pc:docMk/>
            <pc:sldMk cId="3241496372" sldId="347"/>
            <ac:spMk id="6610" creationId="{A6EB3749-85B0-AC34-41A4-436707905418}"/>
          </ac:spMkLst>
        </pc:spChg>
        <pc:spChg chg="mod">
          <ac:chgData name="Kawanishi Tetsuya" userId="440016e27858312a" providerId="LiveId" clId="{3375B574-6F0B-4947-8917-2B6FAE8D25FD}" dt="2022-11-14T16:13:44.412" v="1" actId="1076"/>
          <ac:spMkLst>
            <pc:docMk/>
            <pc:sldMk cId="3241496372" sldId="347"/>
            <ac:spMk id="6611" creationId="{A97DE8A2-713E-B327-69B8-9D5BB561F27C}"/>
          </ac:spMkLst>
        </pc:spChg>
        <pc:spChg chg="mod">
          <ac:chgData name="Kawanishi Tetsuya" userId="440016e27858312a" providerId="LiveId" clId="{3375B574-6F0B-4947-8917-2B6FAE8D25FD}" dt="2022-11-14T16:13:44.412" v="1" actId="1076"/>
          <ac:spMkLst>
            <pc:docMk/>
            <pc:sldMk cId="3241496372" sldId="347"/>
            <ac:spMk id="6612" creationId="{5D53F686-737C-79D3-926B-0D2F6C4A085E}"/>
          </ac:spMkLst>
        </pc:spChg>
        <pc:spChg chg="mod">
          <ac:chgData name="Kawanishi Tetsuya" userId="440016e27858312a" providerId="LiveId" clId="{3375B574-6F0B-4947-8917-2B6FAE8D25FD}" dt="2022-11-14T16:13:44.412" v="1" actId="1076"/>
          <ac:spMkLst>
            <pc:docMk/>
            <pc:sldMk cId="3241496372" sldId="347"/>
            <ac:spMk id="6613" creationId="{830FE989-D965-E2D4-E3A0-2EF1856E931F}"/>
          </ac:spMkLst>
        </pc:spChg>
        <pc:spChg chg="mod">
          <ac:chgData name="Kawanishi Tetsuya" userId="440016e27858312a" providerId="LiveId" clId="{3375B574-6F0B-4947-8917-2B6FAE8D25FD}" dt="2022-11-14T16:13:44.412" v="1" actId="1076"/>
          <ac:spMkLst>
            <pc:docMk/>
            <pc:sldMk cId="3241496372" sldId="347"/>
            <ac:spMk id="6614" creationId="{801BFA96-9D34-3964-B4C3-D5716B8C05B6}"/>
          </ac:spMkLst>
        </pc:spChg>
        <pc:spChg chg="mod">
          <ac:chgData name="Kawanishi Tetsuya" userId="440016e27858312a" providerId="LiveId" clId="{3375B574-6F0B-4947-8917-2B6FAE8D25FD}" dt="2022-11-14T16:13:44.412" v="1" actId="1076"/>
          <ac:spMkLst>
            <pc:docMk/>
            <pc:sldMk cId="3241496372" sldId="347"/>
            <ac:spMk id="6615" creationId="{E5D78F26-07D9-14BF-75A2-04B9DD0A6DBD}"/>
          </ac:spMkLst>
        </pc:spChg>
        <pc:spChg chg="mod">
          <ac:chgData name="Kawanishi Tetsuya" userId="440016e27858312a" providerId="LiveId" clId="{3375B574-6F0B-4947-8917-2B6FAE8D25FD}" dt="2022-11-14T16:13:44.412" v="1" actId="1076"/>
          <ac:spMkLst>
            <pc:docMk/>
            <pc:sldMk cId="3241496372" sldId="347"/>
            <ac:spMk id="6616" creationId="{F72199CE-3C97-506E-0C99-7278DFB104B0}"/>
          </ac:spMkLst>
        </pc:spChg>
        <pc:spChg chg="mod">
          <ac:chgData name="Kawanishi Tetsuya" userId="440016e27858312a" providerId="LiveId" clId="{3375B574-6F0B-4947-8917-2B6FAE8D25FD}" dt="2022-11-14T16:13:44.412" v="1" actId="1076"/>
          <ac:spMkLst>
            <pc:docMk/>
            <pc:sldMk cId="3241496372" sldId="347"/>
            <ac:spMk id="6617" creationId="{6961FAA2-0FB1-C806-F321-E477461C869D}"/>
          </ac:spMkLst>
        </pc:spChg>
        <pc:spChg chg="mod">
          <ac:chgData name="Kawanishi Tetsuya" userId="440016e27858312a" providerId="LiveId" clId="{3375B574-6F0B-4947-8917-2B6FAE8D25FD}" dt="2022-11-14T16:13:44.412" v="1" actId="1076"/>
          <ac:spMkLst>
            <pc:docMk/>
            <pc:sldMk cId="3241496372" sldId="347"/>
            <ac:spMk id="6618" creationId="{2AAD6BE6-0369-4143-A4C1-0CCB2B0A070C}"/>
          </ac:spMkLst>
        </pc:spChg>
        <pc:spChg chg="mod">
          <ac:chgData name="Kawanishi Tetsuya" userId="440016e27858312a" providerId="LiveId" clId="{3375B574-6F0B-4947-8917-2B6FAE8D25FD}" dt="2022-11-14T16:13:44.412" v="1" actId="1076"/>
          <ac:spMkLst>
            <pc:docMk/>
            <pc:sldMk cId="3241496372" sldId="347"/>
            <ac:spMk id="6619" creationId="{29C7B119-7FD5-AF1F-2C18-B78C975820C4}"/>
          </ac:spMkLst>
        </pc:spChg>
        <pc:spChg chg="mod">
          <ac:chgData name="Kawanishi Tetsuya" userId="440016e27858312a" providerId="LiveId" clId="{3375B574-6F0B-4947-8917-2B6FAE8D25FD}" dt="2022-11-14T16:13:44.412" v="1" actId="1076"/>
          <ac:spMkLst>
            <pc:docMk/>
            <pc:sldMk cId="3241496372" sldId="347"/>
            <ac:spMk id="6620" creationId="{F491535D-9ADD-2C67-85DD-4F86D20AAF0A}"/>
          </ac:spMkLst>
        </pc:spChg>
        <pc:spChg chg="mod">
          <ac:chgData name="Kawanishi Tetsuya" userId="440016e27858312a" providerId="LiveId" clId="{3375B574-6F0B-4947-8917-2B6FAE8D25FD}" dt="2022-11-14T16:13:44.412" v="1" actId="1076"/>
          <ac:spMkLst>
            <pc:docMk/>
            <pc:sldMk cId="3241496372" sldId="347"/>
            <ac:spMk id="6621" creationId="{837E5F61-2661-F6E9-B40A-712A06C7C2DD}"/>
          </ac:spMkLst>
        </pc:spChg>
        <pc:spChg chg="mod">
          <ac:chgData name="Kawanishi Tetsuya" userId="440016e27858312a" providerId="LiveId" clId="{3375B574-6F0B-4947-8917-2B6FAE8D25FD}" dt="2022-11-14T16:13:44.412" v="1" actId="1076"/>
          <ac:spMkLst>
            <pc:docMk/>
            <pc:sldMk cId="3241496372" sldId="347"/>
            <ac:spMk id="6622" creationId="{2102CDCA-D432-D95E-52FE-825D48E9A2C2}"/>
          </ac:spMkLst>
        </pc:spChg>
        <pc:spChg chg="mod">
          <ac:chgData name="Kawanishi Tetsuya" userId="440016e27858312a" providerId="LiveId" clId="{3375B574-6F0B-4947-8917-2B6FAE8D25FD}" dt="2022-11-14T16:13:44.412" v="1" actId="1076"/>
          <ac:spMkLst>
            <pc:docMk/>
            <pc:sldMk cId="3241496372" sldId="347"/>
            <ac:spMk id="6623" creationId="{43F7B25D-4235-CD3F-3609-D33C98DF6D6A}"/>
          </ac:spMkLst>
        </pc:spChg>
        <pc:spChg chg="mod">
          <ac:chgData name="Kawanishi Tetsuya" userId="440016e27858312a" providerId="LiveId" clId="{3375B574-6F0B-4947-8917-2B6FAE8D25FD}" dt="2022-11-14T16:13:44.412" v="1" actId="1076"/>
          <ac:spMkLst>
            <pc:docMk/>
            <pc:sldMk cId="3241496372" sldId="347"/>
            <ac:spMk id="6624" creationId="{D2BDC299-29C6-ECAD-4A23-5FAA3FBB6EED}"/>
          </ac:spMkLst>
        </pc:spChg>
        <pc:spChg chg="mod">
          <ac:chgData name="Kawanishi Tetsuya" userId="440016e27858312a" providerId="LiveId" clId="{3375B574-6F0B-4947-8917-2B6FAE8D25FD}" dt="2022-11-14T16:13:44.412" v="1" actId="1076"/>
          <ac:spMkLst>
            <pc:docMk/>
            <pc:sldMk cId="3241496372" sldId="347"/>
            <ac:spMk id="6625" creationId="{ECF4A489-E98A-52AA-4C83-94849E4239F2}"/>
          </ac:spMkLst>
        </pc:spChg>
        <pc:spChg chg="mod">
          <ac:chgData name="Kawanishi Tetsuya" userId="440016e27858312a" providerId="LiveId" clId="{3375B574-6F0B-4947-8917-2B6FAE8D25FD}" dt="2022-11-14T16:13:44.412" v="1" actId="1076"/>
          <ac:spMkLst>
            <pc:docMk/>
            <pc:sldMk cId="3241496372" sldId="347"/>
            <ac:spMk id="6626" creationId="{63A5B17F-578E-D1A6-2483-EC905ADEF3C9}"/>
          </ac:spMkLst>
        </pc:spChg>
        <pc:spChg chg="mod">
          <ac:chgData name="Kawanishi Tetsuya" userId="440016e27858312a" providerId="LiveId" clId="{3375B574-6F0B-4947-8917-2B6FAE8D25FD}" dt="2022-11-14T16:13:44.412" v="1" actId="1076"/>
          <ac:spMkLst>
            <pc:docMk/>
            <pc:sldMk cId="3241496372" sldId="347"/>
            <ac:spMk id="6627" creationId="{E812CFA9-585F-C692-BC1B-E68B2F8EDB9F}"/>
          </ac:spMkLst>
        </pc:spChg>
        <pc:spChg chg="mod">
          <ac:chgData name="Kawanishi Tetsuya" userId="440016e27858312a" providerId="LiveId" clId="{3375B574-6F0B-4947-8917-2B6FAE8D25FD}" dt="2022-11-14T16:13:44.412" v="1" actId="1076"/>
          <ac:spMkLst>
            <pc:docMk/>
            <pc:sldMk cId="3241496372" sldId="347"/>
            <ac:spMk id="6628" creationId="{87090A97-9162-0A8B-77CB-7C94B8830BA6}"/>
          </ac:spMkLst>
        </pc:spChg>
        <pc:spChg chg="mod">
          <ac:chgData name="Kawanishi Tetsuya" userId="440016e27858312a" providerId="LiveId" clId="{3375B574-6F0B-4947-8917-2B6FAE8D25FD}" dt="2022-11-14T16:13:44.412" v="1" actId="1076"/>
          <ac:spMkLst>
            <pc:docMk/>
            <pc:sldMk cId="3241496372" sldId="347"/>
            <ac:spMk id="6629" creationId="{CEC0E50A-00AC-46BC-F635-B04145F9C53C}"/>
          </ac:spMkLst>
        </pc:spChg>
        <pc:spChg chg="mod">
          <ac:chgData name="Kawanishi Tetsuya" userId="440016e27858312a" providerId="LiveId" clId="{3375B574-6F0B-4947-8917-2B6FAE8D25FD}" dt="2022-11-14T16:13:44.412" v="1" actId="1076"/>
          <ac:spMkLst>
            <pc:docMk/>
            <pc:sldMk cId="3241496372" sldId="347"/>
            <ac:spMk id="6630" creationId="{BF2E020C-114E-41B0-5AC5-ECD3815E8280}"/>
          </ac:spMkLst>
        </pc:spChg>
        <pc:spChg chg="mod">
          <ac:chgData name="Kawanishi Tetsuya" userId="440016e27858312a" providerId="LiveId" clId="{3375B574-6F0B-4947-8917-2B6FAE8D25FD}" dt="2022-11-14T16:13:44.412" v="1" actId="1076"/>
          <ac:spMkLst>
            <pc:docMk/>
            <pc:sldMk cId="3241496372" sldId="347"/>
            <ac:spMk id="6631" creationId="{75F96719-9A23-05F2-59BA-C73BDBF272F4}"/>
          </ac:spMkLst>
        </pc:spChg>
        <pc:spChg chg="mod">
          <ac:chgData name="Kawanishi Tetsuya" userId="440016e27858312a" providerId="LiveId" clId="{3375B574-6F0B-4947-8917-2B6FAE8D25FD}" dt="2022-11-14T16:13:44.412" v="1" actId="1076"/>
          <ac:spMkLst>
            <pc:docMk/>
            <pc:sldMk cId="3241496372" sldId="347"/>
            <ac:spMk id="6632" creationId="{BF9B9D02-BE47-A015-C9D6-AFD2A6378CC0}"/>
          </ac:spMkLst>
        </pc:spChg>
        <pc:spChg chg="mod">
          <ac:chgData name="Kawanishi Tetsuya" userId="440016e27858312a" providerId="LiveId" clId="{3375B574-6F0B-4947-8917-2B6FAE8D25FD}" dt="2022-11-14T16:13:44.412" v="1" actId="1076"/>
          <ac:spMkLst>
            <pc:docMk/>
            <pc:sldMk cId="3241496372" sldId="347"/>
            <ac:spMk id="6633" creationId="{19FEF10C-A6F2-386E-75B6-C3A50138DE1A}"/>
          </ac:spMkLst>
        </pc:spChg>
        <pc:spChg chg="mod">
          <ac:chgData name="Kawanishi Tetsuya" userId="440016e27858312a" providerId="LiveId" clId="{3375B574-6F0B-4947-8917-2B6FAE8D25FD}" dt="2022-11-14T16:13:44.412" v="1" actId="1076"/>
          <ac:spMkLst>
            <pc:docMk/>
            <pc:sldMk cId="3241496372" sldId="347"/>
            <ac:spMk id="6634" creationId="{41729273-6655-0F3E-E966-80429D7B4738}"/>
          </ac:spMkLst>
        </pc:spChg>
        <pc:spChg chg="mod">
          <ac:chgData name="Kawanishi Tetsuya" userId="440016e27858312a" providerId="LiveId" clId="{3375B574-6F0B-4947-8917-2B6FAE8D25FD}" dt="2022-11-14T16:13:44.412" v="1" actId="1076"/>
          <ac:spMkLst>
            <pc:docMk/>
            <pc:sldMk cId="3241496372" sldId="347"/>
            <ac:spMk id="6635" creationId="{E23F776B-C2DB-FC69-46BE-ACE44C1CB6D8}"/>
          </ac:spMkLst>
        </pc:spChg>
        <pc:spChg chg="mod">
          <ac:chgData name="Kawanishi Tetsuya" userId="440016e27858312a" providerId="LiveId" clId="{3375B574-6F0B-4947-8917-2B6FAE8D25FD}" dt="2022-11-14T16:13:44.412" v="1" actId="1076"/>
          <ac:spMkLst>
            <pc:docMk/>
            <pc:sldMk cId="3241496372" sldId="347"/>
            <ac:spMk id="6636" creationId="{9ED1124D-E533-0CB1-2AD2-C27A2AFF5EA7}"/>
          </ac:spMkLst>
        </pc:spChg>
        <pc:spChg chg="mod">
          <ac:chgData name="Kawanishi Tetsuya" userId="440016e27858312a" providerId="LiveId" clId="{3375B574-6F0B-4947-8917-2B6FAE8D25FD}" dt="2022-11-14T16:13:44.412" v="1" actId="1076"/>
          <ac:spMkLst>
            <pc:docMk/>
            <pc:sldMk cId="3241496372" sldId="347"/>
            <ac:spMk id="6637" creationId="{03DD8948-A003-40C1-D625-C739A6760C64}"/>
          </ac:spMkLst>
        </pc:spChg>
        <pc:spChg chg="mod">
          <ac:chgData name="Kawanishi Tetsuya" userId="440016e27858312a" providerId="LiveId" clId="{3375B574-6F0B-4947-8917-2B6FAE8D25FD}" dt="2022-11-14T16:13:44.412" v="1" actId="1076"/>
          <ac:spMkLst>
            <pc:docMk/>
            <pc:sldMk cId="3241496372" sldId="347"/>
            <ac:spMk id="6638" creationId="{AF43CD49-6470-2E9E-5295-FE73932E2817}"/>
          </ac:spMkLst>
        </pc:spChg>
        <pc:spChg chg="mod">
          <ac:chgData name="Kawanishi Tetsuya" userId="440016e27858312a" providerId="LiveId" clId="{3375B574-6F0B-4947-8917-2B6FAE8D25FD}" dt="2022-11-14T16:13:44.412" v="1" actId="1076"/>
          <ac:spMkLst>
            <pc:docMk/>
            <pc:sldMk cId="3241496372" sldId="347"/>
            <ac:spMk id="6639" creationId="{635CB767-2938-684E-7C6B-538C29959636}"/>
          </ac:spMkLst>
        </pc:spChg>
        <pc:spChg chg="mod">
          <ac:chgData name="Kawanishi Tetsuya" userId="440016e27858312a" providerId="LiveId" clId="{3375B574-6F0B-4947-8917-2B6FAE8D25FD}" dt="2022-11-14T16:13:44.412" v="1" actId="1076"/>
          <ac:spMkLst>
            <pc:docMk/>
            <pc:sldMk cId="3241496372" sldId="347"/>
            <ac:spMk id="6640" creationId="{2B3AE1CD-740E-B833-A579-82ED6048D51A}"/>
          </ac:spMkLst>
        </pc:spChg>
        <pc:spChg chg="mod">
          <ac:chgData name="Kawanishi Tetsuya" userId="440016e27858312a" providerId="LiveId" clId="{3375B574-6F0B-4947-8917-2B6FAE8D25FD}" dt="2022-11-14T16:13:44.412" v="1" actId="1076"/>
          <ac:spMkLst>
            <pc:docMk/>
            <pc:sldMk cId="3241496372" sldId="347"/>
            <ac:spMk id="6641" creationId="{4C3DBBAE-BF9C-3EE9-673C-70C356F76944}"/>
          </ac:spMkLst>
        </pc:spChg>
        <pc:spChg chg="mod">
          <ac:chgData name="Kawanishi Tetsuya" userId="440016e27858312a" providerId="LiveId" clId="{3375B574-6F0B-4947-8917-2B6FAE8D25FD}" dt="2022-11-14T16:13:44.412" v="1" actId="1076"/>
          <ac:spMkLst>
            <pc:docMk/>
            <pc:sldMk cId="3241496372" sldId="347"/>
            <ac:spMk id="6642" creationId="{78BC6A7F-C112-BADA-6B16-FD37A219E319}"/>
          </ac:spMkLst>
        </pc:spChg>
        <pc:spChg chg="mod">
          <ac:chgData name="Kawanishi Tetsuya" userId="440016e27858312a" providerId="LiveId" clId="{3375B574-6F0B-4947-8917-2B6FAE8D25FD}" dt="2022-11-14T16:13:44.412" v="1" actId="1076"/>
          <ac:spMkLst>
            <pc:docMk/>
            <pc:sldMk cId="3241496372" sldId="347"/>
            <ac:spMk id="6643" creationId="{EFBFC2EC-CC3E-33E5-BB27-4F6DEEEEBBC4}"/>
          </ac:spMkLst>
        </pc:spChg>
        <pc:spChg chg="mod">
          <ac:chgData name="Kawanishi Tetsuya" userId="440016e27858312a" providerId="LiveId" clId="{3375B574-6F0B-4947-8917-2B6FAE8D25FD}" dt="2022-11-14T16:13:44.412" v="1" actId="1076"/>
          <ac:spMkLst>
            <pc:docMk/>
            <pc:sldMk cId="3241496372" sldId="347"/>
            <ac:spMk id="6644" creationId="{FC1DAC3B-5AEB-1DBD-70CF-6B7CEBEBEB23}"/>
          </ac:spMkLst>
        </pc:spChg>
        <pc:spChg chg="mod">
          <ac:chgData name="Kawanishi Tetsuya" userId="440016e27858312a" providerId="LiveId" clId="{3375B574-6F0B-4947-8917-2B6FAE8D25FD}" dt="2022-11-14T16:13:44.412" v="1" actId="1076"/>
          <ac:spMkLst>
            <pc:docMk/>
            <pc:sldMk cId="3241496372" sldId="347"/>
            <ac:spMk id="6645" creationId="{6B8EF0AE-E4A8-F8C2-16C0-78253C51F7FF}"/>
          </ac:spMkLst>
        </pc:spChg>
        <pc:spChg chg="mod">
          <ac:chgData name="Kawanishi Tetsuya" userId="440016e27858312a" providerId="LiveId" clId="{3375B574-6F0B-4947-8917-2B6FAE8D25FD}" dt="2022-11-14T16:13:44.412" v="1" actId="1076"/>
          <ac:spMkLst>
            <pc:docMk/>
            <pc:sldMk cId="3241496372" sldId="347"/>
            <ac:spMk id="6646" creationId="{1059B7E8-3869-59D7-7C78-785705A4E110}"/>
          </ac:spMkLst>
        </pc:spChg>
        <pc:spChg chg="mod">
          <ac:chgData name="Kawanishi Tetsuya" userId="440016e27858312a" providerId="LiveId" clId="{3375B574-6F0B-4947-8917-2B6FAE8D25FD}" dt="2022-11-14T16:13:44.412" v="1" actId="1076"/>
          <ac:spMkLst>
            <pc:docMk/>
            <pc:sldMk cId="3241496372" sldId="347"/>
            <ac:spMk id="6647" creationId="{10212FC8-BF76-CBB4-9E73-7A3A407F09E3}"/>
          </ac:spMkLst>
        </pc:spChg>
        <pc:spChg chg="mod">
          <ac:chgData name="Kawanishi Tetsuya" userId="440016e27858312a" providerId="LiveId" clId="{3375B574-6F0B-4947-8917-2B6FAE8D25FD}" dt="2022-11-14T16:13:44.412" v="1" actId="1076"/>
          <ac:spMkLst>
            <pc:docMk/>
            <pc:sldMk cId="3241496372" sldId="347"/>
            <ac:spMk id="6648" creationId="{B7B39792-5EFB-CB72-F0BE-0FB3022A3D7F}"/>
          </ac:spMkLst>
        </pc:spChg>
        <pc:spChg chg="mod">
          <ac:chgData name="Kawanishi Tetsuya" userId="440016e27858312a" providerId="LiveId" clId="{3375B574-6F0B-4947-8917-2B6FAE8D25FD}" dt="2022-11-14T16:13:44.412" v="1" actId="1076"/>
          <ac:spMkLst>
            <pc:docMk/>
            <pc:sldMk cId="3241496372" sldId="347"/>
            <ac:spMk id="6649" creationId="{9A1845C7-3D5B-DA07-CCF9-30D62B4541CE}"/>
          </ac:spMkLst>
        </pc:spChg>
        <pc:spChg chg="mod">
          <ac:chgData name="Kawanishi Tetsuya" userId="440016e27858312a" providerId="LiveId" clId="{3375B574-6F0B-4947-8917-2B6FAE8D25FD}" dt="2022-11-14T16:13:44.412" v="1" actId="1076"/>
          <ac:spMkLst>
            <pc:docMk/>
            <pc:sldMk cId="3241496372" sldId="347"/>
            <ac:spMk id="6650" creationId="{E5E9086A-7E8F-7F6C-0F7C-CFF7A3DF640F}"/>
          </ac:spMkLst>
        </pc:spChg>
        <pc:spChg chg="mod">
          <ac:chgData name="Kawanishi Tetsuya" userId="440016e27858312a" providerId="LiveId" clId="{3375B574-6F0B-4947-8917-2B6FAE8D25FD}" dt="2022-11-14T16:13:44.412" v="1" actId="1076"/>
          <ac:spMkLst>
            <pc:docMk/>
            <pc:sldMk cId="3241496372" sldId="347"/>
            <ac:spMk id="6651" creationId="{06590B09-A061-0DA4-E1CE-2F08AAD63DB6}"/>
          </ac:spMkLst>
        </pc:spChg>
        <pc:spChg chg="mod">
          <ac:chgData name="Kawanishi Tetsuya" userId="440016e27858312a" providerId="LiveId" clId="{3375B574-6F0B-4947-8917-2B6FAE8D25FD}" dt="2022-11-14T16:13:44.412" v="1" actId="1076"/>
          <ac:spMkLst>
            <pc:docMk/>
            <pc:sldMk cId="3241496372" sldId="347"/>
            <ac:spMk id="6652" creationId="{9D79EFDE-3DB1-A359-EF98-977A48B960D8}"/>
          </ac:spMkLst>
        </pc:spChg>
        <pc:spChg chg="mod">
          <ac:chgData name="Kawanishi Tetsuya" userId="440016e27858312a" providerId="LiveId" clId="{3375B574-6F0B-4947-8917-2B6FAE8D25FD}" dt="2022-11-14T16:13:44.412" v="1" actId="1076"/>
          <ac:spMkLst>
            <pc:docMk/>
            <pc:sldMk cId="3241496372" sldId="347"/>
            <ac:spMk id="6653" creationId="{32FE72A4-8B58-6426-4C20-C1DD2DF2DC8F}"/>
          </ac:spMkLst>
        </pc:spChg>
        <pc:spChg chg="mod">
          <ac:chgData name="Kawanishi Tetsuya" userId="440016e27858312a" providerId="LiveId" clId="{3375B574-6F0B-4947-8917-2B6FAE8D25FD}" dt="2022-11-14T16:13:44.412" v="1" actId="1076"/>
          <ac:spMkLst>
            <pc:docMk/>
            <pc:sldMk cId="3241496372" sldId="347"/>
            <ac:spMk id="6654" creationId="{7031E88A-A542-1705-1E94-C163783E74FA}"/>
          </ac:spMkLst>
        </pc:spChg>
        <pc:spChg chg="mod">
          <ac:chgData name="Kawanishi Tetsuya" userId="440016e27858312a" providerId="LiveId" clId="{3375B574-6F0B-4947-8917-2B6FAE8D25FD}" dt="2022-11-14T16:13:44.412" v="1" actId="1076"/>
          <ac:spMkLst>
            <pc:docMk/>
            <pc:sldMk cId="3241496372" sldId="347"/>
            <ac:spMk id="6655" creationId="{D414280F-EAB5-8129-B37B-9D2F72094C80}"/>
          </ac:spMkLst>
        </pc:spChg>
        <pc:spChg chg="mod">
          <ac:chgData name="Kawanishi Tetsuya" userId="440016e27858312a" providerId="LiveId" clId="{3375B574-6F0B-4947-8917-2B6FAE8D25FD}" dt="2022-11-14T16:13:44.412" v="1" actId="1076"/>
          <ac:spMkLst>
            <pc:docMk/>
            <pc:sldMk cId="3241496372" sldId="347"/>
            <ac:spMk id="6656" creationId="{138FA97F-F86E-E357-E33F-033F75FC8378}"/>
          </ac:spMkLst>
        </pc:spChg>
        <pc:spChg chg="mod">
          <ac:chgData name="Kawanishi Tetsuya" userId="440016e27858312a" providerId="LiveId" clId="{3375B574-6F0B-4947-8917-2B6FAE8D25FD}" dt="2022-11-14T16:13:44.412" v="1" actId="1076"/>
          <ac:spMkLst>
            <pc:docMk/>
            <pc:sldMk cId="3241496372" sldId="347"/>
            <ac:spMk id="6657" creationId="{432E8C08-342B-9A45-5355-1917ED08A9C9}"/>
          </ac:spMkLst>
        </pc:spChg>
        <pc:spChg chg="mod">
          <ac:chgData name="Kawanishi Tetsuya" userId="440016e27858312a" providerId="LiveId" clId="{3375B574-6F0B-4947-8917-2B6FAE8D25FD}" dt="2022-11-14T16:13:44.412" v="1" actId="1076"/>
          <ac:spMkLst>
            <pc:docMk/>
            <pc:sldMk cId="3241496372" sldId="347"/>
            <ac:spMk id="6658" creationId="{8CC52326-D064-F3F9-9A84-40D459166304}"/>
          </ac:spMkLst>
        </pc:spChg>
        <pc:spChg chg="mod">
          <ac:chgData name="Kawanishi Tetsuya" userId="440016e27858312a" providerId="LiveId" clId="{3375B574-6F0B-4947-8917-2B6FAE8D25FD}" dt="2022-11-14T16:13:44.412" v="1" actId="1076"/>
          <ac:spMkLst>
            <pc:docMk/>
            <pc:sldMk cId="3241496372" sldId="347"/>
            <ac:spMk id="6659" creationId="{1E3B30AB-4BE3-8337-2F12-15F347F65739}"/>
          </ac:spMkLst>
        </pc:spChg>
        <pc:spChg chg="mod">
          <ac:chgData name="Kawanishi Tetsuya" userId="440016e27858312a" providerId="LiveId" clId="{3375B574-6F0B-4947-8917-2B6FAE8D25FD}" dt="2022-11-14T16:13:44.412" v="1" actId="1076"/>
          <ac:spMkLst>
            <pc:docMk/>
            <pc:sldMk cId="3241496372" sldId="347"/>
            <ac:spMk id="6660" creationId="{3F27A89B-9FDF-B2DE-BB3B-AAE35349F6D8}"/>
          </ac:spMkLst>
        </pc:spChg>
        <pc:spChg chg="mod">
          <ac:chgData name="Kawanishi Tetsuya" userId="440016e27858312a" providerId="LiveId" clId="{3375B574-6F0B-4947-8917-2B6FAE8D25FD}" dt="2022-11-14T16:13:44.412" v="1" actId="1076"/>
          <ac:spMkLst>
            <pc:docMk/>
            <pc:sldMk cId="3241496372" sldId="347"/>
            <ac:spMk id="6661" creationId="{EBB91EEF-A593-476D-911A-181D8E2B46EC}"/>
          </ac:spMkLst>
        </pc:spChg>
        <pc:spChg chg="mod">
          <ac:chgData name="Kawanishi Tetsuya" userId="440016e27858312a" providerId="LiveId" clId="{3375B574-6F0B-4947-8917-2B6FAE8D25FD}" dt="2022-11-14T16:13:44.412" v="1" actId="1076"/>
          <ac:spMkLst>
            <pc:docMk/>
            <pc:sldMk cId="3241496372" sldId="347"/>
            <ac:spMk id="6662" creationId="{EA21ED1B-707B-8221-8285-DAA6F346B932}"/>
          </ac:spMkLst>
        </pc:spChg>
        <pc:spChg chg="mod">
          <ac:chgData name="Kawanishi Tetsuya" userId="440016e27858312a" providerId="LiveId" clId="{3375B574-6F0B-4947-8917-2B6FAE8D25FD}" dt="2022-11-14T16:13:44.412" v="1" actId="1076"/>
          <ac:spMkLst>
            <pc:docMk/>
            <pc:sldMk cId="3241496372" sldId="347"/>
            <ac:spMk id="6663" creationId="{98E2F445-F77D-4633-576C-92DC52C70C17}"/>
          </ac:spMkLst>
        </pc:spChg>
        <pc:spChg chg="mod">
          <ac:chgData name="Kawanishi Tetsuya" userId="440016e27858312a" providerId="LiveId" clId="{3375B574-6F0B-4947-8917-2B6FAE8D25FD}" dt="2022-11-14T16:13:44.412" v="1" actId="1076"/>
          <ac:spMkLst>
            <pc:docMk/>
            <pc:sldMk cId="3241496372" sldId="347"/>
            <ac:spMk id="6664" creationId="{789E1955-15A0-1497-0911-1FD7874AB0BF}"/>
          </ac:spMkLst>
        </pc:spChg>
        <pc:spChg chg="mod">
          <ac:chgData name="Kawanishi Tetsuya" userId="440016e27858312a" providerId="LiveId" clId="{3375B574-6F0B-4947-8917-2B6FAE8D25FD}" dt="2022-11-14T16:13:44.412" v="1" actId="1076"/>
          <ac:spMkLst>
            <pc:docMk/>
            <pc:sldMk cId="3241496372" sldId="347"/>
            <ac:spMk id="6665" creationId="{A209AD9D-ABF3-9BDA-1BB5-E52384E9CCC8}"/>
          </ac:spMkLst>
        </pc:spChg>
        <pc:spChg chg="mod">
          <ac:chgData name="Kawanishi Tetsuya" userId="440016e27858312a" providerId="LiveId" clId="{3375B574-6F0B-4947-8917-2B6FAE8D25FD}" dt="2022-11-14T16:13:44.412" v="1" actId="1076"/>
          <ac:spMkLst>
            <pc:docMk/>
            <pc:sldMk cId="3241496372" sldId="347"/>
            <ac:spMk id="6666" creationId="{59CD8648-7F78-B2AC-597C-6C04856991FE}"/>
          </ac:spMkLst>
        </pc:spChg>
        <pc:spChg chg="mod">
          <ac:chgData name="Kawanishi Tetsuya" userId="440016e27858312a" providerId="LiveId" clId="{3375B574-6F0B-4947-8917-2B6FAE8D25FD}" dt="2022-11-14T16:13:44.412" v="1" actId="1076"/>
          <ac:spMkLst>
            <pc:docMk/>
            <pc:sldMk cId="3241496372" sldId="347"/>
            <ac:spMk id="6667" creationId="{C648A051-49FB-10AB-1F9C-60EED1B60E0F}"/>
          </ac:spMkLst>
        </pc:spChg>
        <pc:spChg chg="mod">
          <ac:chgData name="Kawanishi Tetsuya" userId="440016e27858312a" providerId="LiveId" clId="{3375B574-6F0B-4947-8917-2B6FAE8D25FD}" dt="2022-11-14T16:13:44.412" v="1" actId="1076"/>
          <ac:spMkLst>
            <pc:docMk/>
            <pc:sldMk cId="3241496372" sldId="347"/>
            <ac:spMk id="6668" creationId="{131D7D49-B1C6-7CAE-2272-510FDD8EC731}"/>
          </ac:spMkLst>
        </pc:spChg>
        <pc:spChg chg="mod">
          <ac:chgData name="Kawanishi Tetsuya" userId="440016e27858312a" providerId="LiveId" clId="{3375B574-6F0B-4947-8917-2B6FAE8D25FD}" dt="2022-11-14T16:13:44.412" v="1" actId="1076"/>
          <ac:spMkLst>
            <pc:docMk/>
            <pc:sldMk cId="3241496372" sldId="347"/>
            <ac:spMk id="6669" creationId="{8662E73B-8129-7613-CF35-851B8B63F8BC}"/>
          </ac:spMkLst>
        </pc:spChg>
        <pc:spChg chg="mod">
          <ac:chgData name="Kawanishi Tetsuya" userId="440016e27858312a" providerId="LiveId" clId="{3375B574-6F0B-4947-8917-2B6FAE8D25FD}" dt="2022-11-14T16:13:44.412" v="1" actId="1076"/>
          <ac:spMkLst>
            <pc:docMk/>
            <pc:sldMk cId="3241496372" sldId="347"/>
            <ac:spMk id="6670" creationId="{0C453A43-3E23-B6C7-8F9A-3FA7D9736C2E}"/>
          </ac:spMkLst>
        </pc:spChg>
        <pc:spChg chg="mod">
          <ac:chgData name="Kawanishi Tetsuya" userId="440016e27858312a" providerId="LiveId" clId="{3375B574-6F0B-4947-8917-2B6FAE8D25FD}" dt="2022-11-14T16:13:44.412" v="1" actId="1076"/>
          <ac:spMkLst>
            <pc:docMk/>
            <pc:sldMk cId="3241496372" sldId="347"/>
            <ac:spMk id="6671" creationId="{60E3F7C1-ED9A-3AD4-46C0-2E390B1FAC60}"/>
          </ac:spMkLst>
        </pc:spChg>
        <pc:spChg chg="mod">
          <ac:chgData name="Kawanishi Tetsuya" userId="440016e27858312a" providerId="LiveId" clId="{3375B574-6F0B-4947-8917-2B6FAE8D25FD}" dt="2022-11-14T16:13:44.412" v="1" actId="1076"/>
          <ac:spMkLst>
            <pc:docMk/>
            <pc:sldMk cId="3241496372" sldId="347"/>
            <ac:spMk id="6672" creationId="{1E5792DB-A669-2641-4A24-9A89349AC80A}"/>
          </ac:spMkLst>
        </pc:spChg>
        <pc:spChg chg="mod">
          <ac:chgData name="Kawanishi Tetsuya" userId="440016e27858312a" providerId="LiveId" clId="{3375B574-6F0B-4947-8917-2B6FAE8D25FD}" dt="2022-11-14T16:13:44.412" v="1" actId="1076"/>
          <ac:spMkLst>
            <pc:docMk/>
            <pc:sldMk cId="3241496372" sldId="347"/>
            <ac:spMk id="6673" creationId="{72FE91FB-0EEE-C3C6-D395-A8D88F05A2F3}"/>
          </ac:spMkLst>
        </pc:spChg>
        <pc:spChg chg="mod">
          <ac:chgData name="Kawanishi Tetsuya" userId="440016e27858312a" providerId="LiveId" clId="{3375B574-6F0B-4947-8917-2B6FAE8D25FD}" dt="2022-11-14T16:13:44.412" v="1" actId="1076"/>
          <ac:spMkLst>
            <pc:docMk/>
            <pc:sldMk cId="3241496372" sldId="347"/>
            <ac:spMk id="6674" creationId="{7A6CE32A-BF2B-5219-4D65-8EC2C12AED8A}"/>
          </ac:spMkLst>
        </pc:spChg>
        <pc:spChg chg="mod">
          <ac:chgData name="Kawanishi Tetsuya" userId="440016e27858312a" providerId="LiveId" clId="{3375B574-6F0B-4947-8917-2B6FAE8D25FD}" dt="2022-11-14T16:13:44.412" v="1" actId="1076"/>
          <ac:spMkLst>
            <pc:docMk/>
            <pc:sldMk cId="3241496372" sldId="347"/>
            <ac:spMk id="6675" creationId="{B1BBE0F0-1EB2-915D-01DD-BFC3EBCD0225}"/>
          </ac:spMkLst>
        </pc:spChg>
        <pc:spChg chg="mod">
          <ac:chgData name="Kawanishi Tetsuya" userId="440016e27858312a" providerId="LiveId" clId="{3375B574-6F0B-4947-8917-2B6FAE8D25FD}" dt="2022-11-14T16:13:44.412" v="1" actId="1076"/>
          <ac:spMkLst>
            <pc:docMk/>
            <pc:sldMk cId="3241496372" sldId="347"/>
            <ac:spMk id="6676" creationId="{04C8C3DA-EC5B-9E92-A40B-1407A89E982F}"/>
          </ac:spMkLst>
        </pc:spChg>
        <pc:spChg chg="mod">
          <ac:chgData name="Kawanishi Tetsuya" userId="440016e27858312a" providerId="LiveId" clId="{3375B574-6F0B-4947-8917-2B6FAE8D25FD}" dt="2022-11-14T16:13:44.412" v="1" actId="1076"/>
          <ac:spMkLst>
            <pc:docMk/>
            <pc:sldMk cId="3241496372" sldId="347"/>
            <ac:spMk id="6677" creationId="{355A1548-862F-29A5-04F4-373676BB8859}"/>
          </ac:spMkLst>
        </pc:spChg>
        <pc:spChg chg="mod">
          <ac:chgData name="Kawanishi Tetsuya" userId="440016e27858312a" providerId="LiveId" clId="{3375B574-6F0B-4947-8917-2B6FAE8D25FD}" dt="2022-11-14T16:13:44.412" v="1" actId="1076"/>
          <ac:spMkLst>
            <pc:docMk/>
            <pc:sldMk cId="3241496372" sldId="347"/>
            <ac:spMk id="6678" creationId="{1DDA758F-4372-F52B-8E82-0B9D7E80A6FB}"/>
          </ac:spMkLst>
        </pc:spChg>
        <pc:spChg chg="mod">
          <ac:chgData name="Kawanishi Tetsuya" userId="440016e27858312a" providerId="LiveId" clId="{3375B574-6F0B-4947-8917-2B6FAE8D25FD}" dt="2022-11-14T16:13:44.412" v="1" actId="1076"/>
          <ac:spMkLst>
            <pc:docMk/>
            <pc:sldMk cId="3241496372" sldId="347"/>
            <ac:spMk id="6679" creationId="{2D5152B7-3C08-6AEE-55AC-76EB16596C13}"/>
          </ac:spMkLst>
        </pc:spChg>
        <pc:spChg chg="mod">
          <ac:chgData name="Kawanishi Tetsuya" userId="440016e27858312a" providerId="LiveId" clId="{3375B574-6F0B-4947-8917-2B6FAE8D25FD}" dt="2022-11-14T16:13:44.412" v="1" actId="1076"/>
          <ac:spMkLst>
            <pc:docMk/>
            <pc:sldMk cId="3241496372" sldId="347"/>
            <ac:spMk id="6680" creationId="{F306136F-A483-1C85-1F3C-E40A83DD5655}"/>
          </ac:spMkLst>
        </pc:spChg>
        <pc:spChg chg="mod">
          <ac:chgData name="Kawanishi Tetsuya" userId="440016e27858312a" providerId="LiveId" clId="{3375B574-6F0B-4947-8917-2B6FAE8D25FD}" dt="2022-11-14T16:13:44.412" v="1" actId="1076"/>
          <ac:spMkLst>
            <pc:docMk/>
            <pc:sldMk cId="3241496372" sldId="347"/>
            <ac:spMk id="6681" creationId="{217A65E7-4E87-5E1A-8100-3B19D3A57970}"/>
          </ac:spMkLst>
        </pc:spChg>
        <pc:spChg chg="mod">
          <ac:chgData name="Kawanishi Tetsuya" userId="440016e27858312a" providerId="LiveId" clId="{3375B574-6F0B-4947-8917-2B6FAE8D25FD}" dt="2022-11-14T16:13:44.412" v="1" actId="1076"/>
          <ac:spMkLst>
            <pc:docMk/>
            <pc:sldMk cId="3241496372" sldId="347"/>
            <ac:spMk id="6682" creationId="{2BD960C1-FF4C-9ECC-A7D0-729DAC5EE5A6}"/>
          </ac:spMkLst>
        </pc:spChg>
        <pc:spChg chg="mod">
          <ac:chgData name="Kawanishi Tetsuya" userId="440016e27858312a" providerId="LiveId" clId="{3375B574-6F0B-4947-8917-2B6FAE8D25FD}" dt="2022-11-14T16:13:44.412" v="1" actId="1076"/>
          <ac:spMkLst>
            <pc:docMk/>
            <pc:sldMk cId="3241496372" sldId="347"/>
            <ac:spMk id="6683" creationId="{DB38E7E7-69C5-42B4-93BA-F9BA2FF25EA9}"/>
          </ac:spMkLst>
        </pc:spChg>
        <pc:spChg chg="mod">
          <ac:chgData name="Kawanishi Tetsuya" userId="440016e27858312a" providerId="LiveId" clId="{3375B574-6F0B-4947-8917-2B6FAE8D25FD}" dt="2022-11-14T16:13:44.412" v="1" actId="1076"/>
          <ac:spMkLst>
            <pc:docMk/>
            <pc:sldMk cId="3241496372" sldId="347"/>
            <ac:spMk id="6684" creationId="{CC0DD63A-DBCB-6606-1A37-CCB61ACBC6F8}"/>
          </ac:spMkLst>
        </pc:spChg>
        <pc:spChg chg="mod">
          <ac:chgData name="Kawanishi Tetsuya" userId="440016e27858312a" providerId="LiveId" clId="{3375B574-6F0B-4947-8917-2B6FAE8D25FD}" dt="2022-11-14T16:13:44.412" v="1" actId="1076"/>
          <ac:spMkLst>
            <pc:docMk/>
            <pc:sldMk cId="3241496372" sldId="347"/>
            <ac:spMk id="6685" creationId="{252F26A8-E7F4-97C2-97E7-D691C8CDE860}"/>
          </ac:spMkLst>
        </pc:spChg>
        <pc:spChg chg="mod">
          <ac:chgData name="Kawanishi Tetsuya" userId="440016e27858312a" providerId="LiveId" clId="{3375B574-6F0B-4947-8917-2B6FAE8D25FD}" dt="2022-11-14T16:13:44.412" v="1" actId="1076"/>
          <ac:spMkLst>
            <pc:docMk/>
            <pc:sldMk cId="3241496372" sldId="347"/>
            <ac:spMk id="6686" creationId="{89FBFDA3-F228-BAC7-3A6D-CA826E729497}"/>
          </ac:spMkLst>
        </pc:spChg>
        <pc:spChg chg="mod">
          <ac:chgData name="Kawanishi Tetsuya" userId="440016e27858312a" providerId="LiveId" clId="{3375B574-6F0B-4947-8917-2B6FAE8D25FD}" dt="2022-11-14T16:13:44.412" v="1" actId="1076"/>
          <ac:spMkLst>
            <pc:docMk/>
            <pc:sldMk cId="3241496372" sldId="347"/>
            <ac:spMk id="6687" creationId="{FB659850-1438-CC83-9D12-CE60AFE78E19}"/>
          </ac:spMkLst>
        </pc:spChg>
        <pc:spChg chg="mod">
          <ac:chgData name="Kawanishi Tetsuya" userId="440016e27858312a" providerId="LiveId" clId="{3375B574-6F0B-4947-8917-2B6FAE8D25FD}" dt="2022-11-14T16:13:44.412" v="1" actId="1076"/>
          <ac:spMkLst>
            <pc:docMk/>
            <pc:sldMk cId="3241496372" sldId="347"/>
            <ac:spMk id="6688" creationId="{330BADC6-FFA1-48F0-55A5-11B6E4081F1E}"/>
          </ac:spMkLst>
        </pc:spChg>
        <pc:spChg chg="mod">
          <ac:chgData name="Kawanishi Tetsuya" userId="440016e27858312a" providerId="LiveId" clId="{3375B574-6F0B-4947-8917-2B6FAE8D25FD}" dt="2022-11-14T16:13:44.412" v="1" actId="1076"/>
          <ac:spMkLst>
            <pc:docMk/>
            <pc:sldMk cId="3241496372" sldId="347"/>
            <ac:spMk id="6689" creationId="{9B6D2BF9-7C12-544B-FE75-BAE62E1B72D0}"/>
          </ac:spMkLst>
        </pc:spChg>
        <pc:spChg chg="mod">
          <ac:chgData name="Kawanishi Tetsuya" userId="440016e27858312a" providerId="LiveId" clId="{3375B574-6F0B-4947-8917-2B6FAE8D25FD}" dt="2022-11-14T16:13:44.412" v="1" actId="1076"/>
          <ac:spMkLst>
            <pc:docMk/>
            <pc:sldMk cId="3241496372" sldId="347"/>
            <ac:spMk id="6690" creationId="{AED8E89A-3D54-BDC2-9F54-4965339C87E5}"/>
          </ac:spMkLst>
        </pc:spChg>
        <pc:spChg chg="mod">
          <ac:chgData name="Kawanishi Tetsuya" userId="440016e27858312a" providerId="LiveId" clId="{3375B574-6F0B-4947-8917-2B6FAE8D25FD}" dt="2022-11-14T16:13:44.412" v="1" actId="1076"/>
          <ac:spMkLst>
            <pc:docMk/>
            <pc:sldMk cId="3241496372" sldId="347"/>
            <ac:spMk id="6691" creationId="{DF01AAE9-00D2-599E-867A-D00FD00733E2}"/>
          </ac:spMkLst>
        </pc:spChg>
        <pc:spChg chg="mod">
          <ac:chgData name="Kawanishi Tetsuya" userId="440016e27858312a" providerId="LiveId" clId="{3375B574-6F0B-4947-8917-2B6FAE8D25FD}" dt="2022-11-14T16:13:44.412" v="1" actId="1076"/>
          <ac:spMkLst>
            <pc:docMk/>
            <pc:sldMk cId="3241496372" sldId="347"/>
            <ac:spMk id="6692" creationId="{FD0151FF-8AA8-E10A-F8ED-70E55E276668}"/>
          </ac:spMkLst>
        </pc:spChg>
        <pc:spChg chg="mod">
          <ac:chgData name="Kawanishi Tetsuya" userId="440016e27858312a" providerId="LiveId" clId="{3375B574-6F0B-4947-8917-2B6FAE8D25FD}" dt="2022-11-14T16:13:44.412" v="1" actId="1076"/>
          <ac:spMkLst>
            <pc:docMk/>
            <pc:sldMk cId="3241496372" sldId="347"/>
            <ac:spMk id="6693" creationId="{9D6FC500-9CFF-A5F9-5579-AD6145CEBC25}"/>
          </ac:spMkLst>
        </pc:spChg>
        <pc:spChg chg="mod">
          <ac:chgData name="Kawanishi Tetsuya" userId="440016e27858312a" providerId="LiveId" clId="{3375B574-6F0B-4947-8917-2B6FAE8D25FD}" dt="2022-11-14T16:13:44.412" v="1" actId="1076"/>
          <ac:spMkLst>
            <pc:docMk/>
            <pc:sldMk cId="3241496372" sldId="347"/>
            <ac:spMk id="6694" creationId="{D5150CE8-8CAB-DE35-01A9-BAE34D219E13}"/>
          </ac:spMkLst>
        </pc:spChg>
        <pc:spChg chg="mod">
          <ac:chgData name="Kawanishi Tetsuya" userId="440016e27858312a" providerId="LiveId" clId="{3375B574-6F0B-4947-8917-2B6FAE8D25FD}" dt="2022-11-14T16:13:44.412" v="1" actId="1076"/>
          <ac:spMkLst>
            <pc:docMk/>
            <pc:sldMk cId="3241496372" sldId="347"/>
            <ac:spMk id="6695" creationId="{5AC93B76-2707-C2D5-A78D-FFCECF564BFE}"/>
          </ac:spMkLst>
        </pc:spChg>
        <pc:spChg chg="mod">
          <ac:chgData name="Kawanishi Tetsuya" userId="440016e27858312a" providerId="LiveId" clId="{3375B574-6F0B-4947-8917-2B6FAE8D25FD}" dt="2022-11-14T16:13:44.412" v="1" actId="1076"/>
          <ac:spMkLst>
            <pc:docMk/>
            <pc:sldMk cId="3241496372" sldId="347"/>
            <ac:spMk id="6696" creationId="{27E63668-D488-5B6B-8451-A221EE425EEE}"/>
          </ac:spMkLst>
        </pc:spChg>
        <pc:spChg chg="mod">
          <ac:chgData name="Kawanishi Tetsuya" userId="440016e27858312a" providerId="LiveId" clId="{3375B574-6F0B-4947-8917-2B6FAE8D25FD}" dt="2022-11-14T16:13:44.412" v="1" actId="1076"/>
          <ac:spMkLst>
            <pc:docMk/>
            <pc:sldMk cId="3241496372" sldId="347"/>
            <ac:spMk id="6697" creationId="{9363326D-8599-ABB6-425D-599010C6BB50}"/>
          </ac:spMkLst>
        </pc:spChg>
        <pc:spChg chg="mod">
          <ac:chgData name="Kawanishi Tetsuya" userId="440016e27858312a" providerId="LiveId" clId="{3375B574-6F0B-4947-8917-2B6FAE8D25FD}" dt="2022-11-14T16:13:44.412" v="1" actId="1076"/>
          <ac:spMkLst>
            <pc:docMk/>
            <pc:sldMk cId="3241496372" sldId="347"/>
            <ac:spMk id="6698" creationId="{98C6E038-B88D-ABC2-5FC1-46D22562E4C5}"/>
          </ac:spMkLst>
        </pc:spChg>
        <pc:spChg chg="mod">
          <ac:chgData name="Kawanishi Tetsuya" userId="440016e27858312a" providerId="LiveId" clId="{3375B574-6F0B-4947-8917-2B6FAE8D25FD}" dt="2022-11-14T16:13:44.412" v="1" actId="1076"/>
          <ac:spMkLst>
            <pc:docMk/>
            <pc:sldMk cId="3241496372" sldId="347"/>
            <ac:spMk id="6699" creationId="{82FA0BA1-6D02-C5A2-C18A-23AD199D56E9}"/>
          </ac:spMkLst>
        </pc:spChg>
        <pc:spChg chg="mod">
          <ac:chgData name="Kawanishi Tetsuya" userId="440016e27858312a" providerId="LiveId" clId="{3375B574-6F0B-4947-8917-2B6FAE8D25FD}" dt="2022-11-14T16:13:44.412" v="1" actId="1076"/>
          <ac:spMkLst>
            <pc:docMk/>
            <pc:sldMk cId="3241496372" sldId="347"/>
            <ac:spMk id="6700" creationId="{C321A604-7BDC-AD7E-E1E2-58CA554C2134}"/>
          </ac:spMkLst>
        </pc:spChg>
        <pc:spChg chg="mod">
          <ac:chgData name="Kawanishi Tetsuya" userId="440016e27858312a" providerId="LiveId" clId="{3375B574-6F0B-4947-8917-2B6FAE8D25FD}" dt="2022-11-14T16:13:44.412" v="1" actId="1076"/>
          <ac:spMkLst>
            <pc:docMk/>
            <pc:sldMk cId="3241496372" sldId="347"/>
            <ac:spMk id="6701" creationId="{DD584AC8-2E5F-F8C4-9C33-1B99E3114B82}"/>
          </ac:spMkLst>
        </pc:spChg>
        <pc:spChg chg="mod">
          <ac:chgData name="Kawanishi Tetsuya" userId="440016e27858312a" providerId="LiveId" clId="{3375B574-6F0B-4947-8917-2B6FAE8D25FD}" dt="2022-11-14T16:13:44.412" v="1" actId="1076"/>
          <ac:spMkLst>
            <pc:docMk/>
            <pc:sldMk cId="3241496372" sldId="347"/>
            <ac:spMk id="6702" creationId="{72ED226B-FF9A-3502-1357-FFC6F377DC58}"/>
          </ac:spMkLst>
        </pc:spChg>
        <pc:spChg chg="mod">
          <ac:chgData name="Kawanishi Tetsuya" userId="440016e27858312a" providerId="LiveId" clId="{3375B574-6F0B-4947-8917-2B6FAE8D25FD}" dt="2022-11-14T16:13:44.412" v="1" actId="1076"/>
          <ac:spMkLst>
            <pc:docMk/>
            <pc:sldMk cId="3241496372" sldId="347"/>
            <ac:spMk id="6703" creationId="{172E579F-7191-3626-9578-63352018F076}"/>
          </ac:spMkLst>
        </pc:spChg>
        <pc:spChg chg="mod">
          <ac:chgData name="Kawanishi Tetsuya" userId="440016e27858312a" providerId="LiveId" clId="{3375B574-6F0B-4947-8917-2B6FAE8D25FD}" dt="2022-11-14T16:13:44.412" v="1" actId="1076"/>
          <ac:spMkLst>
            <pc:docMk/>
            <pc:sldMk cId="3241496372" sldId="347"/>
            <ac:spMk id="6704" creationId="{0B183B97-66F9-138F-37AF-4C4200B7A4F9}"/>
          </ac:spMkLst>
        </pc:spChg>
        <pc:spChg chg="mod">
          <ac:chgData name="Kawanishi Tetsuya" userId="440016e27858312a" providerId="LiveId" clId="{3375B574-6F0B-4947-8917-2B6FAE8D25FD}" dt="2022-11-14T16:13:44.412" v="1" actId="1076"/>
          <ac:spMkLst>
            <pc:docMk/>
            <pc:sldMk cId="3241496372" sldId="347"/>
            <ac:spMk id="6705" creationId="{4C097D0F-8E35-8E2B-3270-847AB8F756D3}"/>
          </ac:spMkLst>
        </pc:spChg>
        <pc:spChg chg="mod">
          <ac:chgData name="Kawanishi Tetsuya" userId="440016e27858312a" providerId="LiveId" clId="{3375B574-6F0B-4947-8917-2B6FAE8D25FD}" dt="2022-11-14T16:13:44.412" v="1" actId="1076"/>
          <ac:spMkLst>
            <pc:docMk/>
            <pc:sldMk cId="3241496372" sldId="347"/>
            <ac:spMk id="6706" creationId="{B2C1CE92-B83B-E614-8384-0840E61E251D}"/>
          </ac:spMkLst>
        </pc:spChg>
        <pc:spChg chg="mod">
          <ac:chgData name="Kawanishi Tetsuya" userId="440016e27858312a" providerId="LiveId" clId="{3375B574-6F0B-4947-8917-2B6FAE8D25FD}" dt="2022-11-14T16:13:44.412" v="1" actId="1076"/>
          <ac:spMkLst>
            <pc:docMk/>
            <pc:sldMk cId="3241496372" sldId="347"/>
            <ac:spMk id="6707" creationId="{634D71A4-8432-D092-E97E-0BFA16FDA5F2}"/>
          </ac:spMkLst>
        </pc:spChg>
        <pc:spChg chg="mod">
          <ac:chgData name="Kawanishi Tetsuya" userId="440016e27858312a" providerId="LiveId" clId="{3375B574-6F0B-4947-8917-2B6FAE8D25FD}" dt="2022-11-14T16:13:44.412" v="1" actId="1076"/>
          <ac:spMkLst>
            <pc:docMk/>
            <pc:sldMk cId="3241496372" sldId="347"/>
            <ac:spMk id="6708" creationId="{235EFB13-F83D-A078-9561-8CE46096CE56}"/>
          </ac:spMkLst>
        </pc:spChg>
        <pc:spChg chg="mod">
          <ac:chgData name="Kawanishi Tetsuya" userId="440016e27858312a" providerId="LiveId" clId="{3375B574-6F0B-4947-8917-2B6FAE8D25FD}" dt="2022-11-14T16:13:44.412" v="1" actId="1076"/>
          <ac:spMkLst>
            <pc:docMk/>
            <pc:sldMk cId="3241496372" sldId="347"/>
            <ac:spMk id="6709" creationId="{691C6F79-84A0-F509-1954-BD20D9F20D20}"/>
          </ac:spMkLst>
        </pc:spChg>
        <pc:spChg chg="mod">
          <ac:chgData name="Kawanishi Tetsuya" userId="440016e27858312a" providerId="LiveId" clId="{3375B574-6F0B-4947-8917-2B6FAE8D25FD}" dt="2022-11-14T16:13:44.412" v="1" actId="1076"/>
          <ac:spMkLst>
            <pc:docMk/>
            <pc:sldMk cId="3241496372" sldId="347"/>
            <ac:spMk id="6710" creationId="{1702BA9D-C344-FA2C-DCD6-E58D445D702D}"/>
          </ac:spMkLst>
        </pc:spChg>
        <pc:spChg chg="mod">
          <ac:chgData name="Kawanishi Tetsuya" userId="440016e27858312a" providerId="LiveId" clId="{3375B574-6F0B-4947-8917-2B6FAE8D25FD}" dt="2022-11-14T16:13:44.412" v="1" actId="1076"/>
          <ac:spMkLst>
            <pc:docMk/>
            <pc:sldMk cId="3241496372" sldId="347"/>
            <ac:spMk id="6711" creationId="{3038E340-E21F-52D8-942C-C1BA40F0327F}"/>
          </ac:spMkLst>
        </pc:spChg>
        <pc:spChg chg="mod">
          <ac:chgData name="Kawanishi Tetsuya" userId="440016e27858312a" providerId="LiveId" clId="{3375B574-6F0B-4947-8917-2B6FAE8D25FD}" dt="2022-11-14T16:13:44.412" v="1" actId="1076"/>
          <ac:spMkLst>
            <pc:docMk/>
            <pc:sldMk cId="3241496372" sldId="347"/>
            <ac:spMk id="6712" creationId="{4DFB5FA9-987B-2495-4B58-D1D2F553A510}"/>
          </ac:spMkLst>
        </pc:spChg>
        <pc:spChg chg="mod">
          <ac:chgData name="Kawanishi Tetsuya" userId="440016e27858312a" providerId="LiveId" clId="{3375B574-6F0B-4947-8917-2B6FAE8D25FD}" dt="2022-11-14T16:13:44.412" v="1" actId="1076"/>
          <ac:spMkLst>
            <pc:docMk/>
            <pc:sldMk cId="3241496372" sldId="347"/>
            <ac:spMk id="6713" creationId="{DF3F4688-F2EE-DD49-0F83-6AE078BE5553}"/>
          </ac:spMkLst>
        </pc:spChg>
        <pc:spChg chg="mod">
          <ac:chgData name="Kawanishi Tetsuya" userId="440016e27858312a" providerId="LiveId" clId="{3375B574-6F0B-4947-8917-2B6FAE8D25FD}" dt="2022-11-14T16:13:44.412" v="1" actId="1076"/>
          <ac:spMkLst>
            <pc:docMk/>
            <pc:sldMk cId="3241496372" sldId="347"/>
            <ac:spMk id="6714" creationId="{53802D07-7160-F40C-FBD5-F1141F98DAF6}"/>
          </ac:spMkLst>
        </pc:spChg>
        <pc:spChg chg="mod">
          <ac:chgData name="Kawanishi Tetsuya" userId="440016e27858312a" providerId="LiveId" clId="{3375B574-6F0B-4947-8917-2B6FAE8D25FD}" dt="2022-11-14T16:13:44.412" v="1" actId="1076"/>
          <ac:spMkLst>
            <pc:docMk/>
            <pc:sldMk cId="3241496372" sldId="347"/>
            <ac:spMk id="6715" creationId="{50DC7E59-7101-3CF9-EC18-2ED2146672C3}"/>
          </ac:spMkLst>
        </pc:spChg>
        <pc:spChg chg="mod">
          <ac:chgData name="Kawanishi Tetsuya" userId="440016e27858312a" providerId="LiveId" clId="{3375B574-6F0B-4947-8917-2B6FAE8D25FD}" dt="2022-11-14T16:13:44.412" v="1" actId="1076"/>
          <ac:spMkLst>
            <pc:docMk/>
            <pc:sldMk cId="3241496372" sldId="347"/>
            <ac:spMk id="6716" creationId="{0D97E0E6-91A4-F9CB-CC1E-6CAC378BAAAF}"/>
          </ac:spMkLst>
        </pc:spChg>
        <pc:spChg chg="mod">
          <ac:chgData name="Kawanishi Tetsuya" userId="440016e27858312a" providerId="LiveId" clId="{3375B574-6F0B-4947-8917-2B6FAE8D25FD}" dt="2022-11-14T16:13:44.412" v="1" actId="1076"/>
          <ac:spMkLst>
            <pc:docMk/>
            <pc:sldMk cId="3241496372" sldId="347"/>
            <ac:spMk id="6717" creationId="{BC0063F9-9F2C-B7BB-9B0A-E56D639A0B26}"/>
          </ac:spMkLst>
        </pc:spChg>
        <pc:spChg chg="mod">
          <ac:chgData name="Kawanishi Tetsuya" userId="440016e27858312a" providerId="LiveId" clId="{3375B574-6F0B-4947-8917-2B6FAE8D25FD}" dt="2022-11-14T16:13:44.412" v="1" actId="1076"/>
          <ac:spMkLst>
            <pc:docMk/>
            <pc:sldMk cId="3241496372" sldId="347"/>
            <ac:spMk id="6718" creationId="{B9E64926-6965-D1C9-6EED-21C487334F37}"/>
          </ac:spMkLst>
        </pc:spChg>
        <pc:spChg chg="mod">
          <ac:chgData name="Kawanishi Tetsuya" userId="440016e27858312a" providerId="LiveId" clId="{3375B574-6F0B-4947-8917-2B6FAE8D25FD}" dt="2022-11-14T16:13:44.412" v="1" actId="1076"/>
          <ac:spMkLst>
            <pc:docMk/>
            <pc:sldMk cId="3241496372" sldId="347"/>
            <ac:spMk id="6719" creationId="{02A57B7B-4B61-13C3-3C1C-2C0110C097A1}"/>
          </ac:spMkLst>
        </pc:spChg>
        <pc:spChg chg="mod">
          <ac:chgData name="Kawanishi Tetsuya" userId="440016e27858312a" providerId="LiveId" clId="{3375B574-6F0B-4947-8917-2B6FAE8D25FD}" dt="2022-11-14T16:13:44.412" v="1" actId="1076"/>
          <ac:spMkLst>
            <pc:docMk/>
            <pc:sldMk cId="3241496372" sldId="347"/>
            <ac:spMk id="6720" creationId="{417FC0E0-BED6-1852-68B0-F5C1AA30D498}"/>
          </ac:spMkLst>
        </pc:spChg>
        <pc:spChg chg="mod">
          <ac:chgData name="Kawanishi Tetsuya" userId="440016e27858312a" providerId="LiveId" clId="{3375B574-6F0B-4947-8917-2B6FAE8D25FD}" dt="2022-11-14T16:13:44.412" v="1" actId="1076"/>
          <ac:spMkLst>
            <pc:docMk/>
            <pc:sldMk cId="3241496372" sldId="347"/>
            <ac:spMk id="6721" creationId="{0D8B594D-5023-ABEA-21BB-EF97077561DA}"/>
          </ac:spMkLst>
        </pc:spChg>
        <pc:spChg chg="mod">
          <ac:chgData name="Kawanishi Tetsuya" userId="440016e27858312a" providerId="LiveId" clId="{3375B574-6F0B-4947-8917-2B6FAE8D25FD}" dt="2022-11-14T16:13:44.412" v="1" actId="1076"/>
          <ac:spMkLst>
            <pc:docMk/>
            <pc:sldMk cId="3241496372" sldId="347"/>
            <ac:spMk id="6722" creationId="{97E54659-1277-1FF4-7B19-AB12A3C3C007}"/>
          </ac:spMkLst>
        </pc:spChg>
        <pc:spChg chg="mod">
          <ac:chgData name="Kawanishi Tetsuya" userId="440016e27858312a" providerId="LiveId" clId="{3375B574-6F0B-4947-8917-2B6FAE8D25FD}" dt="2022-11-14T16:13:44.412" v="1" actId="1076"/>
          <ac:spMkLst>
            <pc:docMk/>
            <pc:sldMk cId="3241496372" sldId="347"/>
            <ac:spMk id="6723" creationId="{4CC42AF0-9C24-A739-81A4-AC7E78D80DF4}"/>
          </ac:spMkLst>
        </pc:spChg>
        <pc:spChg chg="mod">
          <ac:chgData name="Kawanishi Tetsuya" userId="440016e27858312a" providerId="LiveId" clId="{3375B574-6F0B-4947-8917-2B6FAE8D25FD}" dt="2022-11-14T16:13:44.412" v="1" actId="1076"/>
          <ac:spMkLst>
            <pc:docMk/>
            <pc:sldMk cId="3241496372" sldId="347"/>
            <ac:spMk id="6724" creationId="{3EF99329-6D8E-3483-B515-723B9934A426}"/>
          </ac:spMkLst>
        </pc:spChg>
        <pc:spChg chg="mod">
          <ac:chgData name="Kawanishi Tetsuya" userId="440016e27858312a" providerId="LiveId" clId="{3375B574-6F0B-4947-8917-2B6FAE8D25FD}" dt="2022-11-14T16:13:44.412" v="1" actId="1076"/>
          <ac:spMkLst>
            <pc:docMk/>
            <pc:sldMk cId="3241496372" sldId="347"/>
            <ac:spMk id="6725" creationId="{2362399A-89E8-F2AB-35B0-F69DEB6FD4D3}"/>
          </ac:spMkLst>
        </pc:spChg>
        <pc:spChg chg="mod">
          <ac:chgData name="Kawanishi Tetsuya" userId="440016e27858312a" providerId="LiveId" clId="{3375B574-6F0B-4947-8917-2B6FAE8D25FD}" dt="2022-11-14T16:13:44.412" v="1" actId="1076"/>
          <ac:spMkLst>
            <pc:docMk/>
            <pc:sldMk cId="3241496372" sldId="347"/>
            <ac:spMk id="6726" creationId="{AE76A7D4-93EB-3B74-A3E7-D7CD287F255D}"/>
          </ac:spMkLst>
        </pc:spChg>
        <pc:spChg chg="mod">
          <ac:chgData name="Kawanishi Tetsuya" userId="440016e27858312a" providerId="LiveId" clId="{3375B574-6F0B-4947-8917-2B6FAE8D25FD}" dt="2022-11-14T16:13:44.412" v="1" actId="1076"/>
          <ac:spMkLst>
            <pc:docMk/>
            <pc:sldMk cId="3241496372" sldId="347"/>
            <ac:spMk id="6727" creationId="{FDB1361D-1B06-5B43-7ADB-C6D1A86DE1E3}"/>
          </ac:spMkLst>
        </pc:spChg>
        <pc:spChg chg="mod">
          <ac:chgData name="Kawanishi Tetsuya" userId="440016e27858312a" providerId="LiveId" clId="{3375B574-6F0B-4947-8917-2B6FAE8D25FD}" dt="2022-11-14T16:13:44.412" v="1" actId="1076"/>
          <ac:spMkLst>
            <pc:docMk/>
            <pc:sldMk cId="3241496372" sldId="347"/>
            <ac:spMk id="6728" creationId="{EB054F9C-25C6-2A39-0A02-76B0BD9B3D87}"/>
          </ac:spMkLst>
        </pc:spChg>
        <pc:spChg chg="mod">
          <ac:chgData name="Kawanishi Tetsuya" userId="440016e27858312a" providerId="LiveId" clId="{3375B574-6F0B-4947-8917-2B6FAE8D25FD}" dt="2022-11-14T16:13:44.412" v="1" actId="1076"/>
          <ac:spMkLst>
            <pc:docMk/>
            <pc:sldMk cId="3241496372" sldId="347"/>
            <ac:spMk id="6729" creationId="{EF2A41BA-4B3D-8896-A3B2-679DDF8E81CE}"/>
          </ac:spMkLst>
        </pc:spChg>
        <pc:spChg chg="mod">
          <ac:chgData name="Kawanishi Tetsuya" userId="440016e27858312a" providerId="LiveId" clId="{3375B574-6F0B-4947-8917-2B6FAE8D25FD}" dt="2022-11-14T16:13:44.412" v="1" actId="1076"/>
          <ac:spMkLst>
            <pc:docMk/>
            <pc:sldMk cId="3241496372" sldId="347"/>
            <ac:spMk id="6730" creationId="{4E52541E-FBD8-9ED4-278C-5501A8F6AD16}"/>
          </ac:spMkLst>
        </pc:spChg>
        <pc:spChg chg="mod">
          <ac:chgData name="Kawanishi Tetsuya" userId="440016e27858312a" providerId="LiveId" clId="{3375B574-6F0B-4947-8917-2B6FAE8D25FD}" dt="2022-11-14T16:13:44.412" v="1" actId="1076"/>
          <ac:spMkLst>
            <pc:docMk/>
            <pc:sldMk cId="3241496372" sldId="347"/>
            <ac:spMk id="6731" creationId="{D6F8F9F2-786C-C29F-E186-4BAF61A8A18F}"/>
          </ac:spMkLst>
        </pc:spChg>
        <pc:spChg chg="mod">
          <ac:chgData name="Kawanishi Tetsuya" userId="440016e27858312a" providerId="LiveId" clId="{3375B574-6F0B-4947-8917-2B6FAE8D25FD}" dt="2022-11-14T16:13:44.412" v="1" actId="1076"/>
          <ac:spMkLst>
            <pc:docMk/>
            <pc:sldMk cId="3241496372" sldId="347"/>
            <ac:spMk id="6732" creationId="{73CD1DA6-86CA-524D-9C89-77B3FF891D47}"/>
          </ac:spMkLst>
        </pc:spChg>
        <pc:spChg chg="mod">
          <ac:chgData name="Kawanishi Tetsuya" userId="440016e27858312a" providerId="LiveId" clId="{3375B574-6F0B-4947-8917-2B6FAE8D25FD}" dt="2022-11-14T16:13:44.412" v="1" actId="1076"/>
          <ac:spMkLst>
            <pc:docMk/>
            <pc:sldMk cId="3241496372" sldId="347"/>
            <ac:spMk id="6733" creationId="{63C06B1F-8D42-DB2E-99E1-E9D012B711FD}"/>
          </ac:spMkLst>
        </pc:spChg>
        <pc:spChg chg="mod">
          <ac:chgData name="Kawanishi Tetsuya" userId="440016e27858312a" providerId="LiveId" clId="{3375B574-6F0B-4947-8917-2B6FAE8D25FD}" dt="2022-11-14T16:13:44.412" v="1" actId="1076"/>
          <ac:spMkLst>
            <pc:docMk/>
            <pc:sldMk cId="3241496372" sldId="347"/>
            <ac:spMk id="6734" creationId="{3083D4B8-BB4C-E771-63C7-62BF3C9B8F56}"/>
          </ac:spMkLst>
        </pc:spChg>
        <pc:spChg chg="mod">
          <ac:chgData name="Kawanishi Tetsuya" userId="440016e27858312a" providerId="LiveId" clId="{3375B574-6F0B-4947-8917-2B6FAE8D25FD}" dt="2022-11-14T16:13:44.412" v="1" actId="1076"/>
          <ac:spMkLst>
            <pc:docMk/>
            <pc:sldMk cId="3241496372" sldId="347"/>
            <ac:spMk id="6735" creationId="{732065D6-A689-82A3-7459-4D0F93AE9F6E}"/>
          </ac:spMkLst>
        </pc:spChg>
        <pc:spChg chg="mod">
          <ac:chgData name="Kawanishi Tetsuya" userId="440016e27858312a" providerId="LiveId" clId="{3375B574-6F0B-4947-8917-2B6FAE8D25FD}" dt="2022-11-14T16:13:44.412" v="1" actId="1076"/>
          <ac:spMkLst>
            <pc:docMk/>
            <pc:sldMk cId="3241496372" sldId="347"/>
            <ac:spMk id="6736" creationId="{8D070C3A-B0CD-0C1E-1ECC-8DB4CEAA5223}"/>
          </ac:spMkLst>
        </pc:spChg>
        <pc:spChg chg="mod">
          <ac:chgData name="Kawanishi Tetsuya" userId="440016e27858312a" providerId="LiveId" clId="{3375B574-6F0B-4947-8917-2B6FAE8D25FD}" dt="2022-11-14T16:13:44.412" v="1" actId="1076"/>
          <ac:spMkLst>
            <pc:docMk/>
            <pc:sldMk cId="3241496372" sldId="347"/>
            <ac:spMk id="6737" creationId="{ED86EE2A-9A08-6C05-65CE-2BD53309D385}"/>
          </ac:spMkLst>
        </pc:spChg>
        <pc:spChg chg="mod">
          <ac:chgData name="Kawanishi Tetsuya" userId="440016e27858312a" providerId="LiveId" clId="{3375B574-6F0B-4947-8917-2B6FAE8D25FD}" dt="2022-11-14T16:13:44.412" v="1" actId="1076"/>
          <ac:spMkLst>
            <pc:docMk/>
            <pc:sldMk cId="3241496372" sldId="347"/>
            <ac:spMk id="6738" creationId="{A0280B31-E065-0535-B757-90C15C8C352E}"/>
          </ac:spMkLst>
        </pc:spChg>
        <pc:spChg chg="mod">
          <ac:chgData name="Kawanishi Tetsuya" userId="440016e27858312a" providerId="LiveId" clId="{3375B574-6F0B-4947-8917-2B6FAE8D25FD}" dt="2022-11-14T16:13:44.412" v="1" actId="1076"/>
          <ac:spMkLst>
            <pc:docMk/>
            <pc:sldMk cId="3241496372" sldId="347"/>
            <ac:spMk id="6739" creationId="{3E3D35A0-C6FA-7C44-1D2E-2E3C011D9728}"/>
          </ac:spMkLst>
        </pc:spChg>
        <pc:spChg chg="mod">
          <ac:chgData name="Kawanishi Tetsuya" userId="440016e27858312a" providerId="LiveId" clId="{3375B574-6F0B-4947-8917-2B6FAE8D25FD}" dt="2022-11-14T16:13:44.412" v="1" actId="1076"/>
          <ac:spMkLst>
            <pc:docMk/>
            <pc:sldMk cId="3241496372" sldId="347"/>
            <ac:spMk id="6740" creationId="{96803340-612F-3E80-C889-D3677AC6C272}"/>
          </ac:spMkLst>
        </pc:spChg>
        <pc:spChg chg="mod">
          <ac:chgData name="Kawanishi Tetsuya" userId="440016e27858312a" providerId="LiveId" clId="{3375B574-6F0B-4947-8917-2B6FAE8D25FD}" dt="2022-11-14T16:13:44.412" v="1" actId="1076"/>
          <ac:spMkLst>
            <pc:docMk/>
            <pc:sldMk cId="3241496372" sldId="347"/>
            <ac:spMk id="6741" creationId="{EE488300-A411-DB47-A0B1-24EC2F390E62}"/>
          </ac:spMkLst>
        </pc:spChg>
        <pc:spChg chg="mod">
          <ac:chgData name="Kawanishi Tetsuya" userId="440016e27858312a" providerId="LiveId" clId="{3375B574-6F0B-4947-8917-2B6FAE8D25FD}" dt="2022-11-14T16:13:44.412" v="1" actId="1076"/>
          <ac:spMkLst>
            <pc:docMk/>
            <pc:sldMk cId="3241496372" sldId="347"/>
            <ac:spMk id="6742" creationId="{D898B309-3350-C82F-5CCE-B0B110702C03}"/>
          </ac:spMkLst>
        </pc:spChg>
        <pc:spChg chg="mod">
          <ac:chgData name="Kawanishi Tetsuya" userId="440016e27858312a" providerId="LiveId" clId="{3375B574-6F0B-4947-8917-2B6FAE8D25FD}" dt="2022-11-14T16:13:44.412" v="1" actId="1076"/>
          <ac:spMkLst>
            <pc:docMk/>
            <pc:sldMk cId="3241496372" sldId="347"/>
            <ac:spMk id="6743" creationId="{51A0D74C-C245-E8C8-6A3B-1A94EBAB413C}"/>
          </ac:spMkLst>
        </pc:spChg>
        <pc:spChg chg="mod">
          <ac:chgData name="Kawanishi Tetsuya" userId="440016e27858312a" providerId="LiveId" clId="{3375B574-6F0B-4947-8917-2B6FAE8D25FD}" dt="2022-11-14T16:13:44.412" v="1" actId="1076"/>
          <ac:spMkLst>
            <pc:docMk/>
            <pc:sldMk cId="3241496372" sldId="347"/>
            <ac:spMk id="6744" creationId="{392C9FFC-445D-C364-020C-705CB4593370}"/>
          </ac:spMkLst>
        </pc:spChg>
        <pc:spChg chg="mod">
          <ac:chgData name="Kawanishi Tetsuya" userId="440016e27858312a" providerId="LiveId" clId="{3375B574-6F0B-4947-8917-2B6FAE8D25FD}" dt="2022-11-14T16:13:44.412" v="1" actId="1076"/>
          <ac:spMkLst>
            <pc:docMk/>
            <pc:sldMk cId="3241496372" sldId="347"/>
            <ac:spMk id="6745" creationId="{FA2359F3-3F7D-4F28-7BA1-4D5B81635E88}"/>
          </ac:spMkLst>
        </pc:spChg>
        <pc:spChg chg="mod">
          <ac:chgData name="Kawanishi Tetsuya" userId="440016e27858312a" providerId="LiveId" clId="{3375B574-6F0B-4947-8917-2B6FAE8D25FD}" dt="2022-11-14T16:13:44.412" v="1" actId="1076"/>
          <ac:spMkLst>
            <pc:docMk/>
            <pc:sldMk cId="3241496372" sldId="347"/>
            <ac:spMk id="6746" creationId="{6D68F071-DBBB-A314-8931-509D0EDBE4C9}"/>
          </ac:spMkLst>
        </pc:spChg>
        <pc:spChg chg="mod">
          <ac:chgData name="Kawanishi Tetsuya" userId="440016e27858312a" providerId="LiveId" clId="{3375B574-6F0B-4947-8917-2B6FAE8D25FD}" dt="2022-11-14T16:13:44.412" v="1" actId="1076"/>
          <ac:spMkLst>
            <pc:docMk/>
            <pc:sldMk cId="3241496372" sldId="347"/>
            <ac:spMk id="6747" creationId="{72DADE2C-C4DD-8E5D-6F3A-299BB9CE80F4}"/>
          </ac:spMkLst>
        </pc:spChg>
        <pc:spChg chg="mod">
          <ac:chgData name="Kawanishi Tetsuya" userId="440016e27858312a" providerId="LiveId" clId="{3375B574-6F0B-4947-8917-2B6FAE8D25FD}" dt="2022-11-14T16:13:44.412" v="1" actId="1076"/>
          <ac:spMkLst>
            <pc:docMk/>
            <pc:sldMk cId="3241496372" sldId="347"/>
            <ac:spMk id="6748" creationId="{5134F5B5-A02D-AD07-32F4-8B7721825A71}"/>
          </ac:spMkLst>
        </pc:spChg>
        <pc:spChg chg="mod">
          <ac:chgData name="Kawanishi Tetsuya" userId="440016e27858312a" providerId="LiveId" clId="{3375B574-6F0B-4947-8917-2B6FAE8D25FD}" dt="2022-11-14T16:13:44.412" v="1" actId="1076"/>
          <ac:spMkLst>
            <pc:docMk/>
            <pc:sldMk cId="3241496372" sldId="347"/>
            <ac:spMk id="6749" creationId="{B763DC9D-B0EB-ACBF-BE51-8D5B041C3798}"/>
          </ac:spMkLst>
        </pc:spChg>
        <pc:spChg chg="mod">
          <ac:chgData name="Kawanishi Tetsuya" userId="440016e27858312a" providerId="LiveId" clId="{3375B574-6F0B-4947-8917-2B6FAE8D25FD}" dt="2022-11-14T16:13:44.412" v="1" actId="1076"/>
          <ac:spMkLst>
            <pc:docMk/>
            <pc:sldMk cId="3241496372" sldId="347"/>
            <ac:spMk id="6750" creationId="{AB18D0E9-44A7-4B3C-6606-674C8B2BF9B4}"/>
          </ac:spMkLst>
        </pc:spChg>
        <pc:spChg chg="mod">
          <ac:chgData name="Kawanishi Tetsuya" userId="440016e27858312a" providerId="LiveId" clId="{3375B574-6F0B-4947-8917-2B6FAE8D25FD}" dt="2022-11-14T16:13:44.412" v="1" actId="1076"/>
          <ac:spMkLst>
            <pc:docMk/>
            <pc:sldMk cId="3241496372" sldId="347"/>
            <ac:spMk id="6751" creationId="{A526B155-EA38-8C3E-2FFC-2A16B02A1226}"/>
          </ac:spMkLst>
        </pc:spChg>
        <pc:spChg chg="mod">
          <ac:chgData name="Kawanishi Tetsuya" userId="440016e27858312a" providerId="LiveId" clId="{3375B574-6F0B-4947-8917-2B6FAE8D25FD}" dt="2022-11-14T16:13:44.412" v="1" actId="1076"/>
          <ac:spMkLst>
            <pc:docMk/>
            <pc:sldMk cId="3241496372" sldId="347"/>
            <ac:spMk id="6752" creationId="{12FF6A29-6C64-6623-3510-5F11E49C513C}"/>
          </ac:spMkLst>
        </pc:spChg>
        <pc:spChg chg="mod">
          <ac:chgData name="Kawanishi Tetsuya" userId="440016e27858312a" providerId="LiveId" clId="{3375B574-6F0B-4947-8917-2B6FAE8D25FD}" dt="2022-11-14T16:13:44.412" v="1" actId="1076"/>
          <ac:spMkLst>
            <pc:docMk/>
            <pc:sldMk cId="3241496372" sldId="347"/>
            <ac:spMk id="6753" creationId="{FC84B21B-0F6F-4639-CDF3-DBDEA5C6890F}"/>
          </ac:spMkLst>
        </pc:spChg>
        <pc:spChg chg="mod">
          <ac:chgData name="Kawanishi Tetsuya" userId="440016e27858312a" providerId="LiveId" clId="{3375B574-6F0B-4947-8917-2B6FAE8D25FD}" dt="2022-11-14T16:13:44.412" v="1" actId="1076"/>
          <ac:spMkLst>
            <pc:docMk/>
            <pc:sldMk cId="3241496372" sldId="347"/>
            <ac:spMk id="6754" creationId="{EB2AC2F7-802F-697E-8880-E5C548635B3E}"/>
          </ac:spMkLst>
        </pc:spChg>
        <pc:spChg chg="mod">
          <ac:chgData name="Kawanishi Tetsuya" userId="440016e27858312a" providerId="LiveId" clId="{3375B574-6F0B-4947-8917-2B6FAE8D25FD}" dt="2022-11-14T16:13:44.412" v="1" actId="1076"/>
          <ac:spMkLst>
            <pc:docMk/>
            <pc:sldMk cId="3241496372" sldId="347"/>
            <ac:spMk id="6755" creationId="{D5EC0057-FBBD-8D4E-BDA9-CB14B2CA9467}"/>
          </ac:spMkLst>
        </pc:spChg>
        <pc:spChg chg="mod">
          <ac:chgData name="Kawanishi Tetsuya" userId="440016e27858312a" providerId="LiveId" clId="{3375B574-6F0B-4947-8917-2B6FAE8D25FD}" dt="2022-11-14T16:13:44.412" v="1" actId="1076"/>
          <ac:spMkLst>
            <pc:docMk/>
            <pc:sldMk cId="3241496372" sldId="347"/>
            <ac:spMk id="6756" creationId="{78A27CA4-3639-87D0-379F-B498F715F8D5}"/>
          </ac:spMkLst>
        </pc:spChg>
        <pc:spChg chg="mod">
          <ac:chgData name="Kawanishi Tetsuya" userId="440016e27858312a" providerId="LiveId" clId="{3375B574-6F0B-4947-8917-2B6FAE8D25FD}" dt="2022-11-14T16:13:44.412" v="1" actId="1076"/>
          <ac:spMkLst>
            <pc:docMk/>
            <pc:sldMk cId="3241496372" sldId="347"/>
            <ac:spMk id="6757" creationId="{6D166F63-A7C7-210E-ACEE-D9E13A2D68EB}"/>
          </ac:spMkLst>
        </pc:spChg>
        <pc:spChg chg="mod">
          <ac:chgData name="Kawanishi Tetsuya" userId="440016e27858312a" providerId="LiveId" clId="{3375B574-6F0B-4947-8917-2B6FAE8D25FD}" dt="2022-11-14T16:13:44.412" v="1" actId="1076"/>
          <ac:spMkLst>
            <pc:docMk/>
            <pc:sldMk cId="3241496372" sldId="347"/>
            <ac:spMk id="6758" creationId="{5A9C9873-DF0E-32B9-E143-78FD1FA92D23}"/>
          </ac:spMkLst>
        </pc:spChg>
        <pc:spChg chg="mod">
          <ac:chgData name="Kawanishi Tetsuya" userId="440016e27858312a" providerId="LiveId" clId="{3375B574-6F0B-4947-8917-2B6FAE8D25FD}" dt="2022-11-14T16:13:44.412" v="1" actId="1076"/>
          <ac:spMkLst>
            <pc:docMk/>
            <pc:sldMk cId="3241496372" sldId="347"/>
            <ac:spMk id="6759" creationId="{0E3970A4-217B-B84D-AF29-6BC71A67AD0B}"/>
          </ac:spMkLst>
        </pc:spChg>
        <pc:spChg chg="mod">
          <ac:chgData name="Kawanishi Tetsuya" userId="440016e27858312a" providerId="LiveId" clId="{3375B574-6F0B-4947-8917-2B6FAE8D25FD}" dt="2022-11-14T16:13:44.412" v="1" actId="1076"/>
          <ac:spMkLst>
            <pc:docMk/>
            <pc:sldMk cId="3241496372" sldId="347"/>
            <ac:spMk id="6760" creationId="{112E30E3-7410-195A-BED2-7165D1ABE969}"/>
          </ac:spMkLst>
        </pc:spChg>
        <pc:spChg chg="mod">
          <ac:chgData name="Kawanishi Tetsuya" userId="440016e27858312a" providerId="LiveId" clId="{3375B574-6F0B-4947-8917-2B6FAE8D25FD}" dt="2022-11-14T16:13:44.412" v="1" actId="1076"/>
          <ac:spMkLst>
            <pc:docMk/>
            <pc:sldMk cId="3241496372" sldId="347"/>
            <ac:spMk id="6761" creationId="{4D586A06-58B6-629E-5291-0AD0102CCEBE}"/>
          </ac:spMkLst>
        </pc:spChg>
        <pc:spChg chg="mod">
          <ac:chgData name="Kawanishi Tetsuya" userId="440016e27858312a" providerId="LiveId" clId="{3375B574-6F0B-4947-8917-2B6FAE8D25FD}" dt="2022-11-14T16:13:44.412" v="1" actId="1076"/>
          <ac:spMkLst>
            <pc:docMk/>
            <pc:sldMk cId="3241496372" sldId="347"/>
            <ac:spMk id="6762" creationId="{C26A214C-2705-45FD-F1BC-3FEB140FAB2A}"/>
          </ac:spMkLst>
        </pc:spChg>
        <pc:spChg chg="mod">
          <ac:chgData name="Kawanishi Tetsuya" userId="440016e27858312a" providerId="LiveId" clId="{3375B574-6F0B-4947-8917-2B6FAE8D25FD}" dt="2022-11-14T16:13:44.412" v="1" actId="1076"/>
          <ac:spMkLst>
            <pc:docMk/>
            <pc:sldMk cId="3241496372" sldId="347"/>
            <ac:spMk id="6763" creationId="{74DB0003-B8DE-7F61-29C0-53A5874B01A3}"/>
          </ac:spMkLst>
        </pc:spChg>
        <pc:spChg chg="mod">
          <ac:chgData name="Kawanishi Tetsuya" userId="440016e27858312a" providerId="LiveId" clId="{3375B574-6F0B-4947-8917-2B6FAE8D25FD}" dt="2022-11-14T16:13:44.412" v="1" actId="1076"/>
          <ac:spMkLst>
            <pc:docMk/>
            <pc:sldMk cId="3241496372" sldId="347"/>
            <ac:spMk id="6764" creationId="{AD4D4F30-EA6E-BB13-0994-9971AD3F7EC5}"/>
          </ac:spMkLst>
        </pc:spChg>
        <pc:spChg chg="mod">
          <ac:chgData name="Kawanishi Tetsuya" userId="440016e27858312a" providerId="LiveId" clId="{3375B574-6F0B-4947-8917-2B6FAE8D25FD}" dt="2022-11-14T16:13:44.412" v="1" actId="1076"/>
          <ac:spMkLst>
            <pc:docMk/>
            <pc:sldMk cId="3241496372" sldId="347"/>
            <ac:spMk id="6765" creationId="{B470DE1A-762B-C321-9994-3F24620EE6BD}"/>
          </ac:spMkLst>
        </pc:spChg>
        <pc:spChg chg="mod">
          <ac:chgData name="Kawanishi Tetsuya" userId="440016e27858312a" providerId="LiveId" clId="{3375B574-6F0B-4947-8917-2B6FAE8D25FD}" dt="2022-11-14T16:13:44.412" v="1" actId="1076"/>
          <ac:spMkLst>
            <pc:docMk/>
            <pc:sldMk cId="3241496372" sldId="347"/>
            <ac:spMk id="6766" creationId="{1FA2F515-E6FE-9717-5E17-577A13EF321A}"/>
          </ac:spMkLst>
        </pc:spChg>
        <pc:spChg chg="mod">
          <ac:chgData name="Kawanishi Tetsuya" userId="440016e27858312a" providerId="LiveId" clId="{3375B574-6F0B-4947-8917-2B6FAE8D25FD}" dt="2022-11-14T16:13:44.412" v="1" actId="1076"/>
          <ac:spMkLst>
            <pc:docMk/>
            <pc:sldMk cId="3241496372" sldId="347"/>
            <ac:spMk id="6767" creationId="{5FFF467F-BA7A-0725-D722-4D1556698FF7}"/>
          </ac:spMkLst>
        </pc:spChg>
        <pc:spChg chg="mod">
          <ac:chgData name="Kawanishi Tetsuya" userId="440016e27858312a" providerId="LiveId" clId="{3375B574-6F0B-4947-8917-2B6FAE8D25FD}" dt="2022-11-14T16:13:44.412" v="1" actId="1076"/>
          <ac:spMkLst>
            <pc:docMk/>
            <pc:sldMk cId="3241496372" sldId="347"/>
            <ac:spMk id="6768" creationId="{546550EE-1232-592B-6041-E157C0D7446E}"/>
          </ac:spMkLst>
        </pc:spChg>
        <pc:spChg chg="mod">
          <ac:chgData name="Kawanishi Tetsuya" userId="440016e27858312a" providerId="LiveId" clId="{3375B574-6F0B-4947-8917-2B6FAE8D25FD}" dt="2022-11-14T16:13:44.412" v="1" actId="1076"/>
          <ac:spMkLst>
            <pc:docMk/>
            <pc:sldMk cId="3241496372" sldId="347"/>
            <ac:spMk id="6769" creationId="{0F034206-E71B-32F3-E6BF-921C42BF2418}"/>
          </ac:spMkLst>
        </pc:spChg>
        <pc:spChg chg="mod">
          <ac:chgData name="Kawanishi Tetsuya" userId="440016e27858312a" providerId="LiveId" clId="{3375B574-6F0B-4947-8917-2B6FAE8D25FD}" dt="2022-11-14T16:13:44.412" v="1" actId="1076"/>
          <ac:spMkLst>
            <pc:docMk/>
            <pc:sldMk cId="3241496372" sldId="347"/>
            <ac:spMk id="6770" creationId="{A5AF6C44-535C-BA5C-5A41-3F48ABE96C57}"/>
          </ac:spMkLst>
        </pc:spChg>
        <pc:spChg chg="mod">
          <ac:chgData name="Kawanishi Tetsuya" userId="440016e27858312a" providerId="LiveId" clId="{3375B574-6F0B-4947-8917-2B6FAE8D25FD}" dt="2022-11-14T16:13:44.412" v="1" actId="1076"/>
          <ac:spMkLst>
            <pc:docMk/>
            <pc:sldMk cId="3241496372" sldId="347"/>
            <ac:spMk id="6771" creationId="{C8E93A86-133E-9EA0-3BAD-FE00BC90226B}"/>
          </ac:spMkLst>
        </pc:spChg>
        <pc:spChg chg="mod">
          <ac:chgData name="Kawanishi Tetsuya" userId="440016e27858312a" providerId="LiveId" clId="{3375B574-6F0B-4947-8917-2B6FAE8D25FD}" dt="2022-11-14T16:13:44.412" v="1" actId="1076"/>
          <ac:spMkLst>
            <pc:docMk/>
            <pc:sldMk cId="3241496372" sldId="347"/>
            <ac:spMk id="6772" creationId="{9554B4C2-C389-ACF6-0A5A-2DCE75038259}"/>
          </ac:spMkLst>
        </pc:spChg>
        <pc:spChg chg="mod">
          <ac:chgData name="Kawanishi Tetsuya" userId="440016e27858312a" providerId="LiveId" clId="{3375B574-6F0B-4947-8917-2B6FAE8D25FD}" dt="2022-11-14T16:13:44.412" v="1" actId="1076"/>
          <ac:spMkLst>
            <pc:docMk/>
            <pc:sldMk cId="3241496372" sldId="347"/>
            <ac:spMk id="6773" creationId="{E17C9B5C-80DD-BF73-D8E5-6C7771D7F99C}"/>
          </ac:spMkLst>
        </pc:spChg>
        <pc:spChg chg="mod">
          <ac:chgData name="Kawanishi Tetsuya" userId="440016e27858312a" providerId="LiveId" clId="{3375B574-6F0B-4947-8917-2B6FAE8D25FD}" dt="2022-11-14T16:13:44.412" v="1" actId="1076"/>
          <ac:spMkLst>
            <pc:docMk/>
            <pc:sldMk cId="3241496372" sldId="347"/>
            <ac:spMk id="6774" creationId="{FDA18300-0774-64CF-B084-661450080919}"/>
          </ac:spMkLst>
        </pc:spChg>
        <pc:spChg chg="mod">
          <ac:chgData name="Kawanishi Tetsuya" userId="440016e27858312a" providerId="LiveId" clId="{3375B574-6F0B-4947-8917-2B6FAE8D25FD}" dt="2022-11-14T16:13:44.412" v="1" actId="1076"/>
          <ac:spMkLst>
            <pc:docMk/>
            <pc:sldMk cId="3241496372" sldId="347"/>
            <ac:spMk id="6775" creationId="{7A95548A-0E0B-D5B1-5CE4-0AAAF3B62C3C}"/>
          </ac:spMkLst>
        </pc:spChg>
        <pc:spChg chg="mod">
          <ac:chgData name="Kawanishi Tetsuya" userId="440016e27858312a" providerId="LiveId" clId="{3375B574-6F0B-4947-8917-2B6FAE8D25FD}" dt="2022-11-14T16:13:44.412" v="1" actId="1076"/>
          <ac:spMkLst>
            <pc:docMk/>
            <pc:sldMk cId="3241496372" sldId="347"/>
            <ac:spMk id="6776" creationId="{3342521E-F6F8-32BB-1F62-4E6E2C4B2560}"/>
          </ac:spMkLst>
        </pc:spChg>
        <pc:spChg chg="mod">
          <ac:chgData name="Kawanishi Tetsuya" userId="440016e27858312a" providerId="LiveId" clId="{3375B574-6F0B-4947-8917-2B6FAE8D25FD}" dt="2022-11-14T16:13:44.412" v="1" actId="1076"/>
          <ac:spMkLst>
            <pc:docMk/>
            <pc:sldMk cId="3241496372" sldId="347"/>
            <ac:spMk id="6777" creationId="{3777ED11-5BD5-1428-D8FC-61F859802AE1}"/>
          </ac:spMkLst>
        </pc:spChg>
        <pc:spChg chg="mod">
          <ac:chgData name="Kawanishi Tetsuya" userId="440016e27858312a" providerId="LiveId" clId="{3375B574-6F0B-4947-8917-2B6FAE8D25FD}" dt="2022-11-14T16:13:44.412" v="1" actId="1076"/>
          <ac:spMkLst>
            <pc:docMk/>
            <pc:sldMk cId="3241496372" sldId="347"/>
            <ac:spMk id="6778" creationId="{DF07AEB2-DD47-72B4-CB2A-6D85E6FB472F}"/>
          </ac:spMkLst>
        </pc:spChg>
        <pc:spChg chg="mod">
          <ac:chgData name="Kawanishi Tetsuya" userId="440016e27858312a" providerId="LiveId" clId="{3375B574-6F0B-4947-8917-2B6FAE8D25FD}" dt="2022-11-14T16:13:44.412" v="1" actId="1076"/>
          <ac:spMkLst>
            <pc:docMk/>
            <pc:sldMk cId="3241496372" sldId="347"/>
            <ac:spMk id="6779" creationId="{FED0448F-6318-9928-1990-826B2A314814}"/>
          </ac:spMkLst>
        </pc:spChg>
        <pc:spChg chg="mod">
          <ac:chgData name="Kawanishi Tetsuya" userId="440016e27858312a" providerId="LiveId" clId="{3375B574-6F0B-4947-8917-2B6FAE8D25FD}" dt="2022-11-14T16:13:44.412" v="1" actId="1076"/>
          <ac:spMkLst>
            <pc:docMk/>
            <pc:sldMk cId="3241496372" sldId="347"/>
            <ac:spMk id="6780" creationId="{4B28DFA2-965A-E04E-02E3-B39197F1C3F0}"/>
          </ac:spMkLst>
        </pc:spChg>
        <pc:spChg chg="mod">
          <ac:chgData name="Kawanishi Tetsuya" userId="440016e27858312a" providerId="LiveId" clId="{3375B574-6F0B-4947-8917-2B6FAE8D25FD}" dt="2022-11-14T16:13:44.412" v="1" actId="1076"/>
          <ac:spMkLst>
            <pc:docMk/>
            <pc:sldMk cId="3241496372" sldId="347"/>
            <ac:spMk id="6781" creationId="{65F66526-F5CC-1597-F27F-0270B72F131E}"/>
          </ac:spMkLst>
        </pc:spChg>
        <pc:spChg chg="mod">
          <ac:chgData name="Kawanishi Tetsuya" userId="440016e27858312a" providerId="LiveId" clId="{3375B574-6F0B-4947-8917-2B6FAE8D25FD}" dt="2022-11-14T16:13:44.412" v="1" actId="1076"/>
          <ac:spMkLst>
            <pc:docMk/>
            <pc:sldMk cId="3241496372" sldId="347"/>
            <ac:spMk id="6782" creationId="{7563723E-16E6-EE82-963D-34FC288AD8B3}"/>
          </ac:spMkLst>
        </pc:spChg>
        <pc:spChg chg="mod">
          <ac:chgData name="Kawanishi Tetsuya" userId="440016e27858312a" providerId="LiveId" clId="{3375B574-6F0B-4947-8917-2B6FAE8D25FD}" dt="2022-11-14T16:13:44.412" v="1" actId="1076"/>
          <ac:spMkLst>
            <pc:docMk/>
            <pc:sldMk cId="3241496372" sldId="347"/>
            <ac:spMk id="6783" creationId="{5C03C852-EA2B-BB9F-1062-CDB31E4D31A5}"/>
          </ac:spMkLst>
        </pc:spChg>
        <pc:spChg chg="mod">
          <ac:chgData name="Kawanishi Tetsuya" userId="440016e27858312a" providerId="LiveId" clId="{3375B574-6F0B-4947-8917-2B6FAE8D25FD}" dt="2022-11-14T16:13:44.412" v="1" actId="1076"/>
          <ac:spMkLst>
            <pc:docMk/>
            <pc:sldMk cId="3241496372" sldId="347"/>
            <ac:spMk id="6784" creationId="{243E0E15-E04D-16DB-0D13-BA5A50FC0B3A}"/>
          </ac:spMkLst>
        </pc:spChg>
        <pc:spChg chg="mod">
          <ac:chgData name="Kawanishi Tetsuya" userId="440016e27858312a" providerId="LiveId" clId="{3375B574-6F0B-4947-8917-2B6FAE8D25FD}" dt="2022-11-14T16:13:44.412" v="1" actId="1076"/>
          <ac:spMkLst>
            <pc:docMk/>
            <pc:sldMk cId="3241496372" sldId="347"/>
            <ac:spMk id="6785" creationId="{7CBB24CF-05BF-4258-8175-1BB870D921E1}"/>
          </ac:spMkLst>
        </pc:spChg>
        <pc:spChg chg="mod">
          <ac:chgData name="Kawanishi Tetsuya" userId="440016e27858312a" providerId="LiveId" clId="{3375B574-6F0B-4947-8917-2B6FAE8D25FD}" dt="2022-11-14T16:13:44.412" v="1" actId="1076"/>
          <ac:spMkLst>
            <pc:docMk/>
            <pc:sldMk cId="3241496372" sldId="347"/>
            <ac:spMk id="6786" creationId="{5C314112-CEB8-2F5A-5A6C-B0BB3B2F58F5}"/>
          </ac:spMkLst>
        </pc:spChg>
        <pc:spChg chg="mod">
          <ac:chgData name="Kawanishi Tetsuya" userId="440016e27858312a" providerId="LiveId" clId="{3375B574-6F0B-4947-8917-2B6FAE8D25FD}" dt="2022-11-14T16:13:44.412" v="1" actId="1076"/>
          <ac:spMkLst>
            <pc:docMk/>
            <pc:sldMk cId="3241496372" sldId="347"/>
            <ac:spMk id="6787" creationId="{F15E6FC3-BCF8-FA8E-84D9-B8FD76ECE6EA}"/>
          </ac:spMkLst>
        </pc:spChg>
        <pc:spChg chg="mod">
          <ac:chgData name="Kawanishi Tetsuya" userId="440016e27858312a" providerId="LiveId" clId="{3375B574-6F0B-4947-8917-2B6FAE8D25FD}" dt="2022-11-14T16:13:44.412" v="1" actId="1076"/>
          <ac:spMkLst>
            <pc:docMk/>
            <pc:sldMk cId="3241496372" sldId="347"/>
            <ac:spMk id="6788" creationId="{BC2B9FDF-37F2-2A00-D816-62E8919BB5EE}"/>
          </ac:spMkLst>
        </pc:spChg>
        <pc:spChg chg="mod">
          <ac:chgData name="Kawanishi Tetsuya" userId="440016e27858312a" providerId="LiveId" clId="{3375B574-6F0B-4947-8917-2B6FAE8D25FD}" dt="2022-11-14T16:13:44.412" v="1" actId="1076"/>
          <ac:spMkLst>
            <pc:docMk/>
            <pc:sldMk cId="3241496372" sldId="347"/>
            <ac:spMk id="6789" creationId="{2846430F-00C4-83C3-0EAB-382053526F6E}"/>
          </ac:spMkLst>
        </pc:spChg>
        <pc:spChg chg="mod">
          <ac:chgData name="Kawanishi Tetsuya" userId="440016e27858312a" providerId="LiveId" clId="{3375B574-6F0B-4947-8917-2B6FAE8D25FD}" dt="2022-11-14T16:13:44.412" v="1" actId="1076"/>
          <ac:spMkLst>
            <pc:docMk/>
            <pc:sldMk cId="3241496372" sldId="347"/>
            <ac:spMk id="6790" creationId="{6B144EFC-C2DE-0D4E-0675-BF00A9FAF047}"/>
          </ac:spMkLst>
        </pc:spChg>
        <pc:spChg chg="mod">
          <ac:chgData name="Kawanishi Tetsuya" userId="440016e27858312a" providerId="LiveId" clId="{3375B574-6F0B-4947-8917-2B6FAE8D25FD}" dt="2022-11-14T16:13:44.412" v="1" actId="1076"/>
          <ac:spMkLst>
            <pc:docMk/>
            <pc:sldMk cId="3241496372" sldId="347"/>
            <ac:spMk id="6791" creationId="{E0311E5D-AC03-06E2-D6FD-21CD96275BCC}"/>
          </ac:spMkLst>
        </pc:spChg>
        <pc:spChg chg="mod">
          <ac:chgData name="Kawanishi Tetsuya" userId="440016e27858312a" providerId="LiveId" clId="{3375B574-6F0B-4947-8917-2B6FAE8D25FD}" dt="2022-11-14T16:13:44.412" v="1" actId="1076"/>
          <ac:spMkLst>
            <pc:docMk/>
            <pc:sldMk cId="3241496372" sldId="347"/>
            <ac:spMk id="6792" creationId="{65EF01C4-FA20-AC01-8D0E-D6668B3F027A}"/>
          </ac:spMkLst>
        </pc:spChg>
        <pc:spChg chg="mod">
          <ac:chgData name="Kawanishi Tetsuya" userId="440016e27858312a" providerId="LiveId" clId="{3375B574-6F0B-4947-8917-2B6FAE8D25FD}" dt="2022-11-14T16:13:44.412" v="1" actId="1076"/>
          <ac:spMkLst>
            <pc:docMk/>
            <pc:sldMk cId="3241496372" sldId="347"/>
            <ac:spMk id="6793" creationId="{10F9B9A7-BEF0-D541-EAF5-2D4A6EC2B892}"/>
          </ac:spMkLst>
        </pc:spChg>
        <pc:spChg chg="mod">
          <ac:chgData name="Kawanishi Tetsuya" userId="440016e27858312a" providerId="LiveId" clId="{3375B574-6F0B-4947-8917-2B6FAE8D25FD}" dt="2022-11-14T16:13:44.412" v="1" actId="1076"/>
          <ac:spMkLst>
            <pc:docMk/>
            <pc:sldMk cId="3241496372" sldId="347"/>
            <ac:spMk id="6794" creationId="{0C358CE3-059D-9E42-4B0D-D287741E1F58}"/>
          </ac:spMkLst>
        </pc:spChg>
        <pc:spChg chg="mod">
          <ac:chgData name="Kawanishi Tetsuya" userId="440016e27858312a" providerId="LiveId" clId="{3375B574-6F0B-4947-8917-2B6FAE8D25FD}" dt="2022-11-14T16:13:44.412" v="1" actId="1076"/>
          <ac:spMkLst>
            <pc:docMk/>
            <pc:sldMk cId="3241496372" sldId="347"/>
            <ac:spMk id="6795" creationId="{34ED6231-CDEF-F6B5-7669-71CB340A2606}"/>
          </ac:spMkLst>
        </pc:spChg>
        <pc:spChg chg="mod">
          <ac:chgData name="Kawanishi Tetsuya" userId="440016e27858312a" providerId="LiveId" clId="{3375B574-6F0B-4947-8917-2B6FAE8D25FD}" dt="2022-11-14T16:13:44.412" v="1" actId="1076"/>
          <ac:spMkLst>
            <pc:docMk/>
            <pc:sldMk cId="3241496372" sldId="347"/>
            <ac:spMk id="6796" creationId="{8EE45408-B63E-B998-29C1-F3550F6CBB55}"/>
          </ac:spMkLst>
        </pc:spChg>
        <pc:spChg chg="mod">
          <ac:chgData name="Kawanishi Tetsuya" userId="440016e27858312a" providerId="LiveId" clId="{3375B574-6F0B-4947-8917-2B6FAE8D25FD}" dt="2022-11-14T16:13:44.412" v="1" actId="1076"/>
          <ac:spMkLst>
            <pc:docMk/>
            <pc:sldMk cId="3241496372" sldId="347"/>
            <ac:spMk id="6797" creationId="{09A0D082-2B54-76D8-C093-8F3961BA0EA1}"/>
          </ac:spMkLst>
        </pc:spChg>
        <pc:spChg chg="mod">
          <ac:chgData name="Kawanishi Tetsuya" userId="440016e27858312a" providerId="LiveId" clId="{3375B574-6F0B-4947-8917-2B6FAE8D25FD}" dt="2022-11-14T16:13:44.412" v="1" actId="1076"/>
          <ac:spMkLst>
            <pc:docMk/>
            <pc:sldMk cId="3241496372" sldId="347"/>
            <ac:spMk id="6798" creationId="{83C94715-C1C8-8220-AC5B-1691A205F863}"/>
          </ac:spMkLst>
        </pc:spChg>
        <pc:spChg chg="mod">
          <ac:chgData name="Kawanishi Tetsuya" userId="440016e27858312a" providerId="LiveId" clId="{3375B574-6F0B-4947-8917-2B6FAE8D25FD}" dt="2022-11-14T16:13:44.412" v="1" actId="1076"/>
          <ac:spMkLst>
            <pc:docMk/>
            <pc:sldMk cId="3241496372" sldId="347"/>
            <ac:spMk id="6799" creationId="{FD971AB5-F6C0-AF0A-1B5A-CFA8BB3189CC}"/>
          </ac:spMkLst>
        </pc:spChg>
        <pc:spChg chg="mod">
          <ac:chgData name="Kawanishi Tetsuya" userId="440016e27858312a" providerId="LiveId" clId="{3375B574-6F0B-4947-8917-2B6FAE8D25FD}" dt="2022-11-14T16:13:44.412" v="1" actId="1076"/>
          <ac:spMkLst>
            <pc:docMk/>
            <pc:sldMk cId="3241496372" sldId="347"/>
            <ac:spMk id="6800" creationId="{36FBF4C5-98E1-DF6D-AE0F-432E02C4B878}"/>
          </ac:spMkLst>
        </pc:spChg>
        <pc:spChg chg="mod">
          <ac:chgData name="Kawanishi Tetsuya" userId="440016e27858312a" providerId="LiveId" clId="{3375B574-6F0B-4947-8917-2B6FAE8D25FD}" dt="2022-11-14T16:13:44.412" v="1" actId="1076"/>
          <ac:spMkLst>
            <pc:docMk/>
            <pc:sldMk cId="3241496372" sldId="347"/>
            <ac:spMk id="6801" creationId="{5D099D2B-FF75-D6E6-4F06-AD5C8B5ED641}"/>
          </ac:spMkLst>
        </pc:spChg>
        <pc:spChg chg="mod">
          <ac:chgData name="Kawanishi Tetsuya" userId="440016e27858312a" providerId="LiveId" clId="{3375B574-6F0B-4947-8917-2B6FAE8D25FD}" dt="2022-11-14T16:13:44.412" v="1" actId="1076"/>
          <ac:spMkLst>
            <pc:docMk/>
            <pc:sldMk cId="3241496372" sldId="347"/>
            <ac:spMk id="6802" creationId="{E4E12FD8-8DA3-004B-AC41-475AA5BA2986}"/>
          </ac:spMkLst>
        </pc:spChg>
        <pc:spChg chg="mod">
          <ac:chgData name="Kawanishi Tetsuya" userId="440016e27858312a" providerId="LiveId" clId="{3375B574-6F0B-4947-8917-2B6FAE8D25FD}" dt="2022-11-14T16:13:44.412" v="1" actId="1076"/>
          <ac:spMkLst>
            <pc:docMk/>
            <pc:sldMk cId="3241496372" sldId="347"/>
            <ac:spMk id="6803" creationId="{95EA106E-BBEE-FCD8-10A7-F341FF3C0F24}"/>
          </ac:spMkLst>
        </pc:spChg>
        <pc:spChg chg="mod">
          <ac:chgData name="Kawanishi Tetsuya" userId="440016e27858312a" providerId="LiveId" clId="{3375B574-6F0B-4947-8917-2B6FAE8D25FD}" dt="2022-11-14T16:13:44.412" v="1" actId="1076"/>
          <ac:spMkLst>
            <pc:docMk/>
            <pc:sldMk cId="3241496372" sldId="347"/>
            <ac:spMk id="6804" creationId="{AFCC2762-562F-D36C-AD04-6CF20F6F703A}"/>
          </ac:spMkLst>
        </pc:spChg>
        <pc:spChg chg="mod">
          <ac:chgData name="Kawanishi Tetsuya" userId="440016e27858312a" providerId="LiveId" clId="{3375B574-6F0B-4947-8917-2B6FAE8D25FD}" dt="2022-11-14T16:13:44.412" v="1" actId="1076"/>
          <ac:spMkLst>
            <pc:docMk/>
            <pc:sldMk cId="3241496372" sldId="347"/>
            <ac:spMk id="6805" creationId="{7798C20A-C648-29C9-4064-1A61F3FD4F8B}"/>
          </ac:spMkLst>
        </pc:spChg>
        <pc:spChg chg="mod">
          <ac:chgData name="Kawanishi Tetsuya" userId="440016e27858312a" providerId="LiveId" clId="{3375B574-6F0B-4947-8917-2B6FAE8D25FD}" dt="2022-11-14T16:13:44.412" v="1" actId="1076"/>
          <ac:spMkLst>
            <pc:docMk/>
            <pc:sldMk cId="3241496372" sldId="347"/>
            <ac:spMk id="6806" creationId="{C5E2E86E-8165-C7B9-5AF3-7CFC91088009}"/>
          </ac:spMkLst>
        </pc:spChg>
        <pc:spChg chg="mod">
          <ac:chgData name="Kawanishi Tetsuya" userId="440016e27858312a" providerId="LiveId" clId="{3375B574-6F0B-4947-8917-2B6FAE8D25FD}" dt="2022-11-14T16:13:44.412" v="1" actId="1076"/>
          <ac:spMkLst>
            <pc:docMk/>
            <pc:sldMk cId="3241496372" sldId="347"/>
            <ac:spMk id="6807" creationId="{0E62E648-DCD6-6AB4-0B7C-A69BB47EEA7F}"/>
          </ac:spMkLst>
        </pc:spChg>
        <pc:spChg chg="mod">
          <ac:chgData name="Kawanishi Tetsuya" userId="440016e27858312a" providerId="LiveId" clId="{3375B574-6F0B-4947-8917-2B6FAE8D25FD}" dt="2022-11-14T16:13:44.412" v="1" actId="1076"/>
          <ac:spMkLst>
            <pc:docMk/>
            <pc:sldMk cId="3241496372" sldId="347"/>
            <ac:spMk id="6808" creationId="{415C065C-0A49-E02E-A883-B638071FF956}"/>
          </ac:spMkLst>
        </pc:spChg>
        <pc:spChg chg="mod">
          <ac:chgData name="Kawanishi Tetsuya" userId="440016e27858312a" providerId="LiveId" clId="{3375B574-6F0B-4947-8917-2B6FAE8D25FD}" dt="2022-11-14T16:13:44.412" v="1" actId="1076"/>
          <ac:spMkLst>
            <pc:docMk/>
            <pc:sldMk cId="3241496372" sldId="347"/>
            <ac:spMk id="6809" creationId="{BEBE110B-EC26-4941-DB9D-514B7E2C911A}"/>
          </ac:spMkLst>
        </pc:spChg>
        <pc:spChg chg="mod">
          <ac:chgData name="Kawanishi Tetsuya" userId="440016e27858312a" providerId="LiveId" clId="{3375B574-6F0B-4947-8917-2B6FAE8D25FD}" dt="2022-11-14T16:13:44.412" v="1" actId="1076"/>
          <ac:spMkLst>
            <pc:docMk/>
            <pc:sldMk cId="3241496372" sldId="347"/>
            <ac:spMk id="6810" creationId="{055493D7-9E73-E9BD-38AC-30D902A3A708}"/>
          </ac:spMkLst>
        </pc:spChg>
        <pc:spChg chg="mod">
          <ac:chgData name="Kawanishi Tetsuya" userId="440016e27858312a" providerId="LiveId" clId="{3375B574-6F0B-4947-8917-2B6FAE8D25FD}" dt="2022-11-14T16:13:44.412" v="1" actId="1076"/>
          <ac:spMkLst>
            <pc:docMk/>
            <pc:sldMk cId="3241496372" sldId="347"/>
            <ac:spMk id="6811" creationId="{575C0D2E-E2D2-B59A-89C2-1D58233B9A9E}"/>
          </ac:spMkLst>
        </pc:spChg>
        <pc:spChg chg="mod">
          <ac:chgData name="Kawanishi Tetsuya" userId="440016e27858312a" providerId="LiveId" clId="{3375B574-6F0B-4947-8917-2B6FAE8D25FD}" dt="2022-11-14T16:13:44.412" v="1" actId="1076"/>
          <ac:spMkLst>
            <pc:docMk/>
            <pc:sldMk cId="3241496372" sldId="347"/>
            <ac:spMk id="6812" creationId="{77CCCE6B-A21D-E304-82E1-EB90317B5803}"/>
          </ac:spMkLst>
        </pc:spChg>
        <pc:spChg chg="mod">
          <ac:chgData name="Kawanishi Tetsuya" userId="440016e27858312a" providerId="LiveId" clId="{3375B574-6F0B-4947-8917-2B6FAE8D25FD}" dt="2022-11-14T16:13:44.412" v="1" actId="1076"/>
          <ac:spMkLst>
            <pc:docMk/>
            <pc:sldMk cId="3241496372" sldId="347"/>
            <ac:spMk id="6813" creationId="{72A68A8F-4B90-BA22-6532-1330F15B5774}"/>
          </ac:spMkLst>
        </pc:spChg>
        <pc:spChg chg="mod">
          <ac:chgData name="Kawanishi Tetsuya" userId="440016e27858312a" providerId="LiveId" clId="{3375B574-6F0B-4947-8917-2B6FAE8D25FD}" dt="2022-11-14T16:13:44.412" v="1" actId="1076"/>
          <ac:spMkLst>
            <pc:docMk/>
            <pc:sldMk cId="3241496372" sldId="347"/>
            <ac:spMk id="6814" creationId="{4D85629F-62A8-CBDF-298A-C514C93E2F66}"/>
          </ac:spMkLst>
        </pc:spChg>
        <pc:spChg chg="mod">
          <ac:chgData name="Kawanishi Tetsuya" userId="440016e27858312a" providerId="LiveId" clId="{3375B574-6F0B-4947-8917-2B6FAE8D25FD}" dt="2022-11-14T16:13:44.412" v="1" actId="1076"/>
          <ac:spMkLst>
            <pc:docMk/>
            <pc:sldMk cId="3241496372" sldId="347"/>
            <ac:spMk id="6815" creationId="{186F99F5-E03F-2F6D-EDB9-9018693EE4B5}"/>
          </ac:spMkLst>
        </pc:spChg>
        <pc:spChg chg="mod">
          <ac:chgData name="Kawanishi Tetsuya" userId="440016e27858312a" providerId="LiveId" clId="{3375B574-6F0B-4947-8917-2B6FAE8D25FD}" dt="2022-11-14T16:13:44.412" v="1" actId="1076"/>
          <ac:spMkLst>
            <pc:docMk/>
            <pc:sldMk cId="3241496372" sldId="347"/>
            <ac:spMk id="6816" creationId="{80E3999F-3A32-25C5-6786-47D8F53851BC}"/>
          </ac:spMkLst>
        </pc:spChg>
        <pc:spChg chg="mod">
          <ac:chgData name="Kawanishi Tetsuya" userId="440016e27858312a" providerId="LiveId" clId="{3375B574-6F0B-4947-8917-2B6FAE8D25FD}" dt="2022-11-14T16:13:44.412" v="1" actId="1076"/>
          <ac:spMkLst>
            <pc:docMk/>
            <pc:sldMk cId="3241496372" sldId="347"/>
            <ac:spMk id="6817" creationId="{0FA1D353-7CCA-11B3-8EAA-89504491B549}"/>
          </ac:spMkLst>
        </pc:spChg>
        <pc:spChg chg="mod">
          <ac:chgData name="Kawanishi Tetsuya" userId="440016e27858312a" providerId="LiveId" clId="{3375B574-6F0B-4947-8917-2B6FAE8D25FD}" dt="2022-11-14T16:13:44.412" v="1" actId="1076"/>
          <ac:spMkLst>
            <pc:docMk/>
            <pc:sldMk cId="3241496372" sldId="347"/>
            <ac:spMk id="6818" creationId="{A0C740E6-840F-C6E0-CB5F-7FDD1B524F67}"/>
          </ac:spMkLst>
        </pc:spChg>
        <pc:spChg chg="mod">
          <ac:chgData name="Kawanishi Tetsuya" userId="440016e27858312a" providerId="LiveId" clId="{3375B574-6F0B-4947-8917-2B6FAE8D25FD}" dt="2022-11-14T16:13:44.412" v="1" actId="1076"/>
          <ac:spMkLst>
            <pc:docMk/>
            <pc:sldMk cId="3241496372" sldId="347"/>
            <ac:spMk id="6819" creationId="{67A00C14-20E9-0B58-E28D-B3C41CAD163F}"/>
          </ac:spMkLst>
        </pc:spChg>
        <pc:spChg chg="mod">
          <ac:chgData name="Kawanishi Tetsuya" userId="440016e27858312a" providerId="LiveId" clId="{3375B574-6F0B-4947-8917-2B6FAE8D25FD}" dt="2022-11-14T16:13:44.412" v="1" actId="1076"/>
          <ac:spMkLst>
            <pc:docMk/>
            <pc:sldMk cId="3241496372" sldId="347"/>
            <ac:spMk id="6820" creationId="{A9342B45-262C-B48D-1440-2A2641AA0E96}"/>
          </ac:spMkLst>
        </pc:spChg>
        <pc:spChg chg="mod">
          <ac:chgData name="Kawanishi Tetsuya" userId="440016e27858312a" providerId="LiveId" clId="{3375B574-6F0B-4947-8917-2B6FAE8D25FD}" dt="2022-11-14T16:13:44.412" v="1" actId="1076"/>
          <ac:spMkLst>
            <pc:docMk/>
            <pc:sldMk cId="3241496372" sldId="347"/>
            <ac:spMk id="6821" creationId="{BB613346-FA1A-7160-FDF9-B7448773C721}"/>
          </ac:spMkLst>
        </pc:spChg>
        <pc:spChg chg="mod">
          <ac:chgData name="Kawanishi Tetsuya" userId="440016e27858312a" providerId="LiveId" clId="{3375B574-6F0B-4947-8917-2B6FAE8D25FD}" dt="2022-11-14T16:13:44.412" v="1" actId="1076"/>
          <ac:spMkLst>
            <pc:docMk/>
            <pc:sldMk cId="3241496372" sldId="347"/>
            <ac:spMk id="6822" creationId="{60BD5527-BF26-84B4-4E08-7BE68C4EF1C7}"/>
          </ac:spMkLst>
        </pc:spChg>
        <pc:spChg chg="mod">
          <ac:chgData name="Kawanishi Tetsuya" userId="440016e27858312a" providerId="LiveId" clId="{3375B574-6F0B-4947-8917-2B6FAE8D25FD}" dt="2022-11-14T16:13:44.412" v="1" actId="1076"/>
          <ac:spMkLst>
            <pc:docMk/>
            <pc:sldMk cId="3241496372" sldId="347"/>
            <ac:spMk id="6823" creationId="{470C5865-2D83-62CE-27C1-D3860DDE1B56}"/>
          </ac:spMkLst>
        </pc:spChg>
        <pc:spChg chg="mod">
          <ac:chgData name="Kawanishi Tetsuya" userId="440016e27858312a" providerId="LiveId" clId="{3375B574-6F0B-4947-8917-2B6FAE8D25FD}" dt="2022-11-14T16:13:44.412" v="1" actId="1076"/>
          <ac:spMkLst>
            <pc:docMk/>
            <pc:sldMk cId="3241496372" sldId="347"/>
            <ac:spMk id="6824" creationId="{C31670AF-90D8-D845-7C7A-A184D1E08C6C}"/>
          </ac:spMkLst>
        </pc:spChg>
        <pc:spChg chg="mod">
          <ac:chgData name="Kawanishi Tetsuya" userId="440016e27858312a" providerId="LiveId" clId="{3375B574-6F0B-4947-8917-2B6FAE8D25FD}" dt="2022-11-14T16:13:44.412" v="1" actId="1076"/>
          <ac:spMkLst>
            <pc:docMk/>
            <pc:sldMk cId="3241496372" sldId="347"/>
            <ac:spMk id="6825" creationId="{AC2CFEB3-F9F0-3814-FBE7-663567EEFB1D}"/>
          </ac:spMkLst>
        </pc:spChg>
        <pc:spChg chg="mod">
          <ac:chgData name="Kawanishi Tetsuya" userId="440016e27858312a" providerId="LiveId" clId="{3375B574-6F0B-4947-8917-2B6FAE8D25FD}" dt="2022-11-14T16:13:44.412" v="1" actId="1076"/>
          <ac:spMkLst>
            <pc:docMk/>
            <pc:sldMk cId="3241496372" sldId="347"/>
            <ac:spMk id="6826" creationId="{899F51C6-DB90-3E28-33E2-7954F7D04F79}"/>
          </ac:spMkLst>
        </pc:spChg>
        <pc:spChg chg="mod">
          <ac:chgData name="Kawanishi Tetsuya" userId="440016e27858312a" providerId="LiveId" clId="{3375B574-6F0B-4947-8917-2B6FAE8D25FD}" dt="2022-11-14T16:13:44.412" v="1" actId="1076"/>
          <ac:spMkLst>
            <pc:docMk/>
            <pc:sldMk cId="3241496372" sldId="347"/>
            <ac:spMk id="6827" creationId="{39A71A1C-66C6-F4BA-1712-D0079F2FD398}"/>
          </ac:spMkLst>
        </pc:spChg>
        <pc:spChg chg="mod">
          <ac:chgData name="Kawanishi Tetsuya" userId="440016e27858312a" providerId="LiveId" clId="{3375B574-6F0B-4947-8917-2B6FAE8D25FD}" dt="2022-11-14T16:13:44.412" v="1" actId="1076"/>
          <ac:spMkLst>
            <pc:docMk/>
            <pc:sldMk cId="3241496372" sldId="347"/>
            <ac:spMk id="6828" creationId="{32944AB2-8CFA-DB9C-25DE-442146C9956C}"/>
          </ac:spMkLst>
        </pc:spChg>
        <pc:spChg chg="mod">
          <ac:chgData name="Kawanishi Tetsuya" userId="440016e27858312a" providerId="LiveId" clId="{3375B574-6F0B-4947-8917-2B6FAE8D25FD}" dt="2022-11-14T16:13:44.412" v="1" actId="1076"/>
          <ac:spMkLst>
            <pc:docMk/>
            <pc:sldMk cId="3241496372" sldId="347"/>
            <ac:spMk id="6829" creationId="{088F79B7-44B0-A144-BC67-0C971A6196E2}"/>
          </ac:spMkLst>
        </pc:spChg>
        <pc:spChg chg="mod">
          <ac:chgData name="Kawanishi Tetsuya" userId="440016e27858312a" providerId="LiveId" clId="{3375B574-6F0B-4947-8917-2B6FAE8D25FD}" dt="2022-11-14T16:13:44.412" v="1" actId="1076"/>
          <ac:spMkLst>
            <pc:docMk/>
            <pc:sldMk cId="3241496372" sldId="347"/>
            <ac:spMk id="6830" creationId="{8FC931BA-7E86-320D-103D-11CCE4563D7C}"/>
          </ac:spMkLst>
        </pc:spChg>
        <pc:spChg chg="mod">
          <ac:chgData name="Kawanishi Tetsuya" userId="440016e27858312a" providerId="LiveId" clId="{3375B574-6F0B-4947-8917-2B6FAE8D25FD}" dt="2022-11-14T16:13:44.412" v="1" actId="1076"/>
          <ac:spMkLst>
            <pc:docMk/>
            <pc:sldMk cId="3241496372" sldId="347"/>
            <ac:spMk id="6831" creationId="{82799126-714C-F31F-1470-EB0DA8FD54FF}"/>
          </ac:spMkLst>
        </pc:spChg>
        <pc:spChg chg="mod">
          <ac:chgData name="Kawanishi Tetsuya" userId="440016e27858312a" providerId="LiveId" clId="{3375B574-6F0B-4947-8917-2B6FAE8D25FD}" dt="2022-11-14T16:13:44.412" v="1" actId="1076"/>
          <ac:spMkLst>
            <pc:docMk/>
            <pc:sldMk cId="3241496372" sldId="347"/>
            <ac:spMk id="6832" creationId="{0558F3E9-E427-300B-C9B1-816EEB679671}"/>
          </ac:spMkLst>
        </pc:spChg>
        <pc:spChg chg="mod">
          <ac:chgData name="Kawanishi Tetsuya" userId="440016e27858312a" providerId="LiveId" clId="{3375B574-6F0B-4947-8917-2B6FAE8D25FD}" dt="2022-11-14T16:13:44.412" v="1" actId="1076"/>
          <ac:spMkLst>
            <pc:docMk/>
            <pc:sldMk cId="3241496372" sldId="347"/>
            <ac:spMk id="6833" creationId="{AB0BF52F-E043-6003-B6CD-E84FE8661F42}"/>
          </ac:spMkLst>
        </pc:spChg>
        <pc:spChg chg="mod">
          <ac:chgData name="Kawanishi Tetsuya" userId="440016e27858312a" providerId="LiveId" clId="{3375B574-6F0B-4947-8917-2B6FAE8D25FD}" dt="2022-11-14T16:13:44.412" v="1" actId="1076"/>
          <ac:spMkLst>
            <pc:docMk/>
            <pc:sldMk cId="3241496372" sldId="347"/>
            <ac:spMk id="6834" creationId="{CF668671-4C24-2489-A200-6F22BA4A002A}"/>
          </ac:spMkLst>
        </pc:spChg>
        <pc:spChg chg="mod">
          <ac:chgData name="Kawanishi Tetsuya" userId="440016e27858312a" providerId="LiveId" clId="{3375B574-6F0B-4947-8917-2B6FAE8D25FD}" dt="2022-11-14T16:13:44.412" v="1" actId="1076"/>
          <ac:spMkLst>
            <pc:docMk/>
            <pc:sldMk cId="3241496372" sldId="347"/>
            <ac:spMk id="6835" creationId="{54D7DB69-5CCD-EB22-A2E6-F47A7B0B5123}"/>
          </ac:spMkLst>
        </pc:spChg>
        <pc:spChg chg="mod">
          <ac:chgData name="Kawanishi Tetsuya" userId="440016e27858312a" providerId="LiveId" clId="{3375B574-6F0B-4947-8917-2B6FAE8D25FD}" dt="2022-11-14T16:13:44.412" v="1" actId="1076"/>
          <ac:spMkLst>
            <pc:docMk/>
            <pc:sldMk cId="3241496372" sldId="347"/>
            <ac:spMk id="6836" creationId="{F695FD91-C809-BCDD-4B71-47496118D087}"/>
          </ac:spMkLst>
        </pc:spChg>
        <pc:spChg chg="mod">
          <ac:chgData name="Kawanishi Tetsuya" userId="440016e27858312a" providerId="LiveId" clId="{3375B574-6F0B-4947-8917-2B6FAE8D25FD}" dt="2022-11-14T16:13:44.412" v="1" actId="1076"/>
          <ac:spMkLst>
            <pc:docMk/>
            <pc:sldMk cId="3241496372" sldId="347"/>
            <ac:spMk id="6837" creationId="{12F3E058-0031-C621-C669-1F02E59B4AE8}"/>
          </ac:spMkLst>
        </pc:spChg>
        <pc:spChg chg="mod">
          <ac:chgData name="Kawanishi Tetsuya" userId="440016e27858312a" providerId="LiveId" clId="{3375B574-6F0B-4947-8917-2B6FAE8D25FD}" dt="2022-11-14T16:13:44.412" v="1" actId="1076"/>
          <ac:spMkLst>
            <pc:docMk/>
            <pc:sldMk cId="3241496372" sldId="347"/>
            <ac:spMk id="6838" creationId="{2216CD49-577C-80F7-02AB-0C3A2CA8D6CB}"/>
          </ac:spMkLst>
        </pc:spChg>
        <pc:spChg chg="mod">
          <ac:chgData name="Kawanishi Tetsuya" userId="440016e27858312a" providerId="LiveId" clId="{3375B574-6F0B-4947-8917-2B6FAE8D25FD}" dt="2022-11-14T16:13:44.412" v="1" actId="1076"/>
          <ac:spMkLst>
            <pc:docMk/>
            <pc:sldMk cId="3241496372" sldId="347"/>
            <ac:spMk id="6839" creationId="{7F053ED2-C4C2-C2DF-2177-BB4C3C322309}"/>
          </ac:spMkLst>
        </pc:spChg>
        <pc:spChg chg="mod">
          <ac:chgData name="Kawanishi Tetsuya" userId="440016e27858312a" providerId="LiveId" clId="{3375B574-6F0B-4947-8917-2B6FAE8D25FD}" dt="2022-11-14T16:13:44.412" v="1" actId="1076"/>
          <ac:spMkLst>
            <pc:docMk/>
            <pc:sldMk cId="3241496372" sldId="347"/>
            <ac:spMk id="6840" creationId="{9666F4DA-3E91-975F-829A-2605CDD0D5B6}"/>
          </ac:spMkLst>
        </pc:spChg>
        <pc:spChg chg="mod">
          <ac:chgData name="Kawanishi Tetsuya" userId="440016e27858312a" providerId="LiveId" clId="{3375B574-6F0B-4947-8917-2B6FAE8D25FD}" dt="2022-11-14T16:13:44.412" v="1" actId="1076"/>
          <ac:spMkLst>
            <pc:docMk/>
            <pc:sldMk cId="3241496372" sldId="347"/>
            <ac:spMk id="6841" creationId="{ED272E3E-CE54-1E2A-31AD-58B447553DA1}"/>
          </ac:spMkLst>
        </pc:spChg>
        <pc:spChg chg="mod">
          <ac:chgData name="Kawanishi Tetsuya" userId="440016e27858312a" providerId="LiveId" clId="{3375B574-6F0B-4947-8917-2B6FAE8D25FD}" dt="2022-11-14T16:13:44.412" v="1" actId="1076"/>
          <ac:spMkLst>
            <pc:docMk/>
            <pc:sldMk cId="3241496372" sldId="347"/>
            <ac:spMk id="6842" creationId="{EC93FAA6-5C75-7E14-AC8A-A83B2C7B9FC5}"/>
          </ac:spMkLst>
        </pc:spChg>
        <pc:spChg chg="mod">
          <ac:chgData name="Kawanishi Tetsuya" userId="440016e27858312a" providerId="LiveId" clId="{3375B574-6F0B-4947-8917-2B6FAE8D25FD}" dt="2022-11-14T16:13:44.412" v="1" actId="1076"/>
          <ac:spMkLst>
            <pc:docMk/>
            <pc:sldMk cId="3241496372" sldId="347"/>
            <ac:spMk id="6843" creationId="{086C7163-0C06-9D03-6CDA-043740E7CFF3}"/>
          </ac:spMkLst>
        </pc:spChg>
        <pc:spChg chg="mod">
          <ac:chgData name="Kawanishi Tetsuya" userId="440016e27858312a" providerId="LiveId" clId="{3375B574-6F0B-4947-8917-2B6FAE8D25FD}" dt="2022-11-14T16:13:44.412" v="1" actId="1076"/>
          <ac:spMkLst>
            <pc:docMk/>
            <pc:sldMk cId="3241496372" sldId="347"/>
            <ac:spMk id="6844" creationId="{03D5E854-ADAC-73B8-B77D-9E3C39FC66ED}"/>
          </ac:spMkLst>
        </pc:spChg>
        <pc:spChg chg="mod">
          <ac:chgData name="Kawanishi Tetsuya" userId="440016e27858312a" providerId="LiveId" clId="{3375B574-6F0B-4947-8917-2B6FAE8D25FD}" dt="2022-11-14T16:13:44.412" v="1" actId="1076"/>
          <ac:spMkLst>
            <pc:docMk/>
            <pc:sldMk cId="3241496372" sldId="347"/>
            <ac:spMk id="6845" creationId="{F5B37991-E5D6-254A-FD77-627372234822}"/>
          </ac:spMkLst>
        </pc:spChg>
        <pc:spChg chg="mod">
          <ac:chgData name="Kawanishi Tetsuya" userId="440016e27858312a" providerId="LiveId" clId="{3375B574-6F0B-4947-8917-2B6FAE8D25FD}" dt="2022-11-14T16:13:44.412" v="1" actId="1076"/>
          <ac:spMkLst>
            <pc:docMk/>
            <pc:sldMk cId="3241496372" sldId="347"/>
            <ac:spMk id="6846" creationId="{7E66875A-E31D-CC09-489A-3FF06435C9D1}"/>
          </ac:spMkLst>
        </pc:spChg>
        <pc:spChg chg="mod">
          <ac:chgData name="Kawanishi Tetsuya" userId="440016e27858312a" providerId="LiveId" clId="{3375B574-6F0B-4947-8917-2B6FAE8D25FD}" dt="2022-11-14T16:13:44.412" v="1" actId="1076"/>
          <ac:spMkLst>
            <pc:docMk/>
            <pc:sldMk cId="3241496372" sldId="347"/>
            <ac:spMk id="6847" creationId="{EEAFD1D5-5CBC-21A0-D4A7-8B8ACBFB4C3E}"/>
          </ac:spMkLst>
        </pc:spChg>
        <pc:spChg chg="mod">
          <ac:chgData name="Kawanishi Tetsuya" userId="440016e27858312a" providerId="LiveId" clId="{3375B574-6F0B-4947-8917-2B6FAE8D25FD}" dt="2022-11-14T16:13:44.412" v="1" actId="1076"/>
          <ac:spMkLst>
            <pc:docMk/>
            <pc:sldMk cId="3241496372" sldId="347"/>
            <ac:spMk id="6848" creationId="{A38F2E01-1514-E08A-5AAC-5C301C99859F}"/>
          </ac:spMkLst>
        </pc:spChg>
        <pc:spChg chg="mod">
          <ac:chgData name="Kawanishi Tetsuya" userId="440016e27858312a" providerId="LiveId" clId="{3375B574-6F0B-4947-8917-2B6FAE8D25FD}" dt="2022-11-14T16:13:44.412" v="1" actId="1076"/>
          <ac:spMkLst>
            <pc:docMk/>
            <pc:sldMk cId="3241496372" sldId="347"/>
            <ac:spMk id="6849" creationId="{B305CF1D-8F16-C5DE-3103-F39E97775AD4}"/>
          </ac:spMkLst>
        </pc:spChg>
        <pc:spChg chg="mod">
          <ac:chgData name="Kawanishi Tetsuya" userId="440016e27858312a" providerId="LiveId" clId="{3375B574-6F0B-4947-8917-2B6FAE8D25FD}" dt="2022-11-14T16:13:44.412" v="1" actId="1076"/>
          <ac:spMkLst>
            <pc:docMk/>
            <pc:sldMk cId="3241496372" sldId="347"/>
            <ac:spMk id="6850" creationId="{5433584C-F4C9-9497-BA0C-DED0BAFAEE8A}"/>
          </ac:spMkLst>
        </pc:spChg>
        <pc:spChg chg="mod">
          <ac:chgData name="Kawanishi Tetsuya" userId="440016e27858312a" providerId="LiveId" clId="{3375B574-6F0B-4947-8917-2B6FAE8D25FD}" dt="2022-11-14T16:13:44.412" v="1" actId="1076"/>
          <ac:spMkLst>
            <pc:docMk/>
            <pc:sldMk cId="3241496372" sldId="347"/>
            <ac:spMk id="6851" creationId="{4FAD2C24-D2C0-00E0-1833-FE22B3F3705D}"/>
          </ac:spMkLst>
        </pc:spChg>
        <pc:spChg chg="mod">
          <ac:chgData name="Kawanishi Tetsuya" userId="440016e27858312a" providerId="LiveId" clId="{3375B574-6F0B-4947-8917-2B6FAE8D25FD}" dt="2022-11-14T16:13:44.412" v="1" actId="1076"/>
          <ac:spMkLst>
            <pc:docMk/>
            <pc:sldMk cId="3241496372" sldId="347"/>
            <ac:spMk id="6852" creationId="{73D8F3CC-2FFA-1BE5-C6E7-05765EC4D98B}"/>
          </ac:spMkLst>
        </pc:spChg>
        <pc:spChg chg="mod">
          <ac:chgData name="Kawanishi Tetsuya" userId="440016e27858312a" providerId="LiveId" clId="{3375B574-6F0B-4947-8917-2B6FAE8D25FD}" dt="2022-11-14T16:13:44.412" v="1" actId="1076"/>
          <ac:spMkLst>
            <pc:docMk/>
            <pc:sldMk cId="3241496372" sldId="347"/>
            <ac:spMk id="6853" creationId="{D4BBA321-6974-D64C-FDD0-C039B5AD35E9}"/>
          </ac:spMkLst>
        </pc:spChg>
        <pc:spChg chg="mod">
          <ac:chgData name="Kawanishi Tetsuya" userId="440016e27858312a" providerId="LiveId" clId="{3375B574-6F0B-4947-8917-2B6FAE8D25FD}" dt="2022-11-14T16:13:44.412" v="1" actId="1076"/>
          <ac:spMkLst>
            <pc:docMk/>
            <pc:sldMk cId="3241496372" sldId="347"/>
            <ac:spMk id="6854" creationId="{1FDFF0D7-20EF-F680-101B-C765A72C1275}"/>
          </ac:spMkLst>
        </pc:spChg>
        <pc:spChg chg="mod">
          <ac:chgData name="Kawanishi Tetsuya" userId="440016e27858312a" providerId="LiveId" clId="{3375B574-6F0B-4947-8917-2B6FAE8D25FD}" dt="2022-11-14T16:13:44.412" v="1" actId="1076"/>
          <ac:spMkLst>
            <pc:docMk/>
            <pc:sldMk cId="3241496372" sldId="347"/>
            <ac:spMk id="6855" creationId="{1C7DE77D-8121-0D72-99FA-45DA02BA105A}"/>
          </ac:spMkLst>
        </pc:spChg>
        <pc:spChg chg="mod">
          <ac:chgData name="Kawanishi Tetsuya" userId="440016e27858312a" providerId="LiveId" clId="{3375B574-6F0B-4947-8917-2B6FAE8D25FD}" dt="2022-11-14T16:13:44.412" v="1" actId="1076"/>
          <ac:spMkLst>
            <pc:docMk/>
            <pc:sldMk cId="3241496372" sldId="347"/>
            <ac:spMk id="6856" creationId="{DBF811F5-13AE-9992-7002-CC8211F17009}"/>
          </ac:spMkLst>
        </pc:spChg>
        <pc:spChg chg="mod">
          <ac:chgData name="Kawanishi Tetsuya" userId="440016e27858312a" providerId="LiveId" clId="{3375B574-6F0B-4947-8917-2B6FAE8D25FD}" dt="2022-11-14T16:13:44.412" v="1" actId="1076"/>
          <ac:spMkLst>
            <pc:docMk/>
            <pc:sldMk cId="3241496372" sldId="347"/>
            <ac:spMk id="6857" creationId="{D662770E-11D4-7978-A546-89CCA54F85F9}"/>
          </ac:spMkLst>
        </pc:spChg>
        <pc:spChg chg="mod">
          <ac:chgData name="Kawanishi Tetsuya" userId="440016e27858312a" providerId="LiveId" clId="{3375B574-6F0B-4947-8917-2B6FAE8D25FD}" dt="2022-11-14T16:13:44.412" v="1" actId="1076"/>
          <ac:spMkLst>
            <pc:docMk/>
            <pc:sldMk cId="3241496372" sldId="347"/>
            <ac:spMk id="6858" creationId="{C4C02347-7350-ECC5-89E4-0E0AD8608803}"/>
          </ac:spMkLst>
        </pc:spChg>
        <pc:spChg chg="mod">
          <ac:chgData name="Kawanishi Tetsuya" userId="440016e27858312a" providerId="LiveId" clId="{3375B574-6F0B-4947-8917-2B6FAE8D25FD}" dt="2022-11-14T16:13:44.412" v="1" actId="1076"/>
          <ac:spMkLst>
            <pc:docMk/>
            <pc:sldMk cId="3241496372" sldId="347"/>
            <ac:spMk id="6859" creationId="{A1AA453A-35E0-6E27-34C2-4A9A680B8E65}"/>
          </ac:spMkLst>
        </pc:spChg>
        <pc:spChg chg="mod">
          <ac:chgData name="Kawanishi Tetsuya" userId="440016e27858312a" providerId="LiveId" clId="{3375B574-6F0B-4947-8917-2B6FAE8D25FD}" dt="2022-11-14T16:13:44.412" v="1" actId="1076"/>
          <ac:spMkLst>
            <pc:docMk/>
            <pc:sldMk cId="3241496372" sldId="347"/>
            <ac:spMk id="6860" creationId="{DB77B6E3-BE79-3830-491E-479A3FA88628}"/>
          </ac:spMkLst>
        </pc:spChg>
        <pc:spChg chg="mod">
          <ac:chgData name="Kawanishi Tetsuya" userId="440016e27858312a" providerId="LiveId" clId="{3375B574-6F0B-4947-8917-2B6FAE8D25FD}" dt="2022-11-14T16:13:44.412" v="1" actId="1076"/>
          <ac:spMkLst>
            <pc:docMk/>
            <pc:sldMk cId="3241496372" sldId="347"/>
            <ac:spMk id="6861" creationId="{EE5B8197-88D6-3A04-8B52-090F26B1F8AB}"/>
          </ac:spMkLst>
        </pc:spChg>
        <pc:spChg chg="mod">
          <ac:chgData name="Kawanishi Tetsuya" userId="440016e27858312a" providerId="LiveId" clId="{3375B574-6F0B-4947-8917-2B6FAE8D25FD}" dt="2022-11-14T16:13:44.412" v="1" actId="1076"/>
          <ac:spMkLst>
            <pc:docMk/>
            <pc:sldMk cId="3241496372" sldId="347"/>
            <ac:spMk id="6862" creationId="{05C2392B-0096-0AB1-B63A-EC9D57EA916C}"/>
          </ac:spMkLst>
        </pc:spChg>
        <pc:spChg chg="mod">
          <ac:chgData name="Kawanishi Tetsuya" userId="440016e27858312a" providerId="LiveId" clId="{3375B574-6F0B-4947-8917-2B6FAE8D25FD}" dt="2022-11-14T16:13:44.412" v="1" actId="1076"/>
          <ac:spMkLst>
            <pc:docMk/>
            <pc:sldMk cId="3241496372" sldId="347"/>
            <ac:spMk id="6863" creationId="{DEAC269A-1A29-9AAC-64A1-1821217BC794}"/>
          </ac:spMkLst>
        </pc:spChg>
        <pc:spChg chg="mod">
          <ac:chgData name="Kawanishi Tetsuya" userId="440016e27858312a" providerId="LiveId" clId="{3375B574-6F0B-4947-8917-2B6FAE8D25FD}" dt="2022-11-14T16:13:44.412" v="1" actId="1076"/>
          <ac:spMkLst>
            <pc:docMk/>
            <pc:sldMk cId="3241496372" sldId="347"/>
            <ac:spMk id="6864" creationId="{6BEE5087-FFA2-B1AD-6744-583ED94BC712}"/>
          </ac:spMkLst>
        </pc:spChg>
        <pc:spChg chg="mod">
          <ac:chgData name="Kawanishi Tetsuya" userId="440016e27858312a" providerId="LiveId" clId="{3375B574-6F0B-4947-8917-2B6FAE8D25FD}" dt="2022-11-14T16:13:44.412" v="1" actId="1076"/>
          <ac:spMkLst>
            <pc:docMk/>
            <pc:sldMk cId="3241496372" sldId="347"/>
            <ac:spMk id="6865" creationId="{8F191FB5-1F56-F468-091F-1045BE2DD8EC}"/>
          </ac:spMkLst>
        </pc:spChg>
        <pc:spChg chg="mod">
          <ac:chgData name="Kawanishi Tetsuya" userId="440016e27858312a" providerId="LiveId" clId="{3375B574-6F0B-4947-8917-2B6FAE8D25FD}" dt="2022-11-14T16:13:44.412" v="1" actId="1076"/>
          <ac:spMkLst>
            <pc:docMk/>
            <pc:sldMk cId="3241496372" sldId="347"/>
            <ac:spMk id="6866" creationId="{B38B7408-4CE7-02A5-5F25-847509EEE60A}"/>
          </ac:spMkLst>
        </pc:spChg>
        <pc:spChg chg="mod">
          <ac:chgData name="Kawanishi Tetsuya" userId="440016e27858312a" providerId="LiveId" clId="{3375B574-6F0B-4947-8917-2B6FAE8D25FD}" dt="2022-11-14T16:13:44.412" v="1" actId="1076"/>
          <ac:spMkLst>
            <pc:docMk/>
            <pc:sldMk cId="3241496372" sldId="347"/>
            <ac:spMk id="6867" creationId="{97C19719-E200-613B-2964-5D89A5ECA98A}"/>
          </ac:spMkLst>
        </pc:spChg>
        <pc:spChg chg="mod">
          <ac:chgData name="Kawanishi Tetsuya" userId="440016e27858312a" providerId="LiveId" clId="{3375B574-6F0B-4947-8917-2B6FAE8D25FD}" dt="2022-11-14T16:13:44.412" v="1" actId="1076"/>
          <ac:spMkLst>
            <pc:docMk/>
            <pc:sldMk cId="3241496372" sldId="347"/>
            <ac:spMk id="6868" creationId="{0A9074A0-3387-D51B-A578-1A88337C4D55}"/>
          </ac:spMkLst>
        </pc:spChg>
        <pc:spChg chg="mod">
          <ac:chgData name="Kawanishi Tetsuya" userId="440016e27858312a" providerId="LiveId" clId="{3375B574-6F0B-4947-8917-2B6FAE8D25FD}" dt="2022-11-14T16:13:44.412" v="1" actId="1076"/>
          <ac:spMkLst>
            <pc:docMk/>
            <pc:sldMk cId="3241496372" sldId="347"/>
            <ac:spMk id="6869" creationId="{9DCA64CF-B94E-014B-EDF5-795322FE4029}"/>
          </ac:spMkLst>
        </pc:spChg>
        <pc:spChg chg="mod">
          <ac:chgData name="Kawanishi Tetsuya" userId="440016e27858312a" providerId="LiveId" clId="{3375B574-6F0B-4947-8917-2B6FAE8D25FD}" dt="2022-11-14T16:13:44.412" v="1" actId="1076"/>
          <ac:spMkLst>
            <pc:docMk/>
            <pc:sldMk cId="3241496372" sldId="347"/>
            <ac:spMk id="6870" creationId="{1749A668-2647-AF58-D52D-FEE7E3943A67}"/>
          </ac:spMkLst>
        </pc:spChg>
        <pc:spChg chg="mod">
          <ac:chgData name="Kawanishi Tetsuya" userId="440016e27858312a" providerId="LiveId" clId="{3375B574-6F0B-4947-8917-2B6FAE8D25FD}" dt="2022-11-14T16:13:44.412" v="1" actId="1076"/>
          <ac:spMkLst>
            <pc:docMk/>
            <pc:sldMk cId="3241496372" sldId="347"/>
            <ac:spMk id="6871" creationId="{5A40BB8B-8DFF-361E-2459-ED5DEA9039B4}"/>
          </ac:spMkLst>
        </pc:spChg>
        <pc:spChg chg="mod">
          <ac:chgData name="Kawanishi Tetsuya" userId="440016e27858312a" providerId="LiveId" clId="{3375B574-6F0B-4947-8917-2B6FAE8D25FD}" dt="2022-11-14T16:13:44.412" v="1" actId="1076"/>
          <ac:spMkLst>
            <pc:docMk/>
            <pc:sldMk cId="3241496372" sldId="347"/>
            <ac:spMk id="6872" creationId="{4EC867C9-9204-E4E5-3A2E-42A44CF10D05}"/>
          </ac:spMkLst>
        </pc:spChg>
        <pc:spChg chg="mod">
          <ac:chgData name="Kawanishi Tetsuya" userId="440016e27858312a" providerId="LiveId" clId="{3375B574-6F0B-4947-8917-2B6FAE8D25FD}" dt="2022-11-14T16:13:44.412" v="1" actId="1076"/>
          <ac:spMkLst>
            <pc:docMk/>
            <pc:sldMk cId="3241496372" sldId="347"/>
            <ac:spMk id="6873" creationId="{0B092303-E889-09BD-112A-02274B635008}"/>
          </ac:spMkLst>
        </pc:spChg>
        <pc:spChg chg="mod">
          <ac:chgData name="Kawanishi Tetsuya" userId="440016e27858312a" providerId="LiveId" clId="{3375B574-6F0B-4947-8917-2B6FAE8D25FD}" dt="2022-11-14T16:13:44.412" v="1" actId="1076"/>
          <ac:spMkLst>
            <pc:docMk/>
            <pc:sldMk cId="3241496372" sldId="347"/>
            <ac:spMk id="6874" creationId="{E8E735FD-DBFC-9121-EF4F-E5EAD81B7880}"/>
          </ac:spMkLst>
        </pc:spChg>
        <pc:spChg chg="mod">
          <ac:chgData name="Kawanishi Tetsuya" userId="440016e27858312a" providerId="LiveId" clId="{3375B574-6F0B-4947-8917-2B6FAE8D25FD}" dt="2022-11-14T16:13:44.412" v="1" actId="1076"/>
          <ac:spMkLst>
            <pc:docMk/>
            <pc:sldMk cId="3241496372" sldId="347"/>
            <ac:spMk id="6875" creationId="{665D2FD3-505A-378D-D4F5-4D864327863C}"/>
          </ac:spMkLst>
        </pc:spChg>
        <pc:spChg chg="mod">
          <ac:chgData name="Kawanishi Tetsuya" userId="440016e27858312a" providerId="LiveId" clId="{3375B574-6F0B-4947-8917-2B6FAE8D25FD}" dt="2022-11-14T16:13:44.412" v="1" actId="1076"/>
          <ac:spMkLst>
            <pc:docMk/>
            <pc:sldMk cId="3241496372" sldId="347"/>
            <ac:spMk id="6876" creationId="{2B5F1663-8E86-D08F-C260-6B3038707939}"/>
          </ac:spMkLst>
        </pc:spChg>
        <pc:spChg chg="mod">
          <ac:chgData name="Kawanishi Tetsuya" userId="440016e27858312a" providerId="LiveId" clId="{3375B574-6F0B-4947-8917-2B6FAE8D25FD}" dt="2022-11-14T16:13:44.412" v="1" actId="1076"/>
          <ac:spMkLst>
            <pc:docMk/>
            <pc:sldMk cId="3241496372" sldId="347"/>
            <ac:spMk id="6877" creationId="{4357D875-CEAE-28CF-8BF7-72416B24E38E}"/>
          </ac:spMkLst>
        </pc:spChg>
        <pc:spChg chg="mod">
          <ac:chgData name="Kawanishi Tetsuya" userId="440016e27858312a" providerId="LiveId" clId="{3375B574-6F0B-4947-8917-2B6FAE8D25FD}" dt="2022-11-14T16:13:44.412" v="1" actId="1076"/>
          <ac:spMkLst>
            <pc:docMk/>
            <pc:sldMk cId="3241496372" sldId="347"/>
            <ac:spMk id="6878" creationId="{D5351615-DDE3-E8D4-72B2-533EC2F2E69B}"/>
          </ac:spMkLst>
        </pc:spChg>
        <pc:spChg chg="mod">
          <ac:chgData name="Kawanishi Tetsuya" userId="440016e27858312a" providerId="LiveId" clId="{3375B574-6F0B-4947-8917-2B6FAE8D25FD}" dt="2022-11-14T16:13:44.412" v="1" actId="1076"/>
          <ac:spMkLst>
            <pc:docMk/>
            <pc:sldMk cId="3241496372" sldId="347"/>
            <ac:spMk id="6879" creationId="{17170DB0-D5C8-D5B6-9291-7F9E6FC66750}"/>
          </ac:spMkLst>
        </pc:spChg>
        <pc:spChg chg="mod">
          <ac:chgData name="Kawanishi Tetsuya" userId="440016e27858312a" providerId="LiveId" clId="{3375B574-6F0B-4947-8917-2B6FAE8D25FD}" dt="2022-11-14T16:13:44.412" v="1" actId="1076"/>
          <ac:spMkLst>
            <pc:docMk/>
            <pc:sldMk cId="3241496372" sldId="347"/>
            <ac:spMk id="6880" creationId="{6CB82BFD-D045-D5F9-1F02-E706A5477297}"/>
          </ac:spMkLst>
        </pc:spChg>
        <pc:spChg chg="mod">
          <ac:chgData name="Kawanishi Tetsuya" userId="440016e27858312a" providerId="LiveId" clId="{3375B574-6F0B-4947-8917-2B6FAE8D25FD}" dt="2022-11-14T16:13:44.412" v="1" actId="1076"/>
          <ac:spMkLst>
            <pc:docMk/>
            <pc:sldMk cId="3241496372" sldId="347"/>
            <ac:spMk id="6881" creationId="{D1C599C1-79F6-FED1-F911-79B500BBDCE5}"/>
          </ac:spMkLst>
        </pc:spChg>
        <pc:spChg chg="mod">
          <ac:chgData name="Kawanishi Tetsuya" userId="440016e27858312a" providerId="LiveId" clId="{3375B574-6F0B-4947-8917-2B6FAE8D25FD}" dt="2022-11-14T16:13:44.412" v="1" actId="1076"/>
          <ac:spMkLst>
            <pc:docMk/>
            <pc:sldMk cId="3241496372" sldId="347"/>
            <ac:spMk id="6882" creationId="{818D32C6-546B-295B-EE62-36CFA8E85EDB}"/>
          </ac:spMkLst>
        </pc:spChg>
        <pc:spChg chg="mod">
          <ac:chgData name="Kawanishi Tetsuya" userId="440016e27858312a" providerId="LiveId" clId="{3375B574-6F0B-4947-8917-2B6FAE8D25FD}" dt="2022-11-14T16:13:44.412" v="1" actId="1076"/>
          <ac:spMkLst>
            <pc:docMk/>
            <pc:sldMk cId="3241496372" sldId="347"/>
            <ac:spMk id="6883" creationId="{ABB2759F-8A3F-8DA6-725A-0B042BD7DD4C}"/>
          </ac:spMkLst>
        </pc:spChg>
        <pc:spChg chg="mod">
          <ac:chgData name="Kawanishi Tetsuya" userId="440016e27858312a" providerId="LiveId" clId="{3375B574-6F0B-4947-8917-2B6FAE8D25FD}" dt="2022-11-14T16:13:44.412" v="1" actId="1076"/>
          <ac:spMkLst>
            <pc:docMk/>
            <pc:sldMk cId="3241496372" sldId="347"/>
            <ac:spMk id="6884" creationId="{43587376-9E9A-6BDB-0510-08894161A923}"/>
          </ac:spMkLst>
        </pc:spChg>
        <pc:spChg chg="mod">
          <ac:chgData name="Kawanishi Tetsuya" userId="440016e27858312a" providerId="LiveId" clId="{3375B574-6F0B-4947-8917-2B6FAE8D25FD}" dt="2022-11-14T16:13:44.412" v="1" actId="1076"/>
          <ac:spMkLst>
            <pc:docMk/>
            <pc:sldMk cId="3241496372" sldId="347"/>
            <ac:spMk id="6885" creationId="{0562C99C-7729-C79B-7BEB-6A372ABF0A4A}"/>
          </ac:spMkLst>
        </pc:spChg>
        <pc:spChg chg="mod">
          <ac:chgData name="Kawanishi Tetsuya" userId="440016e27858312a" providerId="LiveId" clId="{3375B574-6F0B-4947-8917-2B6FAE8D25FD}" dt="2022-11-14T16:13:44.412" v="1" actId="1076"/>
          <ac:spMkLst>
            <pc:docMk/>
            <pc:sldMk cId="3241496372" sldId="347"/>
            <ac:spMk id="6886" creationId="{0C693961-641E-E8F9-B88A-38B77DD6BDA0}"/>
          </ac:spMkLst>
        </pc:spChg>
        <pc:spChg chg="mod">
          <ac:chgData name="Kawanishi Tetsuya" userId="440016e27858312a" providerId="LiveId" clId="{3375B574-6F0B-4947-8917-2B6FAE8D25FD}" dt="2022-11-14T16:13:44.412" v="1" actId="1076"/>
          <ac:spMkLst>
            <pc:docMk/>
            <pc:sldMk cId="3241496372" sldId="347"/>
            <ac:spMk id="6887" creationId="{4713DD22-BDF3-3F14-B953-DAA11444A573}"/>
          </ac:spMkLst>
        </pc:spChg>
        <pc:spChg chg="mod">
          <ac:chgData name="Kawanishi Tetsuya" userId="440016e27858312a" providerId="LiveId" clId="{3375B574-6F0B-4947-8917-2B6FAE8D25FD}" dt="2022-11-14T16:13:44.412" v="1" actId="1076"/>
          <ac:spMkLst>
            <pc:docMk/>
            <pc:sldMk cId="3241496372" sldId="347"/>
            <ac:spMk id="6888" creationId="{20003D00-E054-D157-270F-244F45570CBD}"/>
          </ac:spMkLst>
        </pc:spChg>
        <pc:spChg chg="mod">
          <ac:chgData name="Kawanishi Tetsuya" userId="440016e27858312a" providerId="LiveId" clId="{3375B574-6F0B-4947-8917-2B6FAE8D25FD}" dt="2022-11-14T16:13:44.412" v="1" actId="1076"/>
          <ac:spMkLst>
            <pc:docMk/>
            <pc:sldMk cId="3241496372" sldId="347"/>
            <ac:spMk id="6889" creationId="{78455A5C-683D-975C-8B81-1F1DD88BC1A9}"/>
          </ac:spMkLst>
        </pc:spChg>
        <pc:spChg chg="mod">
          <ac:chgData name="Kawanishi Tetsuya" userId="440016e27858312a" providerId="LiveId" clId="{3375B574-6F0B-4947-8917-2B6FAE8D25FD}" dt="2022-11-14T16:13:44.412" v="1" actId="1076"/>
          <ac:spMkLst>
            <pc:docMk/>
            <pc:sldMk cId="3241496372" sldId="347"/>
            <ac:spMk id="6890" creationId="{7F86A659-D275-474A-A834-64A562083178}"/>
          </ac:spMkLst>
        </pc:spChg>
        <pc:spChg chg="mod">
          <ac:chgData name="Kawanishi Tetsuya" userId="440016e27858312a" providerId="LiveId" clId="{3375B574-6F0B-4947-8917-2B6FAE8D25FD}" dt="2022-11-14T16:13:44.412" v="1" actId="1076"/>
          <ac:spMkLst>
            <pc:docMk/>
            <pc:sldMk cId="3241496372" sldId="347"/>
            <ac:spMk id="6891" creationId="{A8C85725-01B2-E53C-AC80-8DDB97D1CD60}"/>
          </ac:spMkLst>
        </pc:spChg>
        <pc:spChg chg="mod">
          <ac:chgData name="Kawanishi Tetsuya" userId="440016e27858312a" providerId="LiveId" clId="{3375B574-6F0B-4947-8917-2B6FAE8D25FD}" dt="2022-11-14T16:13:44.412" v="1" actId="1076"/>
          <ac:spMkLst>
            <pc:docMk/>
            <pc:sldMk cId="3241496372" sldId="347"/>
            <ac:spMk id="6892" creationId="{E09C3B02-9872-C332-4F98-4E61F40CA6B0}"/>
          </ac:spMkLst>
        </pc:spChg>
        <pc:spChg chg="mod">
          <ac:chgData name="Kawanishi Tetsuya" userId="440016e27858312a" providerId="LiveId" clId="{3375B574-6F0B-4947-8917-2B6FAE8D25FD}" dt="2022-11-14T16:13:44.412" v="1" actId="1076"/>
          <ac:spMkLst>
            <pc:docMk/>
            <pc:sldMk cId="3241496372" sldId="347"/>
            <ac:spMk id="6893" creationId="{6ED342CF-24A1-0F1F-17D1-5F2E658CA856}"/>
          </ac:spMkLst>
        </pc:spChg>
        <pc:spChg chg="mod">
          <ac:chgData name="Kawanishi Tetsuya" userId="440016e27858312a" providerId="LiveId" clId="{3375B574-6F0B-4947-8917-2B6FAE8D25FD}" dt="2022-11-14T16:13:44.412" v="1" actId="1076"/>
          <ac:spMkLst>
            <pc:docMk/>
            <pc:sldMk cId="3241496372" sldId="347"/>
            <ac:spMk id="6894" creationId="{316A44F7-79F6-35AD-6DAC-5B3D9C6B3BC3}"/>
          </ac:spMkLst>
        </pc:spChg>
        <pc:spChg chg="mod">
          <ac:chgData name="Kawanishi Tetsuya" userId="440016e27858312a" providerId="LiveId" clId="{3375B574-6F0B-4947-8917-2B6FAE8D25FD}" dt="2022-11-14T16:13:44.412" v="1" actId="1076"/>
          <ac:spMkLst>
            <pc:docMk/>
            <pc:sldMk cId="3241496372" sldId="347"/>
            <ac:spMk id="6895" creationId="{63DBB7E2-FA6C-7277-72EA-42DD634295E2}"/>
          </ac:spMkLst>
        </pc:spChg>
        <pc:spChg chg="mod">
          <ac:chgData name="Kawanishi Tetsuya" userId="440016e27858312a" providerId="LiveId" clId="{3375B574-6F0B-4947-8917-2B6FAE8D25FD}" dt="2022-11-14T16:13:44.412" v="1" actId="1076"/>
          <ac:spMkLst>
            <pc:docMk/>
            <pc:sldMk cId="3241496372" sldId="347"/>
            <ac:spMk id="6896" creationId="{5CFAD00B-E788-C71E-73FE-DA51977D78B6}"/>
          </ac:spMkLst>
        </pc:spChg>
        <pc:spChg chg="mod">
          <ac:chgData name="Kawanishi Tetsuya" userId="440016e27858312a" providerId="LiveId" clId="{3375B574-6F0B-4947-8917-2B6FAE8D25FD}" dt="2022-11-14T16:13:44.412" v="1" actId="1076"/>
          <ac:spMkLst>
            <pc:docMk/>
            <pc:sldMk cId="3241496372" sldId="347"/>
            <ac:spMk id="6897" creationId="{94B3D102-F3CB-4AC9-4EBB-7E14908E63C6}"/>
          </ac:spMkLst>
        </pc:spChg>
        <pc:spChg chg="mod">
          <ac:chgData name="Kawanishi Tetsuya" userId="440016e27858312a" providerId="LiveId" clId="{3375B574-6F0B-4947-8917-2B6FAE8D25FD}" dt="2022-11-14T16:13:44.412" v="1" actId="1076"/>
          <ac:spMkLst>
            <pc:docMk/>
            <pc:sldMk cId="3241496372" sldId="347"/>
            <ac:spMk id="6898" creationId="{DE320893-B756-9929-883D-E8219FD22C7A}"/>
          </ac:spMkLst>
        </pc:spChg>
        <pc:spChg chg="mod">
          <ac:chgData name="Kawanishi Tetsuya" userId="440016e27858312a" providerId="LiveId" clId="{3375B574-6F0B-4947-8917-2B6FAE8D25FD}" dt="2022-11-14T16:13:44.412" v="1" actId="1076"/>
          <ac:spMkLst>
            <pc:docMk/>
            <pc:sldMk cId="3241496372" sldId="347"/>
            <ac:spMk id="6899" creationId="{17352A17-B5BB-1E41-773B-6240053A11F6}"/>
          </ac:spMkLst>
        </pc:spChg>
        <pc:spChg chg="mod">
          <ac:chgData name="Kawanishi Tetsuya" userId="440016e27858312a" providerId="LiveId" clId="{3375B574-6F0B-4947-8917-2B6FAE8D25FD}" dt="2022-11-14T16:13:44.412" v="1" actId="1076"/>
          <ac:spMkLst>
            <pc:docMk/>
            <pc:sldMk cId="3241496372" sldId="347"/>
            <ac:spMk id="6900" creationId="{DC507A86-A77E-788C-D224-DDA5A3C68A43}"/>
          </ac:spMkLst>
        </pc:spChg>
        <pc:spChg chg="mod">
          <ac:chgData name="Kawanishi Tetsuya" userId="440016e27858312a" providerId="LiveId" clId="{3375B574-6F0B-4947-8917-2B6FAE8D25FD}" dt="2022-11-14T16:13:44.412" v="1" actId="1076"/>
          <ac:spMkLst>
            <pc:docMk/>
            <pc:sldMk cId="3241496372" sldId="347"/>
            <ac:spMk id="6901" creationId="{2E21EACF-62EA-68E2-625C-19B43A182933}"/>
          </ac:spMkLst>
        </pc:spChg>
        <pc:spChg chg="mod">
          <ac:chgData name="Kawanishi Tetsuya" userId="440016e27858312a" providerId="LiveId" clId="{3375B574-6F0B-4947-8917-2B6FAE8D25FD}" dt="2022-11-14T16:13:44.412" v="1" actId="1076"/>
          <ac:spMkLst>
            <pc:docMk/>
            <pc:sldMk cId="3241496372" sldId="347"/>
            <ac:spMk id="6902" creationId="{50D764A6-8354-4E03-0E5B-55AE48C3EEF7}"/>
          </ac:spMkLst>
        </pc:spChg>
        <pc:spChg chg="mod">
          <ac:chgData name="Kawanishi Tetsuya" userId="440016e27858312a" providerId="LiveId" clId="{3375B574-6F0B-4947-8917-2B6FAE8D25FD}" dt="2022-11-14T16:13:44.412" v="1" actId="1076"/>
          <ac:spMkLst>
            <pc:docMk/>
            <pc:sldMk cId="3241496372" sldId="347"/>
            <ac:spMk id="6903" creationId="{CFE951AF-4E8C-57DA-F2F4-44D539AB4759}"/>
          </ac:spMkLst>
        </pc:spChg>
        <pc:spChg chg="mod">
          <ac:chgData name="Kawanishi Tetsuya" userId="440016e27858312a" providerId="LiveId" clId="{3375B574-6F0B-4947-8917-2B6FAE8D25FD}" dt="2022-11-14T16:13:44.412" v="1" actId="1076"/>
          <ac:spMkLst>
            <pc:docMk/>
            <pc:sldMk cId="3241496372" sldId="347"/>
            <ac:spMk id="6904" creationId="{D840853A-7091-E2A2-BC2B-47006F85429A}"/>
          </ac:spMkLst>
        </pc:spChg>
        <pc:spChg chg="mod">
          <ac:chgData name="Kawanishi Tetsuya" userId="440016e27858312a" providerId="LiveId" clId="{3375B574-6F0B-4947-8917-2B6FAE8D25FD}" dt="2022-11-14T16:13:44.412" v="1" actId="1076"/>
          <ac:spMkLst>
            <pc:docMk/>
            <pc:sldMk cId="3241496372" sldId="347"/>
            <ac:spMk id="6905" creationId="{C9B9C873-16EA-10D1-8262-C2B433B8CC2C}"/>
          </ac:spMkLst>
        </pc:spChg>
        <pc:spChg chg="mod">
          <ac:chgData name="Kawanishi Tetsuya" userId="440016e27858312a" providerId="LiveId" clId="{3375B574-6F0B-4947-8917-2B6FAE8D25FD}" dt="2022-11-14T16:13:44.412" v="1" actId="1076"/>
          <ac:spMkLst>
            <pc:docMk/>
            <pc:sldMk cId="3241496372" sldId="347"/>
            <ac:spMk id="6906" creationId="{B8E549EE-3B41-CE8B-A6C1-6BB2E6F26284}"/>
          </ac:spMkLst>
        </pc:spChg>
        <pc:spChg chg="mod">
          <ac:chgData name="Kawanishi Tetsuya" userId="440016e27858312a" providerId="LiveId" clId="{3375B574-6F0B-4947-8917-2B6FAE8D25FD}" dt="2022-11-14T16:13:44.412" v="1" actId="1076"/>
          <ac:spMkLst>
            <pc:docMk/>
            <pc:sldMk cId="3241496372" sldId="347"/>
            <ac:spMk id="6907" creationId="{87898C0F-554F-6CC8-02A1-6703BC3DAB7C}"/>
          </ac:spMkLst>
        </pc:spChg>
        <pc:spChg chg="mod">
          <ac:chgData name="Kawanishi Tetsuya" userId="440016e27858312a" providerId="LiveId" clId="{3375B574-6F0B-4947-8917-2B6FAE8D25FD}" dt="2022-11-14T16:13:44.412" v="1" actId="1076"/>
          <ac:spMkLst>
            <pc:docMk/>
            <pc:sldMk cId="3241496372" sldId="347"/>
            <ac:spMk id="6908" creationId="{140B8264-9572-B1E5-F60E-AA0338F7954F}"/>
          </ac:spMkLst>
        </pc:spChg>
        <pc:spChg chg="mod">
          <ac:chgData name="Kawanishi Tetsuya" userId="440016e27858312a" providerId="LiveId" clId="{3375B574-6F0B-4947-8917-2B6FAE8D25FD}" dt="2022-11-14T16:13:44.412" v="1" actId="1076"/>
          <ac:spMkLst>
            <pc:docMk/>
            <pc:sldMk cId="3241496372" sldId="347"/>
            <ac:spMk id="6909" creationId="{B53C898E-B0B2-341F-AA04-B48B5A2B3B8E}"/>
          </ac:spMkLst>
        </pc:spChg>
        <pc:spChg chg="mod">
          <ac:chgData name="Kawanishi Tetsuya" userId="440016e27858312a" providerId="LiveId" clId="{3375B574-6F0B-4947-8917-2B6FAE8D25FD}" dt="2022-11-14T16:13:44.412" v="1" actId="1076"/>
          <ac:spMkLst>
            <pc:docMk/>
            <pc:sldMk cId="3241496372" sldId="347"/>
            <ac:spMk id="6910" creationId="{6B6C98CE-907F-571F-F9BB-26999AFBA4E7}"/>
          </ac:spMkLst>
        </pc:spChg>
        <pc:spChg chg="mod">
          <ac:chgData name="Kawanishi Tetsuya" userId="440016e27858312a" providerId="LiveId" clId="{3375B574-6F0B-4947-8917-2B6FAE8D25FD}" dt="2022-11-14T16:13:44.412" v="1" actId="1076"/>
          <ac:spMkLst>
            <pc:docMk/>
            <pc:sldMk cId="3241496372" sldId="347"/>
            <ac:spMk id="6911" creationId="{D173643A-E40C-3911-EEA4-12B79B2F6FF2}"/>
          </ac:spMkLst>
        </pc:spChg>
        <pc:spChg chg="mod">
          <ac:chgData name="Kawanishi Tetsuya" userId="440016e27858312a" providerId="LiveId" clId="{3375B574-6F0B-4947-8917-2B6FAE8D25FD}" dt="2022-11-14T16:13:44.412" v="1" actId="1076"/>
          <ac:spMkLst>
            <pc:docMk/>
            <pc:sldMk cId="3241496372" sldId="347"/>
            <ac:spMk id="6912" creationId="{26E88E50-F6E3-3D56-E4E0-612E7E664742}"/>
          </ac:spMkLst>
        </pc:spChg>
        <pc:spChg chg="mod">
          <ac:chgData name="Kawanishi Tetsuya" userId="440016e27858312a" providerId="LiveId" clId="{3375B574-6F0B-4947-8917-2B6FAE8D25FD}" dt="2022-11-14T16:13:44.412" v="1" actId="1076"/>
          <ac:spMkLst>
            <pc:docMk/>
            <pc:sldMk cId="3241496372" sldId="347"/>
            <ac:spMk id="6913" creationId="{CAE455DA-3A52-47A3-0C4D-A215BD46E62A}"/>
          </ac:spMkLst>
        </pc:spChg>
        <pc:spChg chg="mod">
          <ac:chgData name="Kawanishi Tetsuya" userId="440016e27858312a" providerId="LiveId" clId="{3375B574-6F0B-4947-8917-2B6FAE8D25FD}" dt="2022-11-14T16:13:44.412" v="1" actId="1076"/>
          <ac:spMkLst>
            <pc:docMk/>
            <pc:sldMk cId="3241496372" sldId="347"/>
            <ac:spMk id="6914" creationId="{3B405952-7EF9-7E6E-8B48-89E18788A395}"/>
          </ac:spMkLst>
        </pc:spChg>
        <pc:spChg chg="mod">
          <ac:chgData name="Kawanishi Tetsuya" userId="440016e27858312a" providerId="LiveId" clId="{3375B574-6F0B-4947-8917-2B6FAE8D25FD}" dt="2022-11-14T16:13:44.412" v="1" actId="1076"/>
          <ac:spMkLst>
            <pc:docMk/>
            <pc:sldMk cId="3241496372" sldId="347"/>
            <ac:spMk id="6915" creationId="{9B2FD44A-2A89-59B4-25E4-F1036871EF30}"/>
          </ac:spMkLst>
        </pc:spChg>
        <pc:spChg chg="mod">
          <ac:chgData name="Kawanishi Tetsuya" userId="440016e27858312a" providerId="LiveId" clId="{3375B574-6F0B-4947-8917-2B6FAE8D25FD}" dt="2022-11-14T16:13:44.412" v="1" actId="1076"/>
          <ac:spMkLst>
            <pc:docMk/>
            <pc:sldMk cId="3241496372" sldId="347"/>
            <ac:spMk id="6916" creationId="{45F1E9BB-D5F9-A0DA-D3FB-79F6E6A21713}"/>
          </ac:spMkLst>
        </pc:spChg>
        <pc:spChg chg="mod">
          <ac:chgData name="Kawanishi Tetsuya" userId="440016e27858312a" providerId="LiveId" clId="{3375B574-6F0B-4947-8917-2B6FAE8D25FD}" dt="2022-11-14T16:13:44.412" v="1" actId="1076"/>
          <ac:spMkLst>
            <pc:docMk/>
            <pc:sldMk cId="3241496372" sldId="347"/>
            <ac:spMk id="6917" creationId="{99FFA5AA-C661-E8F7-2C5C-5768D826C53A}"/>
          </ac:spMkLst>
        </pc:spChg>
        <pc:spChg chg="mod">
          <ac:chgData name="Kawanishi Tetsuya" userId="440016e27858312a" providerId="LiveId" clId="{3375B574-6F0B-4947-8917-2B6FAE8D25FD}" dt="2022-11-14T16:13:44.412" v="1" actId="1076"/>
          <ac:spMkLst>
            <pc:docMk/>
            <pc:sldMk cId="3241496372" sldId="347"/>
            <ac:spMk id="6918" creationId="{F83E4870-1AC6-3CC6-EBBF-226F9F927CF7}"/>
          </ac:spMkLst>
        </pc:spChg>
        <pc:spChg chg="mod">
          <ac:chgData name="Kawanishi Tetsuya" userId="440016e27858312a" providerId="LiveId" clId="{3375B574-6F0B-4947-8917-2B6FAE8D25FD}" dt="2022-11-14T16:13:44.412" v="1" actId="1076"/>
          <ac:spMkLst>
            <pc:docMk/>
            <pc:sldMk cId="3241496372" sldId="347"/>
            <ac:spMk id="6919" creationId="{973E872F-0139-DAC2-BFF9-7C9A332C14B4}"/>
          </ac:spMkLst>
        </pc:spChg>
        <pc:spChg chg="mod">
          <ac:chgData name="Kawanishi Tetsuya" userId="440016e27858312a" providerId="LiveId" clId="{3375B574-6F0B-4947-8917-2B6FAE8D25FD}" dt="2022-11-14T16:13:44.412" v="1" actId="1076"/>
          <ac:spMkLst>
            <pc:docMk/>
            <pc:sldMk cId="3241496372" sldId="347"/>
            <ac:spMk id="6920" creationId="{4530B293-80A8-6E04-6B6B-B13147EB4E44}"/>
          </ac:spMkLst>
        </pc:spChg>
        <pc:spChg chg="mod">
          <ac:chgData name="Kawanishi Tetsuya" userId="440016e27858312a" providerId="LiveId" clId="{3375B574-6F0B-4947-8917-2B6FAE8D25FD}" dt="2022-11-14T16:13:44.412" v="1" actId="1076"/>
          <ac:spMkLst>
            <pc:docMk/>
            <pc:sldMk cId="3241496372" sldId="347"/>
            <ac:spMk id="6921" creationId="{455A30E7-6C65-4BEA-961F-8F8455AA25CB}"/>
          </ac:spMkLst>
        </pc:spChg>
        <pc:spChg chg="mod">
          <ac:chgData name="Kawanishi Tetsuya" userId="440016e27858312a" providerId="LiveId" clId="{3375B574-6F0B-4947-8917-2B6FAE8D25FD}" dt="2022-11-14T16:13:44.412" v="1" actId="1076"/>
          <ac:spMkLst>
            <pc:docMk/>
            <pc:sldMk cId="3241496372" sldId="347"/>
            <ac:spMk id="6922" creationId="{30E634C8-12B3-6FCD-EF23-AE4F8AE638D3}"/>
          </ac:spMkLst>
        </pc:spChg>
        <pc:spChg chg="mod">
          <ac:chgData name="Kawanishi Tetsuya" userId="440016e27858312a" providerId="LiveId" clId="{3375B574-6F0B-4947-8917-2B6FAE8D25FD}" dt="2022-11-14T16:13:44.412" v="1" actId="1076"/>
          <ac:spMkLst>
            <pc:docMk/>
            <pc:sldMk cId="3241496372" sldId="347"/>
            <ac:spMk id="6923" creationId="{3E9D4C11-F473-68CE-846E-5307BC2E2DE8}"/>
          </ac:spMkLst>
        </pc:spChg>
        <pc:spChg chg="mod">
          <ac:chgData name="Kawanishi Tetsuya" userId="440016e27858312a" providerId="LiveId" clId="{3375B574-6F0B-4947-8917-2B6FAE8D25FD}" dt="2022-11-14T16:13:44.412" v="1" actId="1076"/>
          <ac:spMkLst>
            <pc:docMk/>
            <pc:sldMk cId="3241496372" sldId="347"/>
            <ac:spMk id="6924" creationId="{4A77DE37-6635-9E5D-3055-FAE4BC36F09D}"/>
          </ac:spMkLst>
        </pc:spChg>
        <pc:spChg chg="mod">
          <ac:chgData name="Kawanishi Tetsuya" userId="440016e27858312a" providerId="LiveId" clId="{3375B574-6F0B-4947-8917-2B6FAE8D25FD}" dt="2022-11-14T16:13:44.412" v="1" actId="1076"/>
          <ac:spMkLst>
            <pc:docMk/>
            <pc:sldMk cId="3241496372" sldId="347"/>
            <ac:spMk id="6925" creationId="{4AF29EA7-EC44-5FEB-58E2-6B4F953AC207}"/>
          </ac:spMkLst>
        </pc:spChg>
        <pc:spChg chg="mod">
          <ac:chgData name="Kawanishi Tetsuya" userId="440016e27858312a" providerId="LiveId" clId="{3375B574-6F0B-4947-8917-2B6FAE8D25FD}" dt="2022-11-14T16:13:44.412" v="1" actId="1076"/>
          <ac:spMkLst>
            <pc:docMk/>
            <pc:sldMk cId="3241496372" sldId="347"/>
            <ac:spMk id="6926" creationId="{711BAFE4-F7E2-16FB-55D4-7A05B7B8BE9C}"/>
          </ac:spMkLst>
        </pc:spChg>
        <pc:spChg chg="mod">
          <ac:chgData name="Kawanishi Tetsuya" userId="440016e27858312a" providerId="LiveId" clId="{3375B574-6F0B-4947-8917-2B6FAE8D25FD}" dt="2022-11-14T16:13:44.412" v="1" actId="1076"/>
          <ac:spMkLst>
            <pc:docMk/>
            <pc:sldMk cId="3241496372" sldId="347"/>
            <ac:spMk id="6927" creationId="{174F3EF9-C47D-943F-88F7-102BD252F4E9}"/>
          </ac:spMkLst>
        </pc:spChg>
        <pc:spChg chg="mod">
          <ac:chgData name="Kawanishi Tetsuya" userId="440016e27858312a" providerId="LiveId" clId="{3375B574-6F0B-4947-8917-2B6FAE8D25FD}" dt="2022-11-14T16:13:44.412" v="1" actId="1076"/>
          <ac:spMkLst>
            <pc:docMk/>
            <pc:sldMk cId="3241496372" sldId="347"/>
            <ac:spMk id="6928" creationId="{844AC11D-B37C-80FF-D699-5482FC7D41F0}"/>
          </ac:spMkLst>
        </pc:spChg>
        <pc:spChg chg="mod">
          <ac:chgData name="Kawanishi Tetsuya" userId="440016e27858312a" providerId="LiveId" clId="{3375B574-6F0B-4947-8917-2B6FAE8D25FD}" dt="2022-11-14T16:13:44.412" v="1" actId="1076"/>
          <ac:spMkLst>
            <pc:docMk/>
            <pc:sldMk cId="3241496372" sldId="347"/>
            <ac:spMk id="6929" creationId="{4D9B19AD-DB80-9222-3EE7-8625410DEAEC}"/>
          </ac:spMkLst>
        </pc:spChg>
        <pc:spChg chg="mod">
          <ac:chgData name="Kawanishi Tetsuya" userId="440016e27858312a" providerId="LiveId" clId="{3375B574-6F0B-4947-8917-2B6FAE8D25FD}" dt="2022-11-14T16:13:44.412" v="1" actId="1076"/>
          <ac:spMkLst>
            <pc:docMk/>
            <pc:sldMk cId="3241496372" sldId="347"/>
            <ac:spMk id="6930" creationId="{0F96836E-124E-3807-A131-38CB9841F395}"/>
          </ac:spMkLst>
        </pc:spChg>
        <pc:spChg chg="mod">
          <ac:chgData name="Kawanishi Tetsuya" userId="440016e27858312a" providerId="LiveId" clId="{3375B574-6F0B-4947-8917-2B6FAE8D25FD}" dt="2022-11-14T16:13:44.412" v="1" actId="1076"/>
          <ac:spMkLst>
            <pc:docMk/>
            <pc:sldMk cId="3241496372" sldId="347"/>
            <ac:spMk id="6931" creationId="{CB87D2AE-F5DA-BE2B-FF8C-81AB625B9C85}"/>
          </ac:spMkLst>
        </pc:spChg>
        <pc:spChg chg="mod">
          <ac:chgData name="Kawanishi Tetsuya" userId="440016e27858312a" providerId="LiveId" clId="{3375B574-6F0B-4947-8917-2B6FAE8D25FD}" dt="2022-11-14T16:13:44.412" v="1" actId="1076"/>
          <ac:spMkLst>
            <pc:docMk/>
            <pc:sldMk cId="3241496372" sldId="347"/>
            <ac:spMk id="6932" creationId="{00A24B98-DDFC-F5F1-4ACC-3F1048CD404F}"/>
          </ac:spMkLst>
        </pc:spChg>
        <pc:spChg chg="mod">
          <ac:chgData name="Kawanishi Tetsuya" userId="440016e27858312a" providerId="LiveId" clId="{3375B574-6F0B-4947-8917-2B6FAE8D25FD}" dt="2022-11-14T16:13:44.412" v="1" actId="1076"/>
          <ac:spMkLst>
            <pc:docMk/>
            <pc:sldMk cId="3241496372" sldId="347"/>
            <ac:spMk id="6933" creationId="{0BD5B7B1-FCEF-41F7-B9C9-7C647666095F}"/>
          </ac:spMkLst>
        </pc:spChg>
        <pc:spChg chg="mod">
          <ac:chgData name="Kawanishi Tetsuya" userId="440016e27858312a" providerId="LiveId" clId="{3375B574-6F0B-4947-8917-2B6FAE8D25FD}" dt="2022-11-14T16:13:44.412" v="1" actId="1076"/>
          <ac:spMkLst>
            <pc:docMk/>
            <pc:sldMk cId="3241496372" sldId="347"/>
            <ac:spMk id="6934" creationId="{0B0996D3-0B4E-0518-C800-C69FD83D1D7E}"/>
          </ac:spMkLst>
        </pc:spChg>
        <pc:spChg chg="mod">
          <ac:chgData name="Kawanishi Tetsuya" userId="440016e27858312a" providerId="LiveId" clId="{3375B574-6F0B-4947-8917-2B6FAE8D25FD}" dt="2022-11-14T16:13:44.412" v="1" actId="1076"/>
          <ac:spMkLst>
            <pc:docMk/>
            <pc:sldMk cId="3241496372" sldId="347"/>
            <ac:spMk id="6935" creationId="{B537D350-938B-166C-27D8-8800AB17301E}"/>
          </ac:spMkLst>
        </pc:spChg>
        <pc:spChg chg="mod">
          <ac:chgData name="Kawanishi Tetsuya" userId="440016e27858312a" providerId="LiveId" clId="{3375B574-6F0B-4947-8917-2B6FAE8D25FD}" dt="2022-11-14T16:13:44.412" v="1" actId="1076"/>
          <ac:spMkLst>
            <pc:docMk/>
            <pc:sldMk cId="3241496372" sldId="347"/>
            <ac:spMk id="6936" creationId="{ECA85E87-19AC-C74E-5D35-BBBF71F21A21}"/>
          </ac:spMkLst>
        </pc:spChg>
        <pc:spChg chg="mod">
          <ac:chgData name="Kawanishi Tetsuya" userId="440016e27858312a" providerId="LiveId" clId="{3375B574-6F0B-4947-8917-2B6FAE8D25FD}" dt="2022-11-14T16:13:44.412" v="1" actId="1076"/>
          <ac:spMkLst>
            <pc:docMk/>
            <pc:sldMk cId="3241496372" sldId="347"/>
            <ac:spMk id="6937" creationId="{0B1A5440-42E6-52C8-F006-A7023848B02D}"/>
          </ac:spMkLst>
        </pc:spChg>
        <pc:spChg chg="mod">
          <ac:chgData name="Kawanishi Tetsuya" userId="440016e27858312a" providerId="LiveId" clId="{3375B574-6F0B-4947-8917-2B6FAE8D25FD}" dt="2022-11-14T16:13:44.412" v="1" actId="1076"/>
          <ac:spMkLst>
            <pc:docMk/>
            <pc:sldMk cId="3241496372" sldId="347"/>
            <ac:spMk id="6938" creationId="{BC99FC6D-B145-3215-01E6-21622FA31D35}"/>
          </ac:spMkLst>
        </pc:spChg>
        <pc:spChg chg="mod">
          <ac:chgData name="Kawanishi Tetsuya" userId="440016e27858312a" providerId="LiveId" clId="{3375B574-6F0B-4947-8917-2B6FAE8D25FD}" dt="2022-11-14T16:13:44.412" v="1" actId="1076"/>
          <ac:spMkLst>
            <pc:docMk/>
            <pc:sldMk cId="3241496372" sldId="347"/>
            <ac:spMk id="6939" creationId="{697B2A73-8E2B-DFE4-347F-B0CD49FE883D}"/>
          </ac:spMkLst>
        </pc:spChg>
        <pc:spChg chg="mod">
          <ac:chgData name="Kawanishi Tetsuya" userId="440016e27858312a" providerId="LiveId" clId="{3375B574-6F0B-4947-8917-2B6FAE8D25FD}" dt="2022-11-14T16:13:44.412" v="1" actId="1076"/>
          <ac:spMkLst>
            <pc:docMk/>
            <pc:sldMk cId="3241496372" sldId="347"/>
            <ac:spMk id="6940" creationId="{7D8A95C4-9E4E-DCF3-8B47-1A8DE2038395}"/>
          </ac:spMkLst>
        </pc:spChg>
        <pc:spChg chg="mod">
          <ac:chgData name="Kawanishi Tetsuya" userId="440016e27858312a" providerId="LiveId" clId="{3375B574-6F0B-4947-8917-2B6FAE8D25FD}" dt="2022-11-14T16:13:44.412" v="1" actId="1076"/>
          <ac:spMkLst>
            <pc:docMk/>
            <pc:sldMk cId="3241496372" sldId="347"/>
            <ac:spMk id="6941" creationId="{7F815A5D-47A6-41D5-A73E-13103C571747}"/>
          </ac:spMkLst>
        </pc:spChg>
        <pc:spChg chg="mod">
          <ac:chgData name="Kawanishi Tetsuya" userId="440016e27858312a" providerId="LiveId" clId="{3375B574-6F0B-4947-8917-2B6FAE8D25FD}" dt="2022-11-14T16:13:44.412" v="1" actId="1076"/>
          <ac:spMkLst>
            <pc:docMk/>
            <pc:sldMk cId="3241496372" sldId="347"/>
            <ac:spMk id="6942" creationId="{52A51A1D-F990-FBEA-DC6F-021FE62ABE2F}"/>
          </ac:spMkLst>
        </pc:spChg>
        <pc:spChg chg="mod">
          <ac:chgData name="Kawanishi Tetsuya" userId="440016e27858312a" providerId="LiveId" clId="{3375B574-6F0B-4947-8917-2B6FAE8D25FD}" dt="2022-11-14T16:13:44.412" v="1" actId="1076"/>
          <ac:spMkLst>
            <pc:docMk/>
            <pc:sldMk cId="3241496372" sldId="347"/>
            <ac:spMk id="6943" creationId="{41C1730A-03FC-30E5-140A-940BDD3B702F}"/>
          </ac:spMkLst>
        </pc:spChg>
        <pc:spChg chg="mod">
          <ac:chgData name="Kawanishi Tetsuya" userId="440016e27858312a" providerId="LiveId" clId="{3375B574-6F0B-4947-8917-2B6FAE8D25FD}" dt="2022-11-14T16:13:44.412" v="1" actId="1076"/>
          <ac:spMkLst>
            <pc:docMk/>
            <pc:sldMk cId="3241496372" sldId="347"/>
            <ac:spMk id="6944" creationId="{30D30D7D-A739-2D44-D594-C60C97090C8E}"/>
          </ac:spMkLst>
        </pc:spChg>
        <pc:spChg chg="mod">
          <ac:chgData name="Kawanishi Tetsuya" userId="440016e27858312a" providerId="LiveId" clId="{3375B574-6F0B-4947-8917-2B6FAE8D25FD}" dt="2022-11-14T16:13:44.412" v="1" actId="1076"/>
          <ac:spMkLst>
            <pc:docMk/>
            <pc:sldMk cId="3241496372" sldId="347"/>
            <ac:spMk id="6945" creationId="{0468AD51-CB05-C10F-4DFA-DA8C79CE770B}"/>
          </ac:spMkLst>
        </pc:spChg>
        <pc:spChg chg="mod">
          <ac:chgData name="Kawanishi Tetsuya" userId="440016e27858312a" providerId="LiveId" clId="{3375B574-6F0B-4947-8917-2B6FAE8D25FD}" dt="2022-11-14T16:13:44.412" v="1" actId="1076"/>
          <ac:spMkLst>
            <pc:docMk/>
            <pc:sldMk cId="3241496372" sldId="347"/>
            <ac:spMk id="6946" creationId="{415B3341-634A-BF1C-D5AE-15C627365067}"/>
          </ac:spMkLst>
        </pc:spChg>
        <pc:spChg chg="mod">
          <ac:chgData name="Kawanishi Tetsuya" userId="440016e27858312a" providerId="LiveId" clId="{3375B574-6F0B-4947-8917-2B6FAE8D25FD}" dt="2022-11-14T16:13:44.412" v="1" actId="1076"/>
          <ac:spMkLst>
            <pc:docMk/>
            <pc:sldMk cId="3241496372" sldId="347"/>
            <ac:spMk id="6947" creationId="{70D1B862-C144-AC37-1113-B978F1021A18}"/>
          </ac:spMkLst>
        </pc:spChg>
        <pc:spChg chg="mod">
          <ac:chgData name="Kawanishi Tetsuya" userId="440016e27858312a" providerId="LiveId" clId="{3375B574-6F0B-4947-8917-2B6FAE8D25FD}" dt="2022-11-14T16:13:44.412" v="1" actId="1076"/>
          <ac:spMkLst>
            <pc:docMk/>
            <pc:sldMk cId="3241496372" sldId="347"/>
            <ac:spMk id="6948" creationId="{3FDBF847-DAD7-95EB-69FC-6492D17E197E}"/>
          </ac:spMkLst>
        </pc:spChg>
        <pc:spChg chg="mod">
          <ac:chgData name="Kawanishi Tetsuya" userId="440016e27858312a" providerId="LiveId" clId="{3375B574-6F0B-4947-8917-2B6FAE8D25FD}" dt="2022-11-14T16:13:44.412" v="1" actId="1076"/>
          <ac:spMkLst>
            <pc:docMk/>
            <pc:sldMk cId="3241496372" sldId="347"/>
            <ac:spMk id="6949" creationId="{5482FFA3-251D-61B8-C5EB-7CBAF0D04090}"/>
          </ac:spMkLst>
        </pc:spChg>
        <pc:spChg chg="mod">
          <ac:chgData name="Kawanishi Tetsuya" userId="440016e27858312a" providerId="LiveId" clId="{3375B574-6F0B-4947-8917-2B6FAE8D25FD}" dt="2022-11-14T16:13:44.412" v="1" actId="1076"/>
          <ac:spMkLst>
            <pc:docMk/>
            <pc:sldMk cId="3241496372" sldId="347"/>
            <ac:spMk id="6950" creationId="{7DDED5C8-4521-F000-AE08-DD638EA9779E}"/>
          </ac:spMkLst>
        </pc:spChg>
        <pc:spChg chg="mod">
          <ac:chgData name="Kawanishi Tetsuya" userId="440016e27858312a" providerId="LiveId" clId="{3375B574-6F0B-4947-8917-2B6FAE8D25FD}" dt="2022-11-14T16:13:44.412" v="1" actId="1076"/>
          <ac:spMkLst>
            <pc:docMk/>
            <pc:sldMk cId="3241496372" sldId="347"/>
            <ac:spMk id="6951" creationId="{986621C9-1ED6-06C9-66F4-04BFC8987C52}"/>
          </ac:spMkLst>
        </pc:spChg>
        <pc:spChg chg="mod">
          <ac:chgData name="Kawanishi Tetsuya" userId="440016e27858312a" providerId="LiveId" clId="{3375B574-6F0B-4947-8917-2B6FAE8D25FD}" dt="2022-11-14T16:13:44.412" v="1" actId="1076"/>
          <ac:spMkLst>
            <pc:docMk/>
            <pc:sldMk cId="3241496372" sldId="347"/>
            <ac:spMk id="6952" creationId="{B07347FE-DA78-2CE7-B767-537C72308645}"/>
          </ac:spMkLst>
        </pc:spChg>
        <pc:spChg chg="mod">
          <ac:chgData name="Kawanishi Tetsuya" userId="440016e27858312a" providerId="LiveId" clId="{3375B574-6F0B-4947-8917-2B6FAE8D25FD}" dt="2022-11-14T16:13:44.412" v="1" actId="1076"/>
          <ac:spMkLst>
            <pc:docMk/>
            <pc:sldMk cId="3241496372" sldId="347"/>
            <ac:spMk id="6953" creationId="{ACE40BA0-35A6-2ACC-9AB4-266F2DACD090}"/>
          </ac:spMkLst>
        </pc:spChg>
        <pc:spChg chg="mod">
          <ac:chgData name="Kawanishi Tetsuya" userId="440016e27858312a" providerId="LiveId" clId="{3375B574-6F0B-4947-8917-2B6FAE8D25FD}" dt="2022-11-14T16:13:44.412" v="1" actId="1076"/>
          <ac:spMkLst>
            <pc:docMk/>
            <pc:sldMk cId="3241496372" sldId="347"/>
            <ac:spMk id="6954" creationId="{FF3BD255-9298-0C8C-C2E9-2FD450A06166}"/>
          </ac:spMkLst>
        </pc:spChg>
        <pc:spChg chg="mod">
          <ac:chgData name="Kawanishi Tetsuya" userId="440016e27858312a" providerId="LiveId" clId="{3375B574-6F0B-4947-8917-2B6FAE8D25FD}" dt="2022-11-14T16:13:44.412" v="1" actId="1076"/>
          <ac:spMkLst>
            <pc:docMk/>
            <pc:sldMk cId="3241496372" sldId="347"/>
            <ac:spMk id="6955" creationId="{F7FD76E2-FEA1-45E9-21BB-31145EAC297B}"/>
          </ac:spMkLst>
        </pc:spChg>
        <pc:spChg chg="mod">
          <ac:chgData name="Kawanishi Tetsuya" userId="440016e27858312a" providerId="LiveId" clId="{3375B574-6F0B-4947-8917-2B6FAE8D25FD}" dt="2022-11-14T16:13:44.412" v="1" actId="1076"/>
          <ac:spMkLst>
            <pc:docMk/>
            <pc:sldMk cId="3241496372" sldId="347"/>
            <ac:spMk id="6956" creationId="{504483EB-8897-28F0-3C6F-4046E8A68306}"/>
          </ac:spMkLst>
        </pc:spChg>
        <pc:spChg chg="mod">
          <ac:chgData name="Kawanishi Tetsuya" userId="440016e27858312a" providerId="LiveId" clId="{3375B574-6F0B-4947-8917-2B6FAE8D25FD}" dt="2022-11-14T16:13:44.412" v="1" actId="1076"/>
          <ac:spMkLst>
            <pc:docMk/>
            <pc:sldMk cId="3241496372" sldId="347"/>
            <ac:spMk id="6957" creationId="{481D940F-261A-F160-EC30-899D83BFB778}"/>
          </ac:spMkLst>
        </pc:spChg>
        <pc:spChg chg="mod">
          <ac:chgData name="Kawanishi Tetsuya" userId="440016e27858312a" providerId="LiveId" clId="{3375B574-6F0B-4947-8917-2B6FAE8D25FD}" dt="2022-11-14T16:13:44.412" v="1" actId="1076"/>
          <ac:spMkLst>
            <pc:docMk/>
            <pc:sldMk cId="3241496372" sldId="347"/>
            <ac:spMk id="6958" creationId="{229C6840-569B-F94F-9047-F0435C0AD77E}"/>
          </ac:spMkLst>
        </pc:spChg>
        <pc:spChg chg="mod">
          <ac:chgData name="Kawanishi Tetsuya" userId="440016e27858312a" providerId="LiveId" clId="{3375B574-6F0B-4947-8917-2B6FAE8D25FD}" dt="2022-11-14T16:13:44.412" v="1" actId="1076"/>
          <ac:spMkLst>
            <pc:docMk/>
            <pc:sldMk cId="3241496372" sldId="347"/>
            <ac:spMk id="6959" creationId="{FEA48150-7A86-3E7B-F8CC-0B2BA2E936A2}"/>
          </ac:spMkLst>
        </pc:spChg>
        <pc:spChg chg="mod">
          <ac:chgData name="Kawanishi Tetsuya" userId="440016e27858312a" providerId="LiveId" clId="{3375B574-6F0B-4947-8917-2B6FAE8D25FD}" dt="2022-11-14T16:13:44.412" v="1" actId="1076"/>
          <ac:spMkLst>
            <pc:docMk/>
            <pc:sldMk cId="3241496372" sldId="347"/>
            <ac:spMk id="6960" creationId="{02B9526A-CCAE-1605-0D52-DC7518020409}"/>
          </ac:spMkLst>
        </pc:spChg>
        <pc:spChg chg="mod">
          <ac:chgData name="Kawanishi Tetsuya" userId="440016e27858312a" providerId="LiveId" clId="{3375B574-6F0B-4947-8917-2B6FAE8D25FD}" dt="2022-11-14T16:13:44.412" v="1" actId="1076"/>
          <ac:spMkLst>
            <pc:docMk/>
            <pc:sldMk cId="3241496372" sldId="347"/>
            <ac:spMk id="6961" creationId="{DD7C46AE-91C5-31F9-3D87-EE2FC8B936D6}"/>
          </ac:spMkLst>
        </pc:spChg>
        <pc:spChg chg="mod">
          <ac:chgData name="Kawanishi Tetsuya" userId="440016e27858312a" providerId="LiveId" clId="{3375B574-6F0B-4947-8917-2B6FAE8D25FD}" dt="2022-11-14T16:13:44.412" v="1" actId="1076"/>
          <ac:spMkLst>
            <pc:docMk/>
            <pc:sldMk cId="3241496372" sldId="347"/>
            <ac:spMk id="6962" creationId="{1C1DAC12-9629-3A2B-0912-56574340397F}"/>
          </ac:spMkLst>
        </pc:spChg>
        <pc:spChg chg="mod">
          <ac:chgData name="Kawanishi Tetsuya" userId="440016e27858312a" providerId="LiveId" clId="{3375B574-6F0B-4947-8917-2B6FAE8D25FD}" dt="2022-11-14T16:13:44.412" v="1" actId="1076"/>
          <ac:spMkLst>
            <pc:docMk/>
            <pc:sldMk cId="3241496372" sldId="347"/>
            <ac:spMk id="6963" creationId="{CF881E6C-D5C0-C6D8-20DB-C603D025F61B}"/>
          </ac:spMkLst>
        </pc:spChg>
        <pc:spChg chg="mod">
          <ac:chgData name="Kawanishi Tetsuya" userId="440016e27858312a" providerId="LiveId" clId="{3375B574-6F0B-4947-8917-2B6FAE8D25FD}" dt="2022-11-14T16:13:44.412" v="1" actId="1076"/>
          <ac:spMkLst>
            <pc:docMk/>
            <pc:sldMk cId="3241496372" sldId="347"/>
            <ac:spMk id="6964" creationId="{7F94BA3C-0D87-3739-C9A7-1113806738F6}"/>
          </ac:spMkLst>
        </pc:spChg>
        <pc:spChg chg="mod">
          <ac:chgData name="Kawanishi Tetsuya" userId="440016e27858312a" providerId="LiveId" clId="{3375B574-6F0B-4947-8917-2B6FAE8D25FD}" dt="2022-11-14T16:13:44.412" v="1" actId="1076"/>
          <ac:spMkLst>
            <pc:docMk/>
            <pc:sldMk cId="3241496372" sldId="347"/>
            <ac:spMk id="6965" creationId="{81A31081-7ED9-C43B-CBB8-3A3C89D37EEF}"/>
          </ac:spMkLst>
        </pc:spChg>
        <pc:spChg chg="mod">
          <ac:chgData name="Kawanishi Tetsuya" userId="440016e27858312a" providerId="LiveId" clId="{3375B574-6F0B-4947-8917-2B6FAE8D25FD}" dt="2022-11-14T16:13:44.412" v="1" actId="1076"/>
          <ac:spMkLst>
            <pc:docMk/>
            <pc:sldMk cId="3241496372" sldId="347"/>
            <ac:spMk id="6966" creationId="{35F2C721-1071-9F3D-BF07-2B86F6E3D5A5}"/>
          </ac:spMkLst>
        </pc:spChg>
        <pc:spChg chg="mod">
          <ac:chgData name="Kawanishi Tetsuya" userId="440016e27858312a" providerId="LiveId" clId="{3375B574-6F0B-4947-8917-2B6FAE8D25FD}" dt="2022-11-14T16:13:44.412" v="1" actId="1076"/>
          <ac:spMkLst>
            <pc:docMk/>
            <pc:sldMk cId="3241496372" sldId="347"/>
            <ac:spMk id="6967" creationId="{15377B59-8B00-F829-01FC-F3C4E194D1CE}"/>
          </ac:spMkLst>
        </pc:spChg>
        <pc:spChg chg="mod">
          <ac:chgData name="Kawanishi Tetsuya" userId="440016e27858312a" providerId="LiveId" clId="{3375B574-6F0B-4947-8917-2B6FAE8D25FD}" dt="2022-11-14T16:13:44.412" v="1" actId="1076"/>
          <ac:spMkLst>
            <pc:docMk/>
            <pc:sldMk cId="3241496372" sldId="347"/>
            <ac:spMk id="6968" creationId="{7E9117DB-D505-C55F-3D45-276179117E4B}"/>
          </ac:spMkLst>
        </pc:spChg>
        <pc:spChg chg="mod">
          <ac:chgData name="Kawanishi Tetsuya" userId="440016e27858312a" providerId="LiveId" clId="{3375B574-6F0B-4947-8917-2B6FAE8D25FD}" dt="2022-11-14T16:13:44.412" v="1" actId="1076"/>
          <ac:spMkLst>
            <pc:docMk/>
            <pc:sldMk cId="3241496372" sldId="347"/>
            <ac:spMk id="6969" creationId="{814BF61A-59E5-F8CB-E988-921B2516F418}"/>
          </ac:spMkLst>
        </pc:spChg>
        <pc:spChg chg="mod">
          <ac:chgData name="Kawanishi Tetsuya" userId="440016e27858312a" providerId="LiveId" clId="{3375B574-6F0B-4947-8917-2B6FAE8D25FD}" dt="2022-11-14T16:13:44.412" v="1" actId="1076"/>
          <ac:spMkLst>
            <pc:docMk/>
            <pc:sldMk cId="3241496372" sldId="347"/>
            <ac:spMk id="6970" creationId="{F4356EDE-D9A6-63BD-114E-64328BF0D97A}"/>
          </ac:spMkLst>
        </pc:spChg>
        <pc:spChg chg="mod">
          <ac:chgData name="Kawanishi Tetsuya" userId="440016e27858312a" providerId="LiveId" clId="{3375B574-6F0B-4947-8917-2B6FAE8D25FD}" dt="2022-11-14T16:13:44.412" v="1" actId="1076"/>
          <ac:spMkLst>
            <pc:docMk/>
            <pc:sldMk cId="3241496372" sldId="347"/>
            <ac:spMk id="6971" creationId="{3585C2B3-535C-9AC6-880C-EF51DC0E07CA}"/>
          </ac:spMkLst>
        </pc:spChg>
        <pc:spChg chg="mod">
          <ac:chgData name="Kawanishi Tetsuya" userId="440016e27858312a" providerId="LiveId" clId="{3375B574-6F0B-4947-8917-2B6FAE8D25FD}" dt="2022-11-14T16:13:44.412" v="1" actId="1076"/>
          <ac:spMkLst>
            <pc:docMk/>
            <pc:sldMk cId="3241496372" sldId="347"/>
            <ac:spMk id="6972" creationId="{CCE8AAAF-C418-7DFE-CDA2-F45FE894F360}"/>
          </ac:spMkLst>
        </pc:spChg>
        <pc:spChg chg="mod">
          <ac:chgData name="Kawanishi Tetsuya" userId="440016e27858312a" providerId="LiveId" clId="{3375B574-6F0B-4947-8917-2B6FAE8D25FD}" dt="2022-11-14T16:13:44.412" v="1" actId="1076"/>
          <ac:spMkLst>
            <pc:docMk/>
            <pc:sldMk cId="3241496372" sldId="347"/>
            <ac:spMk id="6973" creationId="{981D359C-64DE-BDB9-0E43-D91AB6B34D82}"/>
          </ac:spMkLst>
        </pc:spChg>
        <pc:spChg chg="mod">
          <ac:chgData name="Kawanishi Tetsuya" userId="440016e27858312a" providerId="LiveId" clId="{3375B574-6F0B-4947-8917-2B6FAE8D25FD}" dt="2022-11-14T16:13:44.412" v="1" actId="1076"/>
          <ac:spMkLst>
            <pc:docMk/>
            <pc:sldMk cId="3241496372" sldId="347"/>
            <ac:spMk id="6974" creationId="{A19FD4B8-8884-BA12-F863-0D8B73187F83}"/>
          </ac:spMkLst>
        </pc:spChg>
        <pc:spChg chg="mod">
          <ac:chgData name="Kawanishi Tetsuya" userId="440016e27858312a" providerId="LiveId" clId="{3375B574-6F0B-4947-8917-2B6FAE8D25FD}" dt="2022-11-14T16:13:44.412" v="1" actId="1076"/>
          <ac:spMkLst>
            <pc:docMk/>
            <pc:sldMk cId="3241496372" sldId="347"/>
            <ac:spMk id="6975" creationId="{099E7AA0-9011-7C5C-36F9-311890DDF2A3}"/>
          </ac:spMkLst>
        </pc:spChg>
        <pc:spChg chg="mod">
          <ac:chgData name="Kawanishi Tetsuya" userId="440016e27858312a" providerId="LiveId" clId="{3375B574-6F0B-4947-8917-2B6FAE8D25FD}" dt="2022-11-14T16:13:44.412" v="1" actId="1076"/>
          <ac:spMkLst>
            <pc:docMk/>
            <pc:sldMk cId="3241496372" sldId="347"/>
            <ac:spMk id="6976" creationId="{65F6734A-25ED-B729-BDF3-BDAB670F88AF}"/>
          </ac:spMkLst>
        </pc:spChg>
        <pc:spChg chg="mod">
          <ac:chgData name="Kawanishi Tetsuya" userId="440016e27858312a" providerId="LiveId" clId="{3375B574-6F0B-4947-8917-2B6FAE8D25FD}" dt="2022-11-14T16:13:44.412" v="1" actId="1076"/>
          <ac:spMkLst>
            <pc:docMk/>
            <pc:sldMk cId="3241496372" sldId="347"/>
            <ac:spMk id="6977" creationId="{20A6A6C6-8B18-64D8-5BCE-77305F23BF9C}"/>
          </ac:spMkLst>
        </pc:spChg>
        <pc:spChg chg="mod">
          <ac:chgData name="Kawanishi Tetsuya" userId="440016e27858312a" providerId="LiveId" clId="{3375B574-6F0B-4947-8917-2B6FAE8D25FD}" dt="2022-11-14T16:13:44.412" v="1" actId="1076"/>
          <ac:spMkLst>
            <pc:docMk/>
            <pc:sldMk cId="3241496372" sldId="347"/>
            <ac:spMk id="6978" creationId="{43F91F8C-8442-4FEC-BEEC-98C47F7EFEE4}"/>
          </ac:spMkLst>
        </pc:spChg>
        <pc:spChg chg="mod">
          <ac:chgData name="Kawanishi Tetsuya" userId="440016e27858312a" providerId="LiveId" clId="{3375B574-6F0B-4947-8917-2B6FAE8D25FD}" dt="2022-11-14T16:13:44.412" v="1" actId="1076"/>
          <ac:spMkLst>
            <pc:docMk/>
            <pc:sldMk cId="3241496372" sldId="347"/>
            <ac:spMk id="6979" creationId="{EF192767-8A66-75C9-BBE7-CD62FB2AAE75}"/>
          </ac:spMkLst>
        </pc:spChg>
        <pc:spChg chg="mod">
          <ac:chgData name="Kawanishi Tetsuya" userId="440016e27858312a" providerId="LiveId" clId="{3375B574-6F0B-4947-8917-2B6FAE8D25FD}" dt="2022-11-14T16:13:44.412" v="1" actId="1076"/>
          <ac:spMkLst>
            <pc:docMk/>
            <pc:sldMk cId="3241496372" sldId="347"/>
            <ac:spMk id="6980" creationId="{725ED79C-7E76-8176-5F37-9A3674C39CD1}"/>
          </ac:spMkLst>
        </pc:spChg>
        <pc:spChg chg="mod">
          <ac:chgData name="Kawanishi Tetsuya" userId="440016e27858312a" providerId="LiveId" clId="{3375B574-6F0B-4947-8917-2B6FAE8D25FD}" dt="2022-11-14T16:13:44.412" v="1" actId="1076"/>
          <ac:spMkLst>
            <pc:docMk/>
            <pc:sldMk cId="3241496372" sldId="347"/>
            <ac:spMk id="6981" creationId="{ED2C73CC-228A-37CA-6A16-46E3668DAB32}"/>
          </ac:spMkLst>
        </pc:spChg>
        <pc:spChg chg="mod">
          <ac:chgData name="Kawanishi Tetsuya" userId="440016e27858312a" providerId="LiveId" clId="{3375B574-6F0B-4947-8917-2B6FAE8D25FD}" dt="2022-11-14T16:13:44.412" v="1" actId="1076"/>
          <ac:spMkLst>
            <pc:docMk/>
            <pc:sldMk cId="3241496372" sldId="347"/>
            <ac:spMk id="6982" creationId="{320A872F-BC64-39A9-0CEC-5FA3C4351152}"/>
          </ac:spMkLst>
        </pc:spChg>
        <pc:spChg chg="mod">
          <ac:chgData name="Kawanishi Tetsuya" userId="440016e27858312a" providerId="LiveId" clId="{3375B574-6F0B-4947-8917-2B6FAE8D25FD}" dt="2022-11-14T16:13:44.412" v="1" actId="1076"/>
          <ac:spMkLst>
            <pc:docMk/>
            <pc:sldMk cId="3241496372" sldId="347"/>
            <ac:spMk id="6983" creationId="{2DE466D7-44CB-3A1F-953E-E448DBD92094}"/>
          </ac:spMkLst>
        </pc:spChg>
        <pc:spChg chg="mod">
          <ac:chgData name="Kawanishi Tetsuya" userId="440016e27858312a" providerId="LiveId" clId="{3375B574-6F0B-4947-8917-2B6FAE8D25FD}" dt="2022-11-14T16:13:44.412" v="1" actId="1076"/>
          <ac:spMkLst>
            <pc:docMk/>
            <pc:sldMk cId="3241496372" sldId="347"/>
            <ac:spMk id="6984" creationId="{ECAAA277-7F89-A5A7-F702-3DE9FEB01500}"/>
          </ac:spMkLst>
        </pc:spChg>
        <pc:spChg chg="mod">
          <ac:chgData name="Kawanishi Tetsuya" userId="440016e27858312a" providerId="LiveId" clId="{3375B574-6F0B-4947-8917-2B6FAE8D25FD}" dt="2022-11-14T16:13:44.412" v="1" actId="1076"/>
          <ac:spMkLst>
            <pc:docMk/>
            <pc:sldMk cId="3241496372" sldId="347"/>
            <ac:spMk id="6985" creationId="{B68FBBEA-A95D-8264-0A22-92DA0BCF3002}"/>
          </ac:spMkLst>
        </pc:spChg>
        <pc:spChg chg="mod">
          <ac:chgData name="Kawanishi Tetsuya" userId="440016e27858312a" providerId="LiveId" clId="{3375B574-6F0B-4947-8917-2B6FAE8D25FD}" dt="2022-11-14T16:13:44.412" v="1" actId="1076"/>
          <ac:spMkLst>
            <pc:docMk/>
            <pc:sldMk cId="3241496372" sldId="347"/>
            <ac:spMk id="6986" creationId="{EB886C1B-3EA8-0F39-F28A-24F97BAF72BD}"/>
          </ac:spMkLst>
        </pc:spChg>
        <pc:spChg chg="mod">
          <ac:chgData name="Kawanishi Tetsuya" userId="440016e27858312a" providerId="LiveId" clId="{3375B574-6F0B-4947-8917-2B6FAE8D25FD}" dt="2022-11-14T16:13:44.412" v="1" actId="1076"/>
          <ac:spMkLst>
            <pc:docMk/>
            <pc:sldMk cId="3241496372" sldId="347"/>
            <ac:spMk id="6987" creationId="{767F186E-7984-BBB2-A953-46B87A0ADEE9}"/>
          </ac:spMkLst>
        </pc:spChg>
        <pc:spChg chg="mod">
          <ac:chgData name="Kawanishi Tetsuya" userId="440016e27858312a" providerId="LiveId" clId="{3375B574-6F0B-4947-8917-2B6FAE8D25FD}" dt="2022-11-14T16:13:44.412" v="1" actId="1076"/>
          <ac:spMkLst>
            <pc:docMk/>
            <pc:sldMk cId="3241496372" sldId="347"/>
            <ac:spMk id="6988" creationId="{B558D96A-131D-5611-C05D-A594484EF4D2}"/>
          </ac:spMkLst>
        </pc:spChg>
        <pc:spChg chg="mod">
          <ac:chgData name="Kawanishi Tetsuya" userId="440016e27858312a" providerId="LiveId" clId="{3375B574-6F0B-4947-8917-2B6FAE8D25FD}" dt="2022-11-14T16:13:44.412" v="1" actId="1076"/>
          <ac:spMkLst>
            <pc:docMk/>
            <pc:sldMk cId="3241496372" sldId="347"/>
            <ac:spMk id="6989" creationId="{1330E5F6-D975-3347-564C-FE18F5F19F5A}"/>
          </ac:spMkLst>
        </pc:spChg>
        <pc:spChg chg="mod">
          <ac:chgData name="Kawanishi Tetsuya" userId="440016e27858312a" providerId="LiveId" clId="{3375B574-6F0B-4947-8917-2B6FAE8D25FD}" dt="2022-11-14T16:13:44.412" v="1" actId="1076"/>
          <ac:spMkLst>
            <pc:docMk/>
            <pc:sldMk cId="3241496372" sldId="347"/>
            <ac:spMk id="6990" creationId="{255768B1-9635-A06C-CCF1-69F39B82D70A}"/>
          </ac:spMkLst>
        </pc:spChg>
        <pc:spChg chg="mod">
          <ac:chgData name="Kawanishi Tetsuya" userId="440016e27858312a" providerId="LiveId" clId="{3375B574-6F0B-4947-8917-2B6FAE8D25FD}" dt="2022-11-14T16:13:44.412" v="1" actId="1076"/>
          <ac:spMkLst>
            <pc:docMk/>
            <pc:sldMk cId="3241496372" sldId="347"/>
            <ac:spMk id="6991" creationId="{7535D95A-A560-E02B-B601-1DC3B71238EC}"/>
          </ac:spMkLst>
        </pc:spChg>
        <pc:spChg chg="mod">
          <ac:chgData name="Kawanishi Tetsuya" userId="440016e27858312a" providerId="LiveId" clId="{3375B574-6F0B-4947-8917-2B6FAE8D25FD}" dt="2022-11-14T16:13:44.412" v="1" actId="1076"/>
          <ac:spMkLst>
            <pc:docMk/>
            <pc:sldMk cId="3241496372" sldId="347"/>
            <ac:spMk id="6992" creationId="{9FC362F6-062F-7C01-1026-F15127FFAA87}"/>
          </ac:spMkLst>
        </pc:spChg>
        <pc:spChg chg="mod">
          <ac:chgData name="Kawanishi Tetsuya" userId="440016e27858312a" providerId="LiveId" clId="{3375B574-6F0B-4947-8917-2B6FAE8D25FD}" dt="2022-11-14T16:13:44.412" v="1" actId="1076"/>
          <ac:spMkLst>
            <pc:docMk/>
            <pc:sldMk cId="3241496372" sldId="347"/>
            <ac:spMk id="6993" creationId="{AA0FD0E6-CE0A-77B7-84A4-91006DC90D5E}"/>
          </ac:spMkLst>
        </pc:spChg>
        <pc:spChg chg="mod">
          <ac:chgData name="Kawanishi Tetsuya" userId="440016e27858312a" providerId="LiveId" clId="{3375B574-6F0B-4947-8917-2B6FAE8D25FD}" dt="2022-11-14T16:13:44.412" v="1" actId="1076"/>
          <ac:spMkLst>
            <pc:docMk/>
            <pc:sldMk cId="3241496372" sldId="347"/>
            <ac:spMk id="6994" creationId="{7D692315-FBDA-246E-C8E5-E56557257132}"/>
          </ac:spMkLst>
        </pc:spChg>
        <pc:spChg chg="mod">
          <ac:chgData name="Kawanishi Tetsuya" userId="440016e27858312a" providerId="LiveId" clId="{3375B574-6F0B-4947-8917-2B6FAE8D25FD}" dt="2022-11-14T16:13:44.412" v="1" actId="1076"/>
          <ac:spMkLst>
            <pc:docMk/>
            <pc:sldMk cId="3241496372" sldId="347"/>
            <ac:spMk id="6995" creationId="{B2BC45FF-640E-6BE1-4EF6-47EE34E6125C}"/>
          </ac:spMkLst>
        </pc:spChg>
        <pc:spChg chg="mod">
          <ac:chgData name="Kawanishi Tetsuya" userId="440016e27858312a" providerId="LiveId" clId="{3375B574-6F0B-4947-8917-2B6FAE8D25FD}" dt="2022-11-14T16:13:44.412" v="1" actId="1076"/>
          <ac:spMkLst>
            <pc:docMk/>
            <pc:sldMk cId="3241496372" sldId="347"/>
            <ac:spMk id="6996" creationId="{C32424DF-E31C-6D83-81EA-6CB5CD2EBB93}"/>
          </ac:spMkLst>
        </pc:spChg>
        <pc:spChg chg="mod">
          <ac:chgData name="Kawanishi Tetsuya" userId="440016e27858312a" providerId="LiveId" clId="{3375B574-6F0B-4947-8917-2B6FAE8D25FD}" dt="2022-11-14T16:13:44.412" v="1" actId="1076"/>
          <ac:spMkLst>
            <pc:docMk/>
            <pc:sldMk cId="3241496372" sldId="347"/>
            <ac:spMk id="6997" creationId="{60FA254A-A495-C810-2900-BD2CC65DD48C}"/>
          </ac:spMkLst>
        </pc:spChg>
        <pc:spChg chg="mod">
          <ac:chgData name="Kawanishi Tetsuya" userId="440016e27858312a" providerId="LiveId" clId="{3375B574-6F0B-4947-8917-2B6FAE8D25FD}" dt="2022-11-14T16:13:44.412" v="1" actId="1076"/>
          <ac:spMkLst>
            <pc:docMk/>
            <pc:sldMk cId="3241496372" sldId="347"/>
            <ac:spMk id="6998" creationId="{C23922C1-7460-FCDF-E2EF-5F84C2FB2841}"/>
          </ac:spMkLst>
        </pc:spChg>
        <pc:spChg chg="mod">
          <ac:chgData name="Kawanishi Tetsuya" userId="440016e27858312a" providerId="LiveId" clId="{3375B574-6F0B-4947-8917-2B6FAE8D25FD}" dt="2022-11-14T16:13:44.412" v="1" actId="1076"/>
          <ac:spMkLst>
            <pc:docMk/>
            <pc:sldMk cId="3241496372" sldId="347"/>
            <ac:spMk id="6999" creationId="{FC2EAD13-71DA-98F5-20A7-BC82E8345199}"/>
          </ac:spMkLst>
        </pc:spChg>
        <pc:spChg chg="mod">
          <ac:chgData name="Kawanishi Tetsuya" userId="440016e27858312a" providerId="LiveId" clId="{3375B574-6F0B-4947-8917-2B6FAE8D25FD}" dt="2022-11-14T16:13:44.412" v="1" actId="1076"/>
          <ac:spMkLst>
            <pc:docMk/>
            <pc:sldMk cId="3241496372" sldId="347"/>
            <ac:spMk id="7000" creationId="{C0B518DF-4D15-C9BF-855B-E66C63FAF722}"/>
          </ac:spMkLst>
        </pc:spChg>
        <pc:spChg chg="mod">
          <ac:chgData name="Kawanishi Tetsuya" userId="440016e27858312a" providerId="LiveId" clId="{3375B574-6F0B-4947-8917-2B6FAE8D25FD}" dt="2022-11-14T16:13:44.412" v="1" actId="1076"/>
          <ac:spMkLst>
            <pc:docMk/>
            <pc:sldMk cId="3241496372" sldId="347"/>
            <ac:spMk id="7001" creationId="{8DC7591C-D8EE-3024-10E8-BEF37BB9E551}"/>
          </ac:spMkLst>
        </pc:spChg>
        <pc:spChg chg="mod">
          <ac:chgData name="Kawanishi Tetsuya" userId="440016e27858312a" providerId="LiveId" clId="{3375B574-6F0B-4947-8917-2B6FAE8D25FD}" dt="2022-11-14T16:13:44.412" v="1" actId="1076"/>
          <ac:spMkLst>
            <pc:docMk/>
            <pc:sldMk cId="3241496372" sldId="347"/>
            <ac:spMk id="7002" creationId="{F90AB727-8B5D-EE0D-99F5-DB961B1B3939}"/>
          </ac:spMkLst>
        </pc:spChg>
        <pc:spChg chg="mod">
          <ac:chgData name="Kawanishi Tetsuya" userId="440016e27858312a" providerId="LiveId" clId="{3375B574-6F0B-4947-8917-2B6FAE8D25FD}" dt="2022-11-14T16:13:44.412" v="1" actId="1076"/>
          <ac:spMkLst>
            <pc:docMk/>
            <pc:sldMk cId="3241496372" sldId="347"/>
            <ac:spMk id="7003" creationId="{68C3076E-E898-1F39-0F66-40901F77A536}"/>
          </ac:spMkLst>
        </pc:spChg>
        <pc:spChg chg="mod">
          <ac:chgData name="Kawanishi Tetsuya" userId="440016e27858312a" providerId="LiveId" clId="{3375B574-6F0B-4947-8917-2B6FAE8D25FD}" dt="2022-11-14T16:13:44.412" v="1" actId="1076"/>
          <ac:spMkLst>
            <pc:docMk/>
            <pc:sldMk cId="3241496372" sldId="347"/>
            <ac:spMk id="7004" creationId="{ADDF9513-A757-0011-48A6-3E4E528D5F7C}"/>
          </ac:spMkLst>
        </pc:spChg>
        <pc:spChg chg="mod">
          <ac:chgData name="Kawanishi Tetsuya" userId="440016e27858312a" providerId="LiveId" clId="{3375B574-6F0B-4947-8917-2B6FAE8D25FD}" dt="2022-11-14T16:13:44.412" v="1" actId="1076"/>
          <ac:spMkLst>
            <pc:docMk/>
            <pc:sldMk cId="3241496372" sldId="347"/>
            <ac:spMk id="7005" creationId="{2D43A5B1-FE5A-0B05-2C89-ADA8EB04423B}"/>
          </ac:spMkLst>
        </pc:spChg>
        <pc:spChg chg="mod">
          <ac:chgData name="Kawanishi Tetsuya" userId="440016e27858312a" providerId="LiveId" clId="{3375B574-6F0B-4947-8917-2B6FAE8D25FD}" dt="2022-11-14T16:13:44.412" v="1" actId="1076"/>
          <ac:spMkLst>
            <pc:docMk/>
            <pc:sldMk cId="3241496372" sldId="347"/>
            <ac:spMk id="7006" creationId="{CF9C70C7-F7BB-A490-A2E7-ADF0F5B16AB8}"/>
          </ac:spMkLst>
        </pc:spChg>
        <pc:spChg chg="mod">
          <ac:chgData name="Kawanishi Tetsuya" userId="440016e27858312a" providerId="LiveId" clId="{3375B574-6F0B-4947-8917-2B6FAE8D25FD}" dt="2022-11-14T16:13:44.412" v="1" actId="1076"/>
          <ac:spMkLst>
            <pc:docMk/>
            <pc:sldMk cId="3241496372" sldId="347"/>
            <ac:spMk id="7007" creationId="{A33E14B5-5846-BCA9-4B36-482F2B2B805D}"/>
          </ac:spMkLst>
        </pc:spChg>
        <pc:spChg chg="mod">
          <ac:chgData name="Kawanishi Tetsuya" userId="440016e27858312a" providerId="LiveId" clId="{3375B574-6F0B-4947-8917-2B6FAE8D25FD}" dt="2022-11-14T16:13:44.412" v="1" actId="1076"/>
          <ac:spMkLst>
            <pc:docMk/>
            <pc:sldMk cId="3241496372" sldId="347"/>
            <ac:spMk id="7008" creationId="{DAA47971-36E7-4CE0-E1B3-B9E23FC38848}"/>
          </ac:spMkLst>
        </pc:spChg>
        <pc:spChg chg="mod">
          <ac:chgData name="Kawanishi Tetsuya" userId="440016e27858312a" providerId="LiveId" clId="{3375B574-6F0B-4947-8917-2B6FAE8D25FD}" dt="2022-11-14T16:13:44.412" v="1" actId="1076"/>
          <ac:spMkLst>
            <pc:docMk/>
            <pc:sldMk cId="3241496372" sldId="347"/>
            <ac:spMk id="7009" creationId="{C4FBF149-9FE3-BA21-E7F8-1180F98A8E4B}"/>
          </ac:spMkLst>
        </pc:spChg>
        <pc:spChg chg="mod">
          <ac:chgData name="Kawanishi Tetsuya" userId="440016e27858312a" providerId="LiveId" clId="{3375B574-6F0B-4947-8917-2B6FAE8D25FD}" dt="2022-11-14T16:13:44.412" v="1" actId="1076"/>
          <ac:spMkLst>
            <pc:docMk/>
            <pc:sldMk cId="3241496372" sldId="347"/>
            <ac:spMk id="7010" creationId="{49725AC0-E29D-44BF-EEE1-E70A50D9D957}"/>
          </ac:spMkLst>
        </pc:spChg>
        <pc:spChg chg="mod">
          <ac:chgData name="Kawanishi Tetsuya" userId="440016e27858312a" providerId="LiveId" clId="{3375B574-6F0B-4947-8917-2B6FAE8D25FD}" dt="2022-11-14T16:13:44.412" v="1" actId="1076"/>
          <ac:spMkLst>
            <pc:docMk/>
            <pc:sldMk cId="3241496372" sldId="347"/>
            <ac:spMk id="7011" creationId="{123E34CE-3DFE-451F-D586-2A112B901405}"/>
          </ac:spMkLst>
        </pc:spChg>
        <pc:spChg chg="mod">
          <ac:chgData name="Kawanishi Tetsuya" userId="440016e27858312a" providerId="LiveId" clId="{3375B574-6F0B-4947-8917-2B6FAE8D25FD}" dt="2022-11-14T16:13:44.412" v="1" actId="1076"/>
          <ac:spMkLst>
            <pc:docMk/>
            <pc:sldMk cId="3241496372" sldId="347"/>
            <ac:spMk id="7012" creationId="{95D5156D-A3BA-26F8-394E-ADAF69DBBCBF}"/>
          </ac:spMkLst>
        </pc:spChg>
        <pc:spChg chg="mod">
          <ac:chgData name="Kawanishi Tetsuya" userId="440016e27858312a" providerId="LiveId" clId="{3375B574-6F0B-4947-8917-2B6FAE8D25FD}" dt="2022-11-14T16:13:44.412" v="1" actId="1076"/>
          <ac:spMkLst>
            <pc:docMk/>
            <pc:sldMk cId="3241496372" sldId="347"/>
            <ac:spMk id="7013" creationId="{1E690771-F0BD-54B7-4A64-A9B32CF66A9B}"/>
          </ac:spMkLst>
        </pc:spChg>
        <pc:spChg chg="mod">
          <ac:chgData name="Kawanishi Tetsuya" userId="440016e27858312a" providerId="LiveId" clId="{3375B574-6F0B-4947-8917-2B6FAE8D25FD}" dt="2022-11-14T16:13:44.412" v="1" actId="1076"/>
          <ac:spMkLst>
            <pc:docMk/>
            <pc:sldMk cId="3241496372" sldId="347"/>
            <ac:spMk id="7014" creationId="{D6C3BE91-2DB6-59CD-3561-988B92C2766E}"/>
          </ac:spMkLst>
        </pc:spChg>
        <pc:spChg chg="mod">
          <ac:chgData name="Kawanishi Tetsuya" userId="440016e27858312a" providerId="LiveId" clId="{3375B574-6F0B-4947-8917-2B6FAE8D25FD}" dt="2022-11-14T16:13:44.412" v="1" actId="1076"/>
          <ac:spMkLst>
            <pc:docMk/>
            <pc:sldMk cId="3241496372" sldId="347"/>
            <ac:spMk id="7015" creationId="{3CCEFAFD-E728-4FB7-1C08-F206B319378F}"/>
          </ac:spMkLst>
        </pc:spChg>
        <pc:spChg chg="mod">
          <ac:chgData name="Kawanishi Tetsuya" userId="440016e27858312a" providerId="LiveId" clId="{3375B574-6F0B-4947-8917-2B6FAE8D25FD}" dt="2022-11-14T16:13:44.412" v="1" actId="1076"/>
          <ac:spMkLst>
            <pc:docMk/>
            <pc:sldMk cId="3241496372" sldId="347"/>
            <ac:spMk id="7016" creationId="{4F9708B0-0A36-F46B-B3C7-DDECBB5E6CC6}"/>
          </ac:spMkLst>
        </pc:spChg>
        <pc:spChg chg="mod">
          <ac:chgData name="Kawanishi Tetsuya" userId="440016e27858312a" providerId="LiveId" clId="{3375B574-6F0B-4947-8917-2B6FAE8D25FD}" dt="2022-11-14T16:13:44.412" v="1" actId="1076"/>
          <ac:spMkLst>
            <pc:docMk/>
            <pc:sldMk cId="3241496372" sldId="347"/>
            <ac:spMk id="7017" creationId="{65E985AD-5C44-B429-E2A3-1D66A3338992}"/>
          </ac:spMkLst>
        </pc:spChg>
        <pc:spChg chg="mod">
          <ac:chgData name="Kawanishi Tetsuya" userId="440016e27858312a" providerId="LiveId" clId="{3375B574-6F0B-4947-8917-2B6FAE8D25FD}" dt="2022-11-14T16:13:44.412" v="1" actId="1076"/>
          <ac:spMkLst>
            <pc:docMk/>
            <pc:sldMk cId="3241496372" sldId="347"/>
            <ac:spMk id="7018" creationId="{FA6035DE-8C58-4CC8-8550-07AB500CEBAF}"/>
          </ac:spMkLst>
        </pc:spChg>
        <pc:spChg chg="mod">
          <ac:chgData name="Kawanishi Tetsuya" userId="440016e27858312a" providerId="LiveId" clId="{3375B574-6F0B-4947-8917-2B6FAE8D25FD}" dt="2022-11-14T16:13:44.412" v="1" actId="1076"/>
          <ac:spMkLst>
            <pc:docMk/>
            <pc:sldMk cId="3241496372" sldId="347"/>
            <ac:spMk id="7019" creationId="{3B39C25A-EAC8-FDA3-2352-09B71D0D2EFE}"/>
          </ac:spMkLst>
        </pc:spChg>
        <pc:spChg chg="mod">
          <ac:chgData name="Kawanishi Tetsuya" userId="440016e27858312a" providerId="LiveId" clId="{3375B574-6F0B-4947-8917-2B6FAE8D25FD}" dt="2022-11-14T16:13:44.412" v="1" actId="1076"/>
          <ac:spMkLst>
            <pc:docMk/>
            <pc:sldMk cId="3241496372" sldId="347"/>
            <ac:spMk id="7020" creationId="{C82F8146-BE68-DCBD-DFE8-82B45554319D}"/>
          </ac:spMkLst>
        </pc:spChg>
        <pc:spChg chg="mod">
          <ac:chgData name="Kawanishi Tetsuya" userId="440016e27858312a" providerId="LiveId" clId="{3375B574-6F0B-4947-8917-2B6FAE8D25FD}" dt="2022-11-14T16:13:44.412" v="1" actId="1076"/>
          <ac:spMkLst>
            <pc:docMk/>
            <pc:sldMk cId="3241496372" sldId="347"/>
            <ac:spMk id="7021" creationId="{52DE47CA-2474-5D08-68CB-0AE3E8B11BF3}"/>
          </ac:spMkLst>
        </pc:spChg>
        <pc:spChg chg="mod">
          <ac:chgData name="Kawanishi Tetsuya" userId="440016e27858312a" providerId="LiveId" clId="{3375B574-6F0B-4947-8917-2B6FAE8D25FD}" dt="2022-11-14T16:13:44.412" v="1" actId="1076"/>
          <ac:spMkLst>
            <pc:docMk/>
            <pc:sldMk cId="3241496372" sldId="347"/>
            <ac:spMk id="7022" creationId="{DC968166-CB5B-A1BC-F4E3-A2235CD9D6CE}"/>
          </ac:spMkLst>
        </pc:spChg>
        <pc:spChg chg="mod">
          <ac:chgData name="Kawanishi Tetsuya" userId="440016e27858312a" providerId="LiveId" clId="{3375B574-6F0B-4947-8917-2B6FAE8D25FD}" dt="2022-11-14T16:13:44.412" v="1" actId="1076"/>
          <ac:spMkLst>
            <pc:docMk/>
            <pc:sldMk cId="3241496372" sldId="347"/>
            <ac:spMk id="7023" creationId="{7645846F-3CD7-6A3D-8E35-249280993424}"/>
          </ac:spMkLst>
        </pc:spChg>
        <pc:spChg chg="mod">
          <ac:chgData name="Kawanishi Tetsuya" userId="440016e27858312a" providerId="LiveId" clId="{3375B574-6F0B-4947-8917-2B6FAE8D25FD}" dt="2022-11-14T16:13:44.412" v="1" actId="1076"/>
          <ac:spMkLst>
            <pc:docMk/>
            <pc:sldMk cId="3241496372" sldId="347"/>
            <ac:spMk id="7024" creationId="{0FA9A52E-81A5-00C6-22F2-180EEFC67C4B}"/>
          </ac:spMkLst>
        </pc:spChg>
        <pc:spChg chg="mod">
          <ac:chgData name="Kawanishi Tetsuya" userId="440016e27858312a" providerId="LiveId" clId="{3375B574-6F0B-4947-8917-2B6FAE8D25FD}" dt="2022-11-14T16:13:44.412" v="1" actId="1076"/>
          <ac:spMkLst>
            <pc:docMk/>
            <pc:sldMk cId="3241496372" sldId="347"/>
            <ac:spMk id="7025" creationId="{12B16E35-148F-CD83-E0E6-83BC547E2150}"/>
          </ac:spMkLst>
        </pc:spChg>
        <pc:spChg chg="mod">
          <ac:chgData name="Kawanishi Tetsuya" userId="440016e27858312a" providerId="LiveId" clId="{3375B574-6F0B-4947-8917-2B6FAE8D25FD}" dt="2022-11-14T16:13:44.412" v="1" actId="1076"/>
          <ac:spMkLst>
            <pc:docMk/>
            <pc:sldMk cId="3241496372" sldId="347"/>
            <ac:spMk id="7026" creationId="{29D8218A-D157-91C4-E63C-5AD4C7063440}"/>
          </ac:spMkLst>
        </pc:spChg>
        <pc:spChg chg="mod">
          <ac:chgData name="Kawanishi Tetsuya" userId="440016e27858312a" providerId="LiveId" clId="{3375B574-6F0B-4947-8917-2B6FAE8D25FD}" dt="2022-11-14T16:13:44.412" v="1" actId="1076"/>
          <ac:spMkLst>
            <pc:docMk/>
            <pc:sldMk cId="3241496372" sldId="347"/>
            <ac:spMk id="7027" creationId="{B30277AA-8C14-36F0-E301-42F709B7B0FA}"/>
          </ac:spMkLst>
        </pc:spChg>
        <pc:spChg chg="mod">
          <ac:chgData name="Kawanishi Tetsuya" userId="440016e27858312a" providerId="LiveId" clId="{3375B574-6F0B-4947-8917-2B6FAE8D25FD}" dt="2022-11-14T16:13:44.412" v="1" actId="1076"/>
          <ac:spMkLst>
            <pc:docMk/>
            <pc:sldMk cId="3241496372" sldId="347"/>
            <ac:spMk id="7028" creationId="{DAEECAB3-CEAA-EEC0-37DE-17287594741A}"/>
          </ac:spMkLst>
        </pc:spChg>
        <pc:spChg chg="mod">
          <ac:chgData name="Kawanishi Tetsuya" userId="440016e27858312a" providerId="LiveId" clId="{3375B574-6F0B-4947-8917-2B6FAE8D25FD}" dt="2022-11-14T16:13:44.412" v="1" actId="1076"/>
          <ac:spMkLst>
            <pc:docMk/>
            <pc:sldMk cId="3241496372" sldId="347"/>
            <ac:spMk id="7029" creationId="{95306A37-E33B-7080-93AF-31555DBF945D}"/>
          </ac:spMkLst>
        </pc:spChg>
        <pc:spChg chg="mod">
          <ac:chgData name="Kawanishi Tetsuya" userId="440016e27858312a" providerId="LiveId" clId="{3375B574-6F0B-4947-8917-2B6FAE8D25FD}" dt="2022-11-14T16:13:44.412" v="1" actId="1076"/>
          <ac:spMkLst>
            <pc:docMk/>
            <pc:sldMk cId="3241496372" sldId="347"/>
            <ac:spMk id="7030" creationId="{EFA6DA10-052A-E7A0-385B-E9860CC7043F}"/>
          </ac:spMkLst>
        </pc:spChg>
        <pc:spChg chg="mod">
          <ac:chgData name="Kawanishi Tetsuya" userId="440016e27858312a" providerId="LiveId" clId="{3375B574-6F0B-4947-8917-2B6FAE8D25FD}" dt="2022-11-14T16:13:44.412" v="1" actId="1076"/>
          <ac:spMkLst>
            <pc:docMk/>
            <pc:sldMk cId="3241496372" sldId="347"/>
            <ac:spMk id="7031" creationId="{5EBC1BCB-A9DC-26C7-C71C-DB7605121D5E}"/>
          </ac:spMkLst>
        </pc:spChg>
        <pc:spChg chg="mod">
          <ac:chgData name="Kawanishi Tetsuya" userId="440016e27858312a" providerId="LiveId" clId="{3375B574-6F0B-4947-8917-2B6FAE8D25FD}" dt="2022-11-14T16:13:44.412" v="1" actId="1076"/>
          <ac:spMkLst>
            <pc:docMk/>
            <pc:sldMk cId="3241496372" sldId="347"/>
            <ac:spMk id="7032" creationId="{4F247B04-F4E2-5441-7EEE-B00B47FCE3F6}"/>
          </ac:spMkLst>
        </pc:spChg>
        <pc:spChg chg="mod">
          <ac:chgData name="Kawanishi Tetsuya" userId="440016e27858312a" providerId="LiveId" clId="{3375B574-6F0B-4947-8917-2B6FAE8D25FD}" dt="2022-11-14T16:13:44.412" v="1" actId="1076"/>
          <ac:spMkLst>
            <pc:docMk/>
            <pc:sldMk cId="3241496372" sldId="347"/>
            <ac:spMk id="7033" creationId="{D49C36A2-3393-3330-4CDA-298EDE0217C2}"/>
          </ac:spMkLst>
        </pc:spChg>
        <pc:spChg chg="mod">
          <ac:chgData name="Kawanishi Tetsuya" userId="440016e27858312a" providerId="LiveId" clId="{3375B574-6F0B-4947-8917-2B6FAE8D25FD}" dt="2022-11-14T16:13:44.412" v="1" actId="1076"/>
          <ac:spMkLst>
            <pc:docMk/>
            <pc:sldMk cId="3241496372" sldId="347"/>
            <ac:spMk id="7034" creationId="{79F43818-72FA-F119-315E-D5E8851B1748}"/>
          </ac:spMkLst>
        </pc:spChg>
        <pc:spChg chg="mod">
          <ac:chgData name="Kawanishi Tetsuya" userId="440016e27858312a" providerId="LiveId" clId="{3375B574-6F0B-4947-8917-2B6FAE8D25FD}" dt="2022-11-14T16:13:44.412" v="1" actId="1076"/>
          <ac:spMkLst>
            <pc:docMk/>
            <pc:sldMk cId="3241496372" sldId="347"/>
            <ac:spMk id="7035" creationId="{8F32F6E5-936D-497B-89C8-785753820149}"/>
          </ac:spMkLst>
        </pc:spChg>
        <pc:spChg chg="mod">
          <ac:chgData name="Kawanishi Tetsuya" userId="440016e27858312a" providerId="LiveId" clId="{3375B574-6F0B-4947-8917-2B6FAE8D25FD}" dt="2022-11-14T16:13:44.412" v="1" actId="1076"/>
          <ac:spMkLst>
            <pc:docMk/>
            <pc:sldMk cId="3241496372" sldId="347"/>
            <ac:spMk id="7036" creationId="{7ACBDC54-2F5C-E243-6E99-2B07EDBDF413}"/>
          </ac:spMkLst>
        </pc:spChg>
        <pc:spChg chg="mod">
          <ac:chgData name="Kawanishi Tetsuya" userId="440016e27858312a" providerId="LiveId" clId="{3375B574-6F0B-4947-8917-2B6FAE8D25FD}" dt="2022-11-14T16:13:44.412" v="1" actId="1076"/>
          <ac:spMkLst>
            <pc:docMk/>
            <pc:sldMk cId="3241496372" sldId="347"/>
            <ac:spMk id="7037" creationId="{FC836FCC-B9E4-B690-E680-9EE043F66627}"/>
          </ac:spMkLst>
        </pc:spChg>
        <pc:spChg chg="mod">
          <ac:chgData name="Kawanishi Tetsuya" userId="440016e27858312a" providerId="LiveId" clId="{3375B574-6F0B-4947-8917-2B6FAE8D25FD}" dt="2022-11-14T16:13:44.412" v="1" actId="1076"/>
          <ac:spMkLst>
            <pc:docMk/>
            <pc:sldMk cId="3241496372" sldId="347"/>
            <ac:spMk id="7038" creationId="{7D461BFF-779E-C494-63B5-84CD9AA969F2}"/>
          </ac:spMkLst>
        </pc:spChg>
        <pc:spChg chg="mod">
          <ac:chgData name="Kawanishi Tetsuya" userId="440016e27858312a" providerId="LiveId" clId="{3375B574-6F0B-4947-8917-2B6FAE8D25FD}" dt="2022-11-14T16:13:44.412" v="1" actId="1076"/>
          <ac:spMkLst>
            <pc:docMk/>
            <pc:sldMk cId="3241496372" sldId="347"/>
            <ac:spMk id="7039" creationId="{53109554-821E-0528-7A17-DC2DC252D728}"/>
          </ac:spMkLst>
        </pc:spChg>
        <pc:spChg chg="mod">
          <ac:chgData name="Kawanishi Tetsuya" userId="440016e27858312a" providerId="LiveId" clId="{3375B574-6F0B-4947-8917-2B6FAE8D25FD}" dt="2022-11-14T16:13:44.412" v="1" actId="1076"/>
          <ac:spMkLst>
            <pc:docMk/>
            <pc:sldMk cId="3241496372" sldId="347"/>
            <ac:spMk id="7040" creationId="{79A3DF61-E5B2-5C3F-611D-8AD7EDB7D624}"/>
          </ac:spMkLst>
        </pc:spChg>
        <pc:spChg chg="mod">
          <ac:chgData name="Kawanishi Tetsuya" userId="440016e27858312a" providerId="LiveId" clId="{3375B574-6F0B-4947-8917-2B6FAE8D25FD}" dt="2022-11-14T16:13:44.412" v="1" actId="1076"/>
          <ac:spMkLst>
            <pc:docMk/>
            <pc:sldMk cId="3241496372" sldId="347"/>
            <ac:spMk id="7041" creationId="{09137466-36B7-1894-9C61-35DCCB8FC166}"/>
          </ac:spMkLst>
        </pc:spChg>
        <pc:spChg chg="mod">
          <ac:chgData name="Kawanishi Tetsuya" userId="440016e27858312a" providerId="LiveId" clId="{3375B574-6F0B-4947-8917-2B6FAE8D25FD}" dt="2022-11-14T16:13:44.412" v="1" actId="1076"/>
          <ac:spMkLst>
            <pc:docMk/>
            <pc:sldMk cId="3241496372" sldId="347"/>
            <ac:spMk id="7042" creationId="{5E15938F-296D-DD20-26DF-8A044436739C}"/>
          </ac:spMkLst>
        </pc:spChg>
        <pc:spChg chg="mod">
          <ac:chgData name="Kawanishi Tetsuya" userId="440016e27858312a" providerId="LiveId" clId="{3375B574-6F0B-4947-8917-2B6FAE8D25FD}" dt="2022-11-14T16:13:44.412" v="1" actId="1076"/>
          <ac:spMkLst>
            <pc:docMk/>
            <pc:sldMk cId="3241496372" sldId="347"/>
            <ac:spMk id="7043" creationId="{8524C668-9514-CFF2-EEDF-A69B2668C6F5}"/>
          </ac:spMkLst>
        </pc:spChg>
        <pc:spChg chg="mod">
          <ac:chgData name="Kawanishi Tetsuya" userId="440016e27858312a" providerId="LiveId" clId="{3375B574-6F0B-4947-8917-2B6FAE8D25FD}" dt="2022-11-14T16:13:44.412" v="1" actId="1076"/>
          <ac:spMkLst>
            <pc:docMk/>
            <pc:sldMk cId="3241496372" sldId="347"/>
            <ac:spMk id="7044" creationId="{E55E47ED-0A37-B0FF-3E5C-F6ACCDD457D3}"/>
          </ac:spMkLst>
        </pc:spChg>
        <pc:spChg chg="mod">
          <ac:chgData name="Kawanishi Tetsuya" userId="440016e27858312a" providerId="LiveId" clId="{3375B574-6F0B-4947-8917-2B6FAE8D25FD}" dt="2022-11-14T16:13:44.412" v="1" actId="1076"/>
          <ac:spMkLst>
            <pc:docMk/>
            <pc:sldMk cId="3241496372" sldId="347"/>
            <ac:spMk id="7045" creationId="{957083D2-68C5-7E26-1BB1-37D3E1333102}"/>
          </ac:spMkLst>
        </pc:spChg>
        <pc:spChg chg="mod">
          <ac:chgData name="Kawanishi Tetsuya" userId="440016e27858312a" providerId="LiveId" clId="{3375B574-6F0B-4947-8917-2B6FAE8D25FD}" dt="2022-11-14T16:13:44.412" v="1" actId="1076"/>
          <ac:spMkLst>
            <pc:docMk/>
            <pc:sldMk cId="3241496372" sldId="347"/>
            <ac:spMk id="7046" creationId="{4A9A275A-F084-090F-9E74-10E4D25D1EEF}"/>
          </ac:spMkLst>
        </pc:spChg>
        <pc:spChg chg="mod">
          <ac:chgData name="Kawanishi Tetsuya" userId="440016e27858312a" providerId="LiveId" clId="{3375B574-6F0B-4947-8917-2B6FAE8D25FD}" dt="2022-11-14T16:13:44.412" v="1" actId="1076"/>
          <ac:spMkLst>
            <pc:docMk/>
            <pc:sldMk cId="3241496372" sldId="347"/>
            <ac:spMk id="7047" creationId="{D252248D-7490-39C7-2880-CB83E0A7C31A}"/>
          </ac:spMkLst>
        </pc:spChg>
        <pc:spChg chg="mod">
          <ac:chgData name="Kawanishi Tetsuya" userId="440016e27858312a" providerId="LiveId" clId="{3375B574-6F0B-4947-8917-2B6FAE8D25FD}" dt="2022-11-14T16:13:44.412" v="1" actId="1076"/>
          <ac:spMkLst>
            <pc:docMk/>
            <pc:sldMk cId="3241496372" sldId="347"/>
            <ac:spMk id="7048" creationId="{951AABBC-13DC-4800-07BB-E5027AF00CE9}"/>
          </ac:spMkLst>
        </pc:spChg>
        <pc:spChg chg="mod">
          <ac:chgData name="Kawanishi Tetsuya" userId="440016e27858312a" providerId="LiveId" clId="{3375B574-6F0B-4947-8917-2B6FAE8D25FD}" dt="2022-11-14T16:13:44.412" v="1" actId="1076"/>
          <ac:spMkLst>
            <pc:docMk/>
            <pc:sldMk cId="3241496372" sldId="347"/>
            <ac:spMk id="7049" creationId="{9112C47E-154A-49F2-0E5F-7FDCCC37DFA7}"/>
          </ac:spMkLst>
        </pc:spChg>
        <pc:spChg chg="mod">
          <ac:chgData name="Kawanishi Tetsuya" userId="440016e27858312a" providerId="LiveId" clId="{3375B574-6F0B-4947-8917-2B6FAE8D25FD}" dt="2022-11-14T16:13:44.412" v="1" actId="1076"/>
          <ac:spMkLst>
            <pc:docMk/>
            <pc:sldMk cId="3241496372" sldId="347"/>
            <ac:spMk id="7050" creationId="{7BE3755D-FF00-EBBA-BF19-492C3B5A7F8E}"/>
          </ac:spMkLst>
        </pc:spChg>
        <pc:spChg chg="mod">
          <ac:chgData name="Kawanishi Tetsuya" userId="440016e27858312a" providerId="LiveId" clId="{3375B574-6F0B-4947-8917-2B6FAE8D25FD}" dt="2022-11-14T16:13:44.412" v="1" actId="1076"/>
          <ac:spMkLst>
            <pc:docMk/>
            <pc:sldMk cId="3241496372" sldId="347"/>
            <ac:spMk id="7051" creationId="{59ECE154-9F8C-DE51-08ED-CB7F59B64D31}"/>
          </ac:spMkLst>
        </pc:spChg>
        <pc:spChg chg="mod">
          <ac:chgData name="Kawanishi Tetsuya" userId="440016e27858312a" providerId="LiveId" clId="{3375B574-6F0B-4947-8917-2B6FAE8D25FD}" dt="2022-11-14T16:13:44.412" v="1" actId="1076"/>
          <ac:spMkLst>
            <pc:docMk/>
            <pc:sldMk cId="3241496372" sldId="347"/>
            <ac:spMk id="7052" creationId="{EB0F20AB-DAE4-C04F-D69D-223081295E41}"/>
          </ac:spMkLst>
        </pc:spChg>
        <pc:spChg chg="mod">
          <ac:chgData name="Kawanishi Tetsuya" userId="440016e27858312a" providerId="LiveId" clId="{3375B574-6F0B-4947-8917-2B6FAE8D25FD}" dt="2022-11-14T16:13:44.412" v="1" actId="1076"/>
          <ac:spMkLst>
            <pc:docMk/>
            <pc:sldMk cId="3241496372" sldId="347"/>
            <ac:spMk id="7053" creationId="{0A1205A0-57BA-B585-5A12-53AAE8E7B42A}"/>
          </ac:spMkLst>
        </pc:spChg>
        <pc:spChg chg="mod">
          <ac:chgData name="Kawanishi Tetsuya" userId="440016e27858312a" providerId="LiveId" clId="{3375B574-6F0B-4947-8917-2B6FAE8D25FD}" dt="2022-11-14T16:13:44.412" v="1" actId="1076"/>
          <ac:spMkLst>
            <pc:docMk/>
            <pc:sldMk cId="3241496372" sldId="347"/>
            <ac:spMk id="7054" creationId="{569BC366-B682-E5B2-82DE-3856FBCC20EB}"/>
          </ac:spMkLst>
        </pc:spChg>
        <pc:spChg chg="mod">
          <ac:chgData name="Kawanishi Tetsuya" userId="440016e27858312a" providerId="LiveId" clId="{3375B574-6F0B-4947-8917-2B6FAE8D25FD}" dt="2022-11-14T16:13:44.412" v="1" actId="1076"/>
          <ac:spMkLst>
            <pc:docMk/>
            <pc:sldMk cId="3241496372" sldId="347"/>
            <ac:spMk id="7055" creationId="{A7722703-2E1D-FAC4-F450-A470807AF7D5}"/>
          </ac:spMkLst>
        </pc:spChg>
        <pc:spChg chg="mod">
          <ac:chgData name="Kawanishi Tetsuya" userId="440016e27858312a" providerId="LiveId" clId="{3375B574-6F0B-4947-8917-2B6FAE8D25FD}" dt="2022-11-14T16:13:44.412" v="1" actId="1076"/>
          <ac:spMkLst>
            <pc:docMk/>
            <pc:sldMk cId="3241496372" sldId="347"/>
            <ac:spMk id="7056" creationId="{A071B351-1BAE-102D-AF31-0F56252268F6}"/>
          </ac:spMkLst>
        </pc:spChg>
        <pc:spChg chg="mod">
          <ac:chgData name="Kawanishi Tetsuya" userId="440016e27858312a" providerId="LiveId" clId="{3375B574-6F0B-4947-8917-2B6FAE8D25FD}" dt="2022-11-14T16:13:44.412" v="1" actId="1076"/>
          <ac:spMkLst>
            <pc:docMk/>
            <pc:sldMk cId="3241496372" sldId="347"/>
            <ac:spMk id="7057" creationId="{6050BE21-B160-9385-6DDD-92F962CC1CD1}"/>
          </ac:spMkLst>
        </pc:spChg>
        <pc:spChg chg="mod">
          <ac:chgData name="Kawanishi Tetsuya" userId="440016e27858312a" providerId="LiveId" clId="{3375B574-6F0B-4947-8917-2B6FAE8D25FD}" dt="2022-11-14T16:13:44.412" v="1" actId="1076"/>
          <ac:spMkLst>
            <pc:docMk/>
            <pc:sldMk cId="3241496372" sldId="347"/>
            <ac:spMk id="7058" creationId="{08C07F16-541E-6555-D079-D3FBF8E114EB}"/>
          </ac:spMkLst>
        </pc:spChg>
        <pc:spChg chg="mod">
          <ac:chgData name="Kawanishi Tetsuya" userId="440016e27858312a" providerId="LiveId" clId="{3375B574-6F0B-4947-8917-2B6FAE8D25FD}" dt="2022-11-14T16:13:44.412" v="1" actId="1076"/>
          <ac:spMkLst>
            <pc:docMk/>
            <pc:sldMk cId="3241496372" sldId="347"/>
            <ac:spMk id="7059" creationId="{FB1E1ECB-1207-7CD8-F38A-ADEAACBD2BA5}"/>
          </ac:spMkLst>
        </pc:spChg>
        <pc:spChg chg="mod">
          <ac:chgData name="Kawanishi Tetsuya" userId="440016e27858312a" providerId="LiveId" clId="{3375B574-6F0B-4947-8917-2B6FAE8D25FD}" dt="2022-11-14T16:13:44.412" v="1" actId="1076"/>
          <ac:spMkLst>
            <pc:docMk/>
            <pc:sldMk cId="3241496372" sldId="347"/>
            <ac:spMk id="7060" creationId="{19009334-BCE1-A949-1B48-9A7ECC520BB5}"/>
          </ac:spMkLst>
        </pc:spChg>
        <pc:spChg chg="mod">
          <ac:chgData name="Kawanishi Tetsuya" userId="440016e27858312a" providerId="LiveId" clId="{3375B574-6F0B-4947-8917-2B6FAE8D25FD}" dt="2022-11-14T16:13:44.412" v="1" actId="1076"/>
          <ac:spMkLst>
            <pc:docMk/>
            <pc:sldMk cId="3241496372" sldId="347"/>
            <ac:spMk id="7061" creationId="{D649F80E-6D47-E11D-6D15-BF28B0B828F4}"/>
          </ac:spMkLst>
        </pc:spChg>
        <pc:spChg chg="mod">
          <ac:chgData name="Kawanishi Tetsuya" userId="440016e27858312a" providerId="LiveId" clId="{3375B574-6F0B-4947-8917-2B6FAE8D25FD}" dt="2022-11-14T16:13:44.412" v="1" actId="1076"/>
          <ac:spMkLst>
            <pc:docMk/>
            <pc:sldMk cId="3241496372" sldId="347"/>
            <ac:spMk id="7062" creationId="{259D8A36-D836-3620-3A22-46C048956B7B}"/>
          </ac:spMkLst>
        </pc:spChg>
        <pc:spChg chg="mod">
          <ac:chgData name="Kawanishi Tetsuya" userId="440016e27858312a" providerId="LiveId" clId="{3375B574-6F0B-4947-8917-2B6FAE8D25FD}" dt="2022-11-14T16:13:44.412" v="1" actId="1076"/>
          <ac:spMkLst>
            <pc:docMk/>
            <pc:sldMk cId="3241496372" sldId="347"/>
            <ac:spMk id="7063" creationId="{F200B9FA-921A-0EAA-512D-078F7B60AC15}"/>
          </ac:spMkLst>
        </pc:spChg>
        <pc:spChg chg="mod">
          <ac:chgData name="Kawanishi Tetsuya" userId="440016e27858312a" providerId="LiveId" clId="{3375B574-6F0B-4947-8917-2B6FAE8D25FD}" dt="2022-11-14T16:13:44.412" v="1" actId="1076"/>
          <ac:spMkLst>
            <pc:docMk/>
            <pc:sldMk cId="3241496372" sldId="347"/>
            <ac:spMk id="7064" creationId="{A4B62044-C2BA-1B49-0355-2F994CF53527}"/>
          </ac:spMkLst>
        </pc:spChg>
        <pc:spChg chg="mod">
          <ac:chgData name="Kawanishi Tetsuya" userId="440016e27858312a" providerId="LiveId" clId="{3375B574-6F0B-4947-8917-2B6FAE8D25FD}" dt="2022-11-14T16:13:44.412" v="1" actId="1076"/>
          <ac:spMkLst>
            <pc:docMk/>
            <pc:sldMk cId="3241496372" sldId="347"/>
            <ac:spMk id="7065" creationId="{EA3A1EBE-D8C8-1272-D6BE-D18CE3DDB366}"/>
          </ac:spMkLst>
        </pc:spChg>
        <pc:spChg chg="mod">
          <ac:chgData name="Kawanishi Tetsuya" userId="440016e27858312a" providerId="LiveId" clId="{3375B574-6F0B-4947-8917-2B6FAE8D25FD}" dt="2022-11-14T16:13:44.412" v="1" actId="1076"/>
          <ac:spMkLst>
            <pc:docMk/>
            <pc:sldMk cId="3241496372" sldId="347"/>
            <ac:spMk id="7066" creationId="{7EBD3183-810F-9661-AFDE-3351C60BFB1D}"/>
          </ac:spMkLst>
        </pc:spChg>
        <pc:spChg chg="mod">
          <ac:chgData name="Kawanishi Tetsuya" userId="440016e27858312a" providerId="LiveId" clId="{3375B574-6F0B-4947-8917-2B6FAE8D25FD}" dt="2022-11-14T16:13:44.412" v="1" actId="1076"/>
          <ac:spMkLst>
            <pc:docMk/>
            <pc:sldMk cId="3241496372" sldId="347"/>
            <ac:spMk id="7067" creationId="{B79CACC4-99DB-64E6-B079-747CF19A0036}"/>
          </ac:spMkLst>
        </pc:spChg>
        <pc:spChg chg="mod">
          <ac:chgData name="Kawanishi Tetsuya" userId="440016e27858312a" providerId="LiveId" clId="{3375B574-6F0B-4947-8917-2B6FAE8D25FD}" dt="2022-11-14T16:13:44.412" v="1" actId="1076"/>
          <ac:spMkLst>
            <pc:docMk/>
            <pc:sldMk cId="3241496372" sldId="347"/>
            <ac:spMk id="7068" creationId="{9B73BDEA-F573-D41A-61E4-A2B76B5F910F}"/>
          </ac:spMkLst>
        </pc:spChg>
        <pc:spChg chg="mod">
          <ac:chgData name="Kawanishi Tetsuya" userId="440016e27858312a" providerId="LiveId" clId="{3375B574-6F0B-4947-8917-2B6FAE8D25FD}" dt="2022-11-14T16:13:44.412" v="1" actId="1076"/>
          <ac:spMkLst>
            <pc:docMk/>
            <pc:sldMk cId="3241496372" sldId="347"/>
            <ac:spMk id="7069" creationId="{5CFB512F-DFA7-7D24-9FCD-030B2EBC17E4}"/>
          </ac:spMkLst>
        </pc:spChg>
        <pc:spChg chg="mod">
          <ac:chgData name="Kawanishi Tetsuya" userId="440016e27858312a" providerId="LiveId" clId="{3375B574-6F0B-4947-8917-2B6FAE8D25FD}" dt="2022-11-14T16:13:44.412" v="1" actId="1076"/>
          <ac:spMkLst>
            <pc:docMk/>
            <pc:sldMk cId="3241496372" sldId="347"/>
            <ac:spMk id="7070" creationId="{434DEE44-B147-530C-E00B-AA0C758B7AED}"/>
          </ac:spMkLst>
        </pc:spChg>
        <pc:spChg chg="mod">
          <ac:chgData name="Kawanishi Tetsuya" userId="440016e27858312a" providerId="LiveId" clId="{3375B574-6F0B-4947-8917-2B6FAE8D25FD}" dt="2022-11-14T16:13:44.412" v="1" actId="1076"/>
          <ac:spMkLst>
            <pc:docMk/>
            <pc:sldMk cId="3241496372" sldId="347"/>
            <ac:spMk id="7071" creationId="{DBC675C3-6D91-9261-9279-2283DD7FCEAC}"/>
          </ac:spMkLst>
        </pc:spChg>
        <pc:spChg chg="mod">
          <ac:chgData name="Kawanishi Tetsuya" userId="440016e27858312a" providerId="LiveId" clId="{3375B574-6F0B-4947-8917-2B6FAE8D25FD}" dt="2022-11-14T16:13:44.412" v="1" actId="1076"/>
          <ac:spMkLst>
            <pc:docMk/>
            <pc:sldMk cId="3241496372" sldId="347"/>
            <ac:spMk id="7072" creationId="{315FD58D-7574-0208-1A46-E7BC23BA0081}"/>
          </ac:spMkLst>
        </pc:spChg>
        <pc:spChg chg="mod">
          <ac:chgData name="Kawanishi Tetsuya" userId="440016e27858312a" providerId="LiveId" clId="{3375B574-6F0B-4947-8917-2B6FAE8D25FD}" dt="2022-11-14T16:13:44.412" v="1" actId="1076"/>
          <ac:spMkLst>
            <pc:docMk/>
            <pc:sldMk cId="3241496372" sldId="347"/>
            <ac:spMk id="7073" creationId="{9C7194EB-AC85-B5FE-8188-CE0DDAD5B495}"/>
          </ac:spMkLst>
        </pc:spChg>
        <pc:spChg chg="mod">
          <ac:chgData name="Kawanishi Tetsuya" userId="440016e27858312a" providerId="LiveId" clId="{3375B574-6F0B-4947-8917-2B6FAE8D25FD}" dt="2022-11-14T16:13:44.412" v="1" actId="1076"/>
          <ac:spMkLst>
            <pc:docMk/>
            <pc:sldMk cId="3241496372" sldId="347"/>
            <ac:spMk id="7074" creationId="{2AFB67E9-FACE-2451-67EC-A4CDF4DBF030}"/>
          </ac:spMkLst>
        </pc:spChg>
        <pc:spChg chg="mod">
          <ac:chgData name="Kawanishi Tetsuya" userId="440016e27858312a" providerId="LiveId" clId="{3375B574-6F0B-4947-8917-2B6FAE8D25FD}" dt="2022-11-14T16:13:44.412" v="1" actId="1076"/>
          <ac:spMkLst>
            <pc:docMk/>
            <pc:sldMk cId="3241496372" sldId="347"/>
            <ac:spMk id="7075" creationId="{6F4A60A9-B06D-92FC-D3A2-CED5724D9432}"/>
          </ac:spMkLst>
        </pc:spChg>
        <pc:spChg chg="mod">
          <ac:chgData name="Kawanishi Tetsuya" userId="440016e27858312a" providerId="LiveId" clId="{3375B574-6F0B-4947-8917-2B6FAE8D25FD}" dt="2022-11-14T16:13:44.412" v="1" actId="1076"/>
          <ac:spMkLst>
            <pc:docMk/>
            <pc:sldMk cId="3241496372" sldId="347"/>
            <ac:spMk id="7076" creationId="{0F53B506-EBFE-6A10-E121-65B8D3BA486C}"/>
          </ac:spMkLst>
        </pc:spChg>
        <pc:spChg chg="mod">
          <ac:chgData name="Kawanishi Tetsuya" userId="440016e27858312a" providerId="LiveId" clId="{3375B574-6F0B-4947-8917-2B6FAE8D25FD}" dt="2022-11-14T16:13:44.412" v="1" actId="1076"/>
          <ac:spMkLst>
            <pc:docMk/>
            <pc:sldMk cId="3241496372" sldId="347"/>
            <ac:spMk id="7077" creationId="{1510C755-C20D-AD50-B0C9-B3C8C88CC71A}"/>
          </ac:spMkLst>
        </pc:spChg>
        <pc:spChg chg="mod">
          <ac:chgData name="Kawanishi Tetsuya" userId="440016e27858312a" providerId="LiveId" clId="{3375B574-6F0B-4947-8917-2B6FAE8D25FD}" dt="2022-11-14T16:13:44.412" v="1" actId="1076"/>
          <ac:spMkLst>
            <pc:docMk/>
            <pc:sldMk cId="3241496372" sldId="347"/>
            <ac:spMk id="7078" creationId="{9C66A78D-9F92-C767-11AE-137391D09501}"/>
          </ac:spMkLst>
        </pc:spChg>
        <pc:spChg chg="mod">
          <ac:chgData name="Kawanishi Tetsuya" userId="440016e27858312a" providerId="LiveId" clId="{3375B574-6F0B-4947-8917-2B6FAE8D25FD}" dt="2022-11-14T16:13:44.412" v="1" actId="1076"/>
          <ac:spMkLst>
            <pc:docMk/>
            <pc:sldMk cId="3241496372" sldId="347"/>
            <ac:spMk id="7079" creationId="{212DCFFB-2F3C-6E90-F9A4-02F3EEB7DCB5}"/>
          </ac:spMkLst>
        </pc:spChg>
        <pc:spChg chg="mod">
          <ac:chgData name="Kawanishi Tetsuya" userId="440016e27858312a" providerId="LiveId" clId="{3375B574-6F0B-4947-8917-2B6FAE8D25FD}" dt="2022-11-14T16:13:44.412" v="1" actId="1076"/>
          <ac:spMkLst>
            <pc:docMk/>
            <pc:sldMk cId="3241496372" sldId="347"/>
            <ac:spMk id="7080" creationId="{B1C32B4F-B20A-CB58-A65C-C9229C7CA467}"/>
          </ac:spMkLst>
        </pc:spChg>
        <pc:spChg chg="mod">
          <ac:chgData name="Kawanishi Tetsuya" userId="440016e27858312a" providerId="LiveId" clId="{3375B574-6F0B-4947-8917-2B6FAE8D25FD}" dt="2022-11-14T16:13:44.412" v="1" actId="1076"/>
          <ac:spMkLst>
            <pc:docMk/>
            <pc:sldMk cId="3241496372" sldId="347"/>
            <ac:spMk id="7081" creationId="{8F501A09-1176-92F9-3125-A5FD4997A9C5}"/>
          </ac:spMkLst>
        </pc:spChg>
        <pc:spChg chg="mod">
          <ac:chgData name="Kawanishi Tetsuya" userId="440016e27858312a" providerId="LiveId" clId="{3375B574-6F0B-4947-8917-2B6FAE8D25FD}" dt="2022-11-14T16:13:44.412" v="1" actId="1076"/>
          <ac:spMkLst>
            <pc:docMk/>
            <pc:sldMk cId="3241496372" sldId="347"/>
            <ac:spMk id="7082" creationId="{84E3732F-E598-D2CA-1204-8210C800C5AD}"/>
          </ac:spMkLst>
        </pc:spChg>
        <pc:spChg chg="mod">
          <ac:chgData name="Kawanishi Tetsuya" userId="440016e27858312a" providerId="LiveId" clId="{3375B574-6F0B-4947-8917-2B6FAE8D25FD}" dt="2022-11-14T16:13:44.412" v="1" actId="1076"/>
          <ac:spMkLst>
            <pc:docMk/>
            <pc:sldMk cId="3241496372" sldId="347"/>
            <ac:spMk id="7083" creationId="{56E17EE4-0869-F9E0-F8AD-DFCE373F1793}"/>
          </ac:spMkLst>
        </pc:spChg>
        <pc:spChg chg="mod">
          <ac:chgData name="Kawanishi Tetsuya" userId="440016e27858312a" providerId="LiveId" clId="{3375B574-6F0B-4947-8917-2B6FAE8D25FD}" dt="2022-11-14T16:13:44.412" v="1" actId="1076"/>
          <ac:spMkLst>
            <pc:docMk/>
            <pc:sldMk cId="3241496372" sldId="347"/>
            <ac:spMk id="7084" creationId="{114AB326-12FE-6E59-FCD9-48D2848F2E29}"/>
          </ac:spMkLst>
        </pc:spChg>
        <pc:spChg chg="mod">
          <ac:chgData name="Kawanishi Tetsuya" userId="440016e27858312a" providerId="LiveId" clId="{3375B574-6F0B-4947-8917-2B6FAE8D25FD}" dt="2022-11-14T16:13:44.412" v="1" actId="1076"/>
          <ac:spMkLst>
            <pc:docMk/>
            <pc:sldMk cId="3241496372" sldId="347"/>
            <ac:spMk id="7085" creationId="{B929A887-0C6D-DB4E-79CE-F81893BA7098}"/>
          </ac:spMkLst>
        </pc:spChg>
        <pc:spChg chg="mod">
          <ac:chgData name="Kawanishi Tetsuya" userId="440016e27858312a" providerId="LiveId" clId="{3375B574-6F0B-4947-8917-2B6FAE8D25FD}" dt="2022-11-14T16:13:44.412" v="1" actId="1076"/>
          <ac:spMkLst>
            <pc:docMk/>
            <pc:sldMk cId="3241496372" sldId="347"/>
            <ac:spMk id="7086" creationId="{47CF765E-0882-48FF-1A4D-C0080ACC0304}"/>
          </ac:spMkLst>
        </pc:spChg>
        <pc:spChg chg="mod">
          <ac:chgData name="Kawanishi Tetsuya" userId="440016e27858312a" providerId="LiveId" clId="{3375B574-6F0B-4947-8917-2B6FAE8D25FD}" dt="2022-11-14T16:13:44.412" v="1" actId="1076"/>
          <ac:spMkLst>
            <pc:docMk/>
            <pc:sldMk cId="3241496372" sldId="347"/>
            <ac:spMk id="7087" creationId="{69A26F88-8E80-E9DB-6C88-3E21211C5BB4}"/>
          </ac:spMkLst>
        </pc:spChg>
        <pc:spChg chg="mod">
          <ac:chgData name="Kawanishi Tetsuya" userId="440016e27858312a" providerId="LiveId" clId="{3375B574-6F0B-4947-8917-2B6FAE8D25FD}" dt="2022-11-14T16:13:44.412" v="1" actId="1076"/>
          <ac:spMkLst>
            <pc:docMk/>
            <pc:sldMk cId="3241496372" sldId="347"/>
            <ac:spMk id="7088" creationId="{DE3CB445-13F5-9D2B-6761-270968AD799B}"/>
          </ac:spMkLst>
        </pc:spChg>
        <pc:spChg chg="mod">
          <ac:chgData name="Kawanishi Tetsuya" userId="440016e27858312a" providerId="LiveId" clId="{3375B574-6F0B-4947-8917-2B6FAE8D25FD}" dt="2022-11-14T16:13:44.412" v="1" actId="1076"/>
          <ac:spMkLst>
            <pc:docMk/>
            <pc:sldMk cId="3241496372" sldId="347"/>
            <ac:spMk id="7089" creationId="{4BE5AC8E-3814-2E07-FCB8-799CF3260DB2}"/>
          </ac:spMkLst>
        </pc:spChg>
        <pc:spChg chg="mod">
          <ac:chgData name="Kawanishi Tetsuya" userId="440016e27858312a" providerId="LiveId" clId="{3375B574-6F0B-4947-8917-2B6FAE8D25FD}" dt="2022-11-14T16:13:44.412" v="1" actId="1076"/>
          <ac:spMkLst>
            <pc:docMk/>
            <pc:sldMk cId="3241496372" sldId="347"/>
            <ac:spMk id="7090" creationId="{E626A192-AA64-FC02-E01C-DA4890EA8140}"/>
          </ac:spMkLst>
        </pc:spChg>
        <pc:spChg chg="mod">
          <ac:chgData name="Kawanishi Tetsuya" userId="440016e27858312a" providerId="LiveId" clId="{3375B574-6F0B-4947-8917-2B6FAE8D25FD}" dt="2022-11-14T16:13:44.412" v="1" actId="1076"/>
          <ac:spMkLst>
            <pc:docMk/>
            <pc:sldMk cId="3241496372" sldId="347"/>
            <ac:spMk id="7091" creationId="{7EA2353B-8FB4-B1D8-B1C2-5740A833350A}"/>
          </ac:spMkLst>
        </pc:spChg>
        <pc:spChg chg="mod">
          <ac:chgData name="Kawanishi Tetsuya" userId="440016e27858312a" providerId="LiveId" clId="{3375B574-6F0B-4947-8917-2B6FAE8D25FD}" dt="2022-11-14T16:13:44.412" v="1" actId="1076"/>
          <ac:spMkLst>
            <pc:docMk/>
            <pc:sldMk cId="3241496372" sldId="347"/>
            <ac:spMk id="7092" creationId="{A31FB3C2-C1C8-D771-D8E0-C2243C0AA5F6}"/>
          </ac:spMkLst>
        </pc:spChg>
        <pc:spChg chg="mod">
          <ac:chgData name="Kawanishi Tetsuya" userId="440016e27858312a" providerId="LiveId" clId="{3375B574-6F0B-4947-8917-2B6FAE8D25FD}" dt="2022-11-14T16:13:44.412" v="1" actId="1076"/>
          <ac:spMkLst>
            <pc:docMk/>
            <pc:sldMk cId="3241496372" sldId="347"/>
            <ac:spMk id="7093" creationId="{D249EB2C-E5F8-BB34-8F57-8F9FDED5894E}"/>
          </ac:spMkLst>
        </pc:spChg>
        <pc:spChg chg="mod">
          <ac:chgData name="Kawanishi Tetsuya" userId="440016e27858312a" providerId="LiveId" clId="{3375B574-6F0B-4947-8917-2B6FAE8D25FD}" dt="2022-11-14T16:13:44.412" v="1" actId="1076"/>
          <ac:spMkLst>
            <pc:docMk/>
            <pc:sldMk cId="3241496372" sldId="347"/>
            <ac:spMk id="7094" creationId="{2B06B2AC-0E0A-0B8D-D4CA-B29AEB849CB0}"/>
          </ac:spMkLst>
        </pc:spChg>
        <pc:spChg chg="mod">
          <ac:chgData name="Kawanishi Tetsuya" userId="440016e27858312a" providerId="LiveId" clId="{3375B574-6F0B-4947-8917-2B6FAE8D25FD}" dt="2022-11-14T16:13:44.412" v="1" actId="1076"/>
          <ac:spMkLst>
            <pc:docMk/>
            <pc:sldMk cId="3241496372" sldId="347"/>
            <ac:spMk id="7095" creationId="{257A5D9A-0728-6F13-6324-682B43797C38}"/>
          </ac:spMkLst>
        </pc:spChg>
        <pc:spChg chg="mod">
          <ac:chgData name="Kawanishi Tetsuya" userId="440016e27858312a" providerId="LiveId" clId="{3375B574-6F0B-4947-8917-2B6FAE8D25FD}" dt="2022-11-14T16:13:44.412" v="1" actId="1076"/>
          <ac:spMkLst>
            <pc:docMk/>
            <pc:sldMk cId="3241496372" sldId="347"/>
            <ac:spMk id="7096" creationId="{548B366B-D0DE-53BB-12E0-94724EC7648D}"/>
          </ac:spMkLst>
        </pc:spChg>
        <pc:spChg chg="mod">
          <ac:chgData name="Kawanishi Tetsuya" userId="440016e27858312a" providerId="LiveId" clId="{3375B574-6F0B-4947-8917-2B6FAE8D25FD}" dt="2022-11-14T16:13:44.412" v="1" actId="1076"/>
          <ac:spMkLst>
            <pc:docMk/>
            <pc:sldMk cId="3241496372" sldId="347"/>
            <ac:spMk id="7097" creationId="{710445EA-EA94-04D1-CF18-3CBC5B1B5851}"/>
          </ac:spMkLst>
        </pc:spChg>
        <pc:spChg chg="mod">
          <ac:chgData name="Kawanishi Tetsuya" userId="440016e27858312a" providerId="LiveId" clId="{3375B574-6F0B-4947-8917-2B6FAE8D25FD}" dt="2022-11-14T16:13:44.412" v="1" actId="1076"/>
          <ac:spMkLst>
            <pc:docMk/>
            <pc:sldMk cId="3241496372" sldId="347"/>
            <ac:spMk id="7098" creationId="{0F0F154A-A790-B0DD-2A59-1583040A6F71}"/>
          </ac:spMkLst>
        </pc:spChg>
        <pc:spChg chg="mod">
          <ac:chgData name="Kawanishi Tetsuya" userId="440016e27858312a" providerId="LiveId" clId="{3375B574-6F0B-4947-8917-2B6FAE8D25FD}" dt="2022-11-14T16:13:44.412" v="1" actId="1076"/>
          <ac:spMkLst>
            <pc:docMk/>
            <pc:sldMk cId="3241496372" sldId="347"/>
            <ac:spMk id="7099" creationId="{0D4C0D57-F15C-7AB7-7F70-38D954F1C49D}"/>
          </ac:spMkLst>
        </pc:spChg>
        <pc:spChg chg="mod">
          <ac:chgData name="Kawanishi Tetsuya" userId="440016e27858312a" providerId="LiveId" clId="{3375B574-6F0B-4947-8917-2B6FAE8D25FD}" dt="2022-11-14T16:13:44.412" v="1" actId="1076"/>
          <ac:spMkLst>
            <pc:docMk/>
            <pc:sldMk cId="3241496372" sldId="347"/>
            <ac:spMk id="7100" creationId="{6D153800-E0DB-40CC-3456-D730F8794831}"/>
          </ac:spMkLst>
        </pc:spChg>
        <pc:spChg chg="mod">
          <ac:chgData name="Kawanishi Tetsuya" userId="440016e27858312a" providerId="LiveId" clId="{3375B574-6F0B-4947-8917-2B6FAE8D25FD}" dt="2022-11-14T16:13:44.412" v="1" actId="1076"/>
          <ac:spMkLst>
            <pc:docMk/>
            <pc:sldMk cId="3241496372" sldId="347"/>
            <ac:spMk id="7101" creationId="{0749783D-A2A6-8D31-3CBC-39D0C62EA060}"/>
          </ac:spMkLst>
        </pc:spChg>
        <pc:spChg chg="mod">
          <ac:chgData name="Kawanishi Tetsuya" userId="440016e27858312a" providerId="LiveId" clId="{3375B574-6F0B-4947-8917-2B6FAE8D25FD}" dt="2022-11-14T16:13:44.412" v="1" actId="1076"/>
          <ac:spMkLst>
            <pc:docMk/>
            <pc:sldMk cId="3241496372" sldId="347"/>
            <ac:spMk id="7102" creationId="{15CD7D56-D982-9FDD-D109-636599D26036}"/>
          </ac:spMkLst>
        </pc:spChg>
        <pc:spChg chg="mod">
          <ac:chgData name="Kawanishi Tetsuya" userId="440016e27858312a" providerId="LiveId" clId="{3375B574-6F0B-4947-8917-2B6FAE8D25FD}" dt="2022-11-14T16:13:44.412" v="1" actId="1076"/>
          <ac:spMkLst>
            <pc:docMk/>
            <pc:sldMk cId="3241496372" sldId="347"/>
            <ac:spMk id="7103" creationId="{B54E0385-DE80-9237-2BEF-0B9476FEC1AF}"/>
          </ac:spMkLst>
        </pc:spChg>
        <pc:spChg chg="mod">
          <ac:chgData name="Kawanishi Tetsuya" userId="440016e27858312a" providerId="LiveId" clId="{3375B574-6F0B-4947-8917-2B6FAE8D25FD}" dt="2022-11-14T16:13:44.412" v="1" actId="1076"/>
          <ac:spMkLst>
            <pc:docMk/>
            <pc:sldMk cId="3241496372" sldId="347"/>
            <ac:spMk id="7104" creationId="{DC0BDBA1-2537-CBA8-B07B-978472AA1BF2}"/>
          </ac:spMkLst>
        </pc:spChg>
        <pc:spChg chg="mod">
          <ac:chgData name="Kawanishi Tetsuya" userId="440016e27858312a" providerId="LiveId" clId="{3375B574-6F0B-4947-8917-2B6FAE8D25FD}" dt="2022-11-14T16:13:44.412" v="1" actId="1076"/>
          <ac:spMkLst>
            <pc:docMk/>
            <pc:sldMk cId="3241496372" sldId="347"/>
            <ac:spMk id="7105" creationId="{6F793D2E-286E-E89F-D4AE-EB085DD9BBC4}"/>
          </ac:spMkLst>
        </pc:spChg>
        <pc:spChg chg="mod">
          <ac:chgData name="Kawanishi Tetsuya" userId="440016e27858312a" providerId="LiveId" clId="{3375B574-6F0B-4947-8917-2B6FAE8D25FD}" dt="2022-11-14T16:13:44.412" v="1" actId="1076"/>
          <ac:spMkLst>
            <pc:docMk/>
            <pc:sldMk cId="3241496372" sldId="347"/>
            <ac:spMk id="7106" creationId="{4A019137-1072-834C-4F5B-8D85558139B1}"/>
          </ac:spMkLst>
        </pc:spChg>
        <pc:spChg chg="mod">
          <ac:chgData name="Kawanishi Tetsuya" userId="440016e27858312a" providerId="LiveId" clId="{3375B574-6F0B-4947-8917-2B6FAE8D25FD}" dt="2022-11-14T16:13:44.412" v="1" actId="1076"/>
          <ac:spMkLst>
            <pc:docMk/>
            <pc:sldMk cId="3241496372" sldId="347"/>
            <ac:spMk id="7107" creationId="{7DE7317F-4DC7-3CAC-6F79-BF01E68A99BD}"/>
          </ac:spMkLst>
        </pc:spChg>
        <pc:spChg chg="mod">
          <ac:chgData name="Kawanishi Tetsuya" userId="440016e27858312a" providerId="LiveId" clId="{3375B574-6F0B-4947-8917-2B6FAE8D25FD}" dt="2022-11-14T16:13:44.412" v="1" actId="1076"/>
          <ac:spMkLst>
            <pc:docMk/>
            <pc:sldMk cId="3241496372" sldId="347"/>
            <ac:spMk id="7108" creationId="{502EE4FB-AF1C-0F08-A71C-39AE1111E60F}"/>
          </ac:spMkLst>
        </pc:spChg>
        <pc:spChg chg="mod">
          <ac:chgData name="Kawanishi Tetsuya" userId="440016e27858312a" providerId="LiveId" clId="{3375B574-6F0B-4947-8917-2B6FAE8D25FD}" dt="2022-11-14T16:13:44.412" v="1" actId="1076"/>
          <ac:spMkLst>
            <pc:docMk/>
            <pc:sldMk cId="3241496372" sldId="347"/>
            <ac:spMk id="7109" creationId="{9453C0CE-0218-E578-20EA-780CD80E3740}"/>
          </ac:spMkLst>
        </pc:spChg>
        <pc:spChg chg="mod">
          <ac:chgData name="Kawanishi Tetsuya" userId="440016e27858312a" providerId="LiveId" clId="{3375B574-6F0B-4947-8917-2B6FAE8D25FD}" dt="2022-11-14T16:13:44.412" v="1" actId="1076"/>
          <ac:spMkLst>
            <pc:docMk/>
            <pc:sldMk cId="3241496372" sldId="347"/>
            <ac:spMk id="7110" creationId="{1230A038-AF81-2A09-210E-F1CB0A99F173}"/>
          </ac:spMkLst>
        </pc:spChg>
        <pc:spChg chg="mod">
          <ac:chgData name="Kawanishi Tetsuya" userId="440016e27858312a" providerId="LiveId" clId="{3375B574-6F0B-4947-8917-2B6FAE8D25FD}" dt="2022-11-14T16:13:44.412" v="1" actId="1076"/>
          <ac:spMkLst>
            <pc:docMk/>
            <pc:sldMk cId="3241496372" sldId="347"/>
            <ac:spMk id="7111" creationId="{E7F697D7-BFCB-BBAC-AA40-4A7A2D57FC66}"/>
          </ac:spMkLst>
        </pc:spChg>
        <pc:spChg chg="mod">
          <ac:chgData name="Kawanishi Tetsuya" userId="440016e27858312a" providerId="LiveId" clId="{3375B574-6F0B-4947-8917-2B6FAE8D25FD}" dt="2022-11-14T16:13:44.412" v="1" actId="1076"/>
          <ac:spMkLst>
            <pc:docMk/>
            <pc:sldMk cId="3241496372" sldId="347"/>
            <ac:spMk id="7112" creationId="{DB14DB94-CDFE-D9D6-1635-B77AEB4F7065}"/>
          </ac:spMkLst>
        </pc:spChg>
        <pc:spChg chg="mod">
          <ac:chgData name="Kawanishi Tetsuya" userId="440016e27858312a" providerId="LiveId" clId="{3375B574-6F0B-4947-8917-2B6FAE8D25FD}" dt="2022-11-14T16:13:44.412" v="1" actId="1076"/>
          <ac:spMkLst>
            <pc:docMk/>
            <pc:sldMk cId="3241496372" sldId="347"/>
            <ac:spMk id="7113" creationId="{DA96001A-F4BB-91AB-D614-87289A8660F3}"/>
          </ac:spMkLst>
        </pc:spChg>
        <pc:spChg chg="mod">
          <ac:chgData name="Kawanishi Tetsuya" userId="440016e27858312a" providerId="LiveId" clId="{3375B574-6F0B-4947-8917-2B6FAE8D25FD}" dt="2022-11-14T16:13:44.412" v="1" actId="1076"/>
          <ac:spMkLst>
            <pc:docMk/>
            <pc:sldMk cId="3241496372" sldId="347"/>
            <ac:spMk id="7114" creationId="{E59EF3D5-3143-DF52-2BFA-C8DF33B3E2D4}"/>
          </ac:spMkLst>
        </pc:spChg>
        <pc:spChg chg="mod">
          <ac:chgData name="Kawanishi Tetsuya" userId="440016e27858312a" providerId="LiveId" clId="{3375B574-6F0B-4947-8917-2B6FAE8D25FD}" dt="2022-11-14T16:13:44.412" v="1" actId="1076"/>
          <ac:spMkLst>
            <pc:docMk/>
            <pc:sldMk cId="3241496372" sldId="347"/>
            <ac:spMk id="7115" creationId="{67D1DBE5-A59D-0D2C-1BFE-500479CDFD02}"/>
          </ac:spMkLst>
        </pc:spChg>
        <pc:spChg chg="mod">
          <ac:chgData name="Kawanishi Tetsuya" userId="440016e27858312a" providerId="LiveId" clId="{3375B574-6F0B-4947-8917-2B6FAE8D25FD}" dt="2022-11-14T16:13:44.412" v="1" actId="1076"/>
          <ac:spMkLst>
            <pc:docMk/>
            <pc:sldMk cId="3241496372" sldId="347"/>
            <ac:spMk id="7116" creationId="{759D7774-0B4C-CF5F-4F29-CEEAF0B179BC}"/>
          </ac:spMkLst>
        </pc:spChg>
        <pc:spChg chg="mod">
          <ac:chgData name="Kawanishi Tetsuya" userId="440016e27858312a" providerId="LiveId" clId="{3375B574-6F0B-4947-8917-2B6FAE8D25FD}" dt="2022-11-14T16:13:44.412" v="1" actId="1076"/>
          <ac:spMkLst>
            <pc:docMk/>
            <pc:sldMk cId="3241496372" sldId="347"/>
            <ac:spMk id="7117" creationId="{380C1346-8DFE-D7BB-B938-E7A0E18F9188}"/>
          </ac:spMkLst>
        </pc:spChg>
        <pc:spChg chg="mod">
          <ac:chgData name="Kawanishi Tetsuya" userId="440016e27858312a" providerId="LiveId" clId="{3375B574-6F0B-4947-8917-2B6FAE8D25FD}" dt="2022-11-14T16:13:44.412" v="1" actId="1076"/>
          <ac:spMkLst>
            <pc:docMk/>
            <pc:sldMk cId="3241496372" sldId="347"/>
            <ac:spMk id="7118" creationId="{E242D4B4-13CE-8B59-9B40-31FF653CCDAE}"/>
          </ac:spMkLst>
        </pc:spChg>
        <pc:spChg chg="mod">
          <ac:chgData name="Kawanishi Tetsuya" userId="440016e27858312a" providerId="LiveId" clId="{3375B574-6F0B-4947-8917-2B6FAE8D25FD}" dt="2022-11-14T16:13:44.412" v="1" actId="1076"/>
          <ac:spMkLst>
            <pc:docMk/>
            <pc:sldMk cId="3241496372" sldId="347"/>
            <ac:spMk id="7119" creationId="{7F71E4AF-006E-ADB0-8F37-4C124E834C3C}"/>
          </ac:spMkLst>
        </pc:spChg>
        <pc:spChg chg="mod">
          <ac:chgData name="Kawanishi Tetsuya" userId="440016e27858312a" providerId="LiveId" clId="{3375B574-6F0B-4947-8917-2B6FAE8D25FD}" dt="2022-11-14T16:13:44.412" v="1" actId="1076"/>
          <ac:spMkLst>
            <pc:docMk/>
            <pc:sldMk cId="3241496372" sldId="347"/>
            <ac:spMk id="7120" creationId="{B5794839-7E6A-B2D9-571F-1BC353304EE4}"/>
          </ac:spMkLst>
        </pc:spChg>
        <pc:spChg chg="mod">
          <ac:chgData name="Kawanishi Tetsuya" userId="440016e27858312a" providerId="LiveId" clId="{3375B574-6F0B-4947-8917-2B6FAE8D25FD}" dt="2022-11-14T16:13:44.412" v="1" actId="1076"/>
          <ac:spMkLst>
            <pc:docMk/>
            <pc:sldMk cId="3241496372" sldId="347"/>
            <ac:spMk id="7121" creationId="{54322BED-A4AD-5BF0-198C-7B61E7B85306}"/>
          </ac:spMkLst>
        </pc:spChg>
        <pc:spChg chg="mod">
          <ac:chgData name="Kawanishi Tetsuya" userId="440016e27858312a" providerId="LiveId" clId="{3375B574-6F0B-4947-8917-2B6FAE8D25FD}" dt="2022-11-14T16:13:44.412" v="1" actId="1076"/>
          <ac:spMkLst>
            <pc:docMk/>
            <pc:sldMk cId="3241496372" sldId="347"/>
            <ac:spMk id="7122" creationId="{34717899-A2DB-A8D6-26F5-777514BAE1F4}"/>
          </ac:spMkLst>
        </pc:spChg>
        <pc:spChg chg="mod">
          <ac:chgData name="Kawanishi Tetsuya" userId="440016e27858312a" providerId="LiveId" clId="{3375B574-6F0B-4947-8917-2B6FAE8D25FD}" dt="2022-11-14T16:13:44.412" v="1" actId="1076"/>
          <ac:spMkLst>
            <pc:docMk/>
            <pc:sldMk cId="3241496372" sldId="347"/>
            <ac:spMk id="7123" creationId="{EF46D612-3398-58EA-8472-CE3003318F4C}"/>
          </ac:spMkLst>
        </pc:spChg>
        <pc:spChg chg="mod">
          <ac:chgData name="Kawanishi Tetsuya" userId="440016e27858312a" providerId="LiveId" clId="{3375B574-6F0B-4947-8917-2B6FAE8D25FD}" dt="2022-11-14T16:13:44.412" v="1" actId="1076"/>
          <ac:spMkLst>
            <pc:docMk/>
            <pc:sldMk cId="3241496372" sldId="347"/>
            <ac:spMk id="7124" creationId="{994F05C4-2CB0-68FC-5641-D814563D1B99}"/>
          </ac:spMkLst>
        </pc:spChg>
        <pc:spChg chg="mod">
          <ac:chgData name="Kawanishi Tetsuya" userId="440016e27858312a" providerId="LiveId" clId="{3375B574-6F0B-4947-8917-2B6FAE8D25FD}" dt="2022-11-14T16:13:44.412" v="1" actId="1076"/>
          <ac:spMkLst>
            <pc:docMk/>
            <pc:sldMk cId="3241496372" sldId="347"/>
            <ac:spMk id="7125" creationId="{54DE0D11-F0EB-6A36-8E93-96DE1A516EED}"/>
          </ac:spMkLst>
        </pc:spChg>
        <pc:spChg chg="mod">
          <ac:chgData name="Kawanishi Tetsuya" userId="440016e27858312a" providerId="LiveId" clId="{3375B574-6F0B-4947-8917-2B6FAE8D25FD}" dt="2022-11-14T16:13:44.412" v="1" actId="1076"/>
          <ac:spMkLst>
            <pc:docMk/>
            <pc:sldMk cId="3241496372" sldId="347"/>
            <ac:spMk id="7126" creationId="{5136E8CF-3394-E48C-0FE2-FDEB30753FAC}"/>
          </ac:spMkLst>
        </pc:spChg>
        <pc:spChg chg="mod">
          <ac:chgData name="Kawanishi Tetsuya" userId="440016e27858312a" providerId="LiveId" clId="{3375B574-6F0B-4947-8917-2B6FAE8D25FD}" dt="2022-11-14T16:13:44.412" v="1" actId="1076"/>
          <ac:spMkLst>
            <pc:docMk/>
            <pc:sldMk cId="3241496372" sldId="347"/>
            <ac:spMk id="7127" creationId="{18908648-225B-88D3-57E7-41C7AE57DF05}"/>
          </ac:spMkLst>
        </pc:spChg>
        <pc:spChg chg="mod">
          <ac:chgData name="Kawanishi Tetsuya" userId="440016e27858312a" providerId="LiveId" clId="{3375B574-6F0B-4947-8917-2B6FAE8D25FD}" dt="2022-11-14T16:13:44.412" v="1" actId="1076"/>
          <ac:spMkLst>
            <pc:docMk/>
            <pc:sldMk cId="3241496372" sldId="347"/>
            <ac:spMk id="7128" creationId="{5DA42302-B856-070A-76F5-8719884480F6}"/>
          </ac:spMkLst>
        </pc:spChg>
        <pc:spChg chg="mod">
          <ac:chgData name="Kawanishi Tetsuya" userId="440016e27858312a" providerId="LiveId" clId="{3375B574-6F0B-4947-8917-2B6FAE8D25FD}" dt="2022-11-14T16:13:44.412" v="1" actId="1076"/>
          <ac:spMkLst>
            <pc:docMk/>
            <pc:sldMk cId="3241496372" sldId="347"/>
            <ac:spMk id="7129" creationId="{AB265F08-C434-0348-099F-44A096670667}"/>
          </ac:spMkLst>
        </pc:spChg>
        <pc:spChg chg="mod">
          <ac:chgData name="Kawanishi Tetsuya" userId="440016e27858312a" providerId="LiveId" clId="{3375B574-6F0B-4947-8917-2B6FAE8D25FD}" dt="2022-11-14T16:13:44.412" v="1" actId="1076"/>
          <ac:spMkLst>
            <pc:docMk/>
            <pc:sldMk cId="3241496372" sldId="347"/>
            <ac:spMk id="7130" creationId="{59A05DC0-F96D-5CBA-D013-09BAE1DF0864}"/>
          </ac:spMkLst>
        </pc:spChg>
        <pc:spChg chg="mod">
          <ac:chgData name="Kawanishi Tetsuya" userId="440016e27858312a" providerId="LiveId" clId="{3375B574-6F0B-4947-8917-2B6FAE8D25FD}" dt="2022-11-14T16:13:44.412" v="1" actId="1076"/>
          <ac:spMkLst>
            <pc:docMk/>
            <pc:sldMk cId="3241496372" sldId="347"/>
            <ac:spMk id="7131" creationId="{14F35778-FCE9-FBEC-353C-7FD675B2395E}"/>
          </ac:spMkLst>
        </pc:spChg>
        <pc:spChg chg="mod">
          <ac:chgData name="Kawanishi Tetsuya" userId="440016e27858312a" providerId="LiveId" clId="{3375B574-6F0B-4947-8917-2B6FAE8D25FD}" dt="2022-11-14T16:13:44.412" v="1" actId="1076"/>
          <ac:spMkLst>
            <pc:docMk/>
            <pc:sldMk cId="3241496372" sldId="347"/>
            <ac:spMk id="7132" creationId="{14CCF0F4-2CD2-B402-E2EC-9C55B2E3CDF4}"/>
          </ac:spMkLst>
        </pc:spChg>
        <pc:spChg chg="mod">
          <ac:chgData name="Kawanishi Tetsuya" userId="440016e27858312a" providerId="LiveId" clId="{3375B574-6F0B-4947-8917-2B6FAE8D25FD}" dt="2022-11-14T16:13:44.412" v="1" actId="1076"/>
          <ac:spMkLst>
            <pc:docMk/>
            <pc:sldMk cId="3241496372" sldId="347"/>
            <ac:spMk id="7133" creationId="{C8AE1D6E-7971-51F5-6C8A-BBA997DD25A7}"/>
          </ac:spMkLst>
        </pc:spChg>
        <pc:spChg chg="mod">
          <ac:chgData name="Kawanishi Tetsuya" userId="440016e27858312a" providerId="LiveId" clId="{3375B574-6F0B-4947-8917-2B6FAE8D25FD}" dt="2022-11-14T16:13:44.412" v="1" actId="1076"/>
          <ac:spMkLst>
            <pc:docMk/>
            <pc:sldMk cId="3241496372" sldId="347"/>
            <ac:spMk id="7134" creationId="{7EE4927B-870C-B3BC-F4A0-482B5E9C4702}"/>
          </ac:spMkLst>
        </pc:spChg>
        <pc:spChg chg="mod">
          <ac:chgData name="Kawanishi Tetsuya" userId="440016e27858312a" providerId="LiveId" clId="{3375B574-6F0B-4947-8917-2B6FAE8D25FD}" dt="2022-11-14T16:13:44.412" v="1" actId="1076"/>
          <ac:spMkLst>
            <pc:docMk/>
            <pc:sldMk cId="3241496372" sldId="347"/>
            <ac:spMk id="7135" creationId="{3DA447F5-1764-E392-FE4E-445BC4779504}"/>
          </ac:spMkLst>
        </pc:spChg>
        <pc:spChg chg="mod">
          <ac:chgData name="Kawanishi Tetsuya" userId="440016e27858312a" providerId="LiveId" clId="{3375B574-6F0B-4947-8917-2B6FAE8D25FD}" dt="2022-11-14T16:13:44.412" v="1" actId="1076"/>
          <ac:spMkLst>
            <pc:docMk/>
            <pc:sldMk cId="3241496372" sldId="347"/>
            <ac:spMk id="7136" creationId="{66885206-F32A-C110-62AE-7329DAA9308D}"/>
          </ac:spMkLst>
        </pc:spChg>
        <pc:grpChg chg="mod">
          <ac:chgData name="Kawanishi Tetsuya" userId="440016e27858312a" providerId="LiveId" clId="{3375B574-6F0B-4947-8917-2B6FAE8D25FD}" dt="2022-11-14T16:13:38.698" v="0" actId="1076"/>
          <ac:grpSpMkLst>
            <pc:docMk/>
            <pc:sldMk cId="3241496372" sldId="347"/>
            <ac:grpSpMk id="28" creationId="{C4700870-11E8-FD89-3265-B39AB98672ED}"/>
          </ac:grpSpMkLst>
        </pc:grpChg>
        <pc:grpChg chg="mod">
          <ac:chgData name="Kawanishi Tetsuya" userId="440016e27858312a" providerId="LiveId" clId="{3375B574-6F0B-4947-8917-2B6FAE8D25FD}" dt="2022-11-14T16:13:38.698" v="0" actId="1076"/>
          <ac:grpSpMkLst>
            <pc:docMk/>
            <pc:sldMk cId="3241496372" sldId="347"/>
            <ac:grpSpMk id="29" creationId="{022F938D-2DA2-DFBE-7E7E-46D4A637E76A}"/>
          </ac:grpSpMkLst>
        </pc:grpChg>
        <pc:grpChg chg="mod">
          <ac:chgData name="Kawanishi Tetsuya" userId="440016e27858312a" providerId="LiveId" clId="{3375B574-6F0B-4947-8917-2B6FAE8D25FD}" dt="2022-11-14T16:13:38.698" v="0" actId="1076"/>
          <ac:grpSpMkLst>
            <pc:docMk/>
            <pc:sldMk cId="3241496372" sldId="347"/>
            <ac:grpSpMk id="30" creationId="{9BA2A7C6-B128-F00D-7226-C7A7DA252230}"/>
          </ac:grpSpMkLst>
        </pc:grpChg>
        <pc:grpChg chg="mod">
          <ac:chgData name="Kawanishi Tetsuya" userId="440016e27858312a" providerId="LiveId" clId="{3375B574-6F0B-4947-8917-2B6FAE8D25FD}" dt="2022-11-14T16:13:38.698" v="0" actId="1076"/>
          <ac:grpSpMkLst>
            <pc:docMk/>
            <pc:sldMk cId="3241496372" sldId="347"/>
            <ac:grpSpMk id="32" creationId="{98473927-55D4-8B23-2F82-0612D17DE80C}"/>
          </ac:grpSpMkLst>
        </pc:grpChg>
        <pc:grpChg chg="mod">
          <ac:chgData name="Kawanishi Tetsuya" userId="440016e27858312a" providerId="LiveId" clId="{3375B574-6F0B-4947-8917-2B6FAE8D25FD}" dt="2022-11-14T16:13:38.698" v="0" actId="1076"/>
          <ac:grpSpMkLst>
            <pc:docMk/>
            <pc:sldMk cId="3241496372" sldId="347"/>
            <ac:grpSpMk id="33" creationId="{65AE352D-52D8-4B12-29E9-1838914D01A1}"/>
          </ac:grpSpMkLst>
        </pc:grpChg>
        <pc:grpChg chg="mod">
          <ac:chgData name="Kawanishi Tetsuya" userId="440016e27858312a" providerId="LiveId" clId="{3375B574-6F0B-4947-8917-2B6FAE8D25FD}" dt="2022-11-14T16:13:38.698" v="0" actId="1076"/>
          <ac:grpSpMkLst>
            <pc:docMk/>
            <pc:sldMk cId="3241496372" sldId="347"/>
            <ac:grpSpMk id="34" creationId="{81ADFC6D-8DE1-0379-91A1-6248C56A07D8}"/>
          </ac:grpSpMkLst>
        </pc:grpChg>
        <pc:grpChg chg="mod">
          <ac:chgData name="Kawanishi Tetsuya" userId="440016e27858312a" providerId="LiveId" clId="{3375B574-6F0B-4947-8917-2B6FAE8D25FD}" dt="2022-11-14T16:13:38.698" v="0" actId="1076"/>
          <ac:grpSpMkLst>
            <pc:docMk/>
            <pc:sldMk cId="3241496372" sldId="347"/>
            <ac:grpSpMk id="35" creationId="{55BD2810-351F-D066-1787-AC846100EE4B}"/>
          </ac:grpSpMkLst>
        </pc:grpChg>
        <pc:grpChg chg="mod">
          <ac:chgData name="Kawanishi Tetsuya" userId="440016e27858312a" providerId="LiveId" clId="{3375B574-6F0B-4947-8917-2B6FAE8D25FD}" dt="2022-11-14T16:13:38.698" v="0" actId="1076"/>
          <ac:grpSpMkLst>
            <pc:docMk/>
            <pc:sldMk cId="3241496372" sldId="347"/>
            <ac:grpSpMk id="36" creationId="{B68DC910-50F2-CB25-2764-5B14C5B06AF0}"/>
          </ac:grpSpMkLst>
        </pc:grpChg>
        <pc:grpChg chg="mod">
          <ac:chgData name="Kawanishi Tetsuya" userId="440016e27858312a" providerId="LiveId" clId="{3375B574-6F0B-4947-8917-2B6FAE8D25FD}" dt="2022-11-14T16:13:44.412" v="1" actId="1076"/>
          <ac:grpSpMkLst>
            <pc:docMk/>
            <pc:sldMk cId="3241496372" sldId="347"/>
            <ac:grpSpMk id="5572" creationId="{86D6DE1D-9F32-86D1-CFAC-ADAD70C4A345}"/>
          </ac:grpSpMkLst>
        </pc:grpChg>
        <pc:grpChg chg="mod">
          <ac:chgData name="Kawanishi Tetsuya" userId="440016e27858312a" providerId="LiveId" clId="{3375B574-6F0B-4947-8917-2B6FAE8D25FD}" dt="2022-11-14T16:13:44.412" v="1" actId="1076"/>
          <ac:grpSpMkLst>
            <pc:docMk/>
            <pc:sldMk cId="3241496372" sldId="347"/>
            <ac:grpSpMk id="5573" creationId="{4CBCEADC-8C5D-FDD0-7862-BFDC9083B587}"/>
          </ac:grpSpMkLst>
        </pc:grpChg>
        <pc:grpChg chg="mod">
          <ac:chgData name="Kawanishi Tetsuya" userId="440016e27858312a" providerId="LiveId" clId="{3375B574-6F0B-4947-8917-2B6FAE8D25FD}" dt="2022-11-14T16:13:44.412" v="1" actId="1076"/>
          <ac:grpSpMkLst>
            <pc:docMk/>
            <pc:sldMk cId="3241496372" sldId="347"/>
            <ac:grpSpMk id="5574" creationId="{F448C0C4-4D83-B576-5C6A-02697CEEBE8E}"/>
          </ac:grpSpMkLst>
        </pc:grpChg>
        <pc:grpChg chg="mod">
          <ac:chgData name="Kawanishi Tetsuya" userId="440016e27858312a" providerId="LiveId" clId="{3375B574-6F0B-4947-8917-2B6FAE8D25FD}" dt="2022-11-14T16:13:44.412" v="1" actId="1076"/>
          <ac:grpSpMkLst>
            <pc:docMk/>
            <pc:sldMk cId="3241496372" sldId="347"/>
            <ac:grpSpMk id="5575" creationId="{C1760D97-02A9-5859-A86E-2B8DAEF78744}"/>
          </ac:grpSpMkLst>
        </pc:grpChg>
        <pc:grpChg chg="mod">
          <ac:chgData name="Kawanishi Tetsuya" userId="440016e27858312a" providerId="LiveId" clId="{3375B574-6F0B-4947-8917-2B6FAE8D25FD}" dt="2022-11-14T16:13:44.412" v="1" actId="1076"/>
          <ac:grpSpMkLst>
            <pc:docMk/>
            <pc:sldMk cId="3241496372" sldId="347"/>
            <ac:grpSpMk id="5576" creationId="{CA5DE52A-7B67-8985-8D80-AB722478C661}"/>
          </ac:grpSpMkLst>
        </pc:grpChg>
        <pc:grpChg chg="mod">
          <ac:chgData name="Kawanishi Tetsuya" userId="440016e27858312a" providerId="LiveId" clId="{3375B574-6F0B-4947-8917-2B6FAE8D25FD}" dt="2022-11-14T16:13:44.412" v="1" actId="1076"/>
          <ac:grpSpMkLst>
            <pc:docMk/>
            <pc:sldMk cId="3241496372" sldId="347"/>
            <ac:grpSpMk id="5577" creationId="{1150A25D-793D-B9AA-5215-610C530E8167}"/>
          </ac:grpSpMkLst>
        </pc:grpChg>
        <pc:grpChg chg="mod">
          <ac:chgData name="Kawanishi Tetsuya" userId="440016e27858312a" providerId="LiveId" clId="{3375B574-6F0B-4947-8917-2B6FAE8D25FD}" dt="2022-11-14T16:13:44.412" v="1" actId="1076"/>
          <ac:grpSpMkLst>
            <pc:docMk/>
            <pc:sldMk cId="3241496372" sldId="347"/>
            <ac:grpSpMk id="5578" creationId="{597322C0-BDE7-F044-9F54-EF7914959A6A}"/>
          </ac:grpSpMkLst>
        </pc:grpChg>
        <pc:grpChg chg="mod">
          <ac:chgData name="Kawanishi Tetsuya" userId="440016e27858312a" providerId="LiveId" clId="{3375B574-6F0B-4947-8917-2B6FAE8D25FD}" dt="2022-11-14T16:13:44.412" v="1" actId="1076"/>
          <ac:grpSpMkLst>
            <pc:docMk/>
            <pc:sldMk cId="3241496372" sldId="347"/>
            <ac:grpSpMk id="5579" creationId="{4A15E596-E411-72EC-B06B-588E1CDF33E7}"/>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93096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45470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81011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171509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a:t>November 2018</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r>
              <a:rPr lang="en-US" altLang="ja-JP" dirty="0"/>
              <a:t>November 2018</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2018</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a:t>November 2018</a:t>
            </a:r>
          </a:p>
        </p:txBody>
      </p:sp>
      <p:sp>
        <p:nvSpPr>
          <p:cNvPr id="3" name="フッター プレースホルダー 2"/>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427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2018</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dirty="0"/>
              <a:t>November 2018</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dirty="0"/>
              <a:t>Tetsuya Kawanishi,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6500933" y="394156"/>
            <a:ext cx="19572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a:ea typeface="ＭＳ Ｐゴシック" pitchFamily="50" charset="-128"/>
              </a:rPr>
              <a:t>DCN: 15-22-0587-00-0thz</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wanishi@waseda.j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image" Target="../media/image8.svg"/><Relationship Id="rId5" Type="http://schemas.openxmlformats.org/officeDocument/2006/relationships/image" Target="../media/image2.wmf"/><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emf"/><Relationship Id="rId1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2"/>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dirty="0"/>
              <a:t>Slide </a:t>
            </a:r>
            <a:fld id="{D02B5AD6-D54F-466C-83AC-2100E8B78AC9}" type="slidenum">
              <a:rPr lang="en-US" altLang="ja-JP" smtClean="0"/>
              <a:pPr/>
              <a:t>1</a:t>
            </a:fld>
            <a:endParaRPr lang="en-US" altLang="ja-JP" dirty="0"/>
          </a:p>
        </p:txBody>
      </p:sp>
      <p:sp>
        <p:nvSpPr>
          <p:cNvPr id="27651" name="Rectangle 3"/>
          <p:cNvSpPr>
            <a:spLocks noChangeArrowheads="1"/>
          </p:cNvSpPr>
          <p:nvPr/>
        </p:nvSpPr>
        <p:spPr bwMode="auto">
          <a:xfrm>
            <a:off x="152400" y="609600"/>
            <a:ext cx="8956104"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600" dirty="0">
              <a:ea typeface="ＭＳ Ｐゴシック" pitchFamily="50" charset="-128"/>
            </a:endParaRPr>
          </a:p>
          <a:p>
            <a:pPr marL="1524000" indent="-1524000"/>
            <a:r>
              <a:rPr lang="en-US" altLang="ja-JP" sz="1600" b="1" dirty="0">
                <a:ea typeface="ＭＳ Ｐゴシック" pitchFamily="50" charset="-128"/>
              </a:rPr>
              <a:t>Submission Title:</a:t>
            </a:r>
            <a:r>
              <a:rPr lang="en-US" altLang="ja-JP" sz="1600" dirty="0">
                <a:ea typeface="ＭＳ Ｐゴシック" pitchFamily="50" charset="-128"/>
              </a:rPr>
              <a:t> Challenges in Short-Range and Middle-Range Wireless Communications using the 300GHz-Band</a:t>
            </a:r>
          </a:p>
          <a:p>
            <a:r>
              <a:rPr lang="en-US" altLang="ja-JP" sz="1600" b="1" dirty="0">
                <a:ea typeface="ＭＳ Ｐゴシック" pitchFamily="50" charset="-128"/>
              </a:rPr>
              <a:t>Date Submitted:</a:t>
            </a:r>
            <a:r>
              <a:rPr lang="en-US" altLang="ja-JP" sz="1600" dirty="0">
                <a:ea typeface="ＭＳ Ｐゴシック" pitchFamily="50" charset="-128"/>
              </a:rPr>
              <a:t>14 November 14 2022</a:t>
            </a:r>
          </a:p>
          <a:p>
            <a:pPr marL="720725" indent="-720725"/>
            <a:r>
              <a:rPr lang="en-US" altLang="ja-JP" sz="1600" b="1" dirty="0">
                <a:ea typeface="ＭＳ Ｐゴシック" pitchFamily="50" charset="-128"/>
              </a:rPr>
              <a:t>Source:</a:t>
            </a:r>
            <a:r>
              <a:rPr lang="en-US" altLang="ja-JP" sz="1600" dirty="0">
                <a:ea typeface="ＭＳ Ｐゴシック" pitchFamily="50" charset="-128"/>
              </a:rPr>
              <a:t> Tetsuya Kawanishi, Kazuhiko Tamesue, Takuro Sato, </a:t>
            </a:r>
          </a:p>
          <a:p>
            <a:pPr marL="720725"/>
            <a:r>
              <a:rPr lang="en-US" altLang="ja-JP" sz="1600" dirty="0" err="1">
                <a:ea typeface="ＭＳ Ｐゴシック" pitchFamily="50" charset="-128"/>
              </a:rPr>
              <a:t>Waseda</a:t>
            </a:r>
            <a:r>
              <a:rPr lang="en-US" altLang="ja-JP" sz="1600" dirty="0">
                <a:ea typeface="ＭＳ Ｐゴシック" pitchFamily="50" charset="-128"/>
              </a:rPr>
              <a:t> University </a:t>
            </a:r>
          </a:p>
          <a:p>
            <a:r>
              <a:rPr lang="fi-FI" altLang="ja-JP" sz="1400" dirty="0">
                <a:ea typeface="ＭＳ Ｐゴシック" pitchFamily="50" charset="-128"/>
              </a:rPr>
              <a:t>              3-4-1, Okubo, Shinjuku-ku, Tokyo 169-8555, Japan</a:t>
            </a:r>
          </a:p>
          <a:p>
            <a:r>
              <a:rPr lang="ja-JP" altLang="en-US" sz="1400" dirty="0">
                <a:ea typeface="ＭＳ Ｐゴシック" pitchFamily="50" charset="-128"/>
              </a:rPr>
              <a:t>              </a:t>
            </a:r>
            <a:r>
              <a:rPr lang="en-US" altLang="ja-JP" sz="1400" dirty="0">
                <a:ea typeface="ＭＳ Ｐゴシック" pitchFamily="50" charset="-128"/>
              </a:rPr>
              <a:t>Voice: +81 3 5286 3386</a:t>
            </a:r>
            <a:r>
              <a:rPr lang="en-US" altLang="ja-JP" sz="1400" dirty="0"/>
              <a:t>, </a:t>
            </a:r>
            <a:r>
              <a:rPr lang="en-US" altLang="ja-JP" sz="1400" dirty="0">
                <a:ea typeface="ＭＳ Ｐゴシック" pitchFamily="50" charset="-128"/>
              </a:rPr>
              <a:t>E-Mail:</a:t>
            </a:r>
            <a:r>
              <a:rPr lang="ja-JP" altLang="en-US" sz="1400" dirty="0">
                <a:ea typeface="ＭＳ Ｐゴシック" pitchFamily="50" charset="-128"/>
              </a:rPr>
              <a:t> </a:t>
            </a:r>
            <a:r>
              <a:rPr lang="en-US" altLang="ja-JP" sz="1400" dirty="0">
                <a:ea typeface="ＭＳ Ｐゴシック" pitchFamily="50" charset="-128"/>
                <a:hlinkClick r:id="rId3">
                  <a:extLst>
                    <a:ext uri="{A12FA001-AC4F-418D-AE19-62706E023703}">
                      <ahyp:hlinkClr xmlns:ahyp="http://schemas.microsoft.com/office/drawing/2018/hyperlinkcolor" val="tx"/>
                    </a:ext>
                  </a:extLst>
                </a:hlinkClick>
              </a:rPr>
              <a:t>kawanishi@waseda.jp</a:t>
            </a:r>
            <a:endParaRPr lang="en-US" altLang="ja-JP" sz="1400" dirty="0">
              <a:ea typeface="ＭＳ Ｐゴシック" pitchFamily="50" charset="-128"/>
            </a:endParaRPr>
          </a:p>
          <a:p>
            <a:r>
              <a:rPr lang="ja-JP" altLang="en-US" sz="1600" dirty="0">
                <a:ea typeface="ＭＳ Ｐゴシック" pitchFamily="50" charset="-128"/>
              </a:rPr>
              <a:t>　　　　　 </a:t>
            </a:r>
            <a:endParaRPr lang="en-US" altLang="ja-JP" sz="1600" dirty="0">
              <a:ea typeface="ＭＳ Ｐゴシック" pitchFamily="50" charset="-128"/>
            </a:endParaRPr>
          </a:p>
          <a:p>
            <a:r>
              <a:rPr lang="ja-JP" altLang="en-US" sz="1600" dirty="0">
                <a:ea typeface="ＭＳ Ｐゴシック" pitchFamily="50" charset="-128"/>
              </a:rPr>
              <a:t>　　　　　 </a:t>
            </a:r>
            <a:r>
              <a:rPr lang="en-US" altLang="ja-JP" sz="1600" dirty="0">
                <a:ea typeface="ＭＳ Ｐゴシック" pitchFamily="50" charset="-128"/>
              </a:rPr>
              <a:t>Iwao Hosako, National Institute of Information </a:t>
            </a:r>
          </a:p>
          <a:p>
            <a:pPr marL="720725"/>
            <a:r>
              <a:rPr lang="en-US" altLang="ja-JP" sz="1600" dirty="0">
                <a:ea typeface="ＭＳ Ｐゴシック" pitchFamily="50" charset="-128"/>
              </a:rPr>
              <a:t>and Communications Technology (NICT)</a:t>
            </a:r>
          </a:p>
          <a:p>
            <a:r>
              <a:rPr lang="ja-JP" altLang="en-US" sz="1400" dirty="0">
                <a:ea typeface="ＭＳ Ｐゴシック" pitchFamily="50" charset="-128"/>
              </a:rPr>
              <a:t>　　　　　 </a:t>
            </a:r>
            <a:r>
              <a:rPr lang="fi-FI" altLang="ja-JP" sz="1400" dirty="0">
                <a:ea typeface="ＭＳ Ｐゴシック" pitchFamily="50" charset="-128"/>
              </a:rPr>
              <a:t>4-2-1, Nukui-Kitamachi, Koganei, Tokyo 184-8795, Japan</a:t>
            </a:r>
          </a:p>
          <a:p>
            <a:r>
              <a:rPr lang="ja-JP" altLang="en-US" sz="1400" dirty="0">
                <a:ea typeface="ＭＳ Ｐゴシック" pitchFamily="50" charset="-128"/>
              </a:rPr>
              <a:t>　　　　　 </a:t>
            </a:r>
            <a:r>
              <a:rPr lang="en-US" altLang="ja-JP" sz="1400" dirty="0">
                <a:ea typeface="ＭＳ Ｐゴシック" pitchFamily="50" charset="-128"/>
              </a:rPr>
              <a:t>E-Mail: hosako@nict.go.jp</a:t>
            </a:r>
          </a:p>
          <a:p>
            <a:r>
              <a:rPr lang="en-US" altLang="ja-JP" sz="1600" b="1" dirty="0">
                <a:ea typeface="ＭＳ Ｐゴシック" pitchFamily="50" charset="-128"/>
              </a:rPr>
              <a:t>Re:</a:t>
            </a:r>
            <a:r>
              <a:rPr lang="en-US" altLang="ja-JP" sz="1600" dirty="0">
                <a:ea typeface="ＭＳ Ｐゴシック" pitchFamily="50" charset="-128"/>
              </a:rPr>
              <a:t> n/a</a:t>
            </a:r>
          </a:p>
          <a:p>
            <a:pPr>
              <a:spcBef>
                <a:spcPts val="0"/>
              </a:spcBef>
              <a:spcAft>
                <a:spcPts val="600"/>
              </a:spcAft>
            </a:pPr>
            <a:r>
              <a:rPr lang="en-US" altLang="ja-JP" sz="1400" b="1" dirty="0">
                <a:ea typeface="ＭＳ Ｐゴシック" pitchFamily="50" charset="-128"/>
              </a:rPr>
              <a:t>Abstract: </a:t>
            </a:r>
            <a:r>
              <a:rPr lang="en-US" altLang="ja-JP" sz="1400" dirty="0">
                <a:ea typeface="ＭＳ Ｐゴシック" pitchFamily="50" charset="-128"/>
              </a:rPr>
              <a:t>Overviews of applications and challenges in shared use of short-range and middle-range 300GHz transmission. </a:t>
            </a:r>
          </a:p>
          <a:p>
            <a:pPr marL="803275" indent="-803275">
              <a:spcBef>
                <a:spcPts val="0"/>
              </a:spcBef>
              <a:spcAft>
                <a:spcPts val="600"/>
              </a:spcAft>
            </a:pPr>
            <a:r>
              <a:rPr lang="en-US" altLang="ja-JP" sz="1400" b="1" dirty="0">
                <a:ea typeface="ＭＳ Ｐゴシック" pitchFamily="50" charset="-128"/>
              </a:rPr>
              <a:t>Purpose:</a:t>
            </a:r>
            <a:r>
              <a:rPr lang="en-US" altLang="ja-JP" sz="1400" dirty="0">
                <a:ea typeface="ＭＳ Ｐゴシック" pitchFamily="50" charset="-128"/>
              </a:rPr>
              <a:t>	</a:t>
            </a:r>
            <a:r>
              <a:rPr lang="en-US" altLang="ja-JP" sz="1400" dirty="0"/>
              <a:t>Informing</a:t>
            </a:r>
            <a:r>
              <a:rPr lang="ja-JP" altLang="en-US" sz="1400" dirty="0"/>
              <a:t> </a:t>
            </a:r>
            <a:r>
              <a:rPr lang="en-US" altLang="ja-JP" sz="1400" dirty="0"/>
              <a:t>SC THz on </a:t>
            </a:r>
            <a:r>
              <a:rPr lang="en-US" altLang="ja-JP" sz="1400" dirty="0">
                <a:ea typeface="ＭＳ Ｐゴシック" pitchFamily="50" charset="-128"/>
              </a:rPr>
              <a:t>key technologies for 300GHz transmission by addressing various applications and interference for discussion in future THz standardization</a:t>
            </a:r>
          </a:p>
          <a:p>
            <a:pPr>
              <a:spcBef>
                <a:spcPts val="0"/>
              </a:spcBef>
              <a:spcAft>
                <a:spcPts val="600"/>
              </a:spcAft>
            </a:pPr>
            <a:r>
              <a:rPr lang="en-US" altLang="ja-JP" sz="1400" b="1" dirty="0">
                <a:ea typeface="ＭＳ Ｐゴシック" pitchFamily="50" charset="-128"/>
              </a:rPr>
              <a:t>Notice:</a:t>
            </a:r>
            <a:r>
              <a:rPr lang="en-US" altLang="ja-JP" sz="1400" dirty="0">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400" b="1" dirty="0">
                <a:ea typeface="ＭＳ Ｐゴシック" pitchFamily="50" charset="-128"/>
              </a:rPr>
              <a:t>Release:</a:t>
            </a:r>
            <a:r>
              <a:rPr lang="en-US" altLang="ja-JP" sz="1400" dirty="0">
                <a:ea typeface="ＭＳ Ｐゴシック" pitchFamily="50" charset="-128"/>
              </a:rPr>
              <a:t>	The contributor acknowledges and accepts that this contribution becomes the property of IEEE and may be made publicly available by P802.15.</a:t>
            </a:r>
            <a:r>
              <a:rPr lang="en-US" altLang="ja-JP" sz="1400" dirty="0">
                <a:solidFill>
                  <a:schemeClr val="tx2"/>
                </a:solidFill>
                <a:ea typeface="ＭＳ Ｐゴシック" pitchFamily="50" charset="-128"/>
              </a:rPr>
              <a:t>	</a:t>
            </a:r>
          </a:p>
        </p:txBody>
      </p:sp>
      <p:sp>
        <p:nvSpPr>
          <p:cNvPr id="3" name="テキスト ボックス 2">
            <a:extLst>
              <a:ext uri="{FF2B5EF4-FFF2-40B4-BE49-F238E27FC236}">
                <a16:creationId xmlns:a16="http://schemas.microsoft.com/office/drawing/2014/main" id="{F8C62906-E416-7262-3C21-92722C74D99F}"/>
              </a:ext>
            </a:extLst>
          </p:cNvPr>
          <p:cNvSpPr txBox="1"/>
          <p:nvPr/>
        </p:nvSpPr>
        <p:spPr>
          <a:xfrm>
            <a:off x="5436096" y="1844824"/>
            <a:ext cx="3555504" cy="1323439"/>
          </a:xfrm>
          <a:prstGeom prst="rect">
            <a:avLst/>
          </a:prstGeom>
          <a:noFill/>
        </p:spPr>
        <p:txBody>
          <a:bodyPr wrap="square">
            <a:spAutoFit/>
          </a:bodyPr>
          <a:lstStyle/>
          <a:p>
            <a:r>
              <a:rPr lang="en-US" altLang="ja-JP" sz="1600" dirty="0">
                <a:ea typeface="ＭＳ Ｐゴシック" pitchFamily="50" charset="-128"/>
              </a:rPr>
              <a:t>Takuichi Hirano, Tokyo City University</a:t>
            </a:r>
          </a:p>
          <a:p>
            <a:r>
              <a:rPr lang="en-US" altLang="ja-JP" sz="1600" dirty="0">
                <a:ea typeface="ＭＳ Ｐゴシック" pitchFamily="50" charset="-128"/>
              </a:rPr>
              <a:t>1-28-1, </a:t>
            </a:r>
            <a:r>
              <a:rPr lang="en-US" altLang="ja-JP" sz="1600" dirty="0" err="1">
                <a:ea typeface="ＭＳ Ｐゴシック" pitchFamily="50" charset="-128"/>
              </a:rPr>
              <a:t>Tamazutsumi</a:t>
            </a:r>
            <a:r>
              <a:rPr lang="en-US" altLang="ja-JP" sz="1600" dirty="0">
                <a:ea typeface="ＭＳ Ｐゴシック" pitchFamily="50" charset="-128"/>
              </a:rPr>
              <a:t>, Setagaya-</a:t>
            </a:r>
            <a:r>
              <a:rPr lang="en-US" altLang="ja-JP" sz="1600" dirty="0" err="1">
                <a:ea typeface="ＭＳ Ｐゴシック" pitchFamily="50" charset="-128"/>
              </a:rPr>
              <a:t>ku</a:t>
            </a:r>
            <a:r>
              <a:rPr lang="en-US" altLang="ja-JP" sz="1600" dirty="0">
                <a:ea typeface="ＭＳ Ｐゴシック" pitchFamily="50" charset="-128"/>
              </a:rPr>
              <a:t>, Tokyo, </a:t>
            </a:r>
          </a:p>
          <a:p>
            <a:r>
              <a:rPr lang="en-US" altLang="ja-JP" sz="1600" dirty="0">
                <a:ea typeface="ＭＳ Ｐゴシック" pitchFamily="50" charset="-128"/>
              </a:rPr>
              <a:t>158-8557, JAPAN</a:t>
            </a:r>
          </a:p>
          <a:p>
            <a:r>
              <a:rPr lang="en-US" altLang="ja-JP" sz="1600" dirty="0">
                <a:ea typeface="ＭＳ Ｐゴシック" pitchFamily="50" charset="-128"/>
              </a:rPr>
              <a:t>E-mail: thirano@tcu.ac.jp</a:t>
            </a:r>
          </a:p>
        </p:txBody>
      </p:sp>
      <p:sp>
        <p:nvSpPr>
          <p:cNvPr id="7" name="日付プレースホルダー 3">
            <a:extLst>
              <a:ext uri="{FF2B5EF4-FFF2-40B4-BE49-F238E27FC236}">
                <a16:creationId xmlns:a16="http://schemas.microsoft.com/office/drawing/2014/main" id="{0B95B14D-66F8-4CFB-A5D7-4528E1916153}"/>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40474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0CCB8C67-90B1-97C0-898A-C0E4071CE61E}"/>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810CCE06-E5D5-BC4F-112B-D2E8AA16082A}"/>
              </a:ext>
            </a:extLst>
          </p:cNvPr>
          <p:cNvSpPr>
            <a:spLocks noGrp="1"/>
          </p:cNvSpPr>
          <p:nvPr>
            <p:ph type="ftr" sz="quarter" idx="11"/>
          </p:nvPr>
        </p:nvSpPr>
        <p:spPr/>
        <p:txBody>
          <a:bodyPr/>
          <a:lstStyle/>
          <a:p>
            <a:r>
              <a:rPr lang="da-DK" altLang="ja-JP"/>
              <a:t>Tetsuya Kawanishi, NICT, et al</a:t>
            </a:r>
            <a:endParaRPr lang="en-US" altLang="ja-JP" dirty="0"/>
          </a:p>
        </p:txBody>
      </p:sp>
      <p:sp>
        <p:nvSpPr>
          <p:cNvPr id="6" name="スライド番号プレースホルダー 5">
            <a:extLst>
              <a:ext uri="{FF2B5EF4-FFF2-40B4-BE49-F238E27FC236}">
                <a16:creationId xmlns:a16="http://schemas.microsoft.com/office/drawing/2014/main" id="{52A508E9-7977-4553-6C9F-B0E2F9371F00}"/>
              </a:ext>
            </a:extLst>
          </p:cNvPr>
          <p:cNvSpPr>
            <a:spLocks noGrp="1"/>
          </p:cNvSpPr>
          <p:nvPr>
            <p:ph type="sldNum" sz="quarter" idx="12"/>
          </p:nvPr>
        </p:nvSpPr>
        <p:spPr/>
        <p:txBody>
          <a:bodyPr/>
          <a:lstStyle/>
          <a:p>
            <a:r>
              <a:rPr lang="en-US" altLang="ja-JP"/>
              <a:t>Slide </a:t>
            </a:r>
            <a:fld id="{F2CBD843-DC67-4AE4-BFF0-66A63764CC7B}" type="slidenum">
              <a:rPr lang="en-US" altLang="ja-JP" smtClean="0"/>
              <a:pPr/>
              <a:t>10</a:t>
            </a:fld>
            <a:endParaRPr lang="en-US" altLang="ja-JP"/>
          </a:p>
        </p:txBody>
      </p:sp>
      <p:sp>
        <p:nvSpPr>
          <p:cNvPr id="7" name="コンテンツ プレースホルダー 2">
            <a:extLst>
              <a:ext uri="{FF2B5EF4-FFF2-40B4-BE49-F238E27FC236}">
                <a16:creationId xmlns:a16="http://schemas.microsoft.com/office/drawing/2014/main" id="{1A362839-F624-BFB7-0DD5-844892ACD1DC}"/>
              </a:ext>
            </a:extLst>
          </p:cNvPr>
          <p:cNvSpPr>
            <a:spLocks noGrp="1"/>
          </p:cNvSpPr>
          <p:nvPr>
            <p:ph idx="1"/>
          </p:nvPr>
        </p:nvSpPr>
        <p:spPr>
          <a:xfrm>
            <a:off x="-142708" y="1280549"/>
            <a:ext cx="9271682" cy="3019464"/>
          </a:xfrm>
        </p:spPr>
        <p:txBody>
          <a:bodyPr/>
          <a:lstStyle/>
          <a:p>
            <a:pPr lvl="1"/>
            <a:r>
              <a:rPr lang="en-US" altLang="ja-JP" sz="1800" dirty="0">
                <a:latin typeface="+mj-lt"/>
                <a:cs typeface="Times New Roman"/>
              </a:rPr>
              <a:t>From the link budget, the receiver level </a:t>
            </a:r>
            <a:r>
              <a:rPr lang="en-US" altLang="ja-JP" sz="1800" dirty="0">
                <a:solidFill>
                  <a:srgbClr val="FF0000"/>
                </a:solidFill>
                <a:latin typeface="+mj-lt"/>
                <a:cs typeface="Times New Roman"/>
              </a:rPr>
              <a:t>-68dBm </a:t>
            </a:r>
            <a:r>
              <a:rPr lang="en-US" altLang="ja-JP" sz="1800" dirty="0">
                <a:latin typeface="+mj-lt"/>
                <a:cs typeface="Times New Roman"/>
              </a:rPr>
              <a:t>is necessary for 64-QAM demodulation. In this case, desired interference level from short range system to middle-range system receiver should be lower than </a:t>
            </a:r>
            <a:r>
              <a:rPr lang="en-US" altLang="ja-JP" sz="1800" dirty="0">
                <a:solidFill>
                  <a:srgbClr val="FF0000"/>
                </a:solidFill>
                <a:latin typeface="+mj-lt"/>
                <a:cs typeface="Times New Roman"/>
              </a:rPr>
              <a:t>-90dBm</a:t>
            </a:r>
            <a:r>
              <a:rPr lang="en-US" altLang="ja-JP" sz="1800" dirty="0">
                <a:latin typeface="+mj-lt"/>
                <a:cs typeface="Times New Roman"/>
              </a:rPr>
              <a:t>.</a:t>
            </a:r>
          </a:p>
          <a:p>
            <a:pPr lvl="1"/>
            <a:r>
              <a:rPr lang="en-US" altLang="ja-JP" sz="1800" dirty="0">
                <a:latin typeface="+mj-lt"/>
                <a:cs typeface="Times New Roman"/>
              </a:rPr>
              <a:t>If the transmit EIRP of a short-range system is </a:t>
            </a:r>
            <a:r>
              <a:rPr lang="en-US" altLang="ja-JP" sz="1800" dirty="0">
                <a:solidFill>
                  <a:srgbClr val="FF0000"/>
                </a:solidFill>
                <a:latin typeface="+mj-lt"/>
                <a:cs typeface="Times New Roman"/>
              </a:rPr>
              <a:t>40 dBm</a:t>
            </a:r>
            <a:r>
              <a:rPr lang="en-US" altLang="ja-JP" sz="1800" dirty="0">
                <a:latin typeface="+mj-lt"/>
                <a:cs typeface="Times New Roman"/>
              </a:rPr>
              <a:t>, distance attenuation is insufficient. </a:t>
            </a:r>
          </a:p>
          <a:p>
            <a:pPr lvl="1"/>
            <a:r>
              <a:rPr lang="en-US" altLang="ja-JP" sz="1800" dirty="0">
                <a:latin typeface="+mj-lt"/>
                <a:cs typeface="Times New Roman"/>
              </a:rPr>
              <a:t>Ideas to reduce interference</a:t>
            </a:r>
          </a:p>
          <a:p>
            <a:pPr lvl="2"/>
            <a:r>
              <a:rPr lang="en-US" altLang="ja-JP" sz="1600" dirty="0">
                <a:latin typeface="+mj-lt"/>
                <a:cs typeface="Times New Roman"/>
              </a:rPr>
              <a:t>To realize different coverage areas, arrange two TXs by changing the height or direction of antennas. Utilization of narrow beam and/or absorbers is another solution.</a:t>
            </a:r>
          </a:p>
          <a:p>
            <a:pPr lvl="2"/>
            <a:r>
              <a:rPr lang="en-US" altLang="ja-JP" sz="1600" dirty="0">
                <a:latin typeface="+mj-lt"/>
                <a:cs typeface="Times New Roman"/>
              </a:rPr>
              <a:t>Reshaping the radiation pattern of the short-range BS antenna to reduce interference.</a:t>
            </a:r>
          </a:p>
          <a:p>
            <a:pPr lvl="2"/>
            <a:r>
              <a:rPr lang="en-US" altLang="ja-JP" sz="1600" dirty="0">
                <a:latin typeface="+mj-lt"/>
                <a:cs typeface="Times New Roman"/>
              </a:rPr>
              <a:t>Use CSMA/CA compliant protocol (data link layer) and carrier sensing.</a:t>
            </a:r>
          </a:p>
          <a:p>
            <a:endParaRPr lang="en-US" altLang="ja-JP" sz="1800" dirty="0">
              <a:latin typeface="+mj-lt"/>
              <a:cs typeface="Times New Roman"/>
            </a:endParaRPr>
          </a:p>
          <a:p>
            <a:endParaRPr lang="en-US" altLang="ja-JP" sz="1800" dirty="0">
              <a:latin typeface="+mj-lt"/>
              <a:cs typeface="Times New Roman"/>
            </a:endParaRPr>
          </a:p>
        </p:txBody>
      </p:sp>
      <p:pic>
        <p:nvPicPr>
          <p:cNvPr id="8" name="図 7">
            <a:extLst>
              <a:ext uri="{FF2B5EF4-FFF2-40B4-BE49-F238E27FC236}">
                <a16:creationId xmlns:a16="http://schemas.microsoft.com/office/drawing/2014/main" id="{B77EF11A-AD54-3F89-80ED-580D8C50235E}"/>
              </a:ext>
            </a:extLst>
          </p:cNvPr>
          <p:cNvPicPr>
            <a:picLocks noChangeAspect="1"/>
          </p:cNvPicPr>
          <p:nvPr/>
        </p:nvPicPr>
        <p:blipFill>
          <a:blip r:embed="rId2"/>
          <a:stretch>
            <a:fillRect/>
          </a:stretch>
        </p:blipFill>
        <p:spPr>
          <a:xfrm>
            <a:off x="3131840" y="5131221"/>
            <a:ext cx="870132" cy="1026794"/>
          </a:xfrm>
          <a:prstGeom prst="rect">
            <a:avLst/>
          </a:prstGeom>
        </p:spPr>
      </p:pic>
      <p:cxnSp>
        <p:nvCxnSpPr>
          <p:cNvPr id="19" name="直線矢印コネクタ 18">
            <a:extLst>
              <a:ext uri="{FF2B5EF4-FFF2-40B4-BE49-F238E27FC236}">
                <a16:creationId xmlns:a16="http://schemas.microsoft.com/office/drawing/2014/main" id="{2E5AD143-379D-21EC-784E-71EEA426CC15}"/>
              </a:ext>
            </a:extLst>
          </p:cNvPr>
          <p:cNvCxnSpPr/>
          <p:nvPr/>
        </p:nvCxnSpPr>
        <p:spPr bwMode="auto">
          <a:xfrm flipV="1">
            <a:off x="3699740" y="5356048"/>
            <a:ext cx="526419" cy="155419"/>
          </a:xfrm>
          <a:prstGeom prst="straightConnector1">
            <a:avLst/>
          </a:prstGeom>
          <a:solidFill>
            <a:schemeClr val="accent1"/>
          </a:solidFill>
          <a:ln w="1270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テキスト ボックス 19">
            <a:extLst>
              <a:ext uri="{FF2B5EF4-FFF2-40B4-BE49-F238E27FC236}">
                <a16:creationId xmlns:a16="http://schemas.microsoft.com/office/drawing/2014/main" id="{28940C7C-A049-DAB4-8E2E-3E29D8F33600}"/>
              </a:ext>
            </a:extLst>
          </p:cNvPr>
          <p:cNvSpPr txBox="1"/>
          <p:nvPr/>
        </p:nvSpPr>
        <p:spPr>
          <a:xfrm>
            <a:off x="3734368" y="5529158"/>
            <a:ext cx="458780" cy="276999"/>
          </a:xfrm>
          <a:prstGeom prst="rect">
            <a:avLst/>
          </a:prstGeom>
          <a:noFill/>
        </p:spPr>
        <p:txBody>
          <a:bodyPr wrap="none" rtlCol="0">
            <a:spAutoFit/>
          </a:bodyPr>
          <a:lstStyle/>
          <a:p>
            <a:r>
              <a:rPr kumimoji="1" lang="en-US" altLang="ja-JP" dirty="0">
                <a:solidFill>
                  <a:srgbClr val="FF0000"/>
                </a:solidFill>
              </a:rPr>
              <a:t>20m</a:t>
            </a:r>
            <a:endParaRPr kumimoji="1" lang="ja-JP" altLang="en-US" dirty="0">
              <a:solidFill>
                <a:srgbClr val="FF0000"/>
              </a:solidFill>
            </a:endParaRPr>
          </a:p>
        </p:txBody>
      </p:sp>
      <p:sp>
        <p:nvSpPr>
          <p:cNvPr id="27" name="テキスト ボックス 26">
            <a:extLst>
              <a:ext uri="{FF2B5EF4-FFF2-40B4-BE49-F238E27FC236}">
                <a16:creationId xmlns:a16="http://schemas.microsoft.com/office/drawing/2014/main" id="{20961D9C-3B89-DDED-A137-970F1EA8EA89}"/>
              </a:ext>
            </a:extLst>
          </p:cNvPr>
          <p:cNvSpPr txBox="1"/>
          <p:nvPr/>
        </p:nvSpPr>
        <p:spPr>
          <a:xfrm>
            <a:off x="3626501" y="4717855"/>
            <a:ext cx="1449466" cy="276999"/>
          </a:xfrm>
          <a:prstGeom prst="rect">
            <a:avLst/>
          </a:prstGeom>
          <a:noFill/>
        </p:spPr>
        <p:txBody>
          <a:bodyPr wrap="square" rtlCol="0">
            <a:spAutoFit/>
          </a:bodyPr>
          <a:lstStyle/>
          <a:p>
            <a:r>
              <a:rPr kumimoji="1" lang="en-US" altLang="ja-JP" dirty="0"/>
              <a:t>RHCP array antenna</a:t>
            </a:r>
            <a:endParaRPr kumimoji="1" lang="ja-JP" altLang="en-US" dirty="0"/>
          </a:p>
        </p:txBody>
      </p:sp>
      <p:pic>
        <p:nvPicPr>
          <p:cNvPr id="28" name="図 27">
            <a:extLst>
              <a:ext uri="{FF2B5EF4-FFF2-40B4-BE49-F238E27FC236}">
                <a16:creationId xmlns:a16="http://schemas.microsoft.com/office/drawing/2014/main" id="{8D56DBED-5174-2767-5768-1870A222E5C0}"/>
              </a:ext>
            </a:extLst>
          </p:cNvPr>
          <p:cNvPicPr>
            <a:picLocks noChangeAspect="1"/>
          </p:cNvPicPr>
          <p:nvPr/>
        </p:nvPicPr>
        <p:blipFill>
          <a:blip r:embed="rId3"/>
          <a:stretch>
            <a:fillRect/>
          </a:stretch>
        </p:blipFill>
        <p:spPr>
          <a:xfrm>
            <a:off x="4159872" y="5118342"/>
            <a:ext cx="382724" cy="377864"/>
          </a:xfrm>
          <a:prstGeom prst="rect">
            <a:avLst/>
          </a:prstGeom>
          <a:ln>
            <a:solidFill>
              <a:schemeClr val="tx1"/>
            </a:solidFill>
          </a:ln>
          <a:scene3d>
            <a:camera prst="isometricOffAxis2Right"/>
            <a:lightRig rig="threePt" dir="t"/>
          </a:scene3d>
          <a:sp3d extrusionH="76200" prstMaterial="metal">
            <a:extrusionClr>
              <a:schemeClr val="bg1">
                <a:lumMod val="75000"/>
              </a:schemeClr>
            </a:extrusionClr>
          </a:sp3d>
        </p:spPr>
      </p:pic>
      <p:cxnSp>
        <p:nvCxnSpPr>
          <p:cNvPr id="29" name="直線矢印コネクタ 28">
            <a:extLst>
              <a:ext uri="{FF2B5EF4-FFF2-40B4-BE49-F238E27FC236}">
                <a16:creationId xmlns:a16="http://schemas.microsoft.com/office/drawing/2014/main" id="{165D0EEB-9543-FBA0-0589-74397C8A780F}"/>
              </a:ext>
            </a:extLst>
          </p:cNvPr>
          <p:cNvCxnSpPr/>
          <p:nvPr/>
        </p:nvCxnSpPr>
        <p:spPr bwMode="auto">
          <a:xfrm>
            <a:off x="1433812" y="5293813"/>
            <a:ext cx="2726060" cy="90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E600DAA0-423D-91A6-67F1-6B79F7FBAE29}"/>
              </a:ext>
            </a:extLst>
          </p:cNvPr>
          <p:cNvSpPr txBox="1"/>
          <p:nvPr/>
        </p:nvSpPr>
        <p:spPr>
          <a:xfrm>
            <a:off x="2470907" y="5017769"/>
            <a:ext cx="550151" cy="338554"/>
          </a:xfrm>
          <a:prstGeom prst="rect">
            <a:avLst/>
          </a:prstGeom>
          <a:noFill/>
        </p:spPr>
        <p:txBody>
          <a:bodyPr wrap="none" rtlCol="0">
            <a:spAutoFit/>
          </a:bodyPr>
          <a:lstStyle/>
          <a:p>
            <a:r>
              <a:rPr kumimoji="1" lang="en-US" altLang="ja-JP" sz="1600" dirty="0"/>
              <a:t>70m</a:t>
            </a:r>
            <a:endParaRPr kumimoji="1" lang="ja-JP" altLang="en-US" sz="1600" dirty="0"/>
          </a:p>
        </p:txBody>
      </p:sp>
      <p:pic>
        <p:nvPicPr>
          <p:cNvPr id="31" name="図 30">
            <a:extLst>
              <a:ext uri="{FF2B5EF4-FFF2-40B4-BE49-F238E27FC236}">
                <a16:creationId xmlns:a16="http://schemas.microsoft.com/office/drawing/2014/main" id="{6F726455-1FE5-4862-E613-B08E35AADA45}"/>
              </a:ext>
            </a:extLst>
          </p:cNvPr>
          <p:cNvPicPr>
            <a:picLocks noChangeAspect="1"/>
          </p:cNvPicPr>
          <p:nvPr/>
        </p:nvPicPr>
        <p:blipFill>
          <a:blip r:embed="rId3"/>
          <a:stretch>
            <a:fillRect/>
          </a:stretch>
        </p:blipFill>
        <p:spPr>
          <a:xfrm>
            <a:off x="1056978" y="5118342"/>
            <a:ext cx="382724" cy="377864"/>
          </a:xfrm>
          <a:prstGeom prst="rect">
            <a:avLst/>
          </a:prstGeom>
          <a:ln>
            <a:solidFill>
              <a:schemeClr val="tx1"/>
            </a:solidFill>
          </a:ln>
          <a:scene3d>
            <a:camera prst="isometricOffAxis2Right"/>
            <a:lightRig rig="threePt" dir="t"/>
          </a:scene3d>
          <a:sp3d extrusionH="76200" prstMaterial="metal">
            <a:extrusionClr>
              <a:schemeClr val="bg1">
                <a:lumMod val="75000"/>
              </a:schemeClr>
            </a:extrusionClr>
          </a:sp3d>
        </p:spPr>
      </p:pic>
      <p:sp>
        <p:nvSpPr>
          <p:cNvPr id="32" name="テキスト ボックス 31">
            <a:extLst>
              <a:ext uri="{FF2B5EF4-FFF2-40B4-BE49-F238E27FC236}">
                <a16:creationId xmlns:a16="http://schemas.microsoft.com/office/drawing/2014/main" id="{C0180EA6-FEF8-E2C0-290F-E07FD1F24F35}"/>
              </a:ext>
            </a:extLst>
          </p:cNvPr>
          <p:cNvSpPr txBox="1"/>
          <p:nvPr/>
        </p:nvSpPr>
        <p:spPr>
          <a:xfrm>
            <a:off x="523607" y="4717856"/>
            <a:ext cx="1449466" cy="276999"/>
          </a:xfrm>
          <a:prstGeom prst="rect">
            <a:avLst/>
          </a:prstGeom>
          <a:noFill/>
        </p:spPr>
        <p:txBody>
          <a:bodyPr wrap="square" rtlCol="0">
            <a:spAutoFit/>
          </a:bodyPr>
          <a:lstStyle/>
          <a:p>
            <a:r>
              <a:rPr kumimoji="1" lang="en-US" altLang="ja-JP" dirty="0"/>
              <a:t>RHCP array antenna</a:t>
            </a:r>
            <a:endParaRPr kumimoji="1" lang="ja-JP" altLang="en-US" dirty="0"/>
          </a:p>
        </p:txBody>
      </p:sp>
      <p:sp>
        <p:nvSpPr>
          <p:cNvPr id="34" name="テキスト ボックス 33">
            <a:extLst>
              <a:ext uri="{FF2B5EF4-FFF2-40B4-BE49-F238E27FC236}">
                <a16:creationId xmlns:a16="http://schemas.microsoft.com/office/drawing/2014/main" id="{AB56959E-4FF4-7335-2A37-E2C8645245FA}"/>
              </a:ext>
            </a:extLst>
          </p:cNvPr>
          <p:cNvSpPr txBox="1"/>
          <p:nvPr/>
        </p:nvSpPr>
        <p:spPr>
          <a:xfrm>
            <a:off x="1022793" y="5562302"/>
            <a:ext cx="380434" cy="276999"/>
          </a:xfrm>
          <a:prstGeom prst="rect">
            <a:avLst/>
          </a:prstGeom>
          <a:noFill/>
        </p:spPr>
        <p:txBody>
          <a:bodyPr wrap="square" rtlCol="0">
            <a:spAutoFit/>
          </a:bodyPr>
          <a:lstStyle/>
          <a:p>
            <a:r>
              <a:rPr kumimoji="1" lang="en-US" altLang="ja-JP" dirty="0"/>
              <a:t>Tx</a:t>
            </a:r>
            <a:endParaRPr kumimoji="1" lang="ja-JP" altLang="en-US" dirty="0"/>
          </a:p>
        </p:txBody>
      </p:sp>
      <p:sp>
        <p:nvSpPr>
          <p:cNvPr id="35" name="テキスト ボックス 34">
            <a:extLst>
              <a:ext uri="{FF2B5EF4-FFF2-40B4-BE49-F238E27FC236}">
                <a16:creationId xmlns:a16="http://schemas.microsoft.com/office/drawing/2014/main" id="{B359D9B0-6620-381C-F66F-FB0A4823580A}"/>
              </a:ext>
            </a:extLst>
          </p:cNvPr>
          <p:cNvSpPr txBox="1"/>
          <p:nvPr/>
        </p:nvSpPr>
        <p:spPr>
          <a:xfrm>
            <a:off x="4190124" y="5512682"/>
            <a:ext cx="380434" cy="276999"/>
          </a:xfrm>
          <a:prstGeom prst="rect">
            <a:avLst/>
          </a:prstGeom>
          <a:noFill/>
        </p:spPr>
        <p:txBody>
          <a:bodyPr wrap="square" rtlCol="0">
            <a:spAutoFit/>
          </a:bodyPr>
          <a:lstStyle/>
          <a:p>
            <a:r>
              <a:rPr kumimoji="1" lang="en-US" altLang="ja-JP" dirty="0"/>
              <a:t>Rx</a:t>
            </a:r>
            <a:endParaRPr kumimoji="1" lang="ja-JP" altLang="en-US" dirty="0"/>
          </a:p>
        </p:txBody>
      </p:sp>
      <p:sp>
        <p:nvSpPr>
          <p:cNvPr id="2" name="Rectangle 1">
            <a:extLst>
              <a:ext uri="{FF2B5EF4-FFF2-40B4-BE49-F238E27FC236}">
                <a16:creationId xmlns:a16="http://schemas.microsoft.com/office/drawing/2014/main" id="{ECED780A-7208-4176-AD28-32B3EFD1293D}"/>
              </a:ext>
            </a:extLst>
          </p:cNvPr>
          <p:cNvSpPr>
            <a:spLocks noGrp="1" noChangeArrowheads="1"/>
          </p:cNvSpPr>
          <p:nvPr>
            <p:ph type="title"/>
          </p:nvPr>
        </p:nvSpPr>
        <p:spPr>
          <a:xfrm>
            <a:off x="577253" y="645917"/>
            <a:ext cx="8065694" cy="654968"/>
          </a:xfrm>
          <a:ln/>
        </p:spPr>
        <p:txBody>
          <a:bodyPr/>
          <a:lstStyle/>
          <a:p>
            <a:pPr>
              <a:lnSpc>
                <a:spcPts val="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t>Interference between short-range and middle-range wireless communication</a:t>
            </a:r>
          </a:p>
        </p:txBody>
      </p:sp>
      <p:grpSp>
        <p:nvGrpSpPr>
          <p:cNvPr id="18" name="グループ化 17">
            <a:extLst>
              <a:ext uri="{FF2B5EF4-FFF2-40B4-BE49-F238E27FC236}">
                <a16:creationId xmlns:a16="http://schemas.microsoft.com/office/drawing/2014/main" id="{866FA33B-3EC5-07B4-673A-B433B2E91A55}"/>
              </a:ext>
            </a:extLst>
          </p:cNvPr>
          <p:cNvGrpSpPr/>
          <p:nvPr/>
        </p:nvGrpSpPr>
        <p:grpSpPr>
          <a:xfrm>
            <a:off x="5204271" y="4097930"/>
            <a:ext cx="4039665" cy="2337355"/>
            <a:chOff x="5146423" y="3899957"/>
            <a:chExt cx="4039665" cy="2337355"/>
          </a:xfrm>
        </p:grpSpPr>
        <p:pic>
          <p:nvPicPr>
            <p:cNvPr id="3" name="図 2">
              <a:extLst>
                <a:ext uri="{FF2B5EF4-FFF2-40B4-BE49-F238E27FC236}">
                  <a16:creationId xmlns:a16="http://schemas.microsoft.com/office/drawing/2014/main" id="{42E7198F-5BAB-B4E3-B0E9-5531B868A6A6}"/>
                </a:ext>
              </a:extLst>
            </p:cNvPr>
            <p:cNvPicPr>
              <a:picLocks noChangeAspect="1"/>
            </p:cNvPicPr>
            <p:nvPr/>
          </p:nvPicPr>
          <p:blipFill>
            <a:blip r:embed="rId4"/>
            <a:stretch>
              <a:fillRect/>
            </a:stretch>
          </p:blipFill>
          <p:spPr>
            <a:xfrm>
              <a:off x="5146423" y="3899957"/>
              <a:ext cx="3894726" cy="2337355"/>
            </a:xfrm>
            <a:prstGeom prst="rect">
              <a:avLst/>
            </a:prstGeom>
          </p:spPr>
        </p:pic>
        <p:cxnSp>
          <p:nvCxnSpPr>
            <p:cNvPr id="9" name="直線コネクタ 8">
              <a:extLst>
                <a:ext uri="{FF2B5EF4-FFF2-40B4-BE49-F238E27FC236}">
                  <a16:creationId xmlns:a16="http://schemas.microsoft.com/office/drawing/2014/main" id="{4185557D-F93F-A76B-F9F9-EDBE1BDC45FF}"/>
                </a:ext>
              </a:extLst>
            </p:cNvPr>
            <p:cNvCxnSpPr/>
            <p:nvPr/>
          </p:nvCxnSpPr>
          <p:spPr bwMode="auto">
            <a:xfrm flipV="1">
              <a:off x="6588224" y="4990447"/>
              <a:ext cx="0" cy="70518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a:extLst>
                <a:ext uri="{FF2B5EF4-FFF2-40B4-BE49-F238E27FC236}">
                  <a16:creationId xmlns:a16="http://schemas.microsoft.com/office/drawing/2014/main" id="{59FDA701-EE04-734F-3FAD-4093CB467753}"/>
                </a:ext>
              </a:extLst>
            </p:cNvPr>
            <p:cNvCxnSpPr/>
            <p:nvPr/>
          </p:nvCxnSpPr>
          <p:spPr bwMode="auto">
            <a:xfrm flipH="1">
              <a:off x="5801712" y="5010660"/>
              <a:ext cx="79208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8EA5C963-E098-30F6-17DF-9DE0BD7EAD2F}"/>
                </a:ext>
              </a:extLst>
            </p:cNvPr>
            <p:cNvSpPr txBox="1"/>
            <p:nvPr/>
          </p:nvSpPr>
          <p:spPr>
            <a:xfrm>
              <a:off x="7165649" y="4023069"/>
              <a:ext cx="1653017" cy="646331"/>
            </a:xfrm>
            <a:prstGeom prst="rect">
              <a:avLst/>
            </a:prstGeom>
            <a:solidFill>
              <a:schemeClr val="bg1"/>
            </a:solidFill>
            <a:ln>
              <a:solidFill>
                <a:schemeClr val="tx1"/>
              </a:solidFill>
            </a:ln>
          </p:spPr>
          <p:txBody>
            <a:bodyPr wrap="none" rtlCol="0">
              <a:spAutoFit/>
            </a:bodyPr>
            <a:lstStyle/>
            <a:p>
              <a:r>
                <a:rPr kumimoji="1" lang="en-US" altLang="ja-JP" dirty="0"/>
                <a:t>Short-range assumption</a:t>
              </a:r>
            </a:p>
            <a:p>
              <a:r>
                <a:rPr kumimoji="1" lang="en-US" altLang="ja-JP" dirty="0"/>
                <a:t>Tx Power 25dBm</a:t>
              </a:r>
            </a:p>
            <a:p>
              <a:r>
                <a:rPr kumimoji="1" lang="en-US" altLang="ja-JP" dirty="0"/>
                <a:t>Antenna Gain 15dBi</a:t>
              </a:r>
              <a:endParaRPr kumimoji="1" lang="ja-JP" altLang="en-US" dirty="0"/>
            </a:p>
          </p:txBody>
        </p:sp>
        <p:cxnSp>
          <p:nvCxnSpPr>
            <p:cNvPr id="12" name="直線コネクタ 11">
              <a:extLst>
                <a:ext uri="{FF2B5EF4-FFF2-40B4-BE49-F238E27FC236}">
                  <a16:creationId xmlns:a16="http://schemas.microsoft.com/office/drawing/2014/main" id="{DD1E3374-C391-C723-EB24-E6C4A2E521AF}"/>
                </a:ext>
              </a:extLst>
            </p:cNvPr>
            <p:cNvCxnSpPr/>
            <p:nvPr/>
          </p:nvCxnSpPr>
          <p:spPr bwMode="auto">
            <a:xfrm>
              <a:off x="5801712" y="5711314"/>
              <a:ext cx="3024336" cy="4528"/>
            </a:xfrm>
            <a:prstGeom prst="line">
              <a:avLst/>
            </a:prstGeom>
            <a:solidFill>
              <a:schemeClr val="accent1"/>
            </a:solidFill>
            <a:ln w="28575"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a:extLst>
                <a:ext uri="{FF2B5EF4-FFF2-40B4-BE49-F238E27FC236}">
                  <a16:creationId xmlns:a16="http://schemas.microsoft.com/office/drawing/2014/main" id="{DF9F2DA8-3379-2063-E943-253AAF084809}"/>
                </a:ext>
              </a:extLst>
            </p:cNvPr>
            <p:cNvSpPr txBox="1"/>
            <p:nvPr/>
          </p:nvSpPr>
          <p:spPr>
            <a:xfrm>
              <a:off x="6593800" y="5438843"/>
              <a:ext cx="2592288" cy="276999"/>
            </a:xfrm>
            <a:prstGeom prst="rect">
              <a:avLst/>
            </a:prstGeom>
            <a:noFill/>
          </p:spPr>
          <p:txBody>
            <a:bodyPr wrap="square" rtlCol="0">
              <a:spAutoFit/>
            </a:bodyPr>
            <a:lstStyle/>
            <a:p>
              <a:r>
                <a:rPr kumimoji="1" lang="en-US" altLang="ja-JP" dirty="0"/>
                <a:t>desired interference level for 64-QAM</a:t>
              </a:r>
              <a:endParaRPr kumimoji="1" lang="ja-JP" altLang="en-US" dirty="0"/>
            </a:p>
          </p:txBody>
        </p:sp>
      </p:grpSp>
      <p:sp>
        <p:nvSpPr>
          <p:cNvPr id="13" name="二等辺三角形 12">
            <a:extLst>
              <a:ext uri="{FF2B5EF4-FFF2-40B4-BE49-F238E27FC236}">
                <a16:creationId xmlns:a16="http://schemas.microsoft.com/office/drawing/2014/main" id="{DD7C48A2-61C4-ADD4-51F4-6DBD4C50C50C}"/>
              </a:ext>
            </a:extLst>
          </p:cNvPr>
          <p:cNvSpPr/>
          <p:nvPr/>
        </p:nvSpPr>
        <p:spPr bwMode="auto">
          <a:xfrm rot="16200000">
            <a:off x="2458572" y="3876151"/>
            <a:ext cx="573053" cy="2829546"/>
          </a:xfrm>
          <a:prstGeom prst="triangle">
            <a:avLst>
              <a:gd name="adj" fmla="val 46743"/>
            </a:avLst>
          </a:prstGeom>
          <a:solidFill>
            <a:srgbClr val="FFC000">
              <a:alpha val="18039"/>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3022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93725"/>
            <a:ext cx="7772400" cy="726976"/>
          </a:xfrm>
        </p:spPr>
        <p:txBody>
          <a:bodyPr/>
          <a:lstStyle/>
          <a:p>
            <a:r>
              <a:rPr kumimoji="1" lang="en-US" altLang="ja-JP" sz="3200" b="1" dirty="0"/>
              <a:t>Summary and Discussion</a:t>
            </a:r>
            <a:endParaRPr kumimoji="1" lang="ja-JP" altLang="en-US" sz="3200" b="1" dirty="0"/>
          </a:p>
        </p:txBody>
      </p:sp>
      <p:sp>
        <p:nvSpPr>
          <p:cNvPr id="3" name="コンテンツ プレースホルダー 2"/>
          <p:cNvSpPr>
            <a:spLocks noGrp="1"/>
          </p:cNvSpPr>
          <p:nvPr>
            <p:ph idx="1"/>
          </p:nvPr>
        </p:nvSpPr>
        <p:spPr>
          <a:xfrm>
            <a:off x="323528" y="1414846"/>
            <a:ext cx="8496944" cy="4425587"/>
          </a:xfrm>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400" dirty="0">
                <a:latin typeface="Times New Roman" panose="02020603050405020304" pitchFamily="18" charset="0"/>
                <a:ea typeface="+mj-ea"/>
                <a:cs typeface="Times New Roman" panose="02020603050405020304" pitchFamily="18" charset="0"/>
              </a:rPr>
              <a:t>Use-cases of short-range and middle-range WPAN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400" dirty="0">
                <a:latin typeface="Times New Roman" panose="02020603050405020304" pitchFamily="18" charset="0"/>
                <a:ea typeface="+mj-ea"/>
                <a:cs typeface="Times New Roman" panose="02020603050405020304" pitchFamily="18" charset="0"/>
              </a:rPr>
              <a:t>System configuration and features of 300 GHz wireless communication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latin typeface="Times New Roman" panose="02020603050405020304" pitchFamily="18" charset="0"/>
                <a:ea typeface="+mj-ea"/>
                <a:cs typeface="Times New Roman" panose="02020603050405020304" pitchFamily="18" charset="0"/>
              </a:rPr>
              <a:t>The short-range WPAN will covers a narrow (3m) range with high throughput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latin typeface="Times New Roman" panose="02020603050405020304" pitchFamily="18" charset="0"/>
                <a:ea typeface="+mj-ea"/>
                <a:cs typeface="Times New Roman" panose="02020603050405020304" pitchFamily="18" charset="0"/>
              </a:rPr>
              <a:t>The middle-range WPAN will covers a longer 70 m range for multiple users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400" dirty="0">
                <a:latin typeface="Times New Roman" panose="02020603050405020304" pitchFamily="18" charset="0"/>
                <a:ea typeface="+mj-ea"/>
                <a:cs typeface="Times New Roman" panose="02020603050405020304" pitchFamily="18" charset="0"/>
              </a:rPr>
              <a:t>Interference reduction between short-range and middle-range wireless communications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latin typeface="+mj-lt"/>
                <a:cs typeface="Times New Roman"/>
              </a:rPr>
              <a:t>Considered interference when both systems use the same frequency band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latin typeface="+mj-lt"/>
                <a:cs typeface="Times New Roman"/>
              </a:rPr>
              <a:t>Ideas to reduce interference are discussed</a:t>
            </a:r>
          </a:p>
          <a:p>
            <a:pPr marL="457200" lvl="1"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ja-JP" sz="2000" dirty="0">
              <a:latin typeface="Times New Roman" panose="02020603050405020304" pitchFamily="18" charset="0"/>
              <a:ea typeface="+mj-ea"/>
              <a:cs typeface="Times New Roman" panose="02020603050405020304" pitchFamily="18" charset="0"/>
            </a:endParaRPr>
          </a:p>
          <a:p>
            <a:endParaRPr lang="en-US" altLang="ja-JP" sz="2400" dirty="0">
              <a:latin typeface="Times New Roman"/>
              <a:cs typeface="Times New Roman"/>
            </a:endParaRPr>
          </a:p>
        </p:txBody>
      </p:sp>
      <p:sp>
        <p:nvSpPr>
          <p:cNvPr id="5" name="フッター プレースホルダー 4"/>
          <p:cNvSpPr>
            <a:spLocks noGrp="1"/>
          </p:cNvSpPr>
          <p:nvPr>
            <p:ph type="ftr" sz="quarter" idx="11"/>
          </p:nvPr>
        </p:nvSpPr>
        <p:spPr/>
        <p:txBody>
          <a:bodyPr/>
          <a:lstStyle/>
          <a:p>
            <a:r>
              <a:rPr lang="da-DK" altLang="ja-JP" dirty="0"/>
              <a:t>Tetsuya Kawanishi, NICT, et al</a:t>
            </a:r>
            <a:endParaRPr lang="en-GB" altLang="ja-JP" dirty="0"/>
          </a:p>
        </p:txBody>
      </p:sp>
      <p:sp>
        <p:nvSpPr>
          <p:cNvPr id="6" name="スライド番号プレースホルダー 5"/>
          <p:cNvSpPr>
            <a:spLocks noGrp="1"/>
          </p:cNvSpPr>
          <p:nvPr>
            <p:ph type="sldNum" sz="quarter" idx="12"/>
          </p:nvPr>
        </p:nvSpPr>
        <p:spPr>
          <a:xfrm>
            <a:off x="4358076" y="6475413"/>
            <a:ext cx="504049" cy="184666"/>
          </a:xfrm>
        </p:spPr>
        <p:txBody>
          <a:bodyPr/>
          <a:lstStyle/>
          <a:p>
            <a:r>
              <a:rPr lang="en-US" altLang="ja-JP" dirty="0"/>
              <a:t>Slide </a:t>
            </a:r>
            <a:fld id="{F2CBD843-DC67-4AE4-BFF0-66A63764CC7B}" type="slidenum">
              <a:rPr lang="en-US" altLang="ja-JP" smtClean="0"/>
              <a:pPr/>
              <a:t>11</a:t>
            </a:fld>
            <a:endParaRPr lang="en-US" altLang="ja-JP" dirty="0"/>
          </a:p>
        </p:txBody>
      </p:sp>
      <p:sp>
        <p:nvSpPr>
          <p:cNvPr id="7" name="日付プレースホルダー 3">
            <a:extLst>
              <a:ext uri="{FF2B5EF4-FFF2-40B4-BE49-F238E27FC236}">
                <a16:creationId xmlns:a16="http://schemas.microsoft.com/office/drawing/2014/main" id="{F3A4F43E-1BD9-4488-BE31-F521168E2A5D}"/>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10503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dirty="0"/>
              <a:t>Challenges in </a:t>
            </a:r>
            <a:r>
              <a:rPr lang="en-US" altLang="ja-JP" b="1" dirty="0">
                <a:solidFill>
                  <a:schemeClr val="tx1"/>
                </a:solidFill>
              </a:rPr>
              <a:t>Short-Range and Middle-Range Wireless </a:t>
            </a:r>
            <a:r>
              <a:rPr lang="en-US" altLang="ja-JP" b="1" dirty="0"/>
              <a:t>Communications using the 300GHz-Band</a:t>
            </a:r>
            <a:endParaRPr lang="en-US" altLang="ja-JP" b="1" dirty="0">
              <a:ea typeface="ＭＳ Ｐゴシック" pitchFamily="50" charset="-128"/>
            </a:endParaRP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a:latin typeface="Times New Roman"/>
                <a:cs typeface="Times New Roman"/>
              </a:rPr>
              <a:t>Tetsuya Kawanishi, Kazuhiko Tamesue, Takuro Sato,</a:t>
            </a:r>
          </a:p>
          <a:p>
            <a:r>
              <a:rPr lang="en-US" altLang="ja-JP" sz="2400" dirty="0">
                <a:latin typeface="Times New Roman"/>
                <a:cs typeface="Times New Roman"/>
              </a:rPr>
              <a:t>Takuichi Hirano, and Iwao Hosako</a:t>
            </a:r>
          </a:p>
          <a:p>
            <a:endParaRPr lang="en-US" altLang="ja-JP" sz="2400" dirty="0">
              <a:latin typeface="Times New Roman"/>
              <a:cs typeface="Times New Roman"/>
            </a:endParaRPr>
          </a:p>
          <a:p>
            <a:r>
              <a:rPr lang="en-US" altLang="ja-JP" sz="2000" dirty="0" err="1">
                <a:latin typeface="Times New Roman"/>
                <a:cs typeface="Times New Roman"/>
              </a:rPr>
              <a:t>Waseda</a:t>
            </a:r>
            <a:r>
              <a:rPr lang="en-US" altLang="ja-JP" sz="2000" dirty="0">
                <a:latin typeface="Times New Roman"/>
                <a:cs typeface="Times New Roman"/>
              </a:rPr>
              <a:t> University, Japan </a:t>
            </a:r>
          </a:p>
          <a:p>
            <a:r>
              <a:rPr lang="en-US" altLang="ja-JP" sz="2000" dirty="0">
                <a:latin typeface="Times New Roman"/>
                <a:cs typeface="Times New Roman"/>
              </a:rPr>
              <a:t>Tokyo City University, Japan</a:t>
            </a:r>
          </a:p>
          <a:p>
            <a:r>
              <a:rPr lang="en-US" altLang="ja-JP" sz="2000" dirty="0">
                <a:latin typeface="Times New Roman"/>
                <a:cs typeface="Times New Roman"/>
              </a:rPr>
              <a:t>National Institute of Information and Communications Technology (NICT), Japan</a:t>
            </a:r>
          </a:p>
        </p:txBody>
      </p:sp>
      <p:sp>
        <p:nvSpPr>
          <p:cNvPr id="8" name="日付プレースホルダー 3">
            <a:extLst>
              <a:ext uri="{FF2B5EF4-FFF2-40B4-BE49-F238E27FC236}">
                <a16:creationId xmlns:a16="http://schemas.microsoft.com/office/drawing/2014/main" id="{F3B3397A-78A9-49CE-AB27-CABF5662DA2F}"/>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94159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Outline of this contribution</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Use-cases of short-range and middle-range WPAN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System configuration and features of 300 GHz wireless communication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The short-range WPAN system</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The middle-range WPAN system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Interference between short-range and middle-range wireless communication</a:t>
            </a:r>
          </a:p>
        </p:txBody>
      </p:sp>
      <p:sp>
        <p:nvSpPr>
          <p:cNvPr id="7" name="日付プレースホルダー 3">
            <a:extLst>
              <a:ext uri="{FF2B5EF4-FFF2-40B4-BE49-F238E27FC236}">
                <a16:creationId xmlns:a16="http://schemas.microsoft.com/office/drawing/2014/main" id="{A5914396-B7CC-4B95-BF1E-67633BD4B9B9}"/>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718516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77663" y="555964"/>
            <a:ext cx="7772400" cy="71137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a:t>Applications </a:t>
            </a:r>
            <a:r>
              <a:rPr lang="en-US" sz="2400" b="1" dirty="0">
                <a:solidFill>
                  <a:schemeClr val="tx1"/>
                </a:solidFill>
              </a:rPr>
              <a:t>for short-rage and </a:t>
            </a:r>
            <a:r>
              <a:rPr lang="en-US" sz="2400" b="1" dirty="0"/>
              <a:t>middle-range WPAN </a:t>
            </a:r>
            <a:endParaRPr lang="en-GB" sz="2400" b="1" dirty="0"/>
          </a:p>
        </p:txBody>
      </p:sp>
      <p:sp>
        <p:nvSpPr>
          <p:cNvPr id="15" name="テキスト ボックス 14">
            <a:extLst>
              <a:ext uri="{FF2B5EF4-FFF2-40B4-BE49-F238E27FC236}">
                <a16:creationId xmlns:a16="http://schemas.microsoft.com/office/drawing/2014/main" id="{0A3191DC-1643-8A5F-7918-AF725CAD5C48}"/>
              </a:ext>
            </a:extLst>
          </p:cNvPr>
          <p:cNvSpPr txBox="1"/>
          <p:nvPr/>
        </p:nvSpPr>
        <p:spPr>
          <a:xfrm>
            <a:off x="6109422" y="6568271"/>
            <a:ext cx="2855066" cy="276999"/>
          </a:xfrm>
          <a:prstGeom prst="rect">
            <a:avLst/>
          </a:prstGeom>
          <a:noFill/>
        </p:spPr>
        <p:txBody>
          <a:bodyPr wrap="square">
            <a:spAutoFit/>
          </a:bodyPr>
          <a:lstStyle/>
          <a:p>
            <a:r>
              <a:rPr lang="da-DK" altLang="ja-JP" dirty="0"/>
              <a:t>Tetsuya Kawanishi, Waseda Univ., et al</a:t>
            </a:r>
            <a:endParaRPr lang="en-US" altLang="ja-JP" dirty="0"/>
          </a:p>
        </p:txBody>
      </p:sp>
      <p:sp>
        <p:nvSpPr>
          <p:cNvPr id="93" name="テキスト ボックス 92">
            <a:extLst>
              <a:ext uri="{FF2B5EF4-FFF2-40B4-BE49-F238E27FC236}">
                <a16:creationId xmlns:a16="http://schemas.microsoft.com/office/drawing/2014/main" id="{D206F80D-DBC7-E4F5-1D1A-B07C696F4D5C}"/>
              </a:ext>
            </a:extLst>
          </p:cNvPr>
          <p:cNvSpPr txBox="1"/>
          <p:nvPr/>
        </p:nvSpPr>
        <p:spPr>
          <a:xfrm>
            <a:off x="971324" y="1171114"/>
            <a:ext cx="7908456" cy="1323439"/>
          </a:xfrm>
          <a:prstGeom prst="rect">
            <a:avLst/>
          </a:prstGeom>
          <a:noFill/>
        </p:spPr>
        <p:txBody>
          <a:bodyPr wrap="square">
            <a:spAutoFit/>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latin typeface="Times New Roman" panose="02020603050405020304" pitchFamily="18" charset="0"/>
                <a:ea typeface="+mj-ea"/>
                <a:cs typeface="Times New Roman" panose="02020603050405020304" pitchFamily="18" charset="0"/>
              </a:rPr>
              <a:t>High speed wireless communication for personalized 8K videos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Short-range communication to cover indoor space</a:t>
            </a:r>
            <a:endParaRPr lang="en-GB" altLang="ja-JP" sz="2000" dirty="0">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M</a:t>
            </a:r>
            <a:r>
              <a:rPr lang="en-GB" altLang="ja-JP" sz="2000" dirty="0">
                <a:latin typeface="Times New Roman" panose="02020603050405020304" pitchFamily="18" charset="0"/>
                <a:ea typeface="+mj-ea"/>
                <a:cs typeface="Times New Roman" panose="02020603050405020304" pitchFamily="18" charset="0"/>
              </a:rPr>
              <a:t>edium</a:t>
            </a:r>
            <a:r>
              <a:rPr lang="en-GB" altLang="ja-JP" sz="2000" dirty="0">
                <a:ea typeface="+mj-ea"/>
                <a:cs typeface="Times New Roman" panose="02020603050405020304" pitchFamily="18" charset="0"/>
              </a:rPr>
              <a:t>-range communication to cover stadium or aircraft cabin</a:t>
            </a:r>
            <a:endParaRPr lang="en-GB" altLang="ja-JP" sz="2000" dirty="0">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ja-JP" sz="2000" dirty="0">
              <a:latin typeface="Times New Roman" panose="02020603050405020304" pitchFamily="18" charset="0"/>
              <a:ea typeface="+mj-ea"/>
              <a:cs typeface="Times New Roman" panose="02020603050405020304" pitchFamily="18" charset="0"/>
            </a:endParaRPr>
          </a:p>
        </p:txBody>
      </p:sp>
      <p:sp>
        <p:nvSpPr>
          <p:cNvPr id="17" name="四角形: 角を丸くする 16">
            <a:extLst>
              <a:ext uri="{FF2B5EF4-FFF2-40B4-BE49-F238E27FC236}">
                <a16:creationId xmlns:a16="http://schemas.microsoft.com/office/drawing/2014/main" id="{DB63AA0B-ED77-9850-4003-BE8B1456D644}"/>
              </a:ext>
            </a:extLst>
          </p:cNvPr>
          <p:cNvSpPr/>
          <p:nvPr/>
        </p:nvSpPr>
        <p:spPr>
          <a:xfrm>
            <a:off x="6817355" y="3328368"/>
            <a:ext cx="2080354" cy="1245287"/>
          </a:xfrm>
          <a:prstGeom prst="roundRect">
            <a:avLst>
              <a:gd name="adj" fmla="val 10485"/>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cxnSp>
        <p:nvCxnSpPr>
          <p:cNvPr id="44" name="直線コネクタ 43">
            <a:extLst>
              <a:ext uri="{FF2B5EF4-FFF2-40B4-BE49-F238E27FC236}">
                <a16:creationId xmlns:a16="http://schemas.microsoft.com/office/drawing/2014/main" id="{ADC88B64-EB6B-7EC2-4941-8C2329A7AFC2}"/>
              </a:ext>
            </a:extLst>
          </p:cNvPr>
          <p:cNvCxnSpPr>
            <a:cxnSpLocks/>
          </p:cNvCxnSpPr>
          <p:nvPr/>
        </p:nvCxnSpPr>
        <p:spPr bwMode="auto">
          <a:xfrm>
            <a:off x="7200729" y="3999350"/>
            <a:ext cx="373112" cy="77365"/>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6" name="図 45">
            <a:extLst>
              <a:ext uri="{FF2B5EF4-FFF2-40B4-BE49-F238E27FC236}">
                <a16:creationId xmlns:a16="http://schemas.microsoft.com/office/drawing/2014/main" id="{5FD3425A-C72B-BB7C-F2C3-D36747511B95}"/>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17170" y="3841251"/>
            <a:ext cx="2221135" cy="732404"/>
          </a:xfrm>
          <a:prstGeom prst="rect">
            <a:avLst/>
          </a:prstGeom>
          <a:noFill/>
          <a:ln>
            <a:noFill/>
          </a:ln>
        </p:spPr>
      </p:pic>
      <p:cxnSp>
        <p:nvCxnSpPr>
          <p:cNvPr id="47" name="直線コネクタ 46">
            <a:extLst>
              <a:ext uri="{FF2B5EF4-FFF2-40B4-BE49-F238E27FC236}">
                <a16:creationId xmlns:a16="http://schemas.microsoft.com/office/drawing/2014/main" id="{2F108F85-F0FF-2691-B8B9-70BB2094DE0E}"/>
              </a:ext>
            </a:extLst>
          </p:cNvPr>
          <p:cNvCxnSpPr>
            <a:cxnSpLocks/>
          </p:cNvCxnSpPr>
          <p:nvPr/>
        </p:nvCxnSpPr>
        <p:spPr bwMode="auto">
          <a:xfrm>
            <a:off x="7237058" y="4060802"/>
            <a:ext cx="458365" cy="220595"/>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48" name="Picture 4" descr="C:\Documents and Settings\kawanish\Local Settings\Temporary Internet Files\Content.IE5\T6RGF28O\MCj04290070000[1].wmf">
            <a:extLst>
              <a:ext uri="{FF2B5EF4-FFF2-40B4-BE49-F238E27FC236}">
                <a16:creationId xmlns:a16="http://schemas.microsoft.com/office/drawing/2014/main" id="{FF335601-6A7B-958E-35EC-941B34386A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974" y="3916717"/>
            <a:ext cx="219974" cy="5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 name="直線コネクタ 48">
            <a:extLst>
              <a:ext uri="{FF2B5EF4-FFF2-40B4-BE49-F238E27FC236}">
                <a16:creationId xmlns:a16="http://schemas.microsoft.com/office/drawing/2014/main" id="{822B68D4-1ACB-7B63-B9FA-F5C5447F364B}"/>
              </a:ext>
            </a:extLst>
          </p:cNvPr>
          <p:cNvCxnSpPr>
            <a:cxnSpLocks/>
          </p:cNvCxnSpPr>
          <p:nvPr/>
        </p:nvCxnSpPr>
        <p:spPr bwMode="auto">
          <a:xfrm>
            <a:off x="7269941" y="4005182"/>
            <a:ext cx="774375" cy="55621"/>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5EFE430-49D6-CEC6-3B54-863684634FAB}"/>
              </a:ext>
            </a:extLst>
          </p:cNvPr>
          <p:cNvCxnSpPr>
            <a:cxnSpLocks/>
          </p:cNvCxnSpPr>
          <p:nvPr/>
        </p:nvCxnSpPr>
        <p:spPr bwMode="auto">
          <a:xfrm flipV="1">
            <a:off x="7186325" y="3991735"/>
            <a:ext cx="1317670" cy="13446"/>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1" name="テキスト ボックス 102">
            <a:extLst>
              <a:ext uri="{FF2B5EF4-FFF2-40B4-BE49-F238E27FC236}">
                <a16:creationId xmlns:a16="http://schemas.microsoft.com/office/drawing/2014/main" id="{D03A8621-F59E-F840-172D-1960BA378DF2}"/>
              </a:ext>
            </a:extLst>
          </p:cNvPr>
          <p:cNvSpPr txBox="1">
            <a:spLocks noChangeArrowheads="1"/>
          </p:cNvSpPr>
          <p:nvPr/>
        </p:nvSpPr>
        <p:spPr bwMode="auto">
          <a:xfrm>
            <a:off x="7046437" y="372441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70m</a:t>
            </a:r>
            <a:endParaRPr kumimoji="0" lang="ja-JP" altLang="en-US" sz="1400" b="1" dirty="0"/>
          </a:p>
        </p:txBody>
      </p:sp>
      <p:sp>
        <p:nvSpPr>
          <p:cNvPr id="53" name="テキスト ボックス 102">
            <a:extLst>
              <a:ext uri="{FF2B5EF4-FFF2-40B4-BE49-F238E27FC236}">
                <a16:creationId xmlns:a16="http://schemas.microsoft.com/office/drawing/2014/main" id="{2CC7088D-FCAE-B643-A2CC-F70D4309CED2}"/>
              </a:ext>
            </a:extLst>
          </p:cNvPr>
          <p:cNvSpPr txBox="1">
            <a:spLocks noChangeArrowheads="1"/>
          </p:cNvSpPr>
          <p:nvPr/>
        </p:nvSpPr>
        <p:spPr bwMode="auto">
          <a:xfrm>
            <a:off x="6978062" y="3310398"/>
            <a:ext cx="1699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300GHz</a:t>
            </a:r>
          </a:p>
          <a:p>
            <a:pPr eaLnBrk="1" hangingPunct="1"/>
            <a:r>
              <a:rPr kumimoji="0" lang="en-US" altLang="ja-JP" sz="1400" b="1" dirty="0"/>
              <a:t>20Gbps 100</a:t>
            </a:r>
            <a:r>
              <a:rPr kumimoji="0" lang="ja-JP" altLang="en-US" sz="1400" b="1" dirty="0"/>
              <a:t> </a:t>
            </a:r>
            <a:r>
              <a:rPr kumimoji="0" lang="en-US" altLang="ja-JP" sz="1400" b="1" dirty="0"/>
              <a:t>users</a:t>
            </a:r>
            <a:endParaRPr kumimoji="0" lang="ja-JP" altLang="en-US" sz="1400" b="1" dirty="0"/>
          </a:p>
        </p:txBody>
      </p:sp>
      <p:sp>
        <p:nvSpPr>
          <p:cNvPr id="55" name="テキスト ボックス 102">
            <a:extLst>
              <a:ext uri="{FF2B5EF4-FFF2-40B4-BE49-F238E27FC236}">
                <a16:creationId xmlns:a16="http://schemas.microsoft.com/office/drawing/2014/main" id="{FF064563-DC3C-4A94-10BB-A61966AB0B61}"/>
              </a:ext>
            </a:extLst>
          </p:cNvPr>
          <p:cNvSpPr txBox="1">
            <a:spLocks noChangeArrowheads="1"/>
          </p:cNvSpPr>
          <p:nvPr/>
        </p:nvSpPr>
        <p:spPr bwMode="auto">
          <a:xfrm>
            <a:off x="5801161" y="2396725"/>
            <a:ext cx="303133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Use case 3:</a:t>
            </a:r>
          </a:p>
          <a:p>
            <a:pPr eaLnBrk="1" hangingPunct="1"/>
            <a:r>
              <a:rPr kumimoji="0" lang="en-US" altLang="ja-JP" sz="1400" b="1" dirty="0"/>
              <a:t>-Aircraft cabin</a:t>
            </a:r>
          </a:p>
          <a:p>
            <a:pPr eaLnBrk="1" hangingPunct="1"/>
            <a:r>
              <a:rPr kumimoji="0" lang="en-US" altLang="ja-JP" sz="1400" b="1" dirty="0"/>
              <a:t>-In-flight video services</a:t>
            </a:r>
          </a:p>
          <a:p>
            <a:pPr eaLnBrk="1" hangingPunct="1"/>
            <a:r>
              <a:rPr kumimoji="0" lang="en-US" altLang="ja-JP" sz="1400" b="1" dirty="0"/>
              <a:t>-8K video stream (middle range)</a:t>
            </a:r>
            <a:endParaRPr kumimoji="0" lang="ja-JP" altLang="en-US" sz="1400" b="1" dirty="0"/>
          </a:p>
          <a:p>
            <a:pPr eaLnBrk="1" hangingPunct="1"/>
            <a:endParaRPr kumimoji="0" lang="en-US" altLang="ja-JP" sz="1400" b="1" dirty="0"/>
          </a:p>
        </p:txBody>
      </p:sp>
      <p:grpSp>
        <p:nvGrpSpPr>
          <p:cNvPr id="30" name="グループ化 29">
            <a:extLst>
              <a:ext uri="{FF2B5EF4-FFF2-40B4-BE49-F238E27FC236}">
                <a16:creationId xmlns:a16="http://schemas.microsoft.com/office/drawing/2014/main" id="{9CE9686F-2DD0-02B3-B758-BF1CAE756820}"/>
              </a:ext>
            </a:extLst>
          </p:cNvPr>
          <p:cNvGrpSpPr/>
          <p:nvPr/>
        </p:nvGrpSpPr>
        <p:grpSpPr>
          <a:xfrm>
            <a:off x="533237" y="2697763"/>
            <a:ext cx="4793827" cy="3627395"/>
            <a:chOff x="-2991962" y="863753"/>
            <a:chExt cx="4793827" cy="3627395"/>
          </a:xfrm>
        </p:grpSpPr>
        <p:sp>
          <p:nvSpPr>
            <p:cNvPr id="18" name="四角形: 角を丸くする 17">
              <a:extLst>
                <a:ext uri="{FF2B5EF4-FFF2-40B4-BE49-F238E27FC236}">
                  <a16:creationId xmlns:a16="http://schemas.microsoft.com/office/drawing/2014/main" id="{59804D14-6625-2CA3-88DB-E33038718871}"/>
                </a:ext>
              </a:extLst>
            </p:cNvPr>
            <p:cNvSpPr/>
            <p:nvPr/>
          </p:nvSpPr>
          <p:spPr>
            <a:xfrm>
              <a:off x="-1157303" y="3025219"/>
              <a:ext cx="2834231" cy="1465929"/>
            </a:xfrm>
            <a:prstGeom prst="roundRect">
              <a:avLst>
                <a:gd name="adj" fmla="val 10631"/>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pic>
          <p:nvPicPr>
            <p:cNvPr id="25" name="Picture 5" descr="C:\Documents and Settings\kawanish\Local Settings\Temporary Internet Files\Content.IE5\N3A0P6SV\MCj04289930000[1].wmf">
              <a:extLst>
                <a:ext uri="{FF2B5EF4-FFF2-40B4-BE49-F238E27FC236}">
                  <a16:creationId xmlns:a16="http://schemas.microsoft.com/office/drawing/2014/main" id="{97DBD654-32BE-9FB7-F796-2B7D8A36E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929" y="3914947"/>
              <a:ext cx="422926" cy="31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グラフィックス 35">
              <a:extLst>
                <a:ext uri="{FF2B5EF4-FFF2-40B4-BE49-F238E27FC236}">
                  <a16:creationId xmlns:a16="http://schemas.microsoft.com/office/drawing/2014/main" id="{B7DDB820-E3F1-A196-9112-1ACAB6AD43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016" y="4043331"/>
              <a:ext cx="238135" cy="231820"/>
            </a:xfrm>
            <a:prstGeom prst="rect">
              <a:avLst/>
            </a:prstGeom>
          </p:spPr>
        </p:pic>
        <p:pic>
          <p:nvPicPr>
            <p:cNvPr id="37" name="グラフィックス 36">
              <a:extLst>
                <a:ext uri="{FF2B5EF4-FFF2-40B4-BE49-F238E27FC236}">
                  <a16:creationId xmlns:a16="http://schemas.microsoft.com/office/drawing/2014/main" id="{75094CA7-8606-4157-BCE5-ADA861D17F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631" y="4188916"/>
              <a:ext cx="240622" cy="234241"/>
            </a:xfrm>
            <a:prstGeom prst="rect">
              <a:avLst/>
            </a:prstGeom>
          </p:spPr>
        </p:pic>
        <p:cxnSp>
          <p:nvCxnSpPr>
            <p:cNvPr id="38" name="直線コネクタ 37">
              <a:extLst>
                <a:ext uri="{FF2B5EF4-FFF2-40B4-BE49-F238E27FC236}">
                  <a16:creationId xmlns:a16="http://schemas.microsoft.com/office/drawing/2014/main" id="{784B5B58-5164-9C12-C094-E2EBFCC1774C}"/>
                </a:ext>
              </a:extLst>
            </p:cNvPr>
            <p:cNvCxnSpPr>
              <a:cxnSpLocks/>
              <a:endCxn id="60" idx="0"/>
            </p:cNvCxnSpPr>
            <p:nvPr/>
          </p:nvCxnSpPr>
          <p:spPr bwMode="auto">
            <a:xfrm flipH="1">
              <a:off x="542127" y="3672026"/>
              <a:ext cx="307679" cy="451626"/>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005D4473-B449-FD50-5076-56F8F87F71BC}"/>
                </a:ext>
              </a:extLst>
            </p:cNvPr>
            <p:cNvCxnSpPr>
              <a:cxnSpLocks/>
              <a:endCxn id="58" idx="1"/>
            </p:cNvCxnSpPr>
            <p:nvPr/>
          </p:nvCxnSpPr>
          <p:spPr bwMode="auto">
            <a:xfrm flipH="1">
              <a:off x="105393" y="3700638"/>
              <a:ext cx="706830" cy="634899"/>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FB56AD9-7D4C-6858-FF22-08D9027F5870}"/>
                </a:ext>
              </a:extLst>
            </p:cNvPr>
            <p:cNvCxnSpPr>
              <a:cxnSpLocks/>
              <a:endCxn id="36" idx="1"/>
            </p:cNvCxnSpPr>
            <p:nvPr/>
          </p:nvCxnSpPr>
          <p:spPr bwMode="auto">
            <a:xfrm flipH="1">
              <a:off x="-571016" y="3694118"/>
              <a:ext cx="1354892" cy="465123"/>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DD6919C-AF43-EE03-5E2B-8E79C8BC320D}"/>
                </a:ext>
              </a:extLst>
            </p:cNvPr>
            <p:cNvCxnSpPr>
              <a:cxnSpLocks/>
              <a:endCxn id="57" idx="0"/>
            </p:cNvCxnSpPr>
            <p:nvPr/>
          </p:nvCxnSpPr>
          <p:spPr bwMode="auto">
            <a:xfrm flipH="1">
              <a:off x="-76451" y="3772057"/>
              <a:ext cx="805854" cy="437079"/>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2" name="テキスト ボックス 102">
              <a:extLst>
                <a:ext uri="{FF2B5EF4-FFF2-40B4-BE49-F238E27FC236}">
                  <a16:creationId xmlns:a16="http://schemas.microsoft.com/office/drawing/2014/main" id="{B8FFDE4B-C0E0-9177-6D75-8B67C4D6633B}"/>
                </a:ext>
              </a:extLst>
            </p:cNvPr>
            <p:cNvSpPr txBox="1">
              <a:spLocks noChangeArrowheads="1"/>
            </p:cNvSpPr>
            <p:nvPr/>
          </p:nvSpPr>
          <p:spPr bwMode="auto">
            <a:xfrm>
              <a:off x="-277705" y="3667825"/>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70m</a:t>
              </a:r>
              <a:endParaRPr kumimoji="0" lang="ja-JP" altLang="en-US" sz="1400" b="1" dirty="0"/>
            </a:p>
          </p:txBody>
        </p:sp>
        <p:sp>
          <p:nvSpPr>
            <p:cNvPr id="54" name="テキスト ボックス 102">
              <a:extLst>
                <a:ext uri="{FF2B5EF4-FFF2-40B4-BE49-F238E27FC236}">
                  <a16:creationId xmlns:a16="http://schemas.microsoft.com/office/drawing/2014/main" id="{44C215B5-7878-4F20-DD25-B105D6D782B5}"/>
                </a:ext>
              </a:extLst>
            </p:cNvPr>
            <p:cNvSpPr txBox="1">
              <a:spLocks noChangeArrowheads="1"/>
            </p:cNvSpPr>
            <p:nvPr/>
          </p:nvSpPr>
          <p:spPr bwMode="auto">
            <a:xfrm>
              <a:off x="-1157303" y="3076089"/>
              <a:ext cx="29591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300GHz</a:t>
              </a:r>
            </a:p>
            <a:p>
              <a:pPr eaLnBrk="1" hangingPunct="1"/>
              <a:r>
                <a:rPr kumimoji="0" lang="en-US" altLang="ja-JP" sz="1400" b="1" dirty="0"/>
                <a:t>20Gbps 100 users ( 1 channel )</a:t>
              </a:r>
              <a:endParaRPr kumimoji="0" lang="ja-JP" altLang="en-US" sz="1400" b="1" dirty="0"/>
            </a:p>
          </p:txBody>
        </p:sp>
        <p:sp>
          <p:nvSpPr>
            <p:cNvPr id="56" name="テキスト ボックス 102">
              <a:extLst>
                <a:ext uri="{FF2B5EF4-FFF2-40B4-BE49-F238E27FC236}">
                  <a16:creationId xmlns:a16="http://schemas.microsoft.com/office/drawing/2014/main" id="{200C6310-72CA-20E4-DDEE-FC584918D056}"/>
                </a:ext>
              </a:extLst>
            </p:cNvPr>
            <p:cNvSpPr txBox="1">
              <a:spLocks noChangeArrowheads="1"/>
            </p:cNvSpPr>
            <p:nvPr/>
          </p:nvSpPr>
          <p:spPr bwMode="auto">
            <a:xfrm>
              <a:off x="-2991962" y="3057098"/>
              <a:ext cx="2135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Use case 2:</a:t>
              </a:r>
            </a:p>
            <a:p>
              <a:pPr eaLnBrk="1" hangingPunct="1"/>
              <a:r>
                <a:rPr kumimoji="0" lang="en-US" altLang="ja-JP" sz="1400" b="1" dirty="0"/>
                <a:t>-Stadium</a:t>
              </a:r>
            </a:p>
            <a:p>
              <a:pPr marL="93663" indent="-93663" eaLnBrk="1" hangingPunct="1"/>
              <a:r>
                <a:rPr kumimoji="0" lang="en-US" altLang="ja-JP" sz="1400" b="1" dirty="0"/>
                <a:t>-Personalized video services</a:t>
              </a:r>
            </a:p>
            <a:p>
              <a:pPr eaLnBrk="1" hangingPunct="1"/>
              <a:r>
                <a:rPr kumimoji="0" lang="en-US" altLang="ja-JP" sz="1400" b="1" dirty="0"/>
                <a:t>-8K video stream</a:t>
              </a:r>
            </a:p>
            <a:p>
              <a:pPr eaLnBrk="1" hangingPunct="1"/>
              <a:r>
                <a:rPr kumimoji="0" lang="en-US" altLang="ja-JP" sz="1400" b="1" dirty="0"/>
                <a:t> (middle-range)</a:t>
              </a:r>
              <a:endParaRPr kumimoji="0" lang="ja-JP" altLang="en-US" sz="1400" b="1" dirty="0"/>
            </a:p>
          </p:txBody>
        </p:sp>
        <p:pic>
          <p:nvPicPr>
            <p:cNvPr id="57" name="グラフィックス 56">
              <a:extLst>
                <a:ext uri="{FF2B5EF4-FFF2-40B4-BE49-F238E27FC236}">
                  <a16:creationId xmlns:a16="http://schemas.microsoft.com/office/drawing/2014/main" id="{6F644D30-FF2F-F150-5C14-6FC819DD3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763" y="4209137"/>
              <a:ext cx="240622" cy="234241"/>
            </a:xfrm>
            <a:prstGeom prst="rect">
              <a:avLst/>
            </a:prstGeom>
          </p:spPr>
        </p:pic>
        <p:pic>
          <p:nvPicPr>
            <p:cNvPr id="58" name="グラフィックス 57">
              <a:extLst>
                <a:ext uri="{FF2B5EF4-FFF2-40B4-BE49-F238E27FC236}">
                  <a16:creationId xmlns:a16="http://schemas.microsoft.com/office/drawing/2014/main" id="{C46DCF6B-8396-FE6A-CE2A-D38B791C9E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393" y="4218416"/>
              <a:ext cx="240622" cy="234241"/>
            </a:xfrm>
            <a:prstGeom prst="rect">
              <a:avLst/>
            </a:prstGeom>
          </p:spPr>
        </p:pic>
        <p:pic>
          <p:nvPicPr>
            <p:cNvPr id="59" name="Picture 4" descr="C:\Documents and Settings\kawanish\Local Settings\Temporary Internet Files\Content.IE5\T6RGF28O\MCj04290070000[1].wmf">
              <a:extLst>
                <a:ext uri="{FF2B5EF4-FFF2-40B4-BE49-F238E27FC236}">
                  <a16:creationId xmlns:a16="http://schemas.microsoft.com/office/drawing/2014/main" id="{81F71273-3E2A-7D03-30CC-9FBD419C09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707" y="3570685"/>
              <a:ext cx="219974" cy="5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グラフィックス 59">
              <a:extLst>
                <a:ext uri="{FF2B5EF4-FFF2-40B4-BE49-F238E27FC236}">
                  <a16:creationId xmlns:a16="http://schemas.microsoft.com/office/drawing/2014/main" id="{3E8456B1-4C12-5919-41C8-AE9B3218C0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3059" y="4123652"/>
              <a:ext cx="238135" cy="231820"/>
            </a:xfrm>
            <a:prstGeom prst="rect">
              <a:avLst/>
            </a:prstGeom>
          </p:spPr>
        </p:pic>
        <p:sp>
          <p:nvSpPr>
            <p:cNvPr id="4106" name="テキスト ボックス 102">
              <a:extLst>
                <a:ext uri="{FF2B5EF4-FFF2-40B4-BE49-F238E27FC236}">
                  <a16:creationId xmlns:a16="http://schemas.microsoft.com/office/drawing/2014/main" id="{BAF56A63-EB34-2A6A-5BFD-8C9C61398A7E}"/>
                </a:ext>
              </a:extLst>
            </p:cNvPr>
            <p:cNvSpPr txBox="1">
              <a:spLocks noChangeArrowheads="1"/>
            </p:cNvSpPr>
            <p:nvPr/>
          </p:nvSpPr>
          <p:spPr bwMode="auto">
            <a:xfrm>
              <a:off x="-2561787" y="863753"/>
              <a:ext cx="21356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Use case 1:</a:t>
              </a:r>
            </a:p>
            <a:p>
              <a:pPr eaLnBrk="1" hangingPunct="1"/>
              <a:r>
                <a:rPr kumimoji="0" lang="en-US" altLang="ja-JP" sz="1400" b="1" dirty="0"/>
                <a:t>-Indoor</a:t>
              </a:r>
            </a:p>
            <a:p>
              <a:pPr eaLnBrk="1" hangingPunct="1"/>
              <a:r>
                <a:rPr kumimoji="0" lang="en-US" altLang="ja-JP" sz="1400" b="1" dirty="0"/>
                <a:t>-Virtual experiences</a:t>
              </a:r>
            </a:p>
            <a:p>
              <a:pPr eaLnBrk="1" hangingPunct="1"/>
              <a:r>
                <a:rPr kumimoji="0" lang="en-US" altLang="ja-JP" sz="1400" b="1" dirty="0"/>
                <a:t>-8K video stream</a:t>
              </a:r>
            </a:p>
            <a:p>
              <a:pPr eaLnBrk="1" hangingPunct="1"/>
              <a:r>
                <a:rPr kumimoji="0" lang="en-US" altLang="ja-JP" sz="1400" b="1" dirty="0"/>
                <a:t> (short range)</a:t>
              </a:r>
            </a:p>
          </p:txBody>
        </p:sp>
      </p:grpSp>
      <p:pic>
        <p:nvPicPr>
          <p:cNvPr id="61" name="図 60">
            <a:extLst>
              <a:ext uri="{FF2B5EF4-FFF2-40B4-BE49-F238E27FC236}">
                <a16:creationId xmlns:a16="http://schemas.microsoft.com/office/drawing/2014/main" id="{A5CB9CA4-327C-35B0-0489-5EFD4F75C085}"/>
              </a:ext>
            </a:extLst>
          </p:cNvPr>
          <p:cNvPicPr>
            <a:picLocks noChangeAspect="1"/>
          </p:cNvPicPr>
          <p:nvPr/>
        </p:nvPicPr>
        <p:blipFill>
          <a:blip r:embed="rId9"/>
          <a:stretch>
            <a:fillRect/>
          </a:stretch>
        </p:blipFill>
        <p:spPr>
          <a:xfrm>
            <a:off x="6013872" y="5323177"/>
            <a:ext cx="534528" cy="616953"/>
          </a:xfrm>
          <a:prstGeom prst="rect">
            <a:avLst/>
          </a:prstGeom>
        </p:spPr>
      </p:pic>
      <p:cxnSp>
        <p:nvCxnSpPr>
          <p:cNvPr id="64" name="直線コネクタ 63">
            <a:extLst>
              <a:ext uri="{FF2B5EF4-FFF2-40B4-BE49-F238E27FC236}">
                <a16:creationId xmlns:a16="http://schemas.microsoft.com/office/drawing/2014/main" id="{1B6AC20A-42DC-FFB2-A497-1656C6C4845A}"/>
              </a:ext>
            </a:extLst>
          </p:cNvPr>
          <p:cNvCxnSpPr>
            <a:cxnSpLocks/>
          </p:cNvCxnSpPr>
          <p:nvPr/>
        </p:nvCxnSpPr>
        <p:spPr bwMode="auto">
          <a:xfrm>
            <a:off x="6336439" y="4308164"/>
            <a:ext cx="3059" cy="1213250"/>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74" name="グラフィックス 73">
            <a:extLst>
              <a:ext uri="{FF2B5EF4-FFF2-40B4-BE49-F238E27FC236}">
                <a16:creationId xmlns:a16="http://schemas.microsoft.com/office/drawing/2014/main" id="{E5A8BA8B-E0EA-FAF4-D3DA-72A9C47BA4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521866">
            <a:off x="5935534" y="4021058"/>
            <a:ext cx="839161" cy="441558"/>
          </a:xfrm>
          <a:prstGeom prst="rect">
            <a:avLst/>
          </a:prstGeom>
        </p:spPr>
      </p:pic>
      <p:sp>
        <p:nvSpPr>
          <p:cNvPr id="75" name="正方形/長方形 74">
            <a:extLst>
              <a:ext uri="{FF2B5EF4-FFF2-40B4-BE49-F238E27FC236}">
                <a16:creationId xmlns:a16="http://schemas.microsoft.com/office/drawing/2014/main" id="{C9AF3556-585E-5371-E4A0-F7277A5DBFFE}"/>
              </a:ext>
            </a:extLst>
          </p:cNvPr>
          <p:cNvSpPr/>
          <p:nvPr/>
        </p:nvSpPr>
        <p:spPr>
          <a:xfrm rot="20950642">
            <a:off x="6140251" y="4176859"/>
            <a:ext cx="381548" cy="145600"/>
          </a:xfrm>
          <a:prstGeom prst="rect">
            <a:avLst/>
          </a:prstGeom>
          <a:noFill/>
          <a:ln w="1270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cxnSp>
        <p:nvCxnSpPr>
          <p:cNvPr id="78" name="直線矢印コネクタ 77">
            <a:extLst>
              <a:ext uri="{FF2B5EF4-FFF2-40B4-BE49-F238E27FC236}">
                <a16:creationId xmlns:a16="http://schemas.microsoft.com/office/drawing/2014/main" id="{E0AB2CDC-C844-7659-C22B-3A6800C36439}"/>
              </a:ext>
            </a:extLst>
          </p:cNvPr>
          <p:cNvCxnSpPr>
            <a:cxnSpLocks/>
            <a:stCxn id="75" idx="3"/>
            <a:endCxn id="48" idx="2"/>
          </p:cNvCxnSpPr>
          <p:nvPr/>
        </p:nvCxnSpPr>
        <p:spPr>
          <a:xfrm>
            <a:off x="6518406" y="4213837"/>
            <a:ext cx="596555" cy="2138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9" name="直線コネクタ 88">
            <a:extLst>
              <a:ext uri="{FF2B5EF4-FFF2-40B4-BE49-F238E27FC236}">
                <a16:creationId xmlns:a16="http://schemas.microsoft.com/office/drawing/2014/main" id="{5D73DFEC-5E30-5DFC-BA1D-51FF4EB96A5A}"/>
              </a:ext>
            </a:extLst>
          </p:cNvPr>
          <p:cNvCxnSpPr>
            <a:cxnSpLocks/>
          </p:cNvCxnSpPr>
          <p:nvPr/>
        </p:nvCxnSpPr>
        <p:spPr>
          <a:xfrm flipH="1" flipV="1">
            <a:off x="5772808" y="5304617"/>
            <a:ext cx="359108" cy="40111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21" name="Picture 2" descr="C:\Documents and Settings\kawanish\Local Settings\Temporary Internet Files\Content.IE5\A16D4QAF\MCj04289710000[1].wmf">
            <a:extLst>
              <a:ext uri="{FF2B5EF4-FFF2-40B4-BE49-F238E27FC236}">
                <a16:creationId xmlns:a16="http://schemas.microsoft.com/office/drawing/2014/main" id="{1CE77B65-61AD-117F-04CA-955665DD2FA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0796" y="4988382"/>
            <a:ext cx="412451" cy="53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四角形: 角を丸くする 2">
            <a:extLst>
              <a:ext uri="{FF2B5EF4-FFF2-40B4-BE49-F238E27FC236}">
                <a16:creationId xmlns:a16="http://schemas.microsoft.com/office/drawing/2014/main" id="{5A165785-0C0A-E50F-F7FE-770D4F63C7DB}"/>
              </a:ext>
            </a:extLst>
          </p:cNvPr>
          <p:cNvSpPr/>
          <p:nvPr/>
        </p:nvSpPr>
        <p:spPr>
          <a:xfrm>
            <a:off x="2836314" y="2652665"/>
            <a:ext cx="2255695" cy="1829049"/>
          </a:xfrm>
          <a:prstGeom prst="roundRect">
            <a:avLst>
              <a:gd name="adj" fmla="val 10116"/>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1D747F62-C7C3-1A21-67F3-3DCDE3616381}"/>
              </a:ext>
            </a:extLst>
          </p:cNvPr>
          <p:cNvCxnSpPr>
            <a:cxnSpLocks/>
          </p:cNvCxnSpPr>
          <p:nvPr/>
        </p:nvCxnSpPr>
        <p:spPr>
          <a:xfrm flipH="1" flipV="1">
            <a:off x="4870585" y="3525603"/>
            <a:ext cx="636421" cy="152130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Picture 5" descr="C:\Documents and Settings\kawanish\Local Settings\Temporary Internet Files\Content.IE5\N3A0P6SV\MCj04289930000[1].wmf">
            <a:extLst>
              <a:ext uri="{FF2B5EF4-FFF2-40B4-BE49-F238E27FC236}">
                <a16:creationId xmlns:a16="http://schemas.microsoft.com/office/drawing/2014/main" id="{32541F25-B460-DD4D-239E-1D4D7845BC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553827" y="3239087"/>
            <a:ext cx="429120" cy="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グラフィックス 6">
            <a:extLst>
              <a:ext uri="{FF2B5EF4-FFF2-40B4-BE49-F238E27FC236}">
                <a16:creationId xmlns:a16="http://schemas.microsoft.com/office/drawing/2014/main" id="{D03418C8-1BDA-DE22-EB26-CB45B5318E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64431" y="3345296"/>
            <a:ext cx="449480" cy="1037283"/>
          </a:xfrm>
          <a:prstGeom prst="rect">
            <a:avLst/>
          </a:prstGeom>
        </p:spPr>
      </p:pic>
      <p:pic>
        <p:nvPicPr>
          <p:cNvPr id="8" name="グラフィックス 7">
            <a:extLst>
              <a:ext uri="{FF2B5EF4-FFF2-40B4-BE49-F238E27FC236}">
                <a16:creationId xmlns:a16="http://schemas.microsoft.com/office/drawing/2014/main" id="{97AE0AFE-E23B-9823-D2F2-73CE24FD0E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251478" y="3236109"/>
            <a:ext cx="318851" cy="352526"/>
          </a:xfrm>
          <a:prstGeom prst="rect">
            <a:avLst/>
          </a:prstGeom>
        </p:spPr>
      </p:pic>
      <p:cxnSp>
        <p:nvCxnSpPr>
          <p:cNvPr id="9" name="直線コネクタ 8">
            <a:extLst>
              <a:ext uri="{FF2B5EF4-FFF2-40B4-BE49-F238E27FC236}">
                <a16:creationId xmlns:a16="http://schemas.microsoft.com/office/drawing/2014/main" id="{E62188AC-6B99-DE48-B3FF-D6BEB62E357B}"/>
              </a:ext>
            </a:extLst>
          </p:cNvPr>
          <p:cNvCxnSpPr>
            <a:cxnSpLocks/>
            <a:endCxn id="7" idx="1"/>
          </p:cNvCxnSpPr>
          <p:nvPr/>
        </p:nvCxnSpPr>
        <p:spPr bwMode="auto">
          <a:xfrm>
            <a:off x="3556399" y="3535089"/>
            <a:ext cx="408032" cy="328849"/>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61D6702-F747-0BBC-512D-299DAFC39135}"/>
              </a:ext>
            </a:extLst>
          </p:cNvPr>
          <p:cNvCxnSpPr>
            <a:cxnSpLocks/>
          </p:cNvCxnSpPr>
          <p:nvPr/>
        </p:nvCxnSpPr>
        <p:spPr bwMode="auto">
          <a:xfrm flipH="1" flipV="1">
            <a:off x="4117726" y="3102161"/>
            <a:ext cx="586328" cy="232906"/>
          </a:xfrm>
          <a:prstGeom prst="line">
            <a:avLst/>
          </a:prstGeom>
          <a:ln w="381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1" name="グラフィックス 10">
            <a:extLst>
              <a:ext uri="{FF2B5EF4-FFF2-40B4-BE49-F238E27FC236}">
                <a16:creationId xmlns:a16="http://schemas.microsoft.com/office/drawing/2014/main" id="{417CCC4C-CCA8-356A-2FAA-CF9A036834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786220" y="2780812"/>
            <a:ext cx="318851" cy="352526"/>
          </a:xfrm>
          <a:prstGeom prst="rect">
            <a:avLst/>
          </a:prstGeom>
        </p:spPr>
      </p:pic>
      <p:sp>
        <p:nvSpPr>
          <p:cNvPr id="13" name="テキスト ボックス 102">
            <a:extLst>
              <a:ext uri="{FF2B5EF4-FFF2-40B4-BE49-F238E27FC236}">
                <a16:creationId xmlns:a16="http://schemas.microsoft.com/office/drawing/2014/main" id="{0D628370-AE4B-5E6A-4686-E929F1571C20}"/>
              </a:ext>
            </a:extLst>
          </p:cNvPr>
          <p:cNvSpPr txBox="1">
            <a:spLocks noChangeArrowheads="1"/>
          </p:cNvSpPr>
          <p:nvPr/>
        </p:nvSpPr>
        <p:spPr bwMode="auto">
          <a:xfrm flipH="1">
            <a:off x="2836314" y="2627542"/>
            <a:ext cx="1131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300GHz</a:t>
            </a:r>
          </a:p>
          <a:p>
            <a:pPr eaLnBrk="1" hangingPunct="1"/>
            <a:r>
              <a:rPr kumimoji="0" lang="en-US" altLang="ja-JP" sz="1400" b="1" dirty="0"/>
              <a:t>100Gbps</a:t>
            </a:r>
          </a:p>
        </p:txBody>
      </p:sp>
      <p:sp>
        <p:nvSpPr>
          <p:cNvPr id="14" name="テキスト ボックス 102">
            <a:extLst>
              <a:ext uri="{FF2B5EF4-FFF2-40B4-BE49-F238E27FC236}">
                <a16:creationId xmlns:a16="http://schemas.microsoft.com/office/drawing/2014/main" id="{CD56AFE7-6C98-A42B-E18F-286D3FDC8FE0}"/>
              </a:ext>
            </a:extLst>
          </p:cNvPr>
          <p:cNvSpPr txBox="1">
            <a:spLocks noChangeArrowheads="1"/>
          </p:cNvSpPr>
          <p:nvPr/>
        </p:nvSpPr>
        <p:spPr bwMode="auto">
          <a:xfrm flipH="1">
            <a:off x="3603921" y="3124670"/>
            <a:ext cx="11317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en-US" altLang="ja-JP" sz="1400" b="1" dirty="0"/>
              <a:t>3m</a:t>
            </a:r>
          </a:p>
        </p:txBody>
      </p:sp>
      <p:cxnSp>
        <p:nvCxnSpPr>
          <p:cNvPr id="27" name="直線コネクタ 26">
            <a:extLst>
              <a:ext uri="{FF2B5EF4-FFF2-40B4-BE49-F238E27FC236}">
                <a16:creationId xmlns:a16="http://schemas.microsoft.com/office/drawing/2014/main" id="{ED2708A1-2C9B-CFAD-A7B8-CF0A54712C3E}"/>
              </a:ext>
            </a:extLst>
          </p:cNvPr>
          <p:cNvCxnSpPr>
            <a:cxnSpLocks/>
            <a:endCxn id="7" idx="3"/>
          </p:cNvCxnSpPr>
          <p:nvPr/>
        </p:nvCxnSpPr>
        <p:spPr>
          <a:xfrm flipH="1" flipV="1">
            <a:off x="4413911" y="3863938"/>
            <a:ext cx="1071808" cy="122493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237A082-22B0-106A-203C-257464825411}"/>
              </a:ext>
            </a:extLst>
          </p:cNvPr>
          <p:cNvCxnSpPr>
            <a:cxnSpLocks/>
            <a:stCxn id="21" idx="1"/>
          </p:cNvCxnSpPr>
          <p:nvPr/>
        </p:nvCxnSpPr>
        <p:spPr>
          <a:xfrm flipH="1">
            <a:off x="4455993" y="5254898"/>
            <a:ext cx="1004803" cy="4419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52" name="日付プレースホルダー 3">
            <a:extLst>
              <a:ext uri="{FF2B5EF4-FFF2-40B4-BE49-F238E27FC236}">
                <a16:creationId xmlns:a16="http://schemas.microsoft.com/office/drawing/2014/main" id="{B034E2FE-43AD-4913-A54D-2204D4F42568}"/>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19508381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37" name="図 7136">
            <a:extLst>
              <a:ext uri="{FF2B5EF4-FFF2-40B4-BE49-F238E27FC236}">
                <a16:creationId xmlns:a16="http://schemas.microsoft.com/office/drawing/2014/main" id="{CE198A55-BE16-A3B7-E5BF-D104C5E4BDCD}"/>
              </a:ext>
            </a:extLst>
          </p:cNvPr>
          <p:cNvPicPr>
            <a:picLocks noChangeAspect="1"/>
          </p:cNvPicPr>
          <p:nvPr/>
        </p:nvPicPr>
        <p:blipFill>
          <a:blip r:embed="rId3"/>
          <a:stretch>
            <a:fillRect/>
          </a:stretch>
        </p:blipFill>
        <p:spPr>
          <a:xfrm>
            <a:off x="5815" y="4157914"/>
            <a:ext cx="2669975" cy="2002481"/>
          </a:xfrm>
          <a:prstGeom prst="rect">
            <a:avLst/>
          </a:prstGeom>
        </p:spPr>
      </p:pic>
      <p:sp>
        <p:nvSpPr>
          <p:cNvPr id="4097" name="Rectangle 1"/>
          <p:cNvSpPr>
            <a:spLocks noGrp="1" noChangeArrowheads="1"/>
          </p:cNvSpPr>
          <p:nvPr>
            <p:ph type="title"/>
          </p:nvPr>
        </p:nvSpPr>
        <p:spPr>
          <a:xfrm>
            <a:off x="577663" y="555965"/>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chemeClr val="tx1"/>
                </a:solidFill>
              </a:rPr>
              <a:t>A short-range wireless communication system</a:t>
            </a:r>
            <a:endParaRPr lang="en-GB" sz="2800" b="1" dirty="0">
              <a:solidFill>
                <a:schemeClr val="tx1"/>
              </a:solidFill>
            </a:endParaRPr>
          </a:p>
        </p:txBody>
      </p:sp>
      <p:sp>
        <p:nvSpPr>
          <p:cNvPr id="15" name="テキスト ボックス 14">
            <a:extLst>
              <a:ext uri="{FF2B5EF4-FFF2-40B4-BE49-F238E27FC236}">
                <a16:creationId xmlns:a16="http://schemas.microsoft.com/office/drawing/2014/main" id="{0A3191DC-1643-8A5F-7918-AF725CAD5C48}"/>
              </a:ext>
            </a:extLst>
          </p:cNvPr>
          <p:cNvSpPr txBox="1"/>
          <p:nvPr/>
        </p:nvSpPr>
        <p:spPr>
          <a:xfrm>
            <a:off x="6109422" y="6568271"/>
            <a:ext cx="2855066" cy="276999"/>
          </a:xfrm>
          <a:prstGeom prst="rect">
            <a:avLst/>
          </a:prstGeom>
          <a:noFill/>
        </p:spPr>
        <p:txBody>
          <a:bodyPr wrap="square">
            <a:spAutoFit/>
          </a:bodyPr>
          <a:lstStyle/>
          <a:p>
            <a:r>
              <a:rPr lang="da-DK" altLang="ja-JP" dirty="0"/>
              <a:t>Tetsuya Kawanishi, Waseda Univ., et al</a:t>
            </a:r>
            <a:endParaRPr lang="en-US" altLang="ja-JP" dirty="0"/>
          </a:p>
        </p:txBody>
      </p:sp>
      <p:sp>
        <p:nvSpPr>
          <p:cNvPr id="6" name="テキスト ボックス 5">
            <a:extLst>
              <a:ext uri="{FF2B5EF4-FFF2-40B4-BE49-F238E27FC236}">
                <a16:creationId xmlns:a16="http://schemas.microsoft.com/office/drawing/2014/main" id="{CFC277D6-4937-458C-A6A3-76A72B09069D}"/>
              </a:ext>
            </a:extLst>
          </p:cNvPr>
          <p:cNvSpPr txBox="1"/>
          <p:nvPr/>
        </p:nvSpPr>
        <p:spPr>
          <a:xfrm>
            <a:off x="709419" y="1010024"/>
            <a:ext cx="7908456" cy="3170099"/>
          </a:xfrm>
          <a:prstGeom prst="rect">
            <a:avLst/>
          </a:prstGeom>
          <a:noFill/>
        </p:spPr>
        <p:txBody>
          <a:bodyPr wrap="square">
            <a:spAutoFit/>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ea typeface="+mj-ea"/>
                <a:cs typeface="Times New Roman" panose="02020603050405020304" pitchFamily="18" charset="0"/>
              </a:rPr>
              <a:t>Target </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ea typeface="+mj-ea"/>
                <a:cs typeface="Times New Roman" panose="02020603050405020304" pitchFamily="18" charset="0"/>
              </a:rPr>
              <a:t>- Throughput			100 Gbps</a:t>
            </a:r>
            <a:endParaRPr lang="en-GB" altLang="ja-JP" sz="2000" dirty="0">
              <a:ea typeface="+mj-ea"/>
              <a:cs typeface="Times New Roman" panose="02020603050405020304" pitchFamily="18" charset="0"/>
            </a:endParaRP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a:t>
            </a:r>
            <a:r>
              <a:rPr lang="ja-JP" altLang="en-US" sz="2000" dirty="0">
                <a:ea typeface="+mj-ea"/>
                <a:cs typeface="Times New Roman" panose="02020603050405020304" pitchFamily="18" charset="0"/>
              </a:rPr>
              <a:t> </a:t>
            </a:r>
            <a:r>
              <a:rPr lang="en-GB" altLang="ja-JP" sz="2000" dirty="0">
                <a:ea typeface="+mj-ea"/>
                <a:cs typeface="Times New Roman" panose="02020603050405020304" pitchFamily="18" charset="0"/>
              </a:rPr>
              <a:t>Bandwidth			25 GHz</a:t>
            </a:r>
            <a:endParaRPr lang="en-US" altLang="ja-JP" sz="2000" dirty="0">
              <a:ea typeface="+mj-ea"/>
              <a:cs typeface="Times New Roman" panose="02020603050405020304" pitchFamily="18" charset="0"/>
            </a:endParaRP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Distance			3 m</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ea typeface="+mj-ea"/>
                <a:cs typeface="Times New Roman" panose="02020603050405020304" pitchFamily="18" charset="0"/>
              </a:rPr>
              <a:t>- Beam</a:t>
            </a:r>
            <a:r>
              <a:rPr lang="ja-JP" altLang="en-US" sz="2000" dirty="0">
                <a:ea typeface="+mj-ea"/>
                <a:cs typeface="Times New Roman" panose="02020603050405020304" pitchFamily="18" charset="0"/>
              </a:rPr>
              <a:t> </a:t>
            </a:r>
            <a:r>
              <a:rPr lang="en-US" altLang="ja-JP" sz="2000" dirty="0">
                <a:ea typeface="+mj-ea"/>
                <a:cs typeface="Times New Roman" panose="02020603050405020304" pitchFamily="18" charset="0"/>
              </a:rPr>
              <a:t>scan</a:t>
            </a:r>
            <a:r>
              <a:rPr lang="ja-JP" altLang="en-US" sz="2000" dirty="0">
                <a:ea typeface="+mj-ea"/>
                <a:cs typeface="Times New Roman" panose="02020603050405020304" pitchFamily="18" charset="0"/>
              </a:rPr>
              <a:t> </a:t>
            </a:r>
            <a:r>
              <a:rPr lang="en-US" altLang="ja-JP" sz="2000" dirty="0">
                <a:ea typeface="+mj-ea"/>
                <a:cs typeface="Times New Roman" panose="02020603050405020304" pitchFamily="18" charset="0"/>
              </a:rPr>
              <a:t>			30deg</a:t>
            </a:r>
            <a:endParaRPr lang="en-GB" altLang="ja-JP" sz="2000" dirty="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ea typeface="+mj-ea"/>
                <a:cs typeface="Times New Roman" panose="02020603050405020304" pitchFamily="18" charset="0"/>
              </a:rPr>
              <a:t>Key Features</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- 16-QAM</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Beamforming</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A small size TX module for a compact access point</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ja-JP" altLang="en-US" sz="2000" dirty="0">
                <a:ea typeface="+mj-ea"/>
                <a:cs typeface="Times New Roman" panose="02020603050405020304" pitchFamily="18" charset="0"/>
              </a:rPr>
              <a:t>　　　　</a:t>
            </a:r>
            <a:endParaRPr lang="en-GB" altLang="ja-JP" sz="2000" dirty="0">
              <a:ea typeface="+mj-ea"/>
              <a:cs typeface="Times New Roman" panose="02020603050405020304" pitchFamily="18" charset="0"/>
            </a:endParaRPr>
          </a:p>
        </p:txBody>
      </p:sp>
      <p:sp>
        <p:nvSpPr>
          <p:cNvPr id="31" name="日付プレースホルダー 3">
            <a:extLst>
              <a:ext uri="{FF2B5EF4-FFF2-40B4-BE49-F238E27FC236}">
                <a16:creationId xmlns:a16="http://schemas.microsoft.com/office/drawing/2014/main" id="{F45BE7B7-EE05-47B4-A67E-99F8FE7DB5F9}"/>
              </a:ext>
            </a:extLst>
          </p:cNvPr>
          <p:cNvSpPr>
            <a:spLocks noGrp="1"/>
          </p:cNvSpPr>
          <p:nvPr>
            <p:ph type="dt" sz="half" idx="10"/>
          </p:nvPr>
        </p:nvSpPr>
        <p:spPr>
          <a:xfrm>
            <a:off x="685800" y="378281"/>
            <a:ext cx="1600200" cy="215444"/>
          </a:xfrm>
        </p:spPr>
        <p:txBody>
          <a:bodyPr/>
          <a:lstStyle/>
          <a:p>
            <a:r>
              <a:rPr lang="en-US" altLang="ja-JP" dirty="0"/>
              <a:t>November 2022</a:t>
            </a:r>
          </a:p>
        </p:txBody>
      </p:sp>
      <p:grpSp>
        <p:nvGrpSpPr>
          <p:cNvPr id="2" name="グループ化 1">
            <a:extLst>
              <a:ext uri="{FF2B5EF4-FFF2-40B4-BE49-F238E27FC236}">
                <a16:creationId xmlns:a16="http://schemas.microsoft.com/office/drawing/2014/main" id="{3EBC4AC6-A94A-E9F2-2365-7F0CBE59869B}"/>
              </a:ext>
            </a:extLst>
          </p:cNvPr>
          <p:cNvGrpSpPr/>
          <p:nvPr/>
        </p:nvGrpSpPr>
        <p:grpSpPr>
          <a:xfrm>
            <a:off x="6696683" y="1116091"/>
            <a:ext cx="2109407" cy="2750038"/>
            <a:chOff x="-1152756" y="4290279"/>
            <a:chExt cx="976031" cy="1272454"/>
          </a:xfrm>
        </p:grpSpPr>
        <p:sp>
          <p:nvSpPr>
            <p:cNvPr id="3" name="円柱 2">
              <a:extLst>
                <a:ext uri="{FF2B5EF4-FFF2-40B4-BE49-F238E27FC236}">
                  <a16:creationId xmlns:a16="http://schemas.microsoft.com/office/drawing/2014/main" id="{3F23D737-D375-E7D1-1287-CC03895E4EE7}"/>
                </a:ext>
              </a:extLst>
            </p:cNvPr>
            <p:cNvSpPr/>
            <p:nvPr/>
          </p:nvSpPr>
          <p:spPr>
            <a:xfrm rot="10800000">
              <a:off x="-611730" y="4475632"/>
              <a:ext cx="159176" cy="86686"/>
            </a:xfrm>
            <a:prstGeom prst="can">
              <a:avLst>
                <a:gd name="adj" fmla="val 4774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4" name="フローチャート: 抜出し 3">
              <a:extLst>
                <a:ext uri="{FF2B5EF4-FFF2-40B4-BE49-F238E27FC236}">
                  <a16:creationId xmlns:a16="http://schemas.microsoft.com/office/drawing/2014/main" id="{2F9B4FBD-B73D-8951-C480-476FF209BF62}"/>
                </a:ext>
              </a:extLst>
            </p:cNvPr>
            <p:cNvSpPr/>
            <p:nvPr/>
          </p:nvSpPr>
          <p:spPr>
            <a:xfrm rot="1800000">
              <a:off x="-1070558" y="4488512"/>
              <a:ext cx="685800" cy="797877"/>
            </a:xfrm>
            <a:prstGeom prst="flowChartExtract">
              <a:avLst/>
            </a:prstGeom>
            <a:gradFill>
              <a:gsLst>
                <a:gs pos="0">
                  <a:schemeClr val="accent2">
                    <a:lumMod val="60000"/>
                    <a:lumOff val="4000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grpSp>
          <p:nvGrpSpPr>
            <p:cNvPr id="5" name="グループ化 4">
              <a:extLst>
                <a:ext uri="{FF2B5EF4-FFF2-40B4-BE49-F238E27FC236}">
                  <a16:creationId xmlns:a16="http://schemas.microsoft.com/office/drawing/2014/main" id="{155D0792-515B-7A01-C058-C02D8A05B54A}"/>
                </a:ext>
              </a:extLst>
            </p:cNvPr>
            <p:cNvGrpSpPr/>
            <p:nvPr/>
          </p:nvGrpSpPr>
          <p:grpSpPr>
            <a:xfrm>
              <a:off x="-1152756" y="4805033"/>
              <a:ext cx="355712" cy="757700"/>
              <a:chOff x="3555655" y="116293"/>
              <a:chExt cx="1106419" cy="2356778"/>
            </a:xfrm>
          </p:grpSpPr>
          <p:sp>
            <p:nvSpPr>
              <p:cNvPr id="9" name="円/楕円 4">
                <a:extLst>
                  <a:ext uri="{FF2B5EF4-FFF2-40B4-BE49-F238E27FC236}">
                    <a16:creationId xmlns:a16="http://schemas.microsoft.com/office/drawing/2014/main" id="{892BDC35-4B33-C690-1C28-BFEF8C03A53C}"/>
                  </a:ext>
                </a:extLst>
              </p:cNvPr>
              <p:cNvSpPr/>
              <p:nvPr/>
            </p:nvSpPr>
            <p:spPr>
              <a:xfrm>
                <a:off x="3590927" y="141351"/>
                <a:ext cx="693420" cy="754380"/>
              </a:xfrm>
              <a:prstGeom prst="ellipse">
                <a:avLst/>
              </a:prstGeom>
              <a:solidFill>
                <a:schemeClr val="accent2">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10" name="フリーフォーム 6">
                <a:extLst>
                  <a:ext uri="{FF2B5EF4-FFF2-40B4-BE49-F238E27FC236}">
                    <a16:creationId xmlns:a16="http://schemas.microsoft.com/office/drawing/2014/main" id="{EB8CD2AC-835A-2706-FE99-E3FF6AF706DF}"/>
                  </a:ext>
                </a:extLst>
              </p:cNvPr>
              <p:cNvSpPr/>
              <p:nvPr/>
            </p:nvSpPr>
            <p:spPr>
              <a:xfrm>
                <a:off x="3555655" y="116293"/>
                <a:ext cx="770465" cy="673355"/>
              </a:xfrm>
              <a:custGeom>
                <a:avLst/>
                <a:gdLst>
                  <a:gd name="connsiteX0" fmla="*/ 701125 w 794172"/>
                  <a:gd name="connsiteY0" fmla="*/ 185988 h 681885"/>
                  <a:gd name="connsiteX1" fmla="*/ 594445 w 794172"/>
                  <a:gd name="connsiteY1" fmla="*/ 33588 h 681885"/>
                  <a:gd name="connsiteX2" fmla="*/ 282025 w 794172"/>
                  <a:gd name="connsiteY2" fmla="*/ 10728 h 681885"/>
                  <a:gd name="connsiteX3" fmla="*/ 99145 w 794172"/>
                  <a:gd name="connsiteY3" fmla="*/ 170748 h 681885"/>
                  <a:gd name="connsiteX4" fmla="*/ 85 w 794172"/>
                  <a:gd name="connsiteY4" fmla="*/ 452688 h 681885"/>
                  <a:gd name="connsiteX5" fmla="*/ 114385 w 794172"/>
                  <a:gd name="connsiteY5" fmla="*/ 681288 h 681885"/>
                  <a:gd name="connsiteX6" fmla="*/ 274405 w 794172"/>
                  <a:gd name="connsiteY6" fmla="*/ 513648 h 681885"/>
                  <a:gd name="connsiteX7" fmla="*/ 312505 w 794172"/>
                  <a:gd name="connsiteY7" fmla="*/ 346008 h 681885"/>
                  <a:gd name="connsiteX8" fmla="*/ 457285 w 794172"/>
                  <a:gd name="connsiteY8" fmla="*/ 422208 h 681885"/>
                  <a:gd name="connsiteX9" fmla="*/ 487765 w 794172"/>
                  <a:gd name="connsiteY9" fmla="*/ 285048 h 681885"/>
                  <a:gd name="connsiteX10" fmla="*/ 784945 w 794172"/>
                  <a:gd name="connsiteY10" fmla="*/ 346008 h 681885"/>
                  <a:gd name="connsiteX11" fmla="*/ 701125 w 794172"/>
                  <a:gd name="connsiteY11" fmla="*/ 185988 h 681885"/>
                  <a:gd name="connsiteX0" fmla="*/ 716365 w 795497"/>
                  <a:gd name="connsiteY0" fmla="*/ 170220 h 681357"/>
                  <a:gd name="connsiteX1" fmla="*/ 594445 w 795497"/>
                  <a:gd name="connsiteY1" fmla="*/ 33060 h 681357"/>
                  <a:gd name="connsiteX2" fmla="*/ 282025 w 795497"/>
                  <a:gd name="connsiteY2" fmla="*/ 10200 h 681357"/>
                  <a:gd name="connsiteX3" fmla="*/ 99145 w 795497"/>
                  <a:gd name="connsiteY3" fmla="*/ 170220 h 681357"/>
                  <a:gd name="connsiteX4" fmla="*/ 85 w 795497"/>
                  <a:gd name="connsiteY4" fmla="*/ 452160 h 681357"/>
                  <a:gd name="connsiteX5" fmla="*/ 114385 w 795497"/>
                  <a:gd name="connsiteY5" fmla="*/ 680760 h 681357"/>
                  <a:gd name="connsiteX6" fmla="*/ 274405 w 795497"/>
                  <a:gd name="connsiteY6" fmla="*/ 513120 h 681357"/>
                  <a:gd name="connsiteX7" fmla="*/ 312505 w 795497"/>
                  <a:gd name="connsiteY7" fmla="*/ 345480 h 681357"/>
                  <a:gd name="connsiteX8" fmla="*/ 457285 w 795497"/>
                  <a:gd name="connsiteY8" fmla="*/ 421680 h 681357"/>
                  <a:gd name="connsiteX9" fmla="*/ 487765 w 795497"/>
                  <a:gd name="connsiteY9" fmla="*/ 284520 h 681357"/>
                  <a:gd name="connsiteX10" fmla="*/ 784945 w 795497"/>
                  <a:gd name="connsiteY10" fmla="*/ 345480 h 681357"/>
                  <a:gd name="connsiteX11" fmla="*/ 716365 w 795497"/>
                  <a:gd name="connsiteY11" fmla="*/ 170220 h 681357"/>
                  <a:gd name="connsiteX0" fmla="*/ 716365 w 796238"/>
                  <a:gd name="connsiteY0" fmla="*/ 170220 h 681357"/>
                  <a:gd name="connsiteX1" fmla="*/ 548725 w 796238"/>
                  <a:gd name="connsiteY1" fmla="*/ 33060 h 681357"/>
                  <a:gd name="connsiteX2" fmla="*/ 282025 w 796238"/>
                  <a:gd name="connsiteY2" fmla="*/ 10200 h 681357"/>
                  <a:gd name="connsiteX3" fmla="*/ 99145 w 796238"/>
                  <a:gd name="connsiteY3" fmla="*/ 170220 h 681357"/>
                  <a:gd name="connsiteX4" fmla="*/ 85 w 796238"/>
                  <a:gd name="connsiteY4" fmla="*/ 452160 h 681357"/>
                  <a:gd name="connsiteX5" fmla="*/ 114385 w 796238"/>
                  <a:gd name="connsiteY5" fmla="*/ 680760 h 681357"/>
                  <a:gd name="connsiteX6" fmla="*/ 274405 w 796238"/>
                  <a:gd name="connsiteY6" fmla="*/ 513120 h 681357"/>
                  <a:gd name="connsiteX7" fmla="*/ 312505 w 796238"/>
                  <a:gd name="connsiteY7" fmla="*/ 345480 h 681357"/>
                  <a:gd name="connsiteX8" fmla="*/ 457285 w 796238"/>
                  <a:gd name="connsiteY8" fmla="*/ 421680 h 681357"/>
                  <a:gd name="connsiteX9" fmla="*/ 487765 w 796238"/>
                  <a:gd name="connsiteY9" fmla="*/ 284520 h 681357"/>
                  <a:gd name="connsiteX10" fmla="*/ 784945 w 796238"/>
                  <a:gd name="connsiteY10" fmla="*/ 345480 h 681357"/>
                  <a:gd name="connsiteX11" fmla="*/ 716365 w 796238"/>
                  <a:gd name="connsiteY11" fmla="*/ 170220 h 681357"/>
                  <a:gd name="connsiteX0" fmla="*/ 716365 w 796238"/>
                  <a:gd name="connsiteY0" fmla="*/ 158977 h 670114"/>
                  <a:gd name="connsiteX1" fmla="*/ 548725 w 796238"/>
                  <a:gd name="connsiteY1" fmla="*/ 21817 h 670114"/>
                  <a:gd name="connsiteX2" fmla="*/ 282025 w 796238"/>
                  <a:gd name="connsiteY2" fmla="*/ 14197 h 670114"/>
                  <a:gd name="connsiteX3" fmla="*/ 99145 w 796238"/>
                  <a:gd name="connsiteY3" fmla="*/ 158977 h 670114"/>
                  <a:gd name="connsiteX4" fmla="*/ 85 w 796238"/>
                  <a:gd name="connsiteY4" fmla="*/ 440917 h 670114"/>
                  <a:gd name="connsiteX5" fmla="*/ 114385 w 796238"/>
                  <a:gd name="connsiteY5" fmla="*/ 669517 h 670114"/>
                  <a:gd name="connsiteX6" fmla="*/ 274405 w 796238"/>
                  <a:gd name="connsiteY6" fmla="*/ 501877 h 670114"/>
                  <a:gd name="connsiteX7" fmla="*/ 312505 w 796238"/>
                  <a:gd name="connsiteY7" fmla="*/ 334237 h 670114"/>
                  <a:gd name="connsiteX8" fmla="*/ 457285 w 796238"/>
                  <a:gd name="connsiteY8" fmla="*/ 410437 h 670114"/>
                  <a:gd name="connsiteX9" fmla="*/ 487765 w 796238"/>
                  <a:gd name="connsiteY9" fmla="*/ 273277 h 670114"/>
                  <a:gd name="connsiteX10" fmla="*/ 784945 w 796238"/>
                  <a:gd name="connsiteY10" fmla="*/ 334237 h 670114"/>
                  <a:gd name="connsiteX11" fmla="*/ 716365 w 796238"/>
                  <a:gd name="connsiteY11" fmla="*/ 158977 h 670114"/>
                  <a:gd name="connsiteX0" fmla="*/ 717484 w 797357"/>
                  <a:gd name="connsiteY0" fmla="*/ 162218 h 673355"/>
                  <a:gd name="connsiteX1" fmla="*/ 549844 w 797357"/>
                  <a:gd name="connsiteY1" fmla="*/ 25058 h 673355"/>
                  <a:gd name="connsiteX2" fmla="*/ 283144 w 797357"/>
                  <a:gd name="connsiteY2" fmla="*/ 17438 h 673355"/>
                  <a:gd name="connsiteX3" fmla="*/ 69784 w 797357"/>
                  <a:gd name="connsiteY3" fmla="*/ 207938 h 673355"/>
                  <a:gd name="connsiteX4" fmla="*/ 1204 w 797357"/>
                  <a:gd name="connsiteY4" fmla="*/ 444158 h 673355"/>
                  <a:gd name="connsiteX5" fmla="*/ 115504 w 797357"/>
                  <a:gd name="connsiteY5" fmla="*/ 672758 h 673355"/>
                  <a:gd name="connsiteX6" fmla="*/ 275524 w 797357"/>
                  <a:gd name="connsiteY6" fmla="*/ 505118 h 673355"/>
                  <a:gd name="connsiteX7" fmla="*/ 313624 w 797357"/>
                  <a:gd name="connsiteY7" fmla="*/ 337478 h 673355"/>
                  <a:gd name="connsiteX8" fmla="*/ 458404 w 797357"/>
                  <a:gd name="connsiteY8" fmla="*/ 413678 h 673355"/>
                  <a:gd name="connsiteX9" fmla="*/ 488884 w 797357"/>
                  <a:gd name="connsiteY9" fmla="*/ 276518 h 673355"/>
                  <a:gd name="connsiteX10" fmla="*/ 786064 w 797357"/>
                  <a:gd name="connsiteY10" fmla="*/ 337478 h 673355"/>
                  <a:gd name="connsiteX11" fmla="*/ 717484 w 797357"/>
                  <a:gd name="connsiteY11" fmla="*/ 162218 h 673355"/>
                  <a:gd name="connsiteX0" fmla="*/ 688958 w 768831"/>
                  <a:gd name="connsiteY0" fmla="*/ 162218 h 673355"/>
                  <a:gd name="connsiteX1" fmla="*/ 521318 w 768831"/>
                  <a:gd name="connsiteY1" fmla="*/ 25058 h 673355"/>
                  <a:gd name="connsiteX2" fmla="*/ 254618 w 768831"/>
                  <a:gd name="connsiteY2" fmla="*/ 17438 h 673355"/>
                  <a:gd name="connsiteX3" fmla="*/ 41258 w 768831"/>
                  <a:gd name="connsiteY3" fmla="*/ 207938 h 673355"/>
                  <a:gd name="connsiteX4" fmla="*/ 3158 w 768831"/>
                  <a:gd name="connsiteY4" fmla="*/ 444158 h 673355"/>
                  <a:gd name="connsiteX5" fmla="*/ 86978 w 768831"/>
                  <a:gd name="connsiteY5" fmla="*/ 672758 h 673355"/>
                  <a:gd name="connsiteX6" fmla="*/ 246998 w 768831"/>
                  <a:gd name="connsiteY6" fmla="*/ 505118 h 673355"/>
                  <a:gd name="connsiteX7" fmla="*/ 285098 w 768831"/>
                  <a:gd name="connsiteY7" fmla="*/ 337478 h 673355"/>
                  <a:gd name="connsiteX8" fmla="*/ 429878 w 768831"/>
                  <a:gd name="connsiteY8" fmla="*/ 413678 h 673355"/>
                  <a:gd name="connsiteX9" fmla="*/ 460358 w 768831"/>
                  <a:gd name="connsiteY9" fmla="*/ 276518 h 673355"/>
                  <a:gd name="connsiteX10" fmla="*/ 757538 w 768831"/>
                  <a:gd name="connsiteY10" fmla="*/ 337478 h 673355"/>
                  <a:gd name="connsiteX11" fmla="*/ 688958 w 768831"/>
                  <a:gd name="connsiteY11" fmla="*/ 162218 h 673355"/>
                  <a:gd name="connsiteX0" fmla="*/ 690592 w 770465"/>
                  <a:gd name="connsiteY0" fmla="*/ 162218 h 673355"/>
                  <a:gd name="connsiteX1" fmla="*/ 522952 w 770465"/>
                  <a:gd name="connsiteY1" fmla="*/ 25058 h 673355"/>
                  <a:gd name="connsiteX2" fmla="*/ 256252 w 770465"/>
                  <a:gd name="connsiteY2" fmla="*/ 17438 h 673355"/>
                  <a:gd name="connsiteX3" fmla="*/ 42892 w 770465"/>
                  <a:gd name="connsiteY3" fmla="*/ 207938 h 673355"/>
                  <a:gd name="connsiteX4" fmla="*/ 4792 w 770465"/>
                  <a:gd name="connsiteY4" fmla="*/ 444158 h 673355"/>
                  <a:gd name="connsiteX5" fmla="*/ 111472 w 770465"/>
                  <a:gd name="connsiteY5" fmla="*/ 672758 h 673355"/>
                  <a:gd name="connsiteX6" fmla="*/ 248632 w 770465"/>
                  <a:gd name="connsiteY6" fmla="*/ 505118 h 673355"/>
                  <a:gd name="connsiteX7" fmla="*/ 286732 w 770465"/>
                  <a:gd name="connsiteY7" fmla="*/ 337478 h 673355"/>
                  <a:gd name="connsiteX8" fmla="*/ 431512 w 770465"/>
                  <a:gd name="connsiteY8" fmla="*/ 413678 h 673355"/>
                  <a:gd name="connsiteX9" fmla="*/ 461992 w 770465"/>
                  <a:gd name="connsiteY9" fmla="*/ 276518 h 673355"/>
                  <a:gd name="connsiteX10" fmla="*/ 759172 w 770465"/>
                  <a:gd name="connsiteY10" fmla="*/ 337478 h 673355"/>
                  <a:gd name="connsiteX11" fmla="*/ 690592 w 770465"/>
                  <a:gd name="connsiteY11" fmla="*/ 162218 h 6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465" h="673355">
                    <a:moveTo>
                      <a:pt x="690592" y="162218"/>
                    </a:moveTo>
                    <a:cubicBezTo>
                      <a:pt x="651222" y="110148"/>
                      <a:pt x="595342" y="49188"/>
                      <a:pt x="522952" y="25058"/>
                    </a:cubicBezTo>
                    <a:cubicBezTo>
                      <a:pt x="450562" y="928"/>
                      <a:pt x="336262" y="-13042"/>
                      <a:pt x="256252" y="17438"/>
                    </a:cubicBezTo>
                    <a:cubicBezTo>
                      <a:pt x="176242" y="47918"/>
                      <a:pt x="84802" y="136818"/>
                      <a:pt x="42892" y="207938"/>
                    </a:cubicBezTo>
                    <a:cubicBezTo>
                      <a:pt x="982" y="279058"/>
                      <a:pt x="-6638" y="366688"/>
                      <a:pt x="4792" y="444158"/>
                    </a:cubicBezTo>
                    <a:cubicBezTo>
                      <a:pt x="16222" y="521628"/>
                      <a:pt x="70832" y="662598"/>
                      <a:pt x="111472" y="672758"/>
                    </a:cubicBezTo>
                    <a:cubicBezTo>
                      <a:pt x="152112" y="682918"/>
                      <a:pt x="219422" y="560998"/>
                      <a:pt x="248632" y="505118"/>
                    </a:cubicBezTo>
                    <a:cubicBezTo>
                      <a:pt x="277842" y="449238"/>
                      <a:pt x="256252" y="352718"/>
                      <a:pt x="286732" y="337478"/>
                    </a:cubicBezTo>
                    <a:cubicBezTo>
                      <a:pt x="317212" y="322238"/>
                      <a:pt x="402302" y="423838"/>
                      <a:pt x="431512" y="413678"/>
                    </a:cubicBezTo>
                    <a:cubicBezTo>
                      <a:pt x="460722" y="403518"/>
                      <a:pt x="407382" y="289218"/>
                      <a:pt x="461992" y="276518"/>
                    </a:cubicBezTo>
                    <a:cubicBezTo>
                      <a:pt x="516602" y="263818"/>
                      <a:pt x="721072" y="356528"/>
                      <a:pt x="759172" y="337478"/>
                    </a:cubicBezTo>
                    <a:cubicBezTo>
                      <a:pt x="797272" y="318428"/>
                      <a:pt x="729962" y="214288"/>
                      <a:pt x="690592" y="162218"/>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11" name="正方形/長方形 10">
                <a:extLst>
                  <a:ext uri="{FF2B5EF4-FFF2-40B4-BE49-F238E27FC236}">
                    <a16:creationId xmlns:a16="http://schemas.microsoft.com/office/drawing/2014/main" id="{884B64FB-6933-E7AB-C1DA-6626B7D753DE}"/>
                  </a:ext>
                </a:extLst>
              </p:cNvPr>
              <p:cNvSpPr/>
              <p:nvPr/>
            </p:nvSpPr>
            <p:spPr>
              <a:xfrm>
                <a:off x="3872867" y="865251"/>
                <a:ext cx="160020" cy="1371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12" name="台形 11">
                <a:extLst>
                  <a:ext uri="{FF2B5EF4-FFF2-40B4-BE49-F238E27FC236}">
                    <a16:creationId xmlns:a16="http://schemas.microsoft.com/office/drawing/2014/main" id="{8C17F496-100A-EEB5-C473-1DC297477F8C}"/>
                  </a:ext>
                </a:extLst>
              </p:cNvPr>
              <p:cNvSpPr/>
              <p:nvPr/>
            </p:nvSpPr>
            <p:spPr>
              <a:xfrm>
                <a:off x="3720467" y="987171"/>
                <a:ext cx="480060" cy="659892"/>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13" name="台形 12">
                <a:extLst>
                  <a:ext uri="{FF2B5EF4-FFF2-40B4-BE49-F238E27FC236}">
                    <a16:creationId xmlns:a16="http://schemas.microsoft.com/office/drawing/2014/main" id="{3C169A55-84BD-1442-8BF3-29FDE1A7E88A}"/>
                  </a:ext>
                </a:extLst>
              </p:cNvPr>
              <p:cNvSpPr/>
              <p:nvPr/>
            </p:nvSpPr>
            <p:spPr>
              <a:xfrm rot="10800000">
                <a:off x="3758567" y="1650111"/>
                <a:ext cx="411480" cy="65989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14" name="1 つの角を丸めた四角形 10">
                <a:extLst>
                  <a:ext uri="{FF2B5EF4-FFF2-40B4-BE49-F238E27FC236}">
                    <a16:creationId xmlns:a16="http://schemas.microsoft.com/office/drawing/2014/main" id="{5F93C8BE-E40B-20E0-9A8F-D2FD17BC9593}"/>
                  </a:ext>
                </a:extLst>
              </p:cNvPr>
              <p:cNvSpPr/>
              <p:nvPr/>
            </p:nvSpPr>
            <p:spPr>
              <a:xfrm>
                <a:off x="3850007" y="2320671"/>
                <a:ext cx="358140" cy="152400"/>
              </a:xfrm>
              <a:prstGeom prst="round1Rect">
                <a:avLst>
                  <a:gd name="adj" fmla="val 50000"/>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16" name="正方形/長方形 15">
                <a:extLst>
                  <a:ext uri="{FF2B5EF4-FFF2-40B4-BE49-F238E27FC236}">
                    <a16:creationId xmlns:a16="http://schemas.microsoft.com/office/drawing/2014/main" id="{7C70AC05-CE73-539D-DE5F-A36748555159}"/>
                  </a:ext>
                </a:extLst>
              </p:cNvPr>
              <p:cNvSpPr/>
              <p:nvPr/>
            </p:nvSpPr>
            <p:spPr>
              <a:xfrm rot="20700000">
                <a:off x="3956687" y="1053846"/>
                <a:ext cx="640080" cy="1143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17" name="角丸四角形 12">
                <a:extLst>
                  <a:ext uri="{FF2B5EF4-FFF2-40B4-BE49-F238E27FC236}">
                    <a16:creationId xmlns:a16="http://schemas.microsoft.com/office/drawing/2014/main" id="{BDF09411-4219-106A-E0D5-A55FCB0719EA}"/>
                  </a:ext>
                </a:extLst>
              </p:cNvPr>
              <p:cNvSpPr/>
              <p:nvPr/>
            </p:nvSpPr>
            <p:spPr>
              <a:xfrm rot="1800000">
                <a:off x="3640256" y="819257"/>
                <a:ext cx="163657" cy="7582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18" name="角丸四角形 13">
                <a:extLst>
                  <a:ext uri="{FF2B5EF4-FFF2-40B4-BE49-F238E27FC236}">
                    <a16:creationId xmlns:a16="http://schemas.microsoft.com/office/drawing/2014/main" id="{F56E44D1-7BAB-A341-1007-1485A2E99421}"/>
                  </a:ext>
                </a:extLst>
              </p:cNvPr>
              <p:cNvSpPr/>
              <p:nvPr/>
            </p:nvSpPr>
            <p:spPr>
              <a:xfrm>
                <a:off x="4119089" y="537115"/>
                <a:ext cx="175260" cy="9906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cxnSp>
            <p:nvCxnSpPr>
              <p:cNvPr id="19" name="直線コネクタ 18">
                <a:extLst>
                  <a:ext uri="{FF2B5EF4-FFF2-40B4-BE49-F238E27FC236}">
                    <a16:creationId xmlns:a16="http://schemas.microsoft.com/office/drawing/2014/main" id="{19523255-268B-BCFF-A95A-287015A140C5}"/>
                  </a:ext>
                </a:extLst>
              </p:cNvPr>
              <p:cNvCxnSpPr>
                <a:stCxn id="18" idx="1"/>
                <a:endCxn id="10" idx="6"/>
              </p:cNvCxnSpPr>
              <p:nvPr/>
            </p:nvCxnSpPr>
            <p:spPr>
              <a:xfrm flipH="1">
                <a:off x="3804287" y="586645"/>
                <a:ext cx="314802" cy="34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グループ化 19">
                <a:extLst>
                  <a:ext uri="{FF2B5EF4-FFF2-40B4-BE49-F238E27FC236}">
                    <a16:creationId xmlns:a16="http://schemas.microsoft.com/office/drawing/2014/main" id="{0EB72137-98A0-A46F-B28A-F8AE822FAB04}"/>
                  </a:ext>
                </a:extLst>
              </p:cNvPr>
              <p:cNvGrpSpPr/>
              <p:nvPr/>
            </p:nvGrpSpPr>
            <p:grpSpPr>
              <a:xfrm>
                <a:off x="3943352" y="1331976"/>
                <a:ext cx="161925" cy="257175"/>
                <a:chOff x="6315075" y="3400425"/>
                <a:chExt cx="161925" cy="257175"/>
              </a:xfrm>
            </p:grpSpPr>
            <p:sp>
              <p:nvSpPr>
                <p:cNvPr id="25" name="角丸四角形 21">
                  <a:extLst>
                    <a:ext uri="{FF2B5EF4-FFF2-40B4-BE49-F238E27FC236}">
                      <a16:creationId xmlns:a16="http://schemas.microsoft.com/office/drawing/2014/main" id="{5CE66DA7-9740-1D70-EFCD-25C476029910}"/>
                    </a:ext>
                  </a:extLst>
                </p:cNvPr>
                <p:cNvSpPr/>
                <p:nvPr/>
              </p:nvSpPr>
              <p:spPr>
                <a:xfrm>
                  <a:off x="6315075" y="3400425"/>
                  <a:ext cx="161925" cy="2571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6" name="角丸四角形 22">
                  <a:extLst>
                    <a:ext uri="{FF2B5EF4-FFF2-40B4-BE49-F238E27FC236}">
                      <a16:creationId xmlns:a16="http://schemas.microsoft.com/office/drawing/2014/main" id="{287FB3E5-FBB0-6449-47AC-112D1AA492D1}"/>
                    </a:ext>
                  </a:extLst>
                </p:cNvPr>
                <p:cNvSpPr/>
                <p:nvPr/>
              </p:nvSpPr>
              <p:spPr>
                <a:xfrm>
                  <a:off x="6334125" y="3422650"/>
                  <a:ext cx="123825" cy="212725"/>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grpSp>
          <p:sp>
            <p:nvSpPr>
              <p:cNvPr id="21" name="稲妻 20">
                <a:extLst>
                  <a:ext uri="{FF2B5EF4-FFF2-40B4-BE49-F238E27FC236}">
                    <a16:creationId xmlns:a16="http://schemas.microsoft.com/office/drawing/2014/main" id="{B918B387-C197-BB59-17A8-576B98E5706B}"/>
                  </a:ext>
                </a:extLst>
              </p:cNvPr>
              <p:cNvSpPr/>
              <p:nvPr/>
            </p:nvSpPr>
            <p:spPr>
              <a:xfrm>
                <a:off x="3619502" y="941451"/>
                <a:ext cx="288925" cy="52070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2" name="稲妻 21">
                <a:extLst>
                  <a:ext uri="{FF2B5EF4-FFF2-40B4-BE49-F238E27FC236}">
                    <a16:creationId xmlns:a16="http://schemas.microsoft.com/office/drawing/2014/main" id="{115F86C2-A026-948C-90C1-B515B28056D5}"/>
                  </a:ext>
                </a:extLst>
              </p:cNvPr>
              <p:cNvSpPr/>
              <p:nvPr/>
            </p:nvSpPr>
            <p:spPr>
              <a:xfrm rot="16200000">
                <a:off x="3811593" y="574737"/>
                <a:ext cx="228601" cy="333377"/>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3" name="稲妻 22">
                <a:extLst>
                  <a:ext uri="{FF2B5EF4-FFF2-40B4-BE49-F238E27FC236}">
                    <a16:creationId xmlns:a16="http://schemas.microsoft.com/office/drawing/2014/main" id="{EAA8EAA6-C6ED-A839-3FE4-61F3D8128A11}"/>
                  </a:ext>
                </a:extLst>
              </p:cNvPr>
              <p:cNvSpPr/>
              <p:nvPr/>
            </p:nvSpPr>
            <p:spPr>
              <a:xfrm rot="12600000">
                <a:off x="4061458" y="690115"/>
                <a:ext cx="242123" cy="658850"/>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4" name="片側の 2 つの角を丸めた四角形 27">
                <a:extLst>
                  <a:ext uri="{FF2B5EF4-FFF2-40B4-BE49-F238E27FC236}">
                    <a16:creationId xmlns:a16="http://schemas.microsoft.com/office/drawing/2014/main" id="{80B3FB0D-40ED-B129-3898-294DF3E410AB}"/>
                  </a:ext>
                </a:extLst>
              </p:cNvPr>
              <p:cNvSpPr/>
              <p:nvPr/>
            </p:nvSpPr>
            <p:spPr>
              <a:xfrm rot="900000">
                <a:off x="4514187" y="887459"/>
                <a:ext cx="147887" cy="182151"/>
              </a:xfrm>
              <a:prstGeom prst="round2Same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grpSp>
        <p:sp>
          <p:nvSpPr>
            <p:cNvPr id="7" name="テキスト ボックス 6">
              <a:extLst>
                <a:ext uri="{FF2B5EF4-FFF2-40B4-BE49-F238E27FC236}">
                  <a16:creationId xmlns:a16="http://schemas.microsoft.com/office/drawing/2014/main" id="{0041C718-7059-8C72-2FFA-2D4AF3E7E0FD}"/>
                </a:ext>
              </a:extLst>
            </p:cNvPr>
            <p:cNvSpPr txBox="1"/>
            <p:nvPr/>
          </p:nvSpPr>
          <p:spPr>
            <a:xfrm>
              <a:off x="-861714" y="4290279"/>
              <a:ext cx="684989" cy="185133"/>
            </a:xfrm>
            <a:prstGeom prst="rect">
              <a:avLst/>
            </a:prstGeom>
            <a:noFill/>
          </p:spPr>
          <p:txBody>
            <a:bodyPr wrap="none" rtlCol="0">
              <a:spAutoFit/>
            </a:bodyPr>
            <a:lstStyle/>
            <a:p>
              <a:r>
                <a:rPr lang="en-US" altLang="ja-JP" sz="2000" dirty="0"/>
                <a:t>Access Point</a:t>
              </a:r>
              <a:endParaRPr kumimoji="1" lang="ja-JP" altLang="en-US" sz="2000" dirty="0"/>
            </a:p>
          </p:txBody>
        </p:sp>
        <p:sp>
          <p:nvSpPr>
            <p:cNvPr id="8" name="テキスト ボックス 7">
              <a:extLst>
                <a:ext uri="{FF2B5EF4-FFF2-40B4-BE49-F238E27FC236}">
                  <a16:creationId xmlns:a16="http://schemas.microsoft.com/office/drawing/2014/main" id="{6D1BCA01-2D91-23D1-AEC5-BB7B5FB1CFD9}"/>
                </a:ext>
              </a:extLst>
            </p:cNvPr>
            <p:cNvSpPr txBox="1"/>
            <p:nvPr/>
          </p:nvSpPr>
          <p:spPr>
            <a:xfrm>
              <a:off x="-930137" y="5178805"/>
              <a:ext cx="232306" cy="170891"/>
            </a:xfrm>
            <a:prstGeom prst="rect">
              <a:avLst/>
            </a:prstGeom>
            <a:noFill/>
          </p:spPr>
          <p:txBody>
            <a:bodyPr wrap="none" rtlCol="0">
              <a:spAutoFit/>
            </a:bodyPr>
            <a:lstStyle/>
            <a:p>
              <a:r>
                <a:rPr kumimoji="1" lang="en-US" altLang="ja-JP" dirty="0"/>
                <a:t>WT</a:t>
              </a:r>
              <a:endParaRPr kumimoji="1" lang="ja-JP" altLang="en-US" dirty="0"/>
            </a:p>
          </p:txBody>
        </p:sp>
      </p:grpSp>
      <p:sp>
        <p:nvSpPr>
          <p:cNvPr id="27" name="テキスト ボックス 26">
            <a:extLst>
              <a:ext uri="{FF2B5EF4-FFF2-40B4-BE49-F238E27FC236}">
                <a16:creationId xmlns:a16="http://schemas.microsoft.com/office/drawing/2014/main" id="{9A1952D2-FCBE-F1D8-96D5-C09823A57941}"/>
              </a:ext>
            </a:extLst>
          </p:cNvPr>
          <p:cNvSpPr txBox="1"/>
          <p:nvPr/>
        </p:nvSpPr>
        <p:spPr>
          <a:xfrm>
            <a:off x="6147614" y="1477398"/>
            <a:ext cx="1670650" cy="400110"/>
          </a:xfrm>
          <a:prstGeom prst="rect">
            <a:avLst/>
          </a:prstGeom>
          <a:noFill/>
        </p:spPr>
        <p:txBody>
          <a:bodyPr wrap="none" rtlCol="0">
            <a:spAutoFit/>
          </a:bodyPr>
          <a:lstStyle/>
          <a:p>
            <a:r>
              <a:rPr kumimoji="1" lang="en-US" altLang="ja-JP" sz="2000" dirty="0"/>
              <a:t>Beam forming</a:t>
            </a:r>
            <a:endParaRPr kumimoji="1" lang="ja-JP" altLang="en-US" sz="2000" dirty="0"/>
          </a:p>
        </p:txBody>
      </p:sp>
      <p:grpSp>
        <p:nvGrpSpPr>
          <p:cNvPr id="28" name="Group 4">
            <a:extLst>
              <a:ext uri="{FF2B5EF4-FFF2-40B4-BE49-F238E27FC236}">
                <a16:creationId xmlns:a16="http://schemas.microsoft.com/office/drawing/2014/main" id="{C4700870-11E8-FD89-3265-B39AB98672ED}"/>
              </a:ext>
            </a:extLst>
          </p:cNvPr>
          <p:cNvGrpSpPr>
            <a:grpSpLocks noChangeAspect="1"/>
          </p:cNvGrpSpPr>
          <p:nvPr/>
        </p:nvGrpSpPr>
        <p:grpSpPr bwMode="auto">
          <a:xfrm>
            <a:off x="2573786" y="3828178"/>
            <a:ext cx="3362755" cy="2570573"/>
            <a:chOff x="936" y="321"/>
            <a:chExt cx="2929" cy="2239"/>
          </a:xfrm>
        </p:grpSpPr>
        <p:grpSp>
          <p:nvGrpSpPr>
            <p:cNvPr id="29" name="Group 205">
              <a:extLst>
                <a:ext uri="{FF2B5EF4-FFF2-40B4-BE49-F238E27FC236}">
                  <a16:creationId xmlns:a16="http://schemas.microsoft.com/office/drawing/2014/main" id="{022F938D-2DA2-DFBE-7E7E-46D4A637E76A}"/>
                </a:ext>
              </a:extLst>
            </p:cNvPr>
            <p:cNvGrpSpPr>
              <a:grpSpLocks/>
            </p:cNvGrpSpPr>
            <p:nvPr/>
          </p:nvGrpSpPr>
          <p:grpSpPr bwMode="auto">
            <a:xfrm>
              <a:off x="1086" y="618"/>
              <a:ext cx="1804" cy="1804"/>
              <a:chOff x="1086" y="618"/>
              <a:chExt cx="1804" cy="1804"/>
            </a:xfrm>
          </p:grpSpPr>
          <p:sp>
            <p:nvSpPr>
              <p:cNvPr id="5372" name="Freeform 5">
                <a:extLst>
                  <a:ext uri="{FF2B5EF4-FFF2-40B4-BE49-F238E27FC236}">
                    <a16:creationId xmlns:a16="http://schemas.microsoft.com/office/drawing/2014/main" id="{95590A0A-E12D-0647-ECC8-B420D032E611}"/>
                  </a:ext>
                </a:extLst>
              </p:cNvPr>
              <p:cNvSpPr>
                <a:spLocks/>
              </p:cNvSpPr>
              <p:nvPr/>
            </p:nvSpPr>
            <p:spPr bwMode="auto">
              <a:xfrm>
                <a:off x="1086" y="618"/>
                <a:ext cx="1804" cy="1804"/>
              </a:xfrm>
              <a:custGeom>
                <a:avLst/>
                <a:gdLst>
                  <a:gd name="T0" fmla="*/ 232 w 1804"/>
                  <a:gd name="T1" fmla="*/ 1506 h 1804"/>
                  <a:gd name="T2" fmla="*/ 299 w 1804"/>
                  <a:gd name="T3" fmla="*/ 1573 h 1804"/>
                  <a:gd name="T4" fmla="*/ 372 w 1804"/>
                  <a:gd name="T5" fmla="*/ 1632 h 1804"/>
                  <a:gd name="T6" fmla="*/ 451 w 1804"/>
                  <a:gd name="T7" fmla="*/ 1683 h 1804"/>
                  <a:gd name="T8" fmla="*/ 535 w 1804"/>
                  <a:gd name="T9" fmla="*/ 1726 h 1804"/>
                  <a:gd name="T10" fmla="*/ 624 w 1804"/>
                  <a:gd name="T11" fmla="*/ 1760 h 1804"/>
                  <a:gd name="T12" fmla="*/ 715 w 1804"/>
                  <a:gd name="T13" fmla="*/ 1785 h 1804"/>
                  <a:gd name="T14" fmla="*/ 808 w 1804"/>
                  <a:gd name="T15" fmla="*/ 1799 h 1804"/>
                  <a:gd name="T16" fmla="*/ 902 w 1804"/>
                  <a:gd name="T17" fmla="*/ 1804 h 1804"/>
                  <a:gd name="T18" fmla="*/ 996 w 1804"/>
                  <a:gd name="T19" fmla="*/ 1799 h 1804"/>
                  <a:gd name="T20" fmla="*/ 1090 w 1804"/>
                  <a:gd name="T21" fmla="*/ 1785 h 1804"/>
                  <a:gd name="T22" fmla="*/ 1181 w 1804"/>
                  <a:gd name="T23" fmla="*/ 1760 h 1804"/>
                  <a:gd name="T24" fmla="*/ 1269 w 1804"/>
                  <a:gd name="T25" fmla="*/ 1726 h 1804"/>
                  <a:gd name="T26" fmla="*/ 1353 w 1804"/>
                  <a:gd name="T27" fmla="*/ 1683 h 1804"/>
                  <a:gd name="T28" fmla="*/ 1432 w 1804"/>
                  <a:gd name="T29" fmla="*/ 1632 h 1804"/>
                  <a:gd name="T30" fmla="*/ 1505 w 1804"/>
                  <a:gd name="T31" fmla="*/ 1573 h 1804"/>
                  <a:gd name="T32" fmla="*/ 1572 w 1804"/>
                  <a:gd name="T33" fmla="*/ 1506 h 1804"/>
                  <a:gd name="T34" fmla="*/ 1632 w 1804"/>
                  <a:gd name="T35" fmla="*/ 1432 h 1804"/>
                  <a:gd name="T36" fmla="*/ 1683 w 1804"/>
                  <a:gd name="T37" fmla="*/ 1353 h 1804"/>
                  <a:gd name="T38" fmla="*/ 1726 w 1804"/>
                  <a:gd name="T39" fmla="*/ 1269 h 1804"/>
                  <a:gd name="T40" fmla="*/ 1760 w 1804"/>
                  <a:gd name="T41" fmla="*/ 1181 h 1804"/>
                  <a:gd name="T42" fmla="*/ 1784 w 1804"/>
                  <a:gd name="T43" fmla="*/ 1090 h 1804"/>
                  <a:gd name="T44" fmla="*/ 1799 w 1804"/>
                  <a:gd name="T45" fmla="*/ 996 h 1804"/>
                  <a:gd name="T46" fmla="*/ 1804 w 1804"/>
                  <a:gd name="T47" fmla="*/ 902 h 1804"/>
                  <a:gd name="T48" fmla="*/ 1799 w 1804"/>
                  <a:gd name="T49" fmla="*/ 808 h 1804"/>
                  <a:gd name="T50" fmla="*/ 1784 w 1804"/>
                  <a:gd name="T51" fmla="*/ 714 h 1804"/>
                  <a:gd name="T52" fmla="*/ 1760 w 1804"/>
                  <a:gd name="T53" fmla="*/ 623 h 1804"/>
                  <a:gd name="T54" fmla="*/ 1726 w 1804"/>
                  <a:gd name="T55" fmla="*/ 535 h 1804"/>
                  <a:gd name="T56" fmla="*/ 1683 w 1804"/>
                  <a:gd name="T57" fmla="*/ 451 h 1804"/>
                  <a:gd name="T58" fmla="*/ 1632 w 1804"/>
                  <a:gd name="T59" fmla="*/ 372 h 1804"/>
                  <a:gd name="T60" fmla="*/ 1572 w 1804"/>
                  <a:gd name="T61" fmla="*/ 299 h 1804"/>
                  <a:gd name="T62" fmla="*/ 1505 w 1804"/>
                  <a:gd name="T63" fmla="*/ 232 h 1804"/>
                  <a:gd name="T64" fmla="*/ 1432 w 1804"/>
                  <a:gd name="T65" fmla="*/ 172 h 1804"/>
                  <a:gd name="T66" fmla="*/ 1353 w 1804"/>
                  <a:gd name="T67" fmla="*/ 121 h 1804"/>
                  <a:gd name="T68" fmla="*/ 1269 w 1804"/>
                  <a:gd name="T69" fmla="*/ 78 h 1804"/>
                  <a:gd name="T70" fmla="*/ 1181 w 1804"/>
                  <a:gd name="T71" fmla="*/ 44 h 1804"/>
                  <a:gd name="T72" fmla="*/ 1090 w 1804"/>
                  <a:gd name="T73" fmla="*/ 20 h 1804"/>
                  <a:gd name="T74" fmla="*/ 996 w 1804"/>
                  <a:gd name="T75" fmla="*/ 5 h 1804"/>
                  <a:gd name="T76" fmla="*/ 902 w 1804"/>
                  <a:gd name="T77" fmla="*/ 0 h 1804"/>
                  <a:gd name="T78" fmla="*/ 808 w 1804"/>
                  <a:gd name="T79" fmla="*/ 5 h 1804"/>
                  <a:gd name="T80" fmla="*/ 715 w 1804"/>
                  <a:gd name="T81" fmla="*/ 20 h 1804"/>
                  <a:gd name="T82" fmla="*/ 624 w 1804"/>
                  <a:gd name="T83" fmla="*/ 44 h 1804"/>
                  <a:gd name="T84" fmla="*/ 535 w 1804"/>
                  <a:gd name="T85" fmla="*/ 78 h 1804"/>
                  <a:gd name="T86" fmla="*/ 451 w 1804"/>
                  <a:gd name="T87" fmla="*/ 121 h 1804"/>
                  <a:gd name="T88" fmla="*/ 372 w 1804"/>
                  <a:gd name="T89" fmla="*/ 172 h 1804"/>
                  <a:gd name="T90" fmla="*/ 299 w 1804"/>
                  <a:gd name="T91" fmla="*/ 232 h 1804"/>
                  <a:gd name="T92" fmla="*/ 232 w 1804"/>
                  <a:gd name="T93" fmla="*/ 299 h 1804"/>
                  <a:gd name="T94" fmla="*/ 173 w 1804"/>
                  <a:gd name="T95" fmla="*/ 372 h 1804"/>
                  <a:gd name="T96" fmla="*/ 121 w 1804"/>
                  <a:gd name="T97" fmla="*/ 451 h 1804"/>
                  <a:gd name="T98" fmla="*/ 79 w 1804"/>
                  <a:gd name="T99" fmla="*/ 535 h 1804"/>
                  <a:gd name="T100" fmla="*/ 45 w 1804"/>
                  <a:gd name="T101" fmla="*/ 623 h 1804"/>
                  <a:gd name="T102" fmla="*/ 20 w 1804"/>
                  <a:gd name="T103" fmla="*/ 714 h 1804"/>
                  <a:gd name="T104" fmla="*/ 6 w 1804"/>
                  <a:gd name="T105" fmla="*/ 808 h 1804"/>
                  <a:gd name="T106" fmla="*/ 0 w 1804"/>
                  <a:gd name="T107" fmla="*/ 902 h 1804"/>
                  <a:gd name="T108" fmla="*/ 6 w 1804"/>
                  <a:gd name="T109" fmla="*/ 996 h 1804"/>
                  <a:gd name="T110" fmla="*/ 20 w 1804"/>
                  <a:gd name="T111" fmla="*/ 1090 h 1804"/>
                  <a:gd name="T112" fmla="*/ 45 w 1804"/>
                  <a:gd name="T113" fmla="*/ 1181 h 1804"/>
                  <a:gd name="T114" fmla="*/ 79 w 1804"/>
                  <a:gd name="T115" fmla="*/ 1269 h 1804"/>
                  <a:gd name="T116" fmla="*/ 121 w 1804"/>
                  <a:gd name="T117" fmla="*/ 1353 h 1804"/>
                  <a:gd name="T118" fmla="*/ 173 w 1804"/>
                  <a:gd name="T119" fmla="*/ 1432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4" h="1804">
                    <a:moveTo>
                      <a:pt x="192" y="1458"/>
                    </a:moveTo>
                    <a:lnTo>
                      <a:pt x="212" y="1482"/>
                    </a:lnTo>
                    <a:lnTo>
                      <a:pt x="232" y="1506"/>
                    </a:lnTo>
                    <a:lnTo>
                      <a:pt x="254" y="1529"/>
                    </a:lnTo>
                    <a:lnTo>
                      <a:pt x="276" y="1551"/>
                    </a:lnTo>
                    <a:lnTo>
                      <a:pt x="299" y="1573"/>
                    </a:lnTo>
                    <a:lnTo>
                      <a:pt x="323" y="1593"/>
                    </a:lnTo>
                    <a:lnTo>
                      <a:pt x="347" y="1613"/>
                    </a:lnTo>
                    <a:lnTo>
                      <a:pt x="372" y="1632"/>
                    </a:lnTo>
                    <a:lnTo>
                      <a:pt x="398" y="1650"/>
                    </a:lnTo>
                    <a:lnTo>
                      <a:pt x="425" y="1667"/>
                    </a:lnTo>
                    <a:lnTo>
                      <a:pt x="451" y="1683"/>
                    </a:lnTo>
                    <a:lnTo>
                      <a:pt x="479" y="1699"/>
                    </a:lnTo>
                    <a:lnTo>
                      <a:pt x="507" y="1713"/>
                    </a:lnTo>
                    <a:lnTo>
                      <a:pt x="535" y="1726"/>
                    </a:lnTo>
                    <a:lnTo>
                      <a:pt x="564" y="1739"/>
                    </a:lnTo>
                    <a:lnTo>
                      <a:pt x="594" y="1750"/>
                    </a:lnTo>
                    <a:lnTo>
                      <a:pt x="624" y="1760"/>
                    </a:lnTo>
                    <a:lnTo>
                      <a:pt x="654" y="1769"/>
                    </a:lnTo>
                    <a:lnTo>
                      <a:pt x="684" y="1777"/>
                    </a:lnTo>
                    <a:lnTo>
                      <a:pt x="715" y="1785"/>
                    </a:lnTo>
                    <a:lnTo>
                      <a:pt x="746" y="1791"/>
                    </a:lnTo>
                    <a:lnTo>
                      <a:pt x="777" y="1796"/>
                    </a:lnTo>
                    <a:lnTo>
                      <a:pt x="808" y="1799"/>
                    </a:lnTo>
                    <a:lnTo>
                      <a:pt x="839" y="1802"/>
                    </a:lnTo>
                    <a:lnTo>
                      <a:pt x="871" y="1804"/>
                    </a:lnTo>
                    <a:lnTo>
                      <a:pt x="902" y="1804"/>
                    </a:lnTo>
                    <a:lnTo>
                      <a:pt x="934" y="1804"/>
                    </a:lnTo>
                    <a:lnTo>
                      <a:pt x="965" y="1802"/>
                    </a:lnTo>
                    <a:lnTo>
                      <a:pt x="996" y="1799"/>
                    </a:lnTo>
                    <a:lnTo>
                      <a:pt x="1028" y="1796"/>
                    </a:lnTo>
                    <a:lnTo>
                      <a:pt x="1059" y="1791"/>
                    </a:lnTo>
                    <a:lnTo>
                      <a:pt x="1090" y="1785"/>
                    </a:lnTo>
                    <a:lnTo>
                      <a:pt x="1120" y="1777"/>
                    </a:lnTo>
                    <a:lnTo>
                      <a:pt x="1151" y="1769"/>
                    </a:lnTo>
                    <a:lnTo>
                      <a:pt x="1181" y="1760"/>
                    </a:lnTo>
                    <a:lnTo>
                      <a:pt x="1210" y="1750"/>
                    </a:lnTo>
                    <a:lnTo>
                      <a:pt x="1240" y="1739"/>
                    </a:lnTo>
                    <a:lnTo>
                      <a:pt x="1269" y="1726"/>
                    </a:lnTo>
                    <a:lnTo>
                      <a:pt x="1298" y="1713"/>
                    </a:lnTo>
                    <a:lnTo>
                      <a:pt x="1325" y="1699"/>
                    </a:lnTo>
                    <a:lnTo>
                      <a:pt x="1353" y="1683"/>
                    </a:lnTo>
                    <a:lnTo>
                      <a:pt x="1380" y="1667"/>
                    </a:lnTo>
                    <a:lnTo>
                      <a:pt x="1407" y="1650"/>
                    </a:lnTo>
                    <a:lnTo>
                      <a:pt x="1432" y="1632"/>
                    </a:lnTo>
                    <a:lnTo>
                      <a:pt x="1457" y="1613"/>
                    </a:lnTo>
                    <a:lnTo>
                      <a:pt x="1482" y="1593"/>
                    </a:lnTo>
                    <a:lnTo>
                      <a:pt x="1505" y="1573"/>
                    </a:lnTo>
                    <a:lnTo>
                      <a:pt x="1529" y="1551"/>
                    </a:lnTo>
                    <a:lnTo>
                      <a:pt x="1551" y="1529"/>
                    </a:lnTo>
                    <a:lnTo>
                      <a:pt x="1572" y="1506"/>
                    </a:lnTo>
                    <a:lnTo>
                      <a:pt x="1593" y="1482"/>
                    </a:lnTo>
                    <a:lnTo>
                      <a:pt x="1613" y="1458"/>
                    </a:lnTo>
                    <a:lnTo>
                      <a:pt x="1632" y="1432"/>
                    </a:lnTo>
                    <a:lnTo>
                      <a:pt x="1650" y="1407"/>
                    </a:lnTo>
                    <a:lnTo>
                      <a:pt x="1667" y="1380"/>
                    </a:lnTo>
                    <a:lnTo>
                      <a:pt x="1683" y="1353"/>
                    </a:lnTo>
                    <a:lnTo>
                      <a:pt x="1698" y="1326"/>
                    </a:lnTo>
                    <a:lnTo>
                      <a:pt x="1713" y="1298"/>
                    </a:lnTo>
                    <a:lnTo>
                      <a:pt x="1726" y="1269"/>
                    </a:lnTo>
                    <a:lnTo>
                      <a:pt x="1738" y="1240"/>
                    </a:lnTo>
                    <a:lnTo>
                      <a:pt x="1750" y="1211"/>
                    </a:lnTo>
                    <a:lnTo>
                      <a:pt x="1760" y="1181"/>
                    </a:lnTo>
                    <a:lnTo>
                      <a:pt x="1769" y="1151"/>
                    </a:lnTo>
                    <a:lnTo>
                      <a:pt x="1777" y="1120"/>
                    </a:lnTo>
                    <a:lnTo>
                      <a:pt x="1784" y="1090"/>
                    </a:lnTo>
                    <a:lnTo>
                      <a:pt x="1790" y="1059"/>
                    </a:lnTo>
                    <a:lnTo>
                      <a:pt x="1795" y="1028"/>
                    </a:lnTo>
                    <a:lnTo>
                      <a:pt x="1799" y="996"/>
                    </a:lnTo>
                    <a:lnTo>
                      <a:pt x="1802" y="965"/>
                    </a:lnTo>
                    <a:lnTo>
                      <a:pt x="1803" y="934"/>
                    </a:lnTo>
                    <a:lnTo>
                      <a:pt x="1804" y="902"/>
                    </a:lnTo>
                    <a:lnTo>
                      <a:pt x="1803" y="871"/>
                    </a:lnTo>
                    <a:lnTo>
                      <a:pt x="1802" y="839"/>
                    </a:lnTo>
                    <a:lnTo>
                      <a:pt x="1799" y="808"/>
                    </a:lnTo>
                    <a:lnTo>
                      <a:pt x="1795" y="776"/>
                    </a:lnTo>
                    <a:lnTo>
                      <a:pt x="1790" y="746"/>
                    </a:lnTo>
                    <a:lnTo>
                      <a:pt x="1784" y="714"/>
                    </a:lnTo>
                    <a:lnTo>
                      <a:pt x="1777" y="684"/>
                    </a:lnTo>
                    <a:lnTo>
                      <a:pt x="1769" y="654"/>
                    </a:lnTo>
                    <a:lnTo>
                      <a:pt x="1760" y="623"/>
                    </a:lnTo>
                    <a:lnTo>
                      <a:pt x="1750" y="594"/>
                    </a:lnTo>
                    <a:lnTo>
                      <a:pt x="1738" y="564"/>
                    </a:lnTo>
                    <a:lnTo>
                      <a:pt x="1726" y="535"/>
                    </a:lnTo>
                    <a:lnTo>
                      <a:pt x="1713" y="507"/>
                    </a:lnTo>
                    <a:lnTo>
                      <a:pt x="1698" y="479"/>
                    </a:lnTo>
                    <a:lnTo>
                      <a:pt x="1683" y="451"/>
                    </a:lnTo>
                    <a:lnTo>
                      <a:pt x="1667" y="424"/>
                    </a:lnTo>
                    <a:lnTo>
                      <a:pt x="1650" y="398"/>
                    </a:lnTo>
                    <a:lnTo>
                      <a:pt x="1632" y="372"/>
                    </a:lnTo>
                    <a:lnTo>
                      <a:pt x="1613" y="347"/>
                    </a:lnTo>
                    <a:lnTo>
                      <a:pt x="1593" y="322"/>
                    </a:lnTo>
                    <a:lnTo>
                      <a:pt x="1572" y="299"/>
                    </a:lnTo>
                    <a:lnTo>
                      <a:pt x="1551" y="275"/>
                    </a:lnTo>
                    <a:lnTo>
                      <a:pt x="1529" y="253"/>
                    </a:lnTo>
                    <a:lnTo>
                      <a:pt x="1505" y="232"/>
                    </a:lnTo>
                    <a:lnTo>
                      <a:pt x="1482" y="211"/>
                    </a:lnTo>
                    <a:lnTo>
                      <a:pt x="1457" y="191"/>
                    </a:lnTo>
                    <a:lnTo>
                      <a:pt x="1432" y="172"/>
                    </a:lnTo>
                    <a:lnTo>
                      <a:pt x="1407" y="154"/>
                    </a:lnTo>
                    <a:lnTo>
                      <a:pt x="1380" y="137"/>
                    </a:lnTo>
                    <a:lnTo>
                      <a:pt x="1353" y="121"/>
                    </a:lnTo>
                    <a:lnTo>
                      <a:pt x="1325" y="106"/>
                    </a:lnTo>
                    <a:lnTo>
                      <a:pt x="1298" y="91"/>
                    </a:lnTo>
                    <a:lnTo>
                      <a:pt x="1269" y="78"/>
                    </a:lnTo>
                    <a:lnTo>
                      <a:pt x="1240" y="66"/>
                    </a:lnTo>
                    <a:lnTo>
                      <a:pt x="1210" y="54"/>
                    </a:lnTo>
                    <a:lnTo>
                      <a:pt x="1181" y="44"/>
                    </a:lnTo>
                    <a:lnTo>
                      <a:pt x="1151" y="35"/>
                    </a:lnTo>
                    <a:lnTo>
                      <a:pt x="1120" y="27"/>
                    </a:lnTo>
                    <a:lnTo>
                      <a:pt x="1090" y="20"/>
                    </a:lnTo>
                    <a:lnTo>
                      <a:pt x="1059" y="14"/>
                    </a:lnTo>
                    <a:lnTo>
                      <a:pt x="1028" y="9"/>
                    </a:lnTo>
                    <a:lnTo>
                      <a:pt x="996" y="5"/>
                    </a:lnTo>
                    <a:lnTo>
                      <a:pt x="965" y="2"/>
                    </a:lnTo>
                    <a:lnTo>
                      <a:pt x="934" y="1"/>
                    </a:lnTo>
                    <a:lnTo>
                      <a:pt x="902" y="0"/>
                    </a:lnTo>
                    <a:lnTo>
                      <a:pt x="871" y="1"/>
                    </a:lnTo>
                    <a:lnTo>
                      <a:pt x="839" y="2"/>
                    </a:lnTo>
                    <a:lnTo>
                      <a:pt x="808" y="5"/>
                    </a:lnTo>
                    <a:lnTo>
                      <a:pt x="777" y="9"/>
                    </a:lnTo>
                    <a:lnTo>
                      <a:pt x="746" y="14"/>
                    </a:lnTo>
                    <a:lnTo>
                      <a:pt x="715" y="20"/>
                    </a:lnTo>
                    <a:lnTo>
                      <a:pt x="684" y="27"/>
                    </a:lnTo>
                    <a:lnTo>
                      <a:pt x="654" y="35"/>
                    </a:lnTo>
                    <a:lnTo>
                      <a:pt x="624" y="44"/>
                    </a:lnTo>
                    <a:lnTo>
                      <a:pt x="594" y="54"/>
                    </a:lnTo>
                    <a:lnTo>
                      <a:pt x="564" y="66"/>
                    </a:lnTo>
                    <a:lnTo>
                      <a:pt x="535" y="78"/>
                    </a:lnTo>
                    <a:lnTo>
                      <a:pt x="507" y="91"/>
                    </a:lnTo>
                    <a:lnTo>
                      <a:pt x="479" y="106"/>
                    </a:lnTo>
                    <a:lnTo>
                      <a:pt x="451" y="121"/>
                    </a:lnTo>
                    <a:lnTo>
                      <a:pt x="425" y="137"/>
                    </a:lnTo>
                    <a:lnTo>
                      <a:pt x="398" y="154"/>
                    </a:lnTo>
                    <a:lnTo>
                      <a:pt x="372" y="172"/>
                    </a:lnTo>
                    <a:lnTo>
                      <a:pt x="347" y="191"/>
                    </a:lnTo>
                    <a:lnTo>
                      <a:pt x="323" y="211"/>
                    </a:lnTo>
                    <a:lnTo>
                      <a:pt x="299" y="232"/>
                    </a:lnTo>
                    <a:lnTo>
                      <a:pt x="276" y="253"/>
                    </a:lnTo>
                    <a:lnTo>
                      <a:pt x="254" y="275"/>
                    </a:lnTo>
                    <a:lnTo>
                      <a:pt x="232" y="299"/>
                    </a:lnTo>
                    <a:lnTo>
                      <a:pt x="212" y="322"/>
                    </a:lnTo>
                    <a:lnTo>
                      <a:pt x="192" y="347"/>
                    </a:lnTo>
                    <a:lnTo>
                      <a:pt x="173" y="372"/>
                    </a:lnTo>
                    <a:lnTo>
                      <a:pt x="155" y="398"/>
                    </a:lnTo>
                    <a:lnTo>
                      <a:pt x="138" y="424"/>
                    </a:lnTo>
                    <a:lnTo>
                      <a:pt x="121" y="451"/>
                    </a:lnTo>
                    <a:lnTo>
                      <a:pt x="106" y="479"/>
                    </a:lnTo>
                    <a:lnTo>
                      <a:pt x="92" y="507"/>
                    </a:lnTo>
                    <a:lnTo>
                      <a:pt x="79" y="535"/>
                    </a:lnTo>
                    <a:lnTo>
                      <a:pt x="66" y="564"/>
                    </a:lnTo>
                    <a:lnTo>
                      <a:pt x="55" y="594"/>
                    </a:lnTo>
                    <a:lnTo>
                      <a:pt x="45" y="623"/>
                    </a:lnTo>
                    <a:lnTo>
                      <a:pt x="35" y="654"/>
                    </a:lnTo>
                    <a:lnTo>
                      <a:pt x="27" y="684"/>
                    </a:lnTo>
                    <a:lnTo>
                      <a:pt x="20" y="714"/>
                    </a:lnTo>
                    <a:lnTo>
                      <a:pt x="14" y="746"/>
                    </a:lnTo>
                    <a:lnTo>
                      <a:pt x="9" y="776"/>
                    </a:lnTo>
                    <a:lnTo>
                      <a:pt x="6" y="808"/>
                    </a:lnTo>
                    <a:lnTo>
                      <a:pt x="3" y="839"/>
                    </a:lnTo>
                    <a:lnTo>
                      <a:pt x="1" y="871"/>
                    </a:lnTo>
                    <a:lnTo>
                      <a:pt x="0" y="902"/>
                    </a:lnTo>
                    <a:lnTo>
                      <a:pt x="1" y="934"/>
                    </a:lnTo>
                    <a:lnTo>
                      <a:pt x="3" y="965"/>
                    </a:lnTo>
                    <a:lnTo>
                      <a:pt x="6" y="996"/>
                    </a:lnTo>
                    <a:lnTo>
                      <a:pt x="9" y="1028"/>
                    </a:lnTo>
                    <a:lnTo>
                      <a:pt x="14" y="1059"/>
                    </a:lnTo>
                    <a:lnTo>
                      <a:pt x="20" y="1090"/>
                    </a:lnTo>
                    <a:lnTo>
                      <a:pt x="27" y="1120"/>
                    </a:lnTo>
                    <a:lnTo>
                      <a:pt x="35" y="1151"/>
                    </a:lnTo>
                    <a:lnTo>
                      <a:pt x="45" y="1181"/>
                    </a:lnTo>
                    <a:lnTo>
                      <a:pt x="55" y="1211"/>
                    </a:lnTo>
                    <a:lnTo>
                      <a:pt x="66" y="1240"/>
                    </a:lnTo>
                    <a:lnTo>
                      <a:pt x="79" y="1269"/>
                    </a:lnTo>
                    <a:lnTo>
                      <a:pt x="92" y="1298"/>
                    </a:lnTo>
                    <a:lnTo>
                      <a:pt x="106" y="1326"/>
                    </a:lnTo>
                    <a:lnTo>
                      <a:pt x="121" y="1353"/>
                    </a:lnTo>
                    <a:lnTo>
                      <a:pt x="138" y="1380"/>
                    </a:lnTo>
                    <a:lnTo>
                      <a:pt x="155" y="1407"/>
                    </a:lnTo>
                    <a:lnTo>
                      <a:pt x="173" y="1432"/>
                    </a:lnTo>
                    <a:lnTo>
                      <a:pt x="192" y="1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3" name="Line 6">
                <a:extLst>
                  <a:ext uri="{FF2B5EF4-FFF2-40B4-BE49-F238E27FC236}">
                    <a16:creationId xmlns:a16="http://schemas.microsoft.com/office/drawing/2014/main" id="{5F79BF43-E6E1-81CC-C6F8-9811462D05B6}"/>
                  </a:ext>
                </a:extLst>
              </p:cNvPr>
              <p:cNvSpPr>
                <a:spLocks noChangeShapeType="1"/>
              </p:cNvSpPr>
              <p:nvPr/>
            </p:nvSpPr>
            <p:spPr bwMode="auto">
              <a:xfrm flipH="1" flipV="1">
                <a:off x="2889" y="1489"/>
                <a:ext cx="1"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4" name="Line 7">
                <a:extLst>
                  <a:ext uri="{FF2B5EF4-FFF2-40B4-BE49-F238E27FC236}">
                    <a16:creationId xmlns:a16="http://schemas.microsoft.com/office/drawing/2014/main" id="{E302E956-917E-8198-0E82-518E8AC6E7BA}"/>
                  </a:ext>
                </a:extLst>
              </p:cNvPr>
              <p:cNvSpPr>
                <a:spLocks noChangeShapeType="1"/>
              </p:cNvSpPr>
              <p:nvPr/>
            </p:nvSpPr>
            <p:spPr bwMode="auto">
              <a:xfrm flipH="1" flipV="1">
                <a:off x="2888" y="1457"/>
                <a:ext cx="1"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5" name="Line 8">
                <a:extLst>
                  <a:ext uri="{FF2B5EF4-FFF2-40B4-BE49-F238E27FC236}">
                    <a16:creationId xmlns:a16="http://schemas.microsoft.com/office/drawing/2014/main" id="{48E751E9-9AF7-8F82-2199-0FDD06536B0B}"/>
                  </a:ext>
                </a:extLst>
              </p:cNvPr>
              <p:cNvSpPr>
                <a:spLocks noChangeShapeType="1"/>
              </p:cNvSpPr>
              <p:nvPr/>
            </p:nvSpPr>
            <p:spPr bwMode="auto">
              <a:xfrm flipH="1" flipV="1">
                <a:off x="2885" y="1426"/>
                <a:ext cx="3"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6" name="Line 9">
                <a:extLst>
                  <a:ext uri="{FF2B5EF4-FFF2-40B4-BE49-F238E27FC236}">
                    <a16:creationId xmlns:a16="http://schemas.microsoft.com/office/drawing/2014/main" id="{369EF5A2-1D53-032A-A9D7-7B505A2782ED}"/>
                  </a:ext>
                </a:extLst>
              </p:cNvPr>
              <p:cNvSpPr>
                <a:spLocks noChangeShapeType="1"/>
              </p:cNvSpPr>
              <p:nvPr/>
            </p:nvSpPr>
            <p:spPr bwMode="auto">
              <a:xfrm flipH="1" flipV="1">
                <a:off x="2881" y="1394"/>
                <a:ext cx="4"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7" name="Line 10">
                <a:extLst>
                  <a:ext uri="{FF2B5EF4-FFF2-40B4-BE49-F238E27FC236}">
                    <a16:creationId xmlns:a16="http://schemas.microsoft.com/office/drawing/2014/main" id="{4D694A08-4838-FF9F-3EB8-2CD83619F637}"/>
                  </a:ext>
                </a:extLst>
              </p:cNvPr>
              <p:cNvSpPr>
                <a:spLocks noChangeShapeType="1"/>
              </p:cNvSpPr>
              <p:nvPr/>
            </p:nvSpPr>
            <p:spPr bwMode="auto">
              <a:xfrm flipH="1" flipV="1">
                <a:off x="2876" y="1364"/>
                <a:ext cx="5"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8" name="Line 11">
                <a:extLst>
                  <a:ext uri="{FF2B5EF4-FFF2-40B4-BE49-F238E27FC236}">
                    <a16:creationId xmlns:a16="http://schemas.microsoft.com/office/drawing/2014/main" id="{8A853B0D-7AE5-5D41-D1D8-2C5035A7FC11}"/>
                  </a:ext>
                </a:extLst>
              </p:cNvPr>
              <p:cNvSpPr>
                <a:spLocks noChangeShapeType="1"/>
              </p:cNvSpPr>
              <p:nvPr/>
            </p:nvSpPr>
            <p:spPr bwMode="auto">
              <a:xfrm flipH="1" flipV="1">
                <a:off x="2870" y="1332"/>
                <a:ext cx="6"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9" name="Line 12">
                <a:extLst>
                  <a:ext uri="{FF2B5EF4-FFF2-40B4-BE49-F238E27FC236}">
                    <a16:creationId xmlns:a16="http://schemas.microsoft.com/office/drawing/2014/main" id="{171A16BE-67B8-A946-2F27-C78951BDD185}"/>
                  </a:ext>
                </a:extLst>
              </p:cNvPr>
              <p:cNvSpPr>
                <a:spLocks noChangeShapeType="1"/>
              </p:cNvSpPr>
              <p:nvPr/>
            </p:nvSpPr>
            <p:spPr bwMode="auto">
              <a:xfrm flipH="1" flipV="1">
                <a:off x="2863" y="1302"/>
                <a:ext cx="7"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0" name="Line 13">
                <a:extLst>
                  <a:ext uri="{FF2B5EF4-FFF2-40B4-BE49-F238E27FC236}">
                    <a16:creationId xmlns:a16="http://schemas.microsoft.com/office/drawing/2014/main" id="{94F26C65-0406-FF41-D8E1-9EA6A7CFA5A1}"/>
                  </a:ext>
                </a:extLst>
              </p:cNvPr>
              <p:cNvSpPr>
                <a:spLocks noChangeShapeType="1"/>
              </p:cNvSpPr>
              <p:nvPr/>
            </p:nvSpPr>
            <p:spPr bwMode="auto">
              <a:xfrm flipH="1" flipV="1">
                <a:off x="2855" y="1272"/>
                <a:ext cx="8"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1" name="Line 14">
                <a:extLst>
                  <a:ext uri="{FF2B5EF4-FFF2-40B4-BE49-F238E27FC236}">
                    <a16:creationId xmlns:a16="http://schemas.microsoft.com/office/drawing/2014/main" id="{835DE775-9B6A-F902-0ED6-D9B588F9140C}"/>
                  </a:ext>
                </a:extLst>
              </p:cNvPr>
              <p:cNvSpPr>
                <a:spLocks noChangeShapeType="1"/>
              </p:cNvSpPr>
              <p:nvPr/>
            </p:nvSpPr>
            <p:spPr bwMode="auto">
              <a:xfrm flipH="1" flipV="1">
                <a:off x="2846" y="1241"/>
                <a:ext cx="9"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2" name="Line 15">
                <a:extLst>
                  <a:ext uri="{FF2B5EF4-FFF2-40B4-BE49-F238E27FC236}">
                    <a16:creationId xmlns:a16="http://schemas.microsoft.com/office/drawing/2014/main" id="{8E548613-600E-DC2D-D721-08FFFBA076ED}"/>
                  </a:ext>
                </a:extLst>
              </p:cNvPr>
              <p:cNvSpPr>
                <a:spLocks noChangeShapeType="1"/>
              </p:cNvSpPr>
              <p:nvPr/>
            </p:nvSpPr>
            <p:spPr bwMode="auto">
              <a:xfrm flipH="1" flipV="1">
                <a:off x="2836" y="1212"/>
                <a:ext cx="10"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3" name="Line 16">
                <a:extLst>
                  <a:ext uri="{FF2B5EF4-FFF2-40B4-BE49-F238E27FC236}">
                    <a16:creationId xmlns:a16="http://schemas.microsoft.com/office/drawing/2014/main" id="{A1BA6BAE-B640-6ACF-193C-0D5958146E99}"/>
                  </a:ext>
                </a:extLst>
              </p:cNvPr>
              <p:cNvSpPr>
                <a:spLocks noChangeShapeType="1"/>
              </p:cNvSpPr>
              <p:nvPr/>
            </p:nvSpPr>
            <p:spPr bwMode="auto">
              <a:xfrm flipH="1" flipV="1">
                <a:off x="2824" y="1182"/>
                <a:ext cx="12"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4" name="Line 17">
                <a:extLst>
                  <a:ext uri="{FF2B5EF4-FFF2-40B4-BE49-F238E27FC236}">
                    <a16:creationId xmlns:a16="http://schemas.microsoft.com/office/drawing/2014/main" id="{551710FC-A519-5DF0-C211-6352311AC6A8}"/>
                  </a:ext>
                </a:extLst>
              </p:cNvPr>
              <p:cNvSpPr>
                <a:spLocks noChangeShapeType="1"/>
              </p:cNvSpPr>
              <p:nvPr/>
            </p:nvSpPr>
            <p:spPr bwMode="auto">
              <a:xfrm flipH="1" flipV="1">
                <a:off x="2812" y="1153"/>
                <a:ext cx="12"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5" name="Line 18">
                <a:extLst>
                  <a:ext uri="{FF2B5EF4-FFF2-40B4-BE49-F238E27FC236}">
                    <a16:creationId xmlns:a16="http://schemas.microsoft.com/office/drawing/2014/main" id="{B0EE2D74-FF05-3BAA-D1FD-F16CDF0FE592}"/>
                  </a:ext>
                </a:extLst>
              </p:cNvPr>
              <p:cNvSpPr>
                <a:spLocks noChangeShapeType="1"/>
              </p:cNvSpPr>
              <p:nvPr/>
            </p:nvSpPr>
            <p:spPr bwMode="auto">
              <a:xfrm flipH="1" flipV="1">
                <a:off x="2799" y="1125"/>
                <a:ext cx="13"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6" name="Line 19">
                <a:extLst>
                  <a:ext uri="{FF2B5EF4-FFF2-40B4-BE49-F238E27FC236}">
                    <a16:creationId xmlns:a16="http://schemas.microsoft.com/office/drawing/2014/main" id="{717D3C12-5CDA-1852-D289-53780EFE6A99}"/>
                  </a:ext>
                </a:extLst>
              </p:cNvPr>
              <p:cNvSpPr>
                <a:spLocks noChangeShapeType="1"/>
              </p:cNvSpPr>
              <p:nvPr/>
            </p:nvSpPr>
            <p:spPr bwMode="auto">
              <a:xfrm flipH="1" flipV="1">
                <a:off x="2784" y="1097"/>
                <a:ext cx="15"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7" name="Line 20">
                <a:extLst>
                  <a:ext uri="{FF2B5EF4-FFF2-40B4-BE49-F238E27FC236}">
                    <a16:creationId xmlns:a16="http://schemas.microsoft.com/office/drawing/2014/main" id="{206640C8-B105-3B35-DE8C-9AC0C9CB0771}"/>
                  </a:ext>
                </a:extLst>
              </p:cNvPr>
              <p:cNvSpPr>
                <a:spLocks noChangeShapeType="1"/>
              </p:cNvSpPr>
              <p:nvPr/>
            </p:nvSpPr>
            <p:spPr bwMode="auto">
              <a:xfrm flipH="1" flipV="1">
                <a:off x="2769" y="1069"/>
                <a:ext cx="15"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8" name="Line 21">
                <a:extLst>
                  <a:ext uri="{FF2B5EF4-FFF2-40B4-BE49-F238E27FC236}">
                    <a16:creationId xmlns:a16="http://schemas.microsoft.com/office/drawing/2014/main" id="{226C947C-996D-C2F1-C227-0CB688303BAD}"/>
                  </a:ext>
                </a:extLst>
              </p:cNvPr>
              <p:cNvSpPr>
                <a:spLocks noChangeShapeType="1"/>
              </p:cNvSpPr>
              <p:nvPr/>
            </p:nvSpPr>
            <p:spPr bwMode="auto">
              <a:xfrm flipH="1" flipV="1">
                <a:off x="2753" y="1042"/>
                <a:ext cx="16"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89" name="Line 22">
                <a:extLst>
                  <a:ext uri="{FF2B5EF4-FFF2-40B4-BE49-F238E27FC236}">
                    <a16:creationId xmlns:a16="http://schemas.microsoft.com/office/drawing/2014/main" id="{89534441-AD5E-6FA1-04A2-2BAB6E3992F0}"/>
                  </a:ext>
                </a:extLst>
              </p:cNvPr>
              <p:cNvSpPr>
                <a:spLocks noChangeShapeType="1"/>
              </p:cNvSpPr>
              <p:nvPr/>
            </p:nvSpPr>
            <p:spPr bwMode="auto">
              <a:xfrm flipH="1" flipV="1">
                <a:off x="2736" y="1016"/>
                <a:ext cx="17"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0" name="Line 23">
                <a:extLst>
                  <a:ext uri="{FF2B5EF4-FFF2-40B4-BE49-F238E27FC236}">
                    <a16:creationId xmlns:a16="http://schemas.microsoft.com/office/drawing/2014/main" id="{846DABD5-D045-3389-DC86-36C069B3205D}"/>
                  </a:ext>
                </a:extLst>
              </p:cNvPr>
              <p:cNvSpPr>
                <a:spLocks noChangeShapeType="1"/>
              </p:cNvSpPr>
              <p:nvPr/>
            </p:nvSpPr>
            <p:spPr bwMode="auto">
              <a:xfrm flipH="1" flipV="1">
                <a:off x="2718" y="990"/>
                <a:ext cx="18"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1" name="Line 24">
                <a:extLst>
                  <a:ext uri="{FF2B5EF4-FFF2-40B4-BE49-F238E27FC236}">
                    <a16:creationId xmlns:a16="http://schemas.microsoft.com/office/drawing/2014/main" id="{5606BD3B-0F79-6BE5-1359-0B8CC3DF4844}"/>
                  </a:ext>
                </a:extLst>
              </p:cNvPr>
              <p:cNvSpPr>
                <a:spLocks noChangeShapeType="1"/>
              </p:cNvSpPr>
              <p:nvPr/>
            </p:nvSpPr>
            <p:spPr bwMode="auto">
              <a:xfrm flipH="1" flipV="1">
                <a:off x="2699" y="965"/>
                <a:ext cx="19"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2" name="Line 25">
                <a:extLst>
                  <a:ext uri="{FF2B5EF4-FFF2-40B4-BE49-F238E27FC236}">
                    <a16:creationId xmlns:a16="http://schemas.microsoft.com/office/drawing/2014/main" id="{592E918B-BBD5-E465-5890-585E380A445C}"/>
                  </a:ext>
                </a:extLst>
              </p:cNvPr>
              <p:cNvSpPr>
                <a:spLocks noChangeShapeType="1"/>
              </p:cNvSpPr>
              <p:nvPr/>
            </p:nvSpPr>
            <p:spPr bwMode="auto">
              <a:xfrm flipH="1" flipV="1">
                <a:off x="2679" y="940"/>
                <a:ext cx="20"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3" name="Line 26">
                <a:extLst>
                  <a:ext uri="{FF2B5EF4-FFF2-40B4-BE49-F238E27FC236}">
                    <a16:creationId xmlns:a16="http://schemas.microsoft.com/office/drawing/2014/main" id="{72838882-37C0-2514-1974-FD44C342441C}"/>
                  </a:ext>
                </a:extLst>
              </p:cNvPr>
              <p:cNvSpPr>
                <a:spLocks noChangeShapeType="1"/>
              </p:cNvSpPr>
              <p:nvPr/>
            </p:nvSpPr>
            <p:spPr bwMode="auto">
              <a:xfrm flipH="1" flipV="1">
                <a:off x="2658" y="917"/>
                <a:ext cx="21" cy="2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4" name="Line 27">
                <a:extLst>
                  <a:ext uri="{FF2B5EF4-FFF2-40B4-BE49-F238E27FC236}">
                    <a16:creationId xmlns:a16="http://schemas.microsoft.com/office/drawing/2014/main" id="{E13C151A-23DC-7B16-2F3F-1C0995A9ABDE}"/>
                  </a:ext>
                </a:extLst>
              </p:cNvPr>
              <p:cNvSpPr>
                <a:spLocks noChangeShapeType="1"/>
              </p:cNvSpPr>
              <p:nvPr/>
            </p:nvSpPr>
            <p:spPr bwMode="auto">
              <a:xfrm flipH="1" flipV="1">
                <a:off x="2637" y="893"/>
                <a:ext cx="21"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5" name="Line 28">
                <a:extLst>
                  <a:ext uri="{FF2B5EF4-FFF2-40B4-BE49-F238E27FC236}">
                    <a16:creationId xmlns:a16="http://schemas.microsoft.com/office/drawing/2014/main" id="{1A7C7BD9-7712-195D-6060-C2B43DCA22D2}"/>
                  </a:ext>
                </a:extLst>
              </p:cNvPr>
              <p:cNvSpPr>
                <a:spLocks noChangeShapeType="1"/>
              </p:cNvSpPr>
              <p:nvPr/>
            </p:nvSpPr>
            <p:spPr bwMode="auto">
              <a:xfrm flipH="1" flipV="1">
                <a:off x="2615" y="871"/>
                <a:ext cx="22"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6" name="Line 29">
                <a:extLst>
                  <a:ext uri="{FF2B5EF4-FFF2-40B4-BE49-F238E27FC236}">
                    <a16:creationId xmlns:a16="http://schemas.microsoft.com/office/drawing/2014/main" id="{39AEADAE-A851-9A1C-B580-FC1435C9970A}"/>
                  </a:ext>
                </a:extLst>
              </p:cNvPr>
              <p:cNvSpPr>
                <a:spLocks noChangeShapeType="1"/>
              </p:cNvSpPr>
              <p:nvPr/>
            </p:nvSpPr>
            <p:spPr bwMode="auto">
              <a:xfrm flipH="1" flipV="1">
                <a:off x="2591" y="850"/>
                <a:ext cx="24" cy="2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7" name="Line 30">
                <a:extLst>
                  <a:ext uri="{FF2B5EF4-FFF2-40B4-BE49-F238E27FC236}">
                    <a16:creationId xmlns:a16="http://schemas.microsoft.com/office/drawing/2014/main" id="{77273257-5D82-18CD-622C-5584101C0F27}"/>
                  </a:ext>
                </a:extLst>
              </p:cNvPr>
              <p:cNvSpPr>
                <a:spLocks noChangeShapeType="1"/>
              </p:cNvSpPr>
              <p:nvPr/>
            </p:nvSpPr>
            <p:spPr bwMode="auto">
              <a:xfrm flipH="1" flipV="1">
                <a:off x="2568" y="829"/>
                <a:ext cx="23" cy="2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8" name="Line 31">
                <a:extLst>
                  <a:ext uri="{FF2B5EF4-FFF2-40B4-BE49-F238E27FC236}">
                    <a16:creationId xmlns:a16="http://schemas.microsoft.com/office/drawing/2014/main" id="{19FDA96E-6F16-ABF1-F4A3-23F202B0D0FC}"/>
                  </a:ext>
                </a:extLst>
              </p:cNvPr>
              <p:cNvSpPr>
                <a:spLocks noChangeShapeType="1"/>
              </p:cNvSpPr>
              <p:nvPr/>
            </p:nvSpPr>
            <p:spPr bwMode="auto">
              <a:xfrm flipH="1" flipV="1">
                <a:off x="2543" y="809"/>
                <a:ext cx="25"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99" name="Line 32">
                <a:extLst>
                  <a:ext uri="{FF2B5EF4-FFF2-40B4-BE49-F238E27FC236}">
                    <a16:creationId xmlns:a16="http://schemas.microsoft.com/office/drawing/2014/main" id="{6B23343F-9489-EAFB-3067-05FFA1E94D75}"/>
                  </a:ext>
                </a:extLst>
              </p:cNvPr>
              <p:cNvSpPr>
                <a:spLocks noChangeShapeType="1"/>
              </p:cNvSpPr>
              <p:nvPr/>
            </p:nvSpPr>
            <p:spPr bwMode="auto">
              <a:xfrm flipH="1" flipV="1">
                <a:off x="2518" y="790"/>
                <a:ext cx="25" cy="1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0" name="Line 33">
                <a:extLst>
                  <a:ext uri="{FF2B5EF4-FFF2-40B4-BE49-F238E27FC236}">
                    <a16:creationId xmlns:a16="http://schemas.microsoft.com/office/drawing/2014/main" id="{D77D5E7F-32A3-3DF6-D664-BCECD4F3C43F}"/>
                  </a:ext>
                </a:extLst>
              </p:cNvPr>
              <p:cNvSpPr>
                <a:spLocks noChangeShapeType="1"/>
              </p:cNvSpPr>
              <p:nvPr/>
            </p:nvSpPr>
            <p:spPr bwMode="auto">
              <a:xfrm flipH="1" flipV="1">
                <a:off x="2493" y="772"/>
                <a:ext cx="25" cy="1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1" name="Line 34">
                <a:extLst>
                  <a:ext uri="{FF2B5EF4-FFF2-40B4-BE49-F238E27FC236}">
                    <a16:creationId xmlns:a16="http://schemas.microsoft.com/office/drawing/2014/main" id="{5455CCBD-D9DB-5485-B3B6-48B1680C1E79}"/>
                  </a:ext>
                </a:extLst>
              </p:cNvPr>
              <p:cNvSpPr>
                <a:spLocks noChangeShapeType="1"/>
              </p:cNvSpPr>
              <p:nvPr/>
            </p:nvSpPr>
            <p:spPr bwMode="auto">
              <a:xfrm flipH="1" flipV="1">
                <a:off x="2466" y="755"/>
                <a:ext cx="27" cy="1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2" name="Line 35">
                <a:extLst>
                  <a:ext uri="{FF2B5EF4-FFF2-40B4-BE49-F238E27FC236}">
                    <a16:creationId xmlns:a16="http://schemas.microsoft.com/office/drawing/2014/main" id="{AB465243-5875-C509-8AAB-4260DC03624C}"/>
                  </a:ext>
                </a:extLst>
              </p:cNvPr>
              <p:cNvSpPr>
                <a:spLocks noChangeShapeType="1"/>
              </p:cNvSpPr>
              <p:nvPr/>
            </p:nvSpPr>
            <p:spPr bwMode="auto">
              <a:xfrm flipH="1" flipV="1">
                <a:off x="2439" y="739"/>
                <a:ext cx="27"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3" name="Line 36">
                <a:extLst>
                  <a:ext uri="{FF2B5EF4-FFF2-40B4-BE49-F238E27FC236}">
                    <a16:creationId xmlns:a16="http://schemas.microsoft.com/office/drawing/2014/main" id="{381FBFC0-F5F2-75D5-0FB0-4C0DC2748E54}"/>
                  </a:ext>
                </a:extLst>
              </p:cNvPr>
              <p:cNvSpPr>
                <a:spLocks noChangeShapeType="1"/>
              </p:cNvSpPr>
              <p:nvPr/>
            </p:nvSpPr>
            <p:spPr bwMode="auto">
              <a:xfrm flipH="1" flipV="1">
                <a:off x="2411" y="724"/>
                <a:ext cx="28" cy="1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4" name="Line 37">
                <a:extLst>
                  <a:ext uri="{FF2B5EF4-FFF2-40B4-BE49-F238E27FC236}">
                    <a16:creationId xmlns:a16="http://schemas.microsoft.com/office/drawing/2014/main" id="{C8216972-694F-A385-CF13-63BD09ED103B}"/>
                  </a:ext>
                </a:extLst>
              </p:cNvPr>
              <p:cNvSpPr>
                <a:spLocks noChangeShapeType="1"/>
              </p:cNvSpPr>
              <p:nvPr/>
            </p:nvSpPr>
            <p:spPr bwMode="auto">
              <a:xfrm flipH="1" flipV="1">
                <a:off x="2384" y="709"/>
                <a:ext cx="27" cy="1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5" name="Line 38">
                <a:extLst>
                  <a:ext uri="{FF2B5EF4-FFF2-40B4-BE49-F238E27FC236}">
                    <a16:creationId xmlns:a16="http://schemas.microsoft.com/office/drawing/2014/main" id="{9F62A938-D455-C959-0AF0-E4BE26748A71}"/>
                  </a:ext>
                </a:extLst>
              </p:cNvPr>
              <p:cNvSpPr>
                <a:spLocks noChangeShapeType="1"/>
              </p:cNvSpPr>
              <p:nvPr/>
            </p:nvSpPr>
            <p:spPr bwMode="auto">
              <a:xfrm flipH="1" flipV="1">
                <a:off x="2355" y="696"/>
                <a:ext cx="29"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6" name="Line 39">
                <a:extLst>
                  <a:ext uri="{FF2B5EF4-FFF2-40B4-BE49-F238E27FC236}">
                    <a16:creationId xmlns:a16="http://schemas.microsoft.com/office/drawing/2014/main" id="{83655509-F6F5-AA44-47C6-4B887EA86230}"/>
                  </a:ext>
                </a:extLst>
              </p:cNvPr>
              <p:cNvSpPr>
                <a:spLocks noChangeShapeType="1"/>
              </p:cNvSpPr>
              <p:nvPr/>
            </p:nvSpPr>
            <p:spPr bwMode="auto">
              <a:xfrm flipH="1" flipV="1">
                <a:off x="2326" y="684"/>
                <a:ext cx="29" cy="1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7" name="Line 40">
                <a:extLst>
                  <a:ext uri="{FF2B5EF4-FFF2-40B4-BE49-F238E27FC236}">
                    <a16:creationId xmlns:a16="http://schemas.microsoft.com/office/drawing/2014/main" id="{64140CB2-0B59-53E9-93D9-E30CAC2C64C3}"/>
                  </a:ext>
                </a:extLst>
              </p:cNvPr>
              <p:cNvSpPr>
                <a:spLocks noChangeShapeType="1"/>
              </p:cNvSpPr>
              <p:nvPr/>
            </p:nvSpPr>
            <p:spPr bwMode="auto">
              <a:xfrm flipH="1" flipV="1">
                <a:off x="2296" y="672"/>
                <a:ext cx="30" cy="1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8" name="Line 41">
                <a:extLst>
                  <a:ext uri="{FF2B5EF4-FFF2-40B4-BE49-F238E27FC236}">
                    <a16:creationId xmlns:a16="http://schemas.microsoft.com/office/drawing/2014/main" id="{A6D8A56F-ADE7-F28A-3AD7-E29FC3AF4712}"/>
                  </a:ext>
                </a:extLst>
              </p:cNvPr>
              <p:cNvSpPr>
                <a:spLocks noChangeShapeType="1"/>
              </p:cNvSpPr>
              <p:nvPr/>
            </p:nvSpPr>
            <p:spPr bwMode="auto">
              <a:xfrm flipH="1" flipV="1">
                <a:off x="2267" y="662"/>
                <a:ext cx="29" cy="1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09" name="Line 42">
                <a:extLst>
                  <a:ext uri="{FF2B5EF4-FFF2-40B4-BE49-F238E27FC236}">
                    <a16:creationId xmlns:a16="http://schemas.microsoft.com/office/drawing/2014/main" id="{5D9FE549-8F03-76F1-96DC-407885F61362}"/>
                  </a:ext>
                </a:extLst>
              </p:cNvPr>
              <p:cNvSpPr>
                <a:spLocks noChangeShapeType="1"/>
              </p:cNvSpPr>
              <p:nvPr/>
            </p:nvSpPr>
            <p:spPr bwMode="auto">
              <a:xfrm flipH="1" flipV="1">
                <a:off x="2237" y="653"/>
                <a:ext cx="30" cy="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0" name="Line 43">
                <a:extLst>
                  <a:ext uri="{FF2B5EF4-FFF2-40B4-BE49-F238E27FC236}">
                    <a16:creationId xmlns:a16="http://schemas.microsoft.com/office/drawing/2014/main" id="{161D1568-35AB-A30D-3419-9897D9A78B80}"/>
                  </a:ext>
                </a:extLst>
              </p:cNvPr>
              <p:cNvSpPr>
                <a:spLocks noChangeShapeType="1"/>
              </p:cNvSpPr>
              <p:nvPr/>
            </p:nvSpPr>
            <p:spPr bwMode="auto">
              <a:xfrm flipH="1" flipV="1">
                <a:off x="2206" y="645"/>
                <a:ext cx="31"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1" name="Line 44">
                <a:extLst>
                  <a:ext uri="{FF2B5EF4-FFF2-40B4-BE49-F238E27FC236}">
                    <a16:creationId xmlns:a16="http://schemas.microsoft.com/office/drawing/2014/main" id="{55DB760E-EF76-24DA-7232-5AE3B3CC4CB2}"/>
                  </a:ext>
                </a:extLst>
              </p:cNvPr>
              <p:cNvSpPr>
                <a:spLocks noChangeShapeType="1"/>
              </p:cNvSpPr>
              <p:nvPr/>
            </p:nvSpPr>
            <p:spPr bwMode="auto">
              <a:xfrm flipH="1" flipV="1">
                <a:off x="2176" y="638"/>
                <a:ext cx="30" cy="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2" name="Line 45">
                <a:extLst>
                  <a:ext uri="{FF2B5EF4-FFF2-40B4-BE49-F238E27FC236}">
                    <a16:creationId xmlns:a16="http://schemas.microsoft.com/office/drawing/2014/main" id="{534696D0-20AF-A8B9-37C6-9CE353CD8AC0}"/>
                  </a:ext>
                </a:extLst>
              </p:cNvPr>
              <p:cNvSpPr>
                <a:spLocks noChangeShapeType="1"/>
              </p:cNvSpPr>
              <p:nvPr/>
            </p:nvSpPr>
            <p:spPr bwMode="auto">
              <a:xfrm flipH="1" flipV="1">
                <a:off x="2145" y="632"/>
                <a:ext cx="31" cy="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3" name="Line 46">
                <a:extLst>
                  <a:ext uri="{FF2B5EF4-FFF2-40B4-BE49-F238E27FC236}">
                    <a16:creationId xmlns:a16="http://schemas.microsoft.com/office/drawing/2014/main" id="{0C501CB3-25C3-42DA-7482-CDC07778F380}"/>
                  </a:ext>
                </a:extLst>
              </p:cNvPr>
              <p:cNvSpPr>
                <a:spLocks noChangeShapeType="1"/>
              </p:cNvSpPr>
              <p:nvPr/>
            </p:nvSpPr>
            <p:spPr bwMode="auto">
              <a:xfrm flipH="1" flipV="1">
                <a:off x="2114" y="627"/>
                <a:ext cx="31" cy="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4" name="Line 47">
                <a:extLst>
                  <a:ext uri="{FF2B5EF4-FFF2-40B4-BE49-F238E27FC236}">
                    <a16:creationId xmlns:a16="http://schemas.microsoft.com/office/drawing/2014/main" id="{3704F80F-C769-7C6F-E414-21ED7AF035F5}"/>
                  </a:ext>
                </a:extLst>
              </p:cNvPr>
              <p:cNvSpPr>
                <a:spLocks noChangeShapeType="1"/>
              </p:cNvSpPr>
              <p:nvPr/>
            </p:nvSpPr>
            <p:spPr bwMode="auto">
              <a:xfrm flipH="1" flipV="1">
                <a:off x="2082" y="623"/>
                <a:ext cx="32" cy="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5" name="Line 48">
                <a:extLst>
                  <a:ext uri="{FF2B5EF4-FFF2-40B4-BE49-F238E27FC236}">
                    <a16:creationId xmlns:a16="http://schemas.microsoft.com/office/drawing/2014/main" id="{A17BB232-B1FE-5732-90D0-70EECBFB5527}"/>
                  </a:ext>
                </a:extLst>
              </p:cNvPr>
              <p:cNvSpPr>
                <a:spLocks noChangeShapeType="1"/>
              </p:cNvSpPr>
              <p:nvPr/>
            </p:nvSpPr>
            <p:spPr bwMode="auto">
              <a:xfrm flipH="1" flipV="1">
                <a:off x="2051" y="620"/>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6" name="Line 49">
                <a:extLst>
                  <a:ext uri="{FF2B5EF4-FFF2-40B4-BE49-F238E27FC236}">
                    <a16:creationId xmlns:a16="http://schemas.microsoft.com/office/drawing/2014/main" id="{010FFAB1-6E58-14AB-BD7F-7D3D0E5DC8F2}"/>
                  </a:ext>
                </a:extLst>
              </p:cNvPr>
              <p:cNvSpPr>
                <a:spLocks noChangeShapeType="1"/>
              </p:cNvSpPr>
              <p:nvPr/>
            </p:nvSpPr>
            <p:spPr bwMode="auto">
              <a:xfrm flipH="1" flipV="1">
                <a:off x="2020" y="619"/>
                <a:ext cx="31" cy="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7" name="Line 50">
                <a:extLst>
                  <a:ext uri="{FF2B5EF4-FFF2-40B4-BE49-F238E27FC236}">
                    <a16:creationId xmlns:a16="http://schemas.microsoft.com/office/drawing/2014/main" id="{14871A3B-8E8B-6C33-AF54-E16AD94D97D9}"/>
                  </a:ext>
                </a:extLst>
              </p:cNvPr>
              <p:cNvSpPr>
                <a:spLocks noChangeShapeType="1"/>
              </p:cNvSpPr>
              <p:nvPr/>
            </p:nvSpPr>
            <p:spPr bwMode="auto">
              <a:xfrm flipH="1" flipV="1">
                <a:off x="1988" y="618"/>
                <a:ext cx="32" cy="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8" name="Line 51">
                <a:extLst>
                  <a:ext uri="{FF2B5EF4-FFF2-40B4-BE49-F238E27FC236}">
                    <a16:creationId xmlns:a16="http://schemas.microsoft.com/office/drawing/2014/main" id="{A41A7318-3353-78E1-D9DA-77D4320C50AB}"/>
                  </a:ext>
                </a:extLst>
              </p:cNvPr>
              <p:cNvSpPr>
                <a:spLocks noChangeShapeType="1"/>
              </p:cNvSpPr>
              <p:nvPr/>
            </p:nvSpPr>
            <p:spPr bwMode="auto">
              <a:xfrm flipH="1">
                <a:off x="1957" y="618"/>
                <a:ext cx="31" cy="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19" name="Line 52">
                <a:extLst>
                  <a:ext uri="{FF2B5EF4-FFF2-40B4-BE49-F238E27FC236}">
                    <a16:creationId xmlns:a16="http://schemas.microsoft.com/office/drawing/2014/main" id="{C967DBC2-79BB-E152-971D-C57CFF5706AC}"/>
                  </a:ext>
                </a:extLst>
              </p:cNvPr>
              <p:cNvSpPr>
                <a:spLocks noChangeShapeType="1"/>
              </p:cNvSpPr>
              <p:nvPr/>
            </p:nvSpPr>
            <p:spPr bwMode="auto">
              <a:xfrm flipH="1">
                <a:off x="1925" y="619"/>
                <a:ext cx="32" cy="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0" name="Line 53">
                <a:extLst>
                  <a:ext uri="{FF2B5EF4-FFF2-40B4-BE49-F238E27FC236}">
                    <a16:creationId xmlns:a16="http://schemas.microsoft.com/office/drawing/2014/main" id="{B467172D-4F85-07AC-37BA-24484E050A69}"/>
                  </a:ext>
                </a:extLst>
              </p:cNvPr>
              <p:cNvSpPr>
                <a:spLocks noChangeShapeType="1"/>
              </p:cNvSpPr>
              <p:nvPr/>
            </p:nvSpPr>
            <p:spPr bwMode="auto">
              <a:xfrm flipH="1">
                <a:off x="1894" y="620"/>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1" name="Line 54">
                <a:extLst>
                  <a:ext uri="{FF2B5EF4-FFF2-40B4-BE49-F238E27FC236}">
                    <a16:creationId xmlns:a16="http://schemas.microsoft.com/office/drawing/2014/main" id="{16CF48FA-E7CB-B801-C560-72FD822DCA88}"/>
                  </a:ext>
                </a:extLst>
              </p:cNvPr>
              <p:cNvSpPr>
                <a:spLocks noChangeShapeType="1"/>
              </p:cNvSpPr>
              <p:nvPr/>
            </p:nvSpPr>
            <p:spPr bwMode="auto">
              <a:xfrm flipH="1">
                <a:off x="1863" y="623"/>
                <a:ext cx="31" cy="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2" name="Line 55">
                <a:extLst>
                  <a:ext uri="{FF2B5EF4-FFF2-40B4-BE49-F238E27FC236}">
                    <a16:creationId xmlns:a16="http://schemas.microsoft.com/office/drawing/2014/main" id="{B1274A34-D2D2-E8F7-16FD-ECC97A4454AD}"/>
                  </a:ext>
                </a:extLst>
              </p:cNvPr>
              <p:cNvSpPr>
                <a:spLocks noChangeShapeType="1"/>
              </p:cNvSpPr>
              <p:nvPr/>
            </p:nvSpPr>
            <p:spPr bwMode="auto">
              <a:xfrm flipH="1">
                <a:off x="1832" y="627"/>
                <a:ext cx="31" cy="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3" name="Line 56">
                <a:extLst>
                  <a:ext uri="{FF2B5EF4-FFF2-40B4-BE49-F238E27FC236}">
                    <a16:creationId xmlns:a16="http://schemas.microsoft.com/office/drawing/2014/main" id="{A8322785-273C-F9A4-FB34-8A7A4D9D1D76}"/>
                  </a:ext>
                </a:extLst>
              </p:cNvPr>
              <p:cNvSpPr>
                <a:spLocks noChangeShapeType="1"/>
              </p:cNvSpPr>
              <p:nvPr/>
            </p:nvSpPr>
            <p:spPr bwMode="auto">
              <a:xfrm flipH="1">
                <a:off x="1801" y="632"/>
                <a:ext cx="31" cy="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4" name="Line 57">
                <a:extLst>
                  <a:ext uri="{FF2B5EF4-FFF2-40B4-BE49-F238E27FC236}">
                    <a16:creationId xmlns:a16="http://schemas.microsoft.com/office/drawing/2014/main" id="{54445360-FF0C-B18C-DD45-1150F9A7D4C3}"/>
                  </a:ext>
                </a:extLst>
              </p:cNvPr>
              <p:cNvSpPr>
                <a:spLocks noChangeShapeType="1"/>
              </p:cNvSpPr>
              <p:nvPr/>
            </p:nvSpPr>
            <p:spPr bwMode="auto">
              <a:xfrm flipH="1">
                <a:off x="1770" y="638"/>
                <a:ext cx="31" cy="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5" name="Line 58">
                <a:extLst>
                  <a:ext uri="{FF2B5EF4-FFF2-40B4-BE49-F238E27FC236}">
                    <a16:creationId xmlns:a16="http://schemas.microsoft.com/office/drawing/2014/main" id="{2EE1ECA9-FB15-02E5-03D4-7BB18F476D2C}"/>
                  </a:ext>
                </a:extLst>
              </p:cNvPr>
              <p:cNvSpPr>
                <a:spLocks noChangeShapeType="1"/>
              </p:cNvSpPr>
              <p:nvPr/>
            </p:nvSpPr>
            <p:spPr bwMode="auto">
              <a:xfrm flipH="1">
                <a:off x="1740" y="645"/>
                <a:ext cx="30"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6" name="Line 59">
                <a:extLst>
                  <a:ext uri="{FF2B5EF4-FFF2-40B4-BE49-F238E27FC236}">
                    <a16:creationId xmlns:a16="http://schemas.microsoft.com/office/drawing/2014/main" id="{4BE16B53-4230-FDE2-9430-8039875E8234}"/>
                  </a:ext>
                </a:extLst>
              </p:cNvPr>
              <p:cNvSpPr>
                <a:spLocks noChangeShapeType="1"/>
              </p:cNvSpPr>
              <p:nvPr/>
            </p:nvSpPr>
            <p:spPr bwMode="auto">
              <a:xfrm flipH="1">
                <a:off x="1710" y="653"/>
                <a:ext cx="30" cy="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7" name="Line 60">
                <a:extLst>
                  <a:ext uri="{FF2B5EF4-FFF2-40B4-BE49-F238E27FC236}">
                    <a16:creationId xmlns:a16="http://schemas.microsoft.com/office/drawing/2014/main" id="{C914B34D-BC3D-FE41-50B3-DB8D6C0862F1}"/>
                  </a:ext>
                </a:extLst>
              </p:cNvPr>
              <p:cNvSpPr>
                <a:spLocks noChangeShapeType="1"/>
              </p:cNvSpPr>
              <p:nvPr/>
            </p:nvSpPr>
            <p:spPr bwMode="auto">
              <a:xfrm flipH="1">
                <a:off x="1680" y="662"/>
                <a:ext cx="30" cy="1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8" name="Line 61">
                <a:extLst>
                  <a:ext uri="{FF2B5EF4-FFF2-40B4-BE49-F238E27FC236}">
                    <a16:creationId xmlns:a16="http://schemas.microsoft.com/office/drawing/2014/main" id="{41C9A1C8-5EEC-515E-6EF3-ED29F7A8C4D7}"/>
                  </a:ext>
                </a:extLst>
              </p:cNvPr>
              <p:cNvSpPr>
                <a:spLocks noChangeShapeType="1"/>
              </p:cNvSpPr>
              <p:nvPr/>
            </p:nvSpPr>
            <p:spPr bwMode="auto">
              <a:xfrm flipH="1">
                <a:off x="1650" y="672"/>
                <a:ext cx="30" cy="1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29" name="Line 62">
                <a:extLst>
                  <a:ext uri="{FF2B5EF4-FFF2-40B4-BE49-F238E27FC236}">
                    <a16:creationId xmlns:a16="http://schemas.microsoft.com/office/drawing/2014/main" id="{3248A4F9-E4C9-9AC0-83C7-0E4FB7D77B83}"/>
                  </a:ext>
                </a:extLst>
              </p:cNvPr>
              <p:cNvSpPr>
                <a:spLocks noChangeShapeType="1"/>
              </p:cNvSpPr>
              <p:nvPr/>
            </p:nvSpPr>
            <p:spPr bwMode="auto">
              <a:xfrm flipH="1">
                <a:off x="1621" y="684"/>
                <a:ext cx="29" cy="1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0" name="Line 63">
                <a:extLst>
                  <a:ext uri="{FF2B5EF4-FFF2-40B4-BE49-F238E27FC236}">
                    <a16:creationId xmlns:a16="http://schemas.microsoft.com/office/drawing/2014/main" id="{EF5214D1-DB3A-F637-D005-F818184F7C35}"/>
                  </a:ext>
                </a:extLst>
              </p:cNvPr>
              <p:cNvSpPr>
                <a:spLocks noChangeShapeType="1"/>
              </p:cNvSpPr>
              <p:nvPr/>
            </p:nvSpPr>
            <p:spPr bwMode="auto">
              <a:xfrm flipH="1">
                <a:off x="1593" y="696"/>
                <a:ext cx="28"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1" name="Line 64">
                <a:extLst>
                  <a:ext uri="{FF2B5EF4-FFF2-40B4-BE49-F238E27FC236}">
                    <a16:creationId xmlns:a16="http://schemas.microsoft.com/office/drawing/2014/main" id="{B410F4EC-6DAF-EE47-8D40-39D6F4C634B9}"/>
                  </a:ext>
                </a:extLst>
              </p:cNvPr>
              <p:cNvSpPr>
                <a:spLocks noChangeShapeType="1"/>
              </p:cNvSpPr>
              <p:nvPr/>
            </p:nvSpPr>
            <p:spPr bwMode="auto">
              <a:xfrm flipH="1">
                <a:off x="1565" y="709"/>
                <a:ext cx="28" cy="1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2" name="Line 65">
                <a:extLst>
                  <a:ext uri="{FF2B5EF4-FFF2-40B4-BE49-F238E27FC236}">
                    <a16:creationId xmlns:a16="http://schemas.microsoft.com/office/drawing/2014/main" id="{D8861F3B-BF94-53FE-63B9-3D99924E4AC3}"/>
                  </a:ext>
                </a:extLst>
              </p:cNvPr>
              <p:cNvSpPr>
                <a:spLocks noChangeShapeType="1"/>
              </p:cNvSpPr>
              <p:nvPr/>
            </p:nvSpPr>
            <p:spPr bwMode="auto">
              <a:xfrm flipH="1">
                <a:off x="1537" y="724"/>
                <a:ext cx="28" cy="1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3" name="Line 66">
                <a:extLst>
                  <a:ext uri="{FF2B5EF4-FFF2-40B4-BE49-F238E27FC236}">
                    <a16:creationId xmlns:a16="http://schemas.microsoft.com/office/drawing/2014/main" id="{4FCD05FE-B719-4FB0-EB9F-A6B9F328F361}"/>
                  </a:ext>
                </a:extLst>
              </p:cNvPr>
              <p:cNvSpPr>
                <a:spLocks noChangeShapeType="1"/>
              </p:cNvSpPr>
              <p:nvPr/>
            </p:nvSpPr>
            <p:spPr bwMode="auto">
              <a:xfrm flipH="1">
                <a:off x="1511" y="739"/>
                <a:ext cx="26"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4" name="Line 67">
                <a:extLst>
                  <a:ext uri="{FF2B5EF4-FFF2-40B4-BE49-F238E27FC236}">
                    <a16:creationId xmlns:a16="http://schemas.microsoft.com/office/drawing/2014/main" id="{151F05C5-DCB7-B8A9-ADAD-C5CF6DC4545A}"/>
                  </a:ext>
                </a:extLst>
              </p:cNvPr>
              <p:cNvSpPr>
                <a:spLocks noChangeShapeType="1"/>
              </p:cNvSpPr>
              <p:nvPr/>
            </p:nvSpPr>
            <p:spPr bwMode="auto">
              <a:xfrm flipH="1">
                <a:off x="1484" y="755"/>
                <a:ext cx="27" cy="1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5" name="Line 68">
                <a:extLst>
                  <a:ext uri="{FF2B5EF4-FFF2-40B4-BE49-F238E27FC236}">
                    <a16:creationId xmlns:a16="http://schemas.microsoft.com/office/drawing/2014/main" id="{E291BCF6-C382-D69F-951A-1E30E6A168F0}"/>
                  </a:ext>
                </a:extLst>
              </p:cNvPr>
              <p:cNvSpPr>
                <a:spLocks noChangeShapeType="1"/>
              </p:cNvSpPr>
              <p:nvPr/>
            </p:nvSpPr>
            <p:spPr bwMode="auto">
              <a:xfrm flipH="1">
                <a:off x="1458" y="772"/>
                <a:ext cx="26" cy="1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6" name="Line 69">
                <a:extLst>
                  <a:ext uri="{FF2B5EF4-FFF2-40B4-BE49-F238E27FC236}">
                    <a16:creationId xmlns:a16="http://schemas.microsoft.com/office/drawing/2014/main" id="{B5BB5DDD-C85B-8F9E-A6F3-45F577D9A704}"/>
                  </a:ext>
                </a:extLst>
              </p:cNvPr>
              <p:cNvSpPr>
                <a:spLocks noChangeShapeType="1"/>
              </p:cNvSpPr>
              <p:nvPr/>
            </p:nvSpPr>
            <p:spPr bwMode="auto">
              <a:xfrm flipH="1">
                <a:off x="1433" y="790"/>
                <a:ext cx="25" cy="1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7" name="Line 70">
                <a:extLst>
                  <a:ext uri="{FF2B5EF4-FFF2-40B4-BE49-F238E27FC236}">
                    <a16:creationId xmlns:a16="http://schemas.microsoft.com/office/drawing/2014/main" id="{AB0209E6-3EC9-FA12-926D-889D6AD635DB}"/>
                  </a:ext>
                </a:extLst>
              </p:cNvPr>
              <p:cNvSpPr>
                <a:spLocks noChangeShapeType="1"/>
              </p:cNvSpPr>
              <p:nvPr/>
            </p:nvSpPr>
            <p:spPr bwMode="auto">
              <a:xfrm flipH="1">
                <a:off x="1409" y="809"/>
                <a:ext cx="24"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8" name="Line 71">
                <a:extLst>
                  <a:ext uri="{FF2B5EF4-FFF2-40B4-BE49-F238E27FC236}">
                    <a16:creationId xmlns:a16="http://schemas.microsoft.com/office/drawing/2014/main" id="{AC67B1B8-2BE6-0492-AB85-3EE3E5FE4F3B}"/>
                  </a:ext>
                </a:extLst>
              </p:cNvPr>
              <p:cNvSpPr>
                <a:spLocks noChangeShapeType="1"/>
              </p:cNvSpPr>
              <p:nvPr/>
            </p:nvSpPr>
            <p:spPr bwMode="auto">
              <a:xfrm flipH="1">
                <a:off x="1385" y="829"/>
                <a:ext cx="24" cy="2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39" name="Line 72">
                <a:extLst>
                  <a:ext uri="{FF2B5EF4-FFF2-40B4-BE49-F238E27FC236}">
                    <a16:creationId xmlns:a16="http://schemas.microsoft.com/office/drawing/2014/main" id="{BD62016F-24F5-33A3-22B7-10820DC5E62C}"/>
                  </a:ext>
                </a:extLst>
              </p:cNvPr>
              <p:cNvSpPr>
                <a:spLocks noChangeShapeType="1"/>
              </p:cNvSpPr>
              <p:nvPr/>
            </p:nvSpPr>
            <p:spPr bwMode="auto">
              <a:xfrm flipH="1">
                <a:off x="1362" y="850"/>
                <a:ext cx="23" cy="2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0" name="Line 73">
                <a:extLst>
                  <a:ext uri="{FF2B5EF4-FFF2-40B4-BE49-F238E27FC236}">
                    <a16:creationId xmlns:a16="http://schemas.microsoft.com/office/drawing/2014/main" id="{493A1669-73B5-8DDD-BAD4-CA5BAEDC778A}"/>
                  </a:ext>
                </a:extLst>
              </p:cNvPr>
              <p:cNvSpPr>
                <a:spLocks noChangeShapeType="1"/>
              </p:cNvSpPr>
              <p:nvPr/>
            </p:nvSpPr>
            <p:spPr bwMode="auto">
              <a:xfrm flipH="1">
                <a:off x="1340" y="871"/>
                <a:ext cx="22"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1" name="Line 74">
                <a:extLst>
                  <a:ext uri="{FF2B5EF4-FFF2-40B4-BE49-F238E27FC236}">
                    <a16:creationId xmlns:a16="http://schemas.microsoft.com/office/drawing/2014/main" id="{B15FCE16-07E8-77D6-DA34-843A00B3839D}"/>
                  </a:ext>
                </a:extLst>
              </p:cNvPr>
              <p:cNvSpPr>
                <a:spLocks noChangeShapeType="1"/>
              </p:cNvSpPr>
              <p:nvPr/>
            </p:nvSpPr>
            <p:spPr bwMode="auto">
              <a:xfrm flipH="1">
                <a:off x="1318" y="893"/>
                <a:ext cx="22"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2" name="Line 75">
                <a:extLst>
                  <a:ext uri="{FF2B5EF4-FFF2-40B4-BE49-F238E27FC236}">
                    <a16:creationId xmlns:a16="http://schemas.microsoft.com/office/drawing/2014/main" id="{9FFE7ADD-303A-7061-42F8-742D80C8C058}"/>
                  </a:ext>
                </a:extLst>
              </p:cNvPr>
              <p:cNvSpPr>
                <a:spLocks noChangeShapeType="1"/>
              </p:cNvSpPr>
              <p:nvPr/>
            </p:nvSpPr>
            <p:spPr bwMode="auto">
              <a:xfrm flipH="1">
                <a:off x="1298" y="917"/>
                <a:ext cx="20" cy="2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3" name="Line 76">
                <a:extLst>
                  <a:ext uri="{FF2B5EF4-FFF2-40B4-BE49-F238E27FC236}">
                    <a16:creationId xmlns:a16="http://schemas.microsoft.com/office/drawing/2014/main" id="{64C0E729-FA9D-9A7D-46D8-EAF774B32D96}"/>
                  </a:ext>
                </a:extLst>
              </p:cNvPr>
              <p:cNvSpPr>
                <a:spLocks noChangeShapeType="1"/>
              </p:cNvSpPr>
              <p:nvPr/>
            </p:nvSpPr>
            <p:spPr bwMode="auto">
              <a:xfrm flipH="1">
                <a:off x="1278" y="940"/>
                <a:ext cx="20"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4" name="Line 77">
                <a:extLst>
                  <a:ext uri="{FF2B5EF4-FFF2-40B4-BE49-F238E27FC236}">
                    <a16:creationId xmlns:a16="http://schemas.microsoft.com/office/drawing/2014/main" id="{57753E1C-B8C9-6DC1-B064-6435EE44F8F1}"/>
                  </a:ext>
                </a:extLst>
              </p:cNvPr>
              <p:cNvSpPr>
                <a:spLocks noChangeShapeType="1"/>
              </p:cNvSpPr>
              <p:nvPr/>
            </p:nvSpPr>
            <p:spPr bwMode="auto">
              <a:xfrm flipH="1">
                <a:off x="1259" y="965"/>
                <a:ext cx="19"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5" name="Line 78">
                <a:extLst>
                  <a:ext uri="{FF2B5EF4-FFF2-40B4-BE49-F238E27FC236}">
                    <a16:creationId xmlns:a16="http://schemas.microsoft.com/office/drawing/2014/main" id="{A1686BFA-BBCE-FCBA-B5FA-55C6B298A562}"/>
                  </a:ext>
                </a:extLst>
              </p:cNvPr>
              <p:cNvSpPr>
                <a:spLocks noChangeShapeType="1"/>
              </p:cNvSpPr>
              <p:nvPr/>
            </p:nvSpPr>
            <p:spPr bwMode="auto">
              <a:xfrm flipH="1">
                <a:off x="1241" y="990"/>
                <a:ext cx="18"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6" name="Line 79">
                <a:extLst>
                  <a:ext uri="{FF2B5EF4-FFF2-40B4-BE49-F238E27FC236}">
                    <a16:creationId xmlns:a16="http://schemas.microsoft.com/office/drawing/2014/main" id="{CDFECC70-8504-7CF6-493F-3590E7C5021B}"/>
                  </a:ext>
                </a:extLst>
              </p:cNvPr>
              <p:cNvSpPr>
                <a:spLocks noChangeShapeType="1"/>
              </p:cNvSpPr>
              <p:nvPr/>
            </p:nvSpPr>
            <p:spPr bwMode="auto">
              <a:xfrm flipH="1">
                <a:off x="1224" y="1016"/>
                <a:ext cx="17"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7" name="Line 80">
                <a:extLst>
                  <a:ext uri="{FF2B5EF4-FFF2-40B4-BE49-F238E27FC236}">
                    <a16:creationId xmlns:a16="http://schemas.microsoft.com/office/drawing/2014/main" id="{DD7D9904-50DF-C885-FBAC-C075D8D7B3C5}"/>
                  </a:ext>
                </a:extLst>
              </p:cNvPr>
              <p:cNvSpPr>
                <a:spLocks noChangeShapeType="1"/>
              </p:cNvSpPr>
              <p:nvPr/>
            </p:nvSpPr>
            <p:spPr bwMode="auto">
              <a:xfrm flipH="1">
                <a:off x="1207" y="1042"/>
                <a:ext cx="17"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8" name="Line 81">
                <a:extLst>
                  <a:ext uri="{FF2B5EF4-FFF2-40B4-BE49-F238E27FC236}">
                    <a16:creationId xmlns:a16="http://schemas.microsoft.com/office/drawing/2014/main" id="{B64067F4-5F58-CA92-054B-9C8BC1EDEFEA}"/>
                  </a:ext>
                </a:extLst>
              </p:cNvPr>
              <p:cNvSpPr>
                <a:spLocks noChangeShapeType="1"/>
              </p:cNvSpPr>
              <p:nvPr/>
            </p:nvSpPr>
            <p:spPr bwMode="auto">
              <a:xfrm flipH="1">
                <a:off x="1192" y="1069"/>
                <a:ext cx="15"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49" name="Line 82">
                <a:extLst>
                  <a:ext uri="{FF2B5EF4-FFF2-40B4-BE49-F238E27FC236}">
                    <a16:creationId xmlns:a16="http://schemas.microsoft.com/office/drawing/2014/main" id="{823F5A24-68D0-0575-B591-69E01612558D}"/>
                  </a:ext>
                </a:extLst>
              </p:cNvPr>
              <p:cNvSpPr>
                <a:spLocks noChangeShapeType="1"/>
              </p:cNvSpPr>
              <p:nvPr/>
            </p:nvSpPr>
            <p:spPr bwMode="auto">
              <a:xfrm flipH="1">
                <a:off x="1178" y="1097"/>
                <a:ext cx="14"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0" name="Line 83">
                <a:extLst>
                  <a:ext uri="{FF2B5EF4-FFF2-40B4-BE49-F238E27FC236}">
                    <a16:creationId xmlns:a16="http://schemas.microsoft.com/office/drawing/2014/main" id="{1378E818-E17D-4110-DF70-D36EA5271A98}"/>
                  </a:ext>
                </a:extLst>
              </p:cNvPr>
              <p:cNvSpPr>
                <a:spLocks noChangeShapeType="1"/>
              </p:cNvSpPr>
              <p:nvPr/>
            </p:nvSpPr>
            <p:spPr bwMode="auto">
              <a:xfrm flipH="1">
                <a:off x="1165" y="1125"/>
                <a:ext cx="13"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1" name="Line 84">
                <a:extLst>
                  <a:ext uri="{FF2B5EF4-FFF2-40B4-BE49-F238E27FC236}">
                    <a16:creationId xmlns:a16="http://schemas.microsoft.com/office/drawing/2014/main" id="{91315E04-91AF-5E6D-5784-A1E8248AC780}"/>
                  </a:ext>
                </a:extLst>
              </p:cNvPr>
              <p:cNvSpPr>
                <a:spLocks noChangeShapeType="1"/>
              </p:cNvSpPr>
              <p:nvPr/>
            </p:nvSpPr>
            <p:spPr bwMode="auto">
              <a:xfrm flipH="1">
                <a:off x="1152" y="1153"/>
                <a:ext cx="13"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2" name="Line 85">
                <a:extLst>
                  <a:ext uri="{FF2B5EF4-FFF2-40B4-BE49-F238E27FC236}">
                    <a16:creationId xmlns:a16="http://schemas.microsoft.com/office/drawing/2014/main" id="{408AD0AB-7302-5CBC-4A5E-98B7964072A5}"/>
                  </a:ext>
                </a:extLst>
              </p:cNvPr>
              <p:cNvSpPr>
                <a:spLocks noChangeShapeType="1"/>
              </p:cNvSpPr>
              <p:nvPr/>
            </p:nvSpPr>
            <p:spPr bwMode="auto">
              <a:xfrm flipH="1">
                <a:off x="1141" y="1182"/>
                <a:ext cx="11"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3" name="Line 86">
                <a:extLst>
                  <a:ext uri="{FF2B5EF4-FFF2-40B4-BE49-F238E27FC236}">
                    <a16:creationId xmlns:a16="http://schemas.microsoft.com/office/drawing/2014/main" id="{24DFB8AC-E6F1-7681-6727-50469F4E9BD7}"/>
                  </a:ext>
                </a:extLst>
              </p:cNvPr>
              <p:cNvSpPr>
                <a:spLocks noChangeShapeType="1"/>
              </p:cNvSpPr>
              <p:nvPr/>
            </p:nvSpPr>
            <p:spPr bwMode="auto">
              <a:xfrm flipH="1">
                <a:off x="1131" y="1212"/>
                <a:ext cx="10"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4" name="Line 87">
                <a:extLst>
                  <a:ext uri="{FF2B5EF4-FFF2-40B4-BE49-F238E27FC236}">
                    <a16:creationId xmlns:a16="http://schemas.microsoft.com/office/drawing/2014/main" id="{CA8E3A49-136E-C75E-D040-577DA94FCFCD}"/>
                  </a:ext>
                </a:extLst>
              </p:cNvPr>
              <p:cNvSpPr>
                <a:spLocks noChangeShapeType="1"/>
              </p:cNvSpPr>
              <p:nvPr/>
            </p:nvSpPr>
            <p:spPr bwMode="auto">
              <a:xfrm flipH="1">
                <a:off x="1121" y="1241"/>
                <a:ext cx="10"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5" name="Line 88">
                <a:extLst>
                  <a:ext uri="{FF2B5EF4-FFF2-40B4-BE49-F238E27FC236}">
                    <a16:creationId xmlns:a16="http://schemas.microsoft.com/office/drawing/2014/main" id="{EBDA6F55-3316-2511-61BE-A8C9128BC029}"/>
                  </a:ext>
                </a:extLst>
              </p:cNvPr>
              <p:cNvSpPr>
                <a:spLocks noChangeShapeType="1"/>
              </p:cNvSpPr>
              <p:nvPr/>
            </p:nvSpPr>
            <p:spPr bwMode="auto">
              <a:xfrm flipH="1">
                <a:off x="1113" y="1272"/>
                <a:ext cx="8"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6" name="Line 89">
                <a:extLst>
                  <a:ext uri="{FF2B5EF4-FFF2-40B4-BE49-F238E27FC236}">
                    <a16:creationId xmlns:a16="http://schemas.microsoft.com/office/drawing/2014/main" id="{BFE48409-80F0-0F5E-5A94-C667641F594A}"/>
                  </a:ext>
                </a:extLst>
              </p:cNvPr>
              <p:cNvSpPr>
                <a:spLocks noChangeShapeType="1"/>
              </p:cNvSpPr>
              <p:nvPr/>
            </p:nvSpPr>
            <p:spPr bwMode="auto">
              <a:xfrm flipH="1">
                <a:off x="1106" y="1302"/>
                <a:ext cx="7"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7" name="Line 90">
                <a:extLst>
                  <a:ext uri="{FF2B5EF4-FFF2-40B4-BE49-F238E27FC236}">
                    <a16:creationId xmlns:a16="http://schemas.microsoft.com/office/drawing/2014/main" id="{E3680699-FD65-68C6-545D-D10B73A2E7BA}"/>
                  </a:ext>
                </a:extLst>
              </p:cNvPr>
              <p:cNvSpPr>
                <a:spLocks noChangeShapeType="1"/>
              </p:cNvSpPr>
              <p:nvPr/>
            </p:nvSpPr>
            <p:spPr bwMode="auto">
              <a:xfrm flipH="1">
                <a:off x="1100" y="1332"/>
                <a:ext cx="6"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8" name="Line 91">
                <a:extLst>
                  <a:ext uri="{FF2B5EF4-FFF2-40B4-BE49-F238E27FC236}">
                    <a16:creationId xmlns:a16="http://schemas.microsoft.com/office/drawing/2014/main" id="{E0B0D329-968E-787A-BFA0-A4DFFEB3F833}"/>
                  </a:ext>
                </a:extLst>
              </p:cNvPr>
              <p:cNvSpPr>
                <a:spLocks noChangeShapeType="1"/>
              </p:cNvSpPr>
              <p:nvPr/>
            </p:nvSpPr>
            <p:spPr bwMode="auto">
              <a:xfrm flipH="1">
                <a:off x="1095" y="1364"/>
                <a:ext cx="5"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59" name="Line 92">
                <a:extLst>
                  <a:ext uri="{FF2B5EF4-FFF2-40B4-BE49-F238E27FC236}">
                    <a16:creationId xmlns:a16="http://schemas.microsoft.com/office/drawing/2014/main" id="{73405559-EFE0-697F-25EB-238E7DAB1B6E}"/>
                  </a:ext>
                </a:extLst>
              </p:cNvPr>
              <p:cNvSpPr>
                <a:spLocks noChangeShapeType="1"/>
              </p:cNvSpPr>
              <p:nvPr/>
            </p:nvSpPr>
            <p:spPr bwMode="auto">
              <a:xfrm flipH="1">
                <a:off x="1092" y="1394"/>
                <a:ext cx="3"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0" name="Line 93">
                <a:extLst>
                  <a:ext uri="{FF2B5EF4-FFF2-40B4-BE49-F238E27FC236}">
                    <a16:creationId xmlns:a16="http://schemas.microsoft.com/office/drawing/2014/main" id="{642174A2-9EEA-422B-6DA9-FB063C4D9C2A}"/>
                  </a:ext>
                </a:extLst>
              </p:cNvPr>
              <p:cNvSpPr>
                <a:spLocks noChangeShapeType="1"/>
              </p:cNvSpPr>
              <p:nvPr/>
            </p:nvSpPr>
            <p:spPr bwMode="auto">
              <a:xfrm flipH="1">
                <a:off x="1089" y="1426"/>
                <a:ext cx="3"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1" name="Line 94">
                <a:extLst>
                  <a:ext uri="{FF2B5EF4-FFF2-40B4-BE49-F238E27FC236}">
                    <a16:creationId xmlns:a16="http://schemas.microsoft.com/office/drawing/2014/main" id="{2D5BE179-32C1-4478-490F-F5E2812FBABC}"/>
                  </a:ext>
                </a:extLst>
              </p:cNvPr>
              <p:cNvSpPr>
                <a:spLocks noChangeShapeType="1"/>
              </p:cNvSpPr>
              <p:nvPr/>
            </p:nvSpPr>
            <p:spPr bwMode="auto">
              <a:xfrm flipH="1">
                <a:off x="1087" y="1457"/>
                <a:ext cx="2"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2" name="Line 95">
                <a:extLst>
                  <a:ext uri="{FF2B5EF4-FFF2-40B4-BE49-F238E27FC236}">
                    <a16:creationId xmlns:a16="http://schemas.microsoft.com/office/drawing/2014/main" id="{D3C3835F-69E6-E175-91BB-B08ED474C5F0}"/>
                  </a:ext>
                </a:extLst>
              </p:cNvPr>
              <p:cNvSpPr>
                <a:spLocks noChangeShapeType="1"/>
              </p:cNvSpPr>
              <p:nvPr/>
            </p:nvSpPr>
            <p:spPr bwMode="auto">
              <a:xfrm flipH="1">
                <a:off x="1086" y="1489"/>
                <a:ext cx="1"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3" name="Line 96">
                <a:extLst>
                  <a:ext uri="{FF2B5EF4-FFF2-40B4-BE49-F238E27FC236}">
                    <a16:creationId xmlns:a16="http://schemas.microsoft.com/office/drawing/2014/main" id="{8FCB6A93-A89B-1C68-57EC-C0A2477CDF9D}"/>
                  </a:ext>
                </a:extLst>
              </p:cNvPr>
              <p:cNvSpPr>
                <a:spLocks noChangeShapeType="1"/>
              </p:cNvSpPr>
              <p:nvPr/>
            </p:nvSpPr>
            <p:spPr bwMode="auto">
              <a:xfrm>
                <a:off x="1086" y="1520"/>
                <a:ext cx="1"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4" name="Line 97">
                <a:extLst>
                  <a:ext uri="{FF2B5EF4-FFF2-40B4-BE49-F238E27FC236}">
                    <a16:creationId xmlns:a16="http://schemas.microsoft.com/office/drawing/2014/main" id="{8F38C14E-93FE-202B-08F3-61D8807554A0}"/>
                  </a:ext>
                </a:extLst>
              </p:cNvPr>
              <p:cNvSpPr>
                <a:spLocks noChangeShapeType="1"/>
              </p:cNvSpPr>
              <p:nvPr/>
            </p:nvSpPr>
            <p:spPr bwMode="auto">
              <a:xfrm>
                <a:off x="1087" y="1552"/>
                <a:ext cx="2"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5" name="Line 98">
                <a:extLst>
                  <a:ext uri="{FF2B5EF4-FFF2-40B4-BE49-F238E27FC236}">
                    <a16:creationId xmlns:a16="http://schemas.microsoft.com/office/drawing/2014/main" id="{39CF5B6D-B160-D4F6-F778-3A40F050B876}"/>
                  </a:ext>
                </a:extLst>
              </p:cNvPr>
              <p:cNvSpPr>
                <a:spLocks noChangeShapeType="1"/>
              </p:cNvSpPr>
              <p:nvPr/>
            </p:nvSpPr>
            <p:spPr bwMode="auto">
              <a:xfrm>
                <a:off x="1089" y="1583"/>
                <a:ext cx="3"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6" name="Line 99">
                <a:extLst>
                  <a:ext uri="{FF2B5EF4-FFF2-40B4-BE49-F238E27FC236}">
                    <a16:creationId xmlns:a16="http://schemas.microsoft.com/office/drawing/2014/main" id="{EC89B725-33BB-A2E5-D0A1-F17B82F6BE9C}"/>
                  </a:ext>
                </a:extLst>
              </p:cNvPr>
              <p:cNvSpPr>
                <a:spLocks noChangeShapeType="1"/>
              </p:cNvSpPr>
              <p:nvPr/>
            </p:nvSpPr>
            <p:spPr bwMode="auto">
              <a:xfrm>
                <a:off x="1092" y="1614"/>
                <a:ext cx="3"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7" name="Line 100">
                <a:extLst>
                  <a:ext uri="{FF2B5EF4-FFF2-40B4-BE49-F238E27FC236}">
                    <a16:creationId xmlns:a16="http://schemas.microsoft.com/office/drawing/2014/main" id="{3E7BB7C5-A70A-FEFA-867C-C04F68CA20DD}"/>
                  </a:ext>
                </a:extLst>
              </p:cNvPr>
              <p:cNvSpPr>
                <a:spLocks noChangeShapeType="1"/>
              </p:cNvSpPr>
              <p:nvPr/>
            </p:nvSpPr>
            <p:spPr bwMode="auto">
              <a:xfrm>
                <a:off x="1095" y="1646"/>
                <a:ext cx="5"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8" name="Line 101">
                <a:extLst>
                  <a:ext uri="{FF2B5EF4-FFF2-40B4-BE49-F238E27FC236}">
                    <a16:creationId xmlns:a16="http://schemas.microsoft.com/office/drawing/2014/main" id="{EFF5C4C0-D151-57B5-1073-BC6DFC8014BB}"/>
                  </a:ext>
                </a:extLst>
              </p:cNvPr>
              <p:cNvSpPr>
                <a:spLocks noChangeShapeType="1"/>
              </p:cNvSpPr>
              <p:nvPr/>
            </p:nvSpPr>
            <p:spPr bwMode="auto">
              <a:xfrm>
                <a:off x="1100" y="1677"/>
                <a:ext cx="6"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69" name="Line 102">
                <a:extLst>
                  <a:ext uri="{FF2B5EF4-FFF2-40B4-BE49-F238E27FC236}">
                    <a16:creationId xmlns:a16="http://schemas.microsoft.com/office/drawing/2014/main" id="{241E7DCB-3A14-D508-A136-9EF08659F3CE}"/>
                  </a:ext>
                </a:extLst>
              </p:cNvPr>
              <p:cNvSpPr>
                <a:spLocks noChangeShapeType="1"/>
              </p:cNvSpPr>
              <p:nvPr/>
            </p:nvSpPr>
            <p:spPr bwMode="auto">
              <a:xfrm>
                <a:off x="1106" y="1708"/>
                <a:ext cx="7"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0" name="Line 103">
                <a:extLst>
                  <a:ext uri="{FF2B5EF4-FFF2-40B4-BE49-F238E27FC236}">
                    <a16:creationId xmlns:a16="http://schemas.microsoft.com/office/drawing/2014/main" id="{A7F33BC9-8874-03E5-F05E-F7C7C9B6786B}"/>
                  </a:ext>
                </a:extLst>
              </p:cNvPr>
              <p:cNvSpPr>
                <a:spLocks noChangeShapeType="1"/>
              </p:cNvSpPr>
              <p:nvPr/>
            </p:nvSpPr>
            <p:spPr bwMode="auto">
              <a:xfrm>
                <a:off x="1113" y="1738"/>
                <a:ext cx="8"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1" name="Line 104">
                <a:extLst>
                  <a:ext uri="{FF2B5EF4-FFF2-40B4-BE49-F238E27FC236}">
                    <a16:creationId xmlns:a16="http://schemas.microsoft.com/office/drawing/2014/main" id="{BE89D443-0C7F-A867-A15F-10659CBE56AE}"/>
                  </a:ext>
                </a:extLst>
              </p:cNvPr>
              <p:cNvSpPr>
                <a:spLocks noChangeShapeType="1"/>
              </p:cNvSpPr>
              <p:nvPr/>
            </p:nvSpPr>
            <p:spPr bwMode="auto">
              <a:xfrm>
                <a:off x="1121" y="1769"/>
                <a:ext cx="10"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2" name="Line 105">
                <a:extLst>
                  <a:ext uri="{FF2B5EF4-FFF2-40B4-BE49-F238E27FC236}">
                    <a16:creationId xmlns:a16="http://schemas.microsoft.com/office/drawing/2014/main" id="{6A93FAD7-6089-F284-50B6-8C0671DD7F78}"/>
                  </a:ext>
                </a:extLst>
              </p:cNvPr>
              <p:cNvSpPr>
                <a:spLocks noChangeShapeType="1"/>
              </p:cNvSpPr>
              <p:nvPr/>
            </p:nvSpPr>
            <p:spPr bwMode="auto">
              <a:xfrm>
                <a:off x="1131" y="1799"/>
                <a:ext cx="10"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3" name="Line 106">
                <a:extLst>
                  <a:ext uri="{FF2B5EF4-FFF2-40B4-BE49-F238E27FC236}">
                    <a16:creationId xmlns:a16="http://schemas.microsoft.com/office/drawing/2014/main" id="{05C0CE0E-7E2E-847B-A802-5CE19B151916}"/>
                  </a:ext>
                </a:extLst>
              </p:cNvPr>
              <p:cNvSpPr>
                <a:spLocks noChangeShapeType="1"/>
              </p:cNvSpPr>
              <p:nvPr/>
            </p:nvSpPr>
            <p:spPr bwMode="auto">
              <a:xfrm>
                <a:off x="1141" y="1829"/>
                <a:ext cx="11"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4" name="Line 107">
                <a:extLst>
                  <a:ext uri="{FF2B5EF4-FFF2-40B4-BE49-F238E27FC236}">
                    <a16:creationId xmlns:a16="http://schemas.microsoft.com/office/drawing/2014/main" id="{13822BC4-1D9E-F71C-3D75-1068ABB65C74}"/>
                  </a:ext>
                </a:extLst>
              </p:cNvPr>
              <p:cNvSpPr>
                <a:spLocks noChangeShapeType="1"/>
              </p:cNvSpPr>
              <p:nvPr/>
            </p:nvSpPr>
            <p:spPr bwMode="auto">
              <a:xfrm>
                <a:off x="1152" y="1858"/>
                <a:ext cx="13"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5" name="Line 108">
                <a:extLst>
                  <a:ext uri="{FF2B5EF4-FFF2-40B4-BE49-F238E27FC236}">
                    <a16:creationId xmlns:a16="http://schemas.microsoft.com/office/drawing/2014/main" id="{3AB4BF2C-704E-90A8-447B-24D1AAF880EF}"/>
                  </a:ext>
                </a:extLst>
              </p:cNvPr>
              <p:cNvSpPr>
                <a:spLocks noChangeShapeType="1"/>
              </p:cNvSpPr>
              <p:nvPr/>
            </p:nvSpPr>
            <p:spPr bwMode="auto">
              <a:xfrm>
                <a:off x="1165" y="1887"/>
                <a:ext cx="13"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6" name="Line 109">
                <a:extLst>
                  <a:ext uri="{FF2B5EF4-FFF2-40B4-BE49-F238E27FC236}">
                    <a16:creationId xmlns:a16="http://schemas.microsoft.com/office/drawing/2014/main" id="{9F0F01CF-50FE-0624-1D62-97CA6877EDD4}"/>
                  </a:ext>
                </a:extLst>
              </p:cNvPr>
              <p:cNvSpPr>
                <a:spLocks noChangeShapeType="1"/>
              </p:cNvSpPr>
              <p:nvPr/>
            </p:nvSpPr>
            <p:spPr bwMode="auto">
              <a:xfrm>
                <a:off x="1178" y="1916"/>
                <a:ext cx="14"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7" name="Line 110">
                <a:extLst>
                  <a:ext uri="{FF2B5EF4-FFF2-40B4-BE49-F238E27FC236}">
                    <a16:creationId xmlns:a16="http://schemas.microsoft.com/office/drawing/2014/main" id="{6B3C9001-1EDE-5717-0D22-23D96E2FADFA}"/>
                  </a:ext>
                </a:extLst>
              </p:cNvPr>
              <p:cNvSpPr>
                <a:spLocks noChangeShapeType="1"/>
              </p:cNvSpPr>
              <p:nvPr/>
            </p:nvSpPr>
            <p:spPr bwMode="auto">
              <a:xfrm>
                <a:off x="1192" y="1944"/>
                <a:ext cx="15"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8" name="Line 111">
                <a:extLst>
                  <a:ext uri="{FF2B5EF4-FFF2-40B4-BE49-F238E27FC236}">
                    <a16:creationId xmlns:a16="http://schemas.microsoft.com/office/drawing/2014/main" id="{77DD4280-14B3-2FE9-C33E-5C4BE833D7D1}"/>
                  </a:ext>
                </a:extLst>
              </p:cNvPr>
              <p:cNvSpPr>
                <a:spLocks noChangeShapeType="1"/>
              </p:cNvSpPr>
              <p:nvPr/>
            </p:nvSpPr>
            <p:spPr bwMode="auto">
              <a:xfrm>
                <a:off x="1207" y="1971"/>
                <a:ext cx="17"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79" name="Line 112">
                <a:extLst>
                  <a:ext uri="{FF2B5EF4-FFF2-40B4-BE49-F238E27FC236}">
                    <a16:creationId xmlns:a16="http://schemas.microsoft.com/office/drawing/2014/main" id="{31FA6B86-EEEC-D46A-A01A-017E315F9F93}"/>
                  </a:ext>
                </a:extLst>
              </p:cNvPr>
              <p:cNvSpPr>
                <a:spLocks noChangeShapeType="1"/>
              </p:cNvSpPr>
              <p:nvPr/>
            </p:nvSpPr>
            <p:spPr bwMode="auto">
              <a:xfrm>
                <a:off x="1224" y="1998"/>
                <a:ext cx="17"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0" name="Line 113">
                <a:extLst>
                  <a:ext uri="{FF2B5EF4-FFF2-40B4-BE49-F238E27FC236}">
                    <a16:creationId xmlns:a16="http://schemas.microsoft.com/office/drawing/2014/main" id="{3615CCA6-315C-5775-758B-91B82E58045A}"/>
                  </a:ext>
                </a:extLst>
              </p:cNvPr>
              <p:cNvSpPr>
                <a:spLocks noChangeShapeType="1"/>
              </p:cNvSpPr>
              <p:nvPr/>
            </p:nvSpPr>
            <p:spPr bwMode="auto">
              <a:xfrm>
                <a:off x="1241" y="2025"/>
                <a:ext cx="18"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1" name="Line 114">
                <a:extLst>
                  <a:ext uri="{FF2B5EF4-FFF2-40B4-BE49-F238E27FC236}">
                    <a16:creationId xmlns:a16="http://schemas.microsoft.com/office/drawing/2014/main" id="{E89602AF-E684-6399-D50D-96DA87F05AF9}"/>
                  </a:ext>
                </a:extLst>
              </p:cNvPr>
              <p:cNvSpPr>
                <a:spLocks noChangeShapeType="1"/>
              </p:cNvSpPr>
              <p:nvPr/>
            </p:nvSpPr>
            <p:spPr bwMode="auto">
              <a:xfrm>
                <a:off x="1259" y="2050"/>
                <a:ext cx="19"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2" name="Line 115">
                <a:extLst>
                  <a:ext uri="{FF2B5EF4-FFF2-40B4-BE49-F238E27FC236}">
                    <a16:creationId xmlns:a16="http://schemas.microsoft.com/office/drawing/2014/main" id="{7B3AA26F-C6A0-F97C-B097-8D651FDF46C5}"/>
                  </a:ext>
                </a:extLst>
              </p:cNvPr>
              <p:cNvSpPr>
                <a:spLocks noChangeShapeType="1"/>
              </p:cNvSpPr>
              <p:nvPr/>
            </p:nvSpPr>
            <p:spPr bwMode="auto">
              <a:xfrm>
                <a:off x="1278" y="2076"/>
                <a:ext cx="20"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3" name="Line 116">
                <a:extLst>
                  <a:ext uri="{FF2B5EF4-FFF2-40B4-BE49-F238E27FC236}">
                    <a16:creationId xmlns:a16="http://schemas.microsoft.com/office/drawing/2014/main" id="{E27FB806-308F-49F6-6D12-0701E8DEFDA5}"/>
                  </a:ext>
                </a:extLst>
              </p:cNvPr>
              <p:cNvSpPr>
                <a:spLocks noChangeShapeType="1"/>
              </p:cNvSpPr>
              <p:nvPr/>
            </p:nvSpPr>
            <p:spPr bwMode="auto">
              <a:xfrm>
                <a:off x="1298" y="2100"/>
                <a:ext cx="20"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4" name="Line 117">
                <a:extLst>
                  <a:ext uri="{FF2B5EF4-FFF2-40B4-BE49-F238E27FC236}">
                    <a16:creationId xmlns:a16="http://schemas.microsoft.com/office/drawing/2014/main" id="{FC045B20-F6A3-DD24-ED6A-D62DD63ECB89}"/>
                  </a:ext>
                </a:extLst>
              </p:cNvPr>
              <p:cNvSpPr>
                <a:spLocks noChangeShapeType="1"/>
              </p:cNvSpPr>
              <p:nvPr/>
            </p:nvSpPr>
            <p:spPr bwMode="auto">
              <a:xfrm>
                <a:off x="1318" y="2124"/>
                <a:ext cx="22" cy="2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5" name="Line 118">
                <a:extLst>
                  <a:ext uri="{FF2B5EF4-FFF2-40B4-BE49-F238E27FC236}">
                    <a16:creationId xmlns:a16="http://schemas.microsoft.com/office/drawing/2014/main" id="{030129CC-2C26-220F-0DC9-BA4923F63D8B}"/>
                  </a:ext>
                </a:extLst>
              </p:cNvPr>
              <p:cNvSpPr>
                <a:spLocks noChangeShapeType="1"/>
              </p:cNvSpPr>
              <p:nvPr/>
            </p:nvSpPr>
            <p:spPr bwMode="auto">
              <a:xfrm>
                <a:off x="1340" y="2147"/>
                <a:ext cx="22"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6" name="Line 119">
                <a:extLst>
                  <a:ext uri="{FF2B5EF4-FFF2-40B4-BE49-F238E27FC236}">
                    <a16:creationId xmlns:a16="http://schemas.microsoft.com/office/drawing/2014/main" id="{D6BB5DCD-5D5C-38A3-6C94-5DBFEFBFAB25}"/>
                  </a:ext>
                </a:extLst>
              </p:cNvPr>
              <p:cNvSpPr>
                <a:spLocks noChangeShapeType="1"/>
              </p:cNvSpPr>
              <p:nvPr/>
            </p:nvSpPr>
            <p:spPr bwMode="auto">
              <a:xfrm>
                <a:off x="1362" y="2169"/>
                <a:ext cx="23"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7" name="Line 120">
                <a:extLst>
                  <a:ext uri="{FF2B5EF4-FFF2-40B4-BE49-F238E27FC236}">
                    <a16:creationId xmlns:a16="http://schemas.microsoft.com/office/drawing/2014/main" id="{75016BD3-0433-0EE0-C427-AC68984477A1}"/>
                  </a:ext>
                </a:extLst>
              </p:cNvPr>
              <p:cNvSpPr>
                <a:spLocks noChangeShapeType="1"/>
              </p:cNvSpPr>
              <p:nvPr/>
            </p:nvSpPr>
            <p:spPr bwMode="auto">
              <a:xfrm>
                <a:off x="1385" y="2191"/>
                <a:ext cx="24"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8" name="Line 121">
                <a:extLst>
                  <a:ext uri="{FF2B5EF4-FFF2-40B4-BE49-F238E27FC236}">
                    <a16:creationId xmlns:a16="http://schemas.microsoft.com/office/drawing/2014/main" id="{449F471C-ED68-550C-4221-7D574BE25B7D}"/>
                  </a:ext>
                </a:extLst>
              </p:cNvPr>
              <p:cNvSpPr>
                <a:spLocks noChangeShapeType="1"/>
              </p:cNvSpPr>
              <p:nvPr/>
            </p:nvSpPr>
            <p:spPr bwMode="auto">
              <a:xfrm>
                <a:off x="1409" y="2211"/>
                <a:ext cx="24"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89" name="Line 122">
                <a:extLst>
                  <a:ext uri="{FF2B5EF4-FFF2-40B4-BE49-F238E27FC236}">
                    <a16:creationId xmlns:a16="http://schemas.microsoft.com/office/drawing/2014/main" id="{EB30371E-D470-A69C-1123-E69E5C1BE5F6}"/>
                  </a:ext>
                </a:extLst>
              </p:cNvPr>
              <p:cNvSpPr>
                <a:spLocks noChangeShapeType="1"/>
              </p:cNvSpPr>
              <p:nvPr/>
            </p:nvSpPr>
            <p:spPr bwMode="auto">
              <a:xfrm>
                <a:off x="1433" y="2231"/>
                <a:ext cx="25" cy="1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0" name="Line 123">
                <a:extLst>
                  <a:ext uri="{FF2B5EF4-FFF2-40B4-BE49-F238E27FC236}">
                    <a16:creationId xmlns:a16="http://schemas.microsoft.com/office/drawing/2014/main" id="{6D57AB62-BD5A-8B67-C59F-DBDF935E6A93}"/>
                  </a:ext>
                </a:extLst>
              </p:cNvPr>
              <p:cNvSpPr>
                <a:spLocks noChangeShapeType="1"/>
              </p:cNvSpPr>
              <p:nvPr/>
            </p:nvSpPr>
            <p:spPr bwMode="auto">
              <a:xfrm>
                <a:off x="1458" y="2250"/>
                <a:ext cx="26" cy="1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1" name="Line 124">
                <a:extLst>
                  <a:ext uri="{FF2B5EF4-FFF2-40B4-BE49-F238E27FC236}">
                    <a16:creationId xmlns:a16="http://schemas.microsoft.com/office/drawing/2014/main" id="{1A5AF719-C74F-0AE0-111B-D74D91DB2FA2}"/>
                  </a:ext>
                </a:extLst>
              </p:cNvPr>
              <p:cNvSpPr>
                <a:spLocks noChangeShapeType="1"/>
              </p:cNvSpPr>
              <p:nvPr/>
            </p:nvSpPr>
            <p:spPr bwMode="auto">
              <a:xfrm>
                <a:off x="1484" y="2268"/>
                <a:ext cx="27" cy="1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2" name="Line 125">
                <a:extLst>
                  <a:ext uri="{FF2B5EF4-FFF2-40B4-BE49-F238E27FC236}">
                    <a16:creationId xmlns:a16="http://schemas.microsoft.com/office/drawing/2014/main" id="{5C18A1B5-DD42-1ED5-FE4E-541FC671C005}"/>
                  </a:ext>
                </a:extLst>
              </p:cNvPr>
              <p:cNvSpPr>
                <a:spLocks noChangeShapeType="1"/>
              </p:cNvSpPr>
              <p:nvPr/>
            </p:nvSpPr>
            <p:spPr bwMode="auto">
              <a:xfrm>
                <a:off x="1511" y="2285"/>
                <a:ext cx="26"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3" name="Line 126">
                <a:extLst>
                  <a:ext uri="{FF2B5EF4-FFF2-40B4-BE49-F238E27FC236}">
                    <a16:creationId xmlns:a16="http://schemas.microsoft.com/office/drawing/2014/main" id="{8B917DB0-26CB-04C3-2D7D-8DA103EB94CB}"/>
                  </a:ext>
                </a:extLst>
              </p:cNvPr>
              <p:cNvSpPr>
                <a:spLocks noChangeShapeType="1"/>
              </p:cNvSpPr>
              <p:nvPr/>
            </p:nvSpPr>
            <p:spPr bwMode="auto">
              <a:xfrm>
                <a:off x="1537" y="2301"/>
                <a:ext cx="28"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4" name="Line 127">
                <a:extLst>
                  <a:ext uri="{FF2B5EF4-FFF2-40B4-BE49-F238E27FC236}">
                    <a16:creationId xmlns:a16="http://schemas.microsoft.com/office/drawing/2014/main" id="{14AB2D74-DE26-D7EE-E7B9-4D44B7724374}"/>
                  </a:ext>
                </a:extLst>
              </p:cNvPr>
              <p:cNvSpPr>
                <a:spLocks noChangeShapeType="1"/>
              </p:cNvSpPr>
              <p:nvPr/>
            </p:nvSpPr>
            <p:spPr bwMode="auto">
              <a:xfrm>
                <a:off x="1565" y="2317"/>
                <a:ext cx="28" cy="1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5" name="Line 128">
                <a:extLst>
                  <a:ext uri="{FF2B5EF4-FFF2-40B4-BE49-F238E27FC236}">
                    <a16:creationId xmlns:a16="http://schemas.microsoft.com/office/drawing/2014/main" id="{82C315E1-EEEA-4934-0E5F-E3908D60EF94}"/>
                  </a:ext>
                </a:extLst>
              </p:cNvPr>
              <p:cNvSpPr>
                <a:spLocks noChangeShapeType="1"/>
              </p:cNvSpPr>
              <p:nvPr/>
            </p:nvSpPr>
            <p:spPr bwMode="auto">
              <a:xfrm>
                <a:off x="1593" y="2331"/>
                <a:ext cx="28"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6" name="Line 129">
                <a:extLst>
                  <a:ext uri="{FF2B5EF4-FFF2-40B4-BE49-F238E27FC236}">
                    <a16:creationId xmlns:a16="http://schemas.microsoft.com/office/drawing/2014/main" id="{3469D31B-99C7-786D-F977-450B3180CD4F}"/>
                  </a:ext>
                </a:extLst>
              </p:cNvPr>
              <p:cNvSpPr>
                <a:spLocks noChangeShapeType="1"/>
              </p:cNvSpPr>
              <p:nvPr/>
            </p:nvSpPr>
            <p:spPr bwMode="auto">
              <a:xfrm>
                <a:off x="1621" y="2344"/>
                <a:ext cx="29"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7" name="Line 130">
                <a:extLst>
                  <a:ext uri="{FF2B5EF4-FFF2-40B4-BE49-F238E27FC236}">
                    <a16:creationId xmlns:a16="http://schemas.microsoft.com/office/drawing/2014/main" id="{1FCA3723-8539-F785-35B9-44C0EADF00BF}"/>
                  </a:ext>
                </a:extLst>
              </p:cNvPr>
              <p:cNvSpPr>
                <a:spLocks noChangeShapeType="1"/>
              </p:cNvSpPr>
              <p:nvPr/>
            </p:nvSpPr>
            <p:spPr bwMode="auto">
              <a:xfrm>
                <a:off x="1650" y="2357"/>
                <a:ext cx="30" cy="1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8" name="Line 131">
                <a:extLst>
                  <a:ext uri="{FF2B5EF4-FFF2-40B4-BE49-F238E27FC236}">
                    <a16:creationId xmlns:a16="http://schemas.microsoft.com/office/drawing/2014/main" id="{BAF6CE94-15EE-AFC7-355C-C7EF38D9B774}"/>
                  </a:ext>
                </a:extLst>
              </p:cNvPr>
              <p:cNvSpPr>
                <a:spLocks noChangeShapeType="1"/>
              </p:cNvSpPr>
              <p:nvPr/>
            </p:nvSpPr>
            <p:spPr bwMode="auto">
              <a:xfrm>
                <a:off x="1680" y="2368"/>
                <a:ext cx="30" cy="1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99" name="Line 132">
                <a:extLst>
                  <a:ext uri="{FF2B5EF4-FFF2-40B4-BE49-F238E27FC236}">
                    <a16:creationId xmlns:a16="http://schemas.microsoft.com/office/drawing/2014/main" id="{2D9DAF2B-203B-FB7A-715C-C3C6F14BFAFE}"/>
                  </a:ext>
                </a:extLst>
              </p:cNvPr>
              <p:cNvSpPr>
                <a:spLocks noChangeShapeType="1"/>
              </p:cNvSpPr>
              <p:nvPr/>
            </p:nvSpPr>
            <p:spPr bwMode="auto">
              <a:xfrm>
                <a:off x="1710" y="2378"/>
                <a:ext cx="30" cy="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0" name="Line 133">
                <a:extLst>
                  <a:ext uri="{FF2B5EF4-FFF2-40B4-BE49-F238E27FC236}">
                    <a16:creationId xmlns:a16="http://schemas.microsoft.com/office/drawing/2014/main" id="{2F76B1F2-A0C7-59BE-60C0-7C70F8EC7FFA}"/>
                  </a:ext>
                </a:extLst>
              </p:cNvPr>
              <p:cNvSpPr>
                <a:spLocks noChangeShapeType="1"/>
              </p:cNvSpPr>
              <p:nvPr/>
            </p:nvSpPr>
            <p:spPr bwMode="auto">
              <a:xfrm>
                <a:off x="1740" y="2387"/>
                <a:ext cx="30"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1" name="Line 134">
                <a:extLst>
                  <a:ext uri="{FF2B5EF4-FFF2-40B4-BE49-F238E27FC236}">
                    <a16:creationId xmlns:a16="http://schemas.microsoft.com/office/drawing/2014/main" id="{80D197F5-3742-EA31-BC9D-7583D6DE6B1E}"/>
                  </a:ext>
                </a:extLst>
              </p:cNvPr>
              <p:cNvSpPr>
                <a:spLocks noChangeShapeType="1"/>
              </p:cNvSpPr>
              <p:nvPr/>
            </p:nvSpPr>
            <p:spPr bwMode="auto">
              <a:xfrm>
                <a:off x="1770" y="2395"/>
                <a:ext cx="31"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2" name="Line 135">
                <a:extLst>
                  <a:ext uri="{FF2B5EF4-FFF2-40B4-BE49-F238E27FC236}">
                    <a16:creationId xmlns:a16="http://schemas.microsoft.com/office/drawing/2014/main" id="{C027E7EB-AC28-871E-6870-E577B050A85D}"/>
                  </a:ext>
                </a:extLst>
              </p:cNvPr>
              <p:cNvSpPr>
                <a:spLocks noChangeShapeType="1"/>
              </p:cNvSpPr>
              <p:nvPr/>
            </p:nvSpPr>
            <p:spPr bwMode="auto">
              <a:xfrm>
                <a:off x="1801" y="2403"/>
                <a:ext cx="31" cy="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3" name="Line 136">
                <a:extLst>
                  <a:ext uri="{FF2B5EF4-FFF2-40B4-BE49-F238E27FC236}">
                    <a16:creationId xmlns:a16="http://schemas.microsoft.com/office/drawing/2014/main" id="{96E94B4D-6D08-B094-AFEB-7AD4F2B9FB46}"/>
                  </a:ext>
                </a:extLst>
              </p:cNvPr>
              <p:cNvSpPr>
                <a:spLocks noChangeShapeType="1"/>
              </p:cNvSpPr>
              <p:nvPr/>
            </p:nvSpPr>
            <p:spPr bwMode="auto">
              <a:xfrm>
                <a:off x="1832" y="2409"/>
                <a:ext cx="31" cy="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4" name="Line 137">
                <a:extLst>
                  <a:ext uri="{FF2B5EF4-FFF2-40B4-BE49-F238E27FC236}">
                    <a16:creationId xmlns:a16="http://schemas.microsoft.com/office/drawing/2014/main" id="{1D0623AD-94E1-284E-8CDC-C1B47D1D4826}"/>
                  </a:ext>
                </a:extLst>
              </p:cNvPr>
              <p:cNvSpPr>
                <a:spLocks noChangeShapeType="1"/>
              </p:cNvSpPr>
              <p:nvPr/>
            </p:nvSpPr>
            <p:spPr bwMode="auto">
              <a:xfrm>
                <a:off x="1863" y="2414"/>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5" name="Line 138">
                <a:extLst>
                  <a:ext uri="{FF2B5EF4-FFF2-40B4-BE49-F238E27FC236}">
                    <a16:creationId xmlns:a16="http://schemas.microsoft.com/office/drawing/2014/main" id="{9BDB7B24-5215-1CF7-9556-79BBFFE23244}"/>
                  </a:ext>
                </a:extLst>
              </p:cNvPr>
              <p:cNvSpPr>
                <a:spLocks noChangeShapeType="1"/>
              </p:cNvSpPr>
              <p:nvPr/>
            </p:nvSpPr>
            <p:spPr bwMode="auto">
              <a:xfrm>
                <a:off x="1894" y="2417"/>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6" name="Line 139">
                <a:extLst>
                  <a:ext uri="{FF2B5EF4-FFF2-40B4-BE49-F238E27FC236}">
                    <a16:creationId xmlns:a16="http://schemas.microsoft.com/office/drawing/2014/main" id="{4E0DF3D5-98A8-6BFD-EE93-8C264DAD8F59}"/>
                  </a:ext>
                </a:extLst>
              </p:cNvPr>
              <p:cNvSpPr>
                <a:spLocks noChangeShapeType="1"/>
              </p:cNvSpPr>
              <p:nvPr/>
            </p:nvSpPr>
            <p:spPr bwMode="auto">
              <a:xfrm>
                <a:off x="1925" y="2420"/>
                <a:ext cx="32" cy="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7" name="Line 140">
                <a:extLst>
                  <a:ext uri="{FF2B5EF4-FFF2-40B4-BE49-F238E27FC236}">
                    <a16:creationId xmlns:a16="http://schemas.microsoft.com/office/drawing/2014/main" id="{2FCB97D2-FACE-FEFA-01C0-EB58A661B53E}"/>
                  </a:ext>
                </a:extLst>
              </p:cNvPr>
              <p:cNvSpPr>
                <a:spLocks noChangeShapeType="1"/>
              </p:cNvSpPr>
              <p:nvPr/>
            </p:nvSpPr>
            <p:spPr bwMode="auto">
              <a:xfrm>
                <a:off x="1957" y="2422"/>
                <a:ext cx="31" cy="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8" name="Line 141">
                <a:extLst>
                  <a:ext uri="{FF2B5EF4-FFF2-40B4-BE49-F238E27FC236}">
                    <a16:creationId xmlns:a16="http://schemas.microsoft.com/office/drawing/2014/main" id="{11C7282C-DB70-3F9D-C30C-3761BF929B1D}"/>
                  </a:ext>
                </a:extLst>
              </p:cNvPr>
              <p:cNvSpPr>
                <a:spLocks noChangeShapeType="1"/>
              </p:cNvSpPr>
              <p:nvPr/>
            </p:nvSpPr>
            <p:spPr bwMode="auto">
              <a:xfrm>
                <a:off x="1988" y="2422"/>
                <a:ext cx="32" cy="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09" name="Line 142">
                <a:extLst>
                  <a:ext uri="{FF2B5EF4-FFF2-40B4-BE49-F238E27FC236}">
                    <a16:creationId xmlns:a16="http://schemas.microsoft.com/office/drawing/2014/main" id="{6E164F79-C447-1BE5-21C9-76A2F4662990}"/>
                  </a:ext>
                </a:extLst>
              </p:cNvPr>
              <p:cNvSpPr>
                <a:spLocks noChangeShapeType="1"/>
              </p:cNvSpPr>
              <p:nvPr/>
            </p:nvSpPr>
            <p:spPr bwMode="auto">
              <a:xfrm flipV="1">
                <a:off x="2020" y="2420"/>
                <a:ext cx="31" cy="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0" name="Line 143">
                <a:extLst>
                  <a:ext uri="{FF2B5EF4-FFF2-40B4-BE49-F238E27FC236}">
                    <a16:creationId xmlns:a16="http://schemas.microsoft.com/office/drawing/2014/main" id="{732F5908-0F83-D163-4B6C-CED4D437F9CE}"/>
                  </a:ext>
                </a:extLst>
              </p:cNvPr>
              <p:cNvSpPr>
                <a:spLocks noChangeShapeType="1"/>
              </p:cNvSpPr>
              <p:nvPr/>
            </p:nvSpPr>
            <p:spPr bwMode="auto">
              <a:xfrm flipV="1">
                <a:off x="2051" y="2417"/>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1" name="Line 144">
                <a:extLst>
                  <a:ext uri="{FF2B5EF4-FFF2-40B4-BE49-F238E27FC236}">
                    <a16:creationId xmlns:a16="http://schemas.microsoft.com/office/drawing/2014/main" id="{55826D80-620C-5408-473D-71AEE3D33C03}"/>
                  </a:ext>
                </a:extLst>
              </p:cNvPr>
              <p:cNvSpPr>
                <a:spLocks noChangeShapeType="1"/>
              </p:cNvSpPr>
              <p:nvPr/>
            </p:nvSpPr>
            <p:spPr bwMode="auto">
              <a:xfrm flipV="1">
                <a:off x="2082" y="2414"/>
                <a:ext cx="32"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2" name="Line 145">
                <a:extLst>
                  <a:ext uri="{FF2B5EF4-FFF2-40B4-BE49-F238E27FC236}">
                    <a16:creationId xmlns:a16="http://schemas.microsoft.com/office/drawing/2014/main" id="{81A54CA0-B5E7-F67D-C9C4-AF8E0EA8BDAC}"/>
                  </a:ext>
                </a:extLst>
              </p:cNvPr>
              <p:cNvSpPr>
                <a:spLocks noChangeShapeType="1"/>
              </p:cNvSpPr>
              <p:nvPr/>
            </p:nvSpPr>
            <p:spPr bwMode="auto">
              <a:xfrm flipV="1">
                <a:off x="2114" y="2409"/>
                <a:ext cx="31" cy="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3" name="Line 146">
                <a:extLst>
                  <a:ext uri="{FF2B5EF4-FFF2-40B4-BE49-F238E27FC236}">
                    <a16:creationId xmlns:a16="http://schemas.microsoft.com/office/drawing/2014/main" id="{70AC67A1-3803-542B-6945-CC7189A36288}"/>
                  </a:ext>
                </a:extLst>
              </p:cNvPr>
              <p:cNvSpPr>
                <a:spLocks noChangeShapeType="1"/>
              </p:cNvSpPr>
              <p:nvPr/>
            </p:nvSpPr>
            <p:spPr bwMode="auto">
              <a:xfrm flipV="1">
                <a:off x="2145" y="2403"/>
                <a:ext cx="31" cy="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4" name="Line 147">
                <a:extLst>
                  <a:ext uri="{FF2B5EF4-FFF2-40B4-BE49-F238E27FC236}">
                    <a16:creationId xmlns:a16="http://schemas.microsoft.com/office/drawing/2014/main" id="{9000CAE5-A921-D40B-8E14-74C317C461EF}"/>
                  </a:ext>
                </a:extLst>
              </p:cNvPr>
              <p:cNvSpPr>
                <a:spLocks noChangeShapeType="1"/>
              </p:cNvSpPr>
              <p:nvPr/>
            </p:nvSpPr>
            <p:spPr bwMode="auto">
              <a:xfrm flipV="1">
                <a:off x="2176" y="2395"/>
                <a:ext cx="30"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5" name="Line 148">
                <a:extLst>
                  <a:ext uri="{FF2B5EF4-FFF2-40B4-BE49-F238E27FC236}">
                    <a16:creationId xmlns:a16="http://schemas.microsoft.com/office/drawing/2014/main" id="{77636DD8-A9A9-CE30-51E7-87C64ECBC402}"/>
                  </a:ext>
                </a:extLst>
              </p:cNvPr>
              <p:cNvSpPr>
                <a:spLocks noChangeShapeType="1"/>
              </p:cNvSpPr>
              <p:nvPr/>
            </p:nvSpPr>
            <p:spPr bwMode="auto">
              <a:xfrm flipV="1">
                <a:off x="2206" y="2387"/>
                <a:ext cx="31"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6" name="Line 149">
                <a:extLst>
                  <a:ext uri="{FF2B5EF4-FFF2-40B4-BE49-F238E27FC236}">
                    <a16:creationId xmlns:a16="http://schemas.microsoft.com/office/drawing/2014/main" id="{56F99BDA-D9EC-56A8-2DD2-C2FC8D12C057}"/>
                  </a:ext>
                </a:extLst>
              </p:cNvPr>
              <p:cNvSpPr>
                <a:spLocks noChangeShapeType="1"/>
              </p:cNvSpPr>
              <p:nvPr/>
            </p:nvSpPr>
            <p:spPr bwMode="auto">
              <a:xfrm flipV="1">
                <a:off x="2237" y="2378"/>
                <a:ext cx="30" cy="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7" name="Line 150">
                <a:extLst>
                  <a:ext uri="{FF2B5EF4-FFF2-40B4-BE49-F238E27FC236}">
                    <a16:creationId xmlns:a16="http://schemas.microsoft.com/office/drawing/2014/main" id="{F9FEB261-DEF2-0005-BD03-9664CD5D5711}"/>
                  </a:ext>
                </a:extLst>
              </p:cNvPr>
              <p:cNvSpPr>
                <a:spLocks noChangeShapeType="1"/>
              </p:cNvSpPr>
              <p:nvPr/>
            </p:nvSpPr>
            <p:spPr bwMode="auto">
              <a:xfrm flipV="1">
                <a:off x="2267" y="2368"/>
                <a:ext cx="29" cy="1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8" name="Line 151">
                <a:extLst>
                  <a:ext uri="{FF2B5EF4-FFF2-40B4-BE49-F238E27FC236}">
                    <a16:creationId xmlns:a16="http://schemas.microsoft.com/office/drawing/2014/main" id="{42471575-5A8D-68AC-9B65-61C3E80C9256}"/>
                  </a:ext>
                </a:extLst>
              </p:cNvPr>
              <p:cNvSpPr>
                <a:spLocks noChangeShapeType="1"/>
              </p:cNvSpPr>
              <p:nvPr/>
            </p:nvSpPr>
            <p:spPr bwMode="auto">
              <a:xfrm flipV="1">
                <a:off x="2296" y="2357"/>
                <a:ext cx="30" cy="1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19" name="Line 152">
                <a:extLst>
                  <a:ext uri="{FF2B5EF4-FFF2-40B4-BE49-F238E27FC236}">
                    <a16:creationId xmlns:a16="http://schemas.microsoft.com/office/drawing/2014/main" id="{A8BEB293-BB26-72FA-8443-30C06B7CB6A2}"/>
                  </a:ext>
                </a:extLst>
              </p:cNvPr>
              <p:cNvSpPr>
                <a:spLocks noChangeShapeType="1"/>
              </p:cNvSpPr>
              <p:nvPr/>
            </p:nvSpPr>
            <p:spPr bwMode="auto">
              <a:xfrm flipV="1">
                <a:off x="2326" y="2344"/>
                <a:ext cx="29"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0" name="Line 153">
                <a:extLst>
                  <a:ext uri="{FF2B5EF4-FFF2-40B4-BE49-F238E27FC236}">
                    <a16:creationId xmlns:a16="http://schemas.microsoft.com/office/drawing/2014/main" id="{9864F647-5B0F-E4F5-BB19-5A4026525DCE}"/>
                  </a:ext>
                </a:extLst>
              </p:cNvPr>
              <p:cNvSpPr>
                <a:spLocks noChangeShapeType="1"/>
              </p:cNvSpPr>
              <p:nvPr/>
            </p:nvSpPr>
            <p:spPr bwMode="auto">
              <a:xfrm flipV="1">
                <a:off x="2355" y="2331"/>
                <a:ext cx="29"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1" name="Line 154">
                <a:extLst>
                  <a:ext uri="{FF2B5EF4-FFF2-40B4-BE49-F238E27FC236}">
                    <a16:creationId xmlns:a16="http://schemas.microsoft.com/office/drawing/2014/main" id="{6E7FBB6B-729D-AF06-2A44-006452CC76CD}"/>
                  </a:ext>
                </a:extLst>
              </p:cNvPr>
              <p:cNvSpPr>
                <a:spLocks noChangeShapeType="1"/>
              </p:cNvSpPr>
              <p:nvPr/>
            </p:nvSpPr>
            <p:spPr bwMode="auto">
              <a:xfrm flipV="1">
                <a:off x="2384" y="2317"/>
                <a:ext cx="27" cy="1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2" name="Line 155">
                <a:extLst>
                  <a:ext uri="{FF2B5EF4-FFF2-40B4-BE49-F238E27FC236}">
                    <a16:creationId xmlns:a16="http://schemas.microsoft.com/office/drawing/2014/main" id="{7500B8CC-8CC1-83C4-0CDA-F7C980ECF9C9}"/>
                  </a:ext>
                </a:extLst>
              </p:cNvPr>
              <p:cNvSpPr>
                <a:spLocks noChangeShapeType="1"/>
              </p:cNvSpPr>
              <p:nvPr/>
            </p:nvSpPr>
            <p:spPr bwMode="auto">
              <a:xfrm flipV="1">
                <a:off x="2411" y="2301"/>
                <a:ext cx="28"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3" name="Line 156">
                <a:extLst>
                  <a:ext uri="{FF2B5EF4-FFF2-40B4-BE49-F238E27FC236}">
                    <a16:creationId xmlns:a16="http://schemas.microsoft.com/office/drawing/2014/main" id="{60F90B7A-F0E0-5320-E8FC-9EAC9207514F}"/>
                  </a:ext>
                </a:extLst>
              </p:cNvPr>
              <p:cNvSpPr>
                <a:spLocks noChangeShapeType="1"/>
              </p:cNvSpPr>
              <p:nvPr/>
            </p:nvSpPr>
            <p:spPr bwMode="auto">
              <a:xfrm flipV="1">
                <a:off x="2439" y="2285"/>
                <a:ext cx="27"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4" name="Line 157">
                <a:extLst>
                  <a:ext uri="{FF2B5EF4-FFF2-40B4-BE49-F238E27FC236}">
                    <a16:creationId xmlns:a16="http://schemas.microsoft.com/office/drawing/2014/main" id="{0391F9DB-B4A6-B54C-C91D-6BC87E9D65FA}"/>
                  </a:ext>
                </a:extLst>
              </p:cNvPr>
              <p:cNvSpPr>
                <a:spLocks noChangeShapeType="1"/>
              </p:cNvSpPr>
              <p:nvPr/>
            </p:nvSpPr>
            <p:spPr bwMode="auto">
              <a:xfrm flipV="1">
                <a:off x="2466" y="2268"/>
                <a:ext cx="27" cy="1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5" name="Line 158">
                <a:extLst>
                  <a:ext uri="{FF2B5EF4-FFF2-40B4-BE49-F238E27FC236}">
                    <a16:creationId xmlns:a16="http://schemas.microsoft.com/office/drawing/2014/main" id="{9BCDBBD1-D030-C49F-C0AC-D69D086A05AD}"/>
                  </a:ext>
                </a:extLst>
              </p:cNvPr>
              <p:cNvSpPr>
                <a:spLocks noChangeShapeType="1"/>
              </p:cNvSpPr>
              <p:nvPr/>
            </p:nvSpPr>
            <p:spPr bwMode="auto">
              <a:xfrm flipV="1">
                <a:off x="2493" y="2250"/>
                <a:ext cx="25" cy="1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6" name="Line 159">
                <a:extLst>
                  <a:ext uri="{FF2B5EF4-FFF2-40B4-BE49-F238E27FC236}">
                    <a16:creationId xmlns:a16="http://schemas.microsoft.com/office/drawing/2014/main" id="{7EF1BCEC-73D2-3C4E-A507-C25A7EC664A1}"/>
                  </a:ext>
                </a:extLst>
              </p:cNvPr>
              <p:cNvSpPr>
                <a:spLocks noChangeShapeType="1"/>
              </p:cNvSpPr>
              <p:nvPr/>
            </p:nvSpPr>
            <p:spPr bwMode="auto">
              <a:xfrm flipV="1">
                <a:off x="2518" y="2231"/>
                <a:ext cx="25" cy="1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7" name="Line 160">
                <a:extLst>
                  <a:ext uri="{FF2B5EF4-FFF2-40B4-BE49-F238E27FC236}">
                    <a16:creationId xmlns:a16="http://schemas.microsoft.com/office/drawing/2014/main" id="{89651773-ED6C-F478-FD9C-AF1F422BF002}"/>
                  </a:ext>
                </a:extLst>
              </p:cNvPr>
              <p:cNvSpPr>
                <a:spLocks noChangeShapeType="1"/>
              </p:cNvSpPr>
              <p:nvPr/>
            </p:nvSpPr>
            <p:spPr bwMode="auto">
              <a:xfrm flipV="1">
                <a:off x="2543" y="2211"/>
                <a:ext cx="25"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8" name="Line 161">
                <a:extLst>
                  <a:ext uri="{FF2B5EF4-FFF2-40B4-BE49-F238E27FC236}">
                    <a16:creationId xmlns:a16="http://schemas.microsoft.com/office/drawing/2014/main" id="{744E15B0-E5D9-DBA5-B14E-E572B3996C51}"/>
                  </a:ext>
                </a:extLst>
              </p:cNvPr>
              <p:cNvSpPr>
                <a:spLocks noChangeShapeType="1"/>
              </p:cNvSpPr>
              <p:nvPr/>
            </p:nvSpPr>
            <p:spPr bwMode="auto">
              <a:xfrm flipV="1">
                <a:off x="2568" y="2191"/>
                <a:ext cx="23"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29" name="Line 162">
                <a:extLst>
                  <a:ext uri="{FF2B5EF4-FFF2-40B4-BE49-F238E27FC236}">
                    <a16:creationId xmlns:a16="http://schemas.microsoft.com/office/drawing/2014/main" id="{4EACA3D3-BAAB-B704-8D2A-816AC859E723}"/>
                  </a:ext>
                </a:extLst>
              </p:cNvPr>
              <p:cNvSpPr>
                <a:spLocks noChangeShapeType="1"/>
              </p:cNvSpPr>
              <p:nvPr/>
            </p:nvSpPr>
            <p:spPr bwMode="auto">
              <a:xfrm flipV="1">
                <a:off x="2591" y="2169"/>
                <a:ext cx="24"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0" name="Line 163">
                <a:extLst>
                  <a:ext uri="{FF2B5EF4-FFF2-40B4-BE49-F238E27FC236}">
                    <a16:creationId xmlns:a16="http://schemas.microsoft.com/office/drawing/2014/main" id="{9B892379-33C8-0365-1481-08668F4F3E9D}"/>
                  </a:ext>
                </a:extLst>
              </p:cNvPr>
              <p:cNvSpPr>
                <a:spLocks noChangeShapeType="1"/>
              </p:cNvSpPr>
              <p:nvPr/>
            </p:nvSpPr>
            <p:spPr bwMode="auto">
              <a:xfrm flipV="1">
                <a:off x="2615" y="2147"/>
                <a:ext cx="22"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1" name="Line 164">
                <a:extLst>
                  <a:ext uri="{FF2B5EF4-FFF2-40B4-BE49-F238E27FC236}">
                    <a16:creationId xmlns:a16="http://schemas.microsoft.com/office/drawing/2014/main" id="{0ED934F9-2D6C-3C51-9E5B-D93B4575B73F}"/>
                  </a:ext>
                </a:extLst>
              </p:cNvPr>
              <p:cNvSpPr>
                <a:spLocks noChangeShapeType="1"/>
              </p:cNvSpPr>
              <p:nvPr/>
            </p:nvSpPr>
            <p:spPr bwMode="auto">
              <a:xfrm flipV="1">
                <a:off x="2637" y="2124"/>
                <a:ext cx="21" cy="2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2" name="Line 165">
                <a:extLst>
                  <a:ext uri="{FF2B5EF4-FFF2-40B4-BE49-F238E27FC236}">
                    <a16:creationId xmlns:a16="http://schemas.microsoft.com/office/drawing/2014/main" id="{633E7916-3CBD-F405-62D4-B823E0C8D674}"/>
                  </a:ext>
                </a:extLst>
              </p:cNvPr>
              <p:cNvSpPr>
                <a:spLocks noChangeShapeType="1"/>
              </p:cNvSpPr>
              <p:nvPr/>
            </p:nvSpPr>
            <p:spPr bwMode="auto">
              <a:xfrm flipV="1">
                <a:off x="2658" y="2100"/>
                <a:ext cx="21"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3" name="Line 166">
                <a:extLst>
                  <a:ext uri="{FF2B5EF4-FFF2-40B4-BE49-F238E27FC236}">
                    <a16:creationId xmlns:a16="http://schemas.microsoft.com/office/drawing/2014/main" id="{C32F9E78-A511-49A0-F29A-B3159926D4D0}"/>
                  </a:ext>
                </a:extLst>
              </p:cNvPr>
              <p:cNvSpPr>
                <a:spLocks noChangeShapeType="1"/>
              </p:cNvSpPr>
              <p:nvPr/>
            </p:nvSpPr>
            <p:spPr bwMode="auto">
              <a:xfrm flipV="1">
                <a:off x="2679" y="2076"/>
                <a:ext cx="20"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4" name="Line 167">
                <a:extLst>
                  <a:ext uri="{FF2B5EF4-FFF2-40B4-BE49-F238E27FC236}">
                    <a16:creationId xmlns:a16="http://schemas.microsoft.com/office/drawing/2014/main" id="{C8911251-471F-E5A2-DB83-EC5098EF433E}"/>
                  </a:ext>
                </a:extLst>
              </p:cNvPr>
              <p:cNvSpPr>
                <a:spLocks noChangeShapeType="1"/>
              </p:cNvSpPr>
              <p:nvPr/>
            </p:nvSpPr>
            <p:spPr bwMode="auto">
              <a:xfrm flipV="1">
                <a:off x="2699" y="2050"/>
                <a:ext cx="19"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5" name="Line 168">
                <a:extLst>
                  <a:ext uri="{FF2B5EF4-FFF2-40B4-BE49-F238E27FC236}">
                    <a16:creationId xmlns:a16="http://schemas.microsoft.com/office/drawing/2014/main" id="{B50E865C-2938-6D30-B536-6D770AAFC7D2}"/>
                  </a:ext>
                </a:extLst>
              </p:cNvPr>
              <p:cNvSpPr>
                <a:spLocks noChangeShapeType="1"/>
              </p:cNvSpPr>
              <p:nvPr/>
            </p:nvSpPr>
            <p:spPr bwMode="auto">
              <a:xfrm flipV="1">
                <a:off x="2718" y="2025"/>
                <a:ext cx="18"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6" name="Line 169">
                <a:extLst>
                  <a:ext uri="{FF2B5EF4-FFF2-40B4-BE49-F238E27FC236}">
                    <a16:creationId xmlns:a16="http://schemas.microsoft.com/office/drawing/2014/main" id="{F3A32514-75C6-9736-A927-C5E7F6B3C348}"/>
                  </a:ext>
                </a:extLst>
              </p:cNvPr>
              <p:cNvSpPr>
                <a:spLocks noChangeShapeType="1"/>
              </p:cNvSpPr>
              <p:nvPr/>
            </p:nvSpPr>
            <p:spPr bwMode="auto">
              <a:xfrm flipV="1">
                <a:off x="2736" y="1998"/>
                <a:ext cx="17"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7" name="Line 170">
                <a:extLst>
                  <a:ext uri="{FF2B5EF4-FFF2-40B4-BE49-F238E27FC236}">
                    <a16:creationId xmlns:a16="http://schemas.microsoft.com/office/drawing/2014/main" id="{3120106C-00BC-8642-D5C1-278A123CC0EB}"/>
                  </a:ext>
                </a:extLst>
              </p:cNvPr>
              <p:cNvSpPr>
                <a:spLocks noChangeShapeType="1"/>
              </p:cNvSpPr>
              <p:nvPr/>
            </p:nvSpPr>
            <p:spPr bwMode="auto">
              <a:xfrm flipV="1">
                <a:off x="2753" y="1971"/>
                <a:ext cx="16"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8" name="Line 171">
                <a:extLst>
                  <a:ext uri="{FF2B5EF4-FFF2-40B4-BE49-F238E27FC236}">
                    <a16:creationId xmlns:a16="http://schemas.microsoft.com/office/drawing/2014/main" id="{F72CEDAA-6ED6-BC3D-AB71-F22C8522D7C8}"/>
                  </a:ext>
                </a:extLst>
              </p:cNvPr>
              <p:cNvSpPr>
                <a:spLocks noChangeShapeType="1"/>
              </p:cNvSpPr>
              <p:nvPr/>
            </p:nvSpPr>
            <p:spPr bwMode="auto">
              <a:xfrm flipV="1">
                <a:off x="2769" y="1944"/>
                <a:ext cx="15"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39" name="Line 172">
                <a:extLst>
                  <a:ext uri="{FF2B5EF4-FFF2-40B4-BE49-F238E27FC236}">
                    <a16:creationId xmlns:a16="http://schemas.microsoft.com/office/drawing/2014/main" id="{69E2818E-AEDD-663D-44C5-1071889F6D32}"/>
                  </a:ext>
                </a:extLst>
              </p:cNvPr>
              <p:cNvSpPr>
                <a:spLocks noChangeShapeType="1"/>
              </p:cNvSpPr>
              <p:nvPr/>
            </p:nvSpPr>
            <p:spPr bwMode="auto">
              <a:xfrm flipV="1">
                <a:off x="2784" y="1916"/>
                <a:ext cx="15"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0" name="Line 173">
                <a:extLst>
                  <a:ext uri="{FF2B5EF4-FFF2-40B4-BE49-F238E27FC236}">
                    <a16:creationId xmlns:a16="http://schemas.microsoft.com/office/drawing/2014/main" id="{7AB75AE2-C7B7-3AA8-2FF9-164647D57F01}"/>
                  </a:ext>
                </a:extLst>
              </p:cNvPr>
              <p:cNvSpPr>
                <a:spLocks noChangeShapeType="1"/>
              </p:cNvSpPr>
              <p:nvPr/>
            </p:nvSpPr>
            <p:spPr bwMode="auto">
              <a:xfrm flipV="1">
                <a:off x="2799" y="1887"/>
                <a:ext cx="13"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1" name="Line 174">
                <a:extLst>
                  <a:ext uri="{FF2B5EF4-FFF2-40B4-BE49-F238E27FC236}">
                    <a16:creationId xmlns:a16="http://schemas.microsoft.com/office/drawing/2014/main" id="{B3E2053E-F19E-1C3E-6809-120C98823668}"/>
                  </a:ext>
                </a:extLst>
              </p:cNvPr>
              <p:cNvSpPr>
                <a:spLocks noChangeShapeType="1"/>
              </p:cNvSpPr>
              <p:nvPr/>
            </p:nvSpPr>
            <p:spPr bwMode="auto">
              <a:xfrm flipV="1">
                <a:off x="2812" y="1858"/>
                <a:ext cx="12"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2" name="Line 175">
                <a:extLst>
                  <a:ext uri="{FF2B5EF4-FFF2-40B4-BE49-F238E27FC236}">
                    <a16:creationId xmlns:a16="http://schemas.microsoft.com/office/drawing/2014/main" id="{5E327ED4-54C6-8ED1-6088-62F867F4535A}"/>
                  </a:ext>
                </a:extLst>
              </p:cNvPr>
              <p:cNvSpPr>
                <a:spLocks noChangeShapeType="1"/>
              </p:cNvSpPr>
              <p:nvPr/>
            </p:nvSpPr>
            <p:spPr bwMode="auto">
              <a:xfrm flipV="1">
                <a:off x="2824" y="1829"/>
                <a:ext cx="12"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3" name="Line 176">
                <a:extLst>
                  <a:ext uri="{FF2B5EF4-FFF2-40B4-BE49-F238E27FC236}">
                    <a16:creationId xmlns:a16="http://schemas.microsoft.com/office/drawing/2014/main" id="{EDBF4F33-03CE-89C1-1C59-116D85657B05}"/>
                  </a:ext>
                </a:extLst>
              </p:cNvPr>
              <p:cNvSpPr>
                <a:spLocks noChangeShapeType="1"/>
              </p:cNvSpPr>
              <p:nvPr/>
            </p:nvSpPr>
            <p:spPr bwMode="auto">
              <a:xfrm flipV="1">
                <a:off x="2836" y="1799"/>
                <a:ext cx="10"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4" name="Line 177">
                <a:extLst>
                  <a:ext uri="{FF2B5EF4-FFF2-40B4-BE49-F238E27FC236}">
                    <a16:creationId xmlns:a16="http://schemas.microsoft.com/office/drawing/2014/main" id="{47E8B6A4-B64A-252F-FE53-0A9F3BCFE84E}"/>
                  </a:ext>
                </a:extLst>
              </p:cNvPr>
              <p:cNvSpPr>
                <a:spLocks noChangeShapeType="1"/>
              </p:cNvSpPr>
              <p:nvPr/>
            </p:nvSpPr>
            <p:spPr bwMode="auto">
              <a:xfrm flipV="1">
                <a:off x="2846" y="1769"/>
                <a:ext cx="9"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5" name="Line 178">
                <a:extLst>
                  <a:ext uri="{FF2B5EF4-FFF2-40B4-BE49-F238E27FC236}">
                    <a16:creationId xmlns:a16="http://schemas.microsoft.com/office/drawing/2014/main" id="{7DD4EF41-BD13-6362-0F29-878BD50982C9}"/>
                  </a:ext>
                </a:extLst>
              </p:cNvPr>
              <p:cNvSpPr>
                <a:spLocks noChangeShapeType="1"/>
              </p:cNvSpPr>
              <p:nvPr/>
            </p:nvSpPr>
            <p:spPr bwMode="auto">
              <a:xfrm flipV="1">
                <a:off x="2855" y="1738"/>
                <a:ext cx="8"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6" name="Line 179">
                <a:extLst>
                  <a:ext uri="{FF2B5EF4-FFF2-40B4-BE49-F238E27FC236}">
                    <a16:creationId xmlns:a16="http://schemas.microsoft.com/office/drawing/2014/main" id="{AB8B9606-74D5-4A0D-09CD-BB2ABB88C2A3}"/>
                  </a:ext>
                </a:extLst>
              </p:cNvPr>
              <p:cNvSpPr>
                <a:spLocks noChangeShapeType="1"/>
              </p:cNvSpPr>
              <p:nvPr/>
            </p:nvSpPr>
            <p:spPr bwMode="auto">
              <a:xfrm flipV="1">
                <a:off x="2863" y="1708"/>
                <a:ext cx="7"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7" name="Line 180">
                <a:extLst>
                  <a:ext uri="{FF2B5EF4-FFF2-40B4-BE49-F238E27FC236}">
                    <a16:creationId xmlns:a16="http://schemas.microsoft.com/office/drawing/2014/main" id="{375E7934-3273-A22E-85AF-85373AA9F770}"/>
                  </a:ext>
                </a:extLst>
              </p:cNvPr>
              <p:cNvSpPr>
                <a:spLocks noChangeShapeType="1"/>
              </p:cNvSpPr>
              <p:nvPr/>
            </p:nvSpPr>
            <p:spPr bwMode="auto">
              <a:xfrm flipV="1">
                <a:off x="2870" y="1677"/>
                <a:ext cx="6"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8" name="Line 181">
                <a:extLst>
                  <a:ext uri="{FF2B5EF4-FFF2-40B4-BE49-F238E27FC236}">
                    <a16:creationId xmlns:a16="http://schemas.microsoft.com/office/drawing/2014/main" id="{560A1115-4047-1D98-A920-AFD6C8428AAD}"/>
                  </a:ext>
                </a:extLst>
              </p:cNvPr>
              <p:cNvSpPr>
                <a:spLocks noChangeShapeType="1"/>
              </p:cNvSpPr>
              <p:nvPr/>
            </p:nvSpPr>
            <p:spPr bwMode="auto">
              <a:xfrm flipV="1">
                <a:off x="2876" y="1646"/>
                <a:ext cx="5"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49" name="Line 182">
                <a:extLst>
                  <a:ext uri="{FF2B5EF4-FFF2-40B4-BE49-F238E27FC236}">
                    <a16:creationId xmlns:a16="http://schemas.microsoft.com/office/drawing/2014/main" id="{4D5B7EFC-DE3C-5B92-2D2E-C8F73832F469}"/>
                  </a:ext>
                </a:extLst>
              </p:cNvPr>
              <p:cNvSpPr>
                <a:spLocks noChangeShapeType="1"/>
              </p:cNvSpPr>
              <p:nvPr/>
            </p:nvSpPr>
            <p:spPr bwMode="auto">
              <a:xfrm flipV="1">
                <a:off x="2881" y="1614"/>
                <a:ext cx="4"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0" name="Line 183">
                <a:extLst>
                  <a:ext uri="{FF2B5EF4-FFF2-40B4-BE49-F238E27FC236}">
                    <a16:creationId xmlns:a16="http://schemas.microsoft.com/office/drawing/2014/main" id="{87ADB015-6660-7842-B157-7D9E81E7108A}"/>
                  </a:ext>
                </a:extLst>
              </p:cNvPr>
              <p:cNvSpPr>
                <a:spLocks noChangeShapeType="1"/>
              </p:cNvSpPr>
              <p:nvPr/>
            </p:nvSpPr>
            <p:spPr bwMode="auto">
              <a:xfrm flipV="1">
                <a:off x="2885" y="1583"/>
                <a:ext cx="3"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1" name="Line 184">
                <a:extLst>
                  <a:ext uri="{FF2B5EF4-FFF2-40B4-BE49-F238E27FC236}">
                    <a16:creationId xmlns:a16="http://schemas.microsoft.com/office/drawing/2014/main" id="{709DD98D-84BF-5AFA-0C24-2FBAF75D59FC}"/>
                  </a:ext>
                </a:extLst>
              </p:cNvPr>
              <p:cNvSpPr>
                <a:spLocks noChangeShapeType="1"/>
              </p:cNvSpPr>
              <p:nvPr/>
            </p:nvSpPr>
            <p:spPr bwMode="auto">
              <a:xfrm flipV="1">
                <a:off x="2888" y="1552"/>
                <a:ext cx="1"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2" name="Line 185">
                <a:extLst>
                  <a:ext uri="{FF2B5EF4-FFF2-40B4-BE49-F238E27FC236}">
                    <a16:creationId xmlns:a16="http://schemas.microsoft.com/office/drawing/2014/main" id="{60A91FCE-FD40-4B0A-8039-736437D9D444}"/>
                  </a:ext>
                </a:extLst>
              </p:cNvPr>
              <p:cNvSpPr>
                <a:spLocks noChangeShapeType="1"/>
              </p:cNvSpPr>
              <p:nvPr/>
            </p:nvSpPr>
            <p:spPr bwMode="auto">
              <a:xfrm flipV="1">
                <a:off x="2889" y="1520"/>
                <a:ext cx="1"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3" name="Line 186">
                <a:extLst>
                  <a:ext uri="{FF2B5EF4-FFF2-40B4-BE49-F238E27FC236}">
                    <a16:creationId xmlns:a16="http://schemas.microsoft.com/office/drawing/2014/main" id="{F25BE41E-BF91-2380-F15E-F0EE7FB4A57D}"/>
                  </a:ext>
                </a:extLst>
              </p:cNvPr>
              <p:cNvSpPr>
                <a:spLocks noChangeShapeType="1"/>
              </p:cNvSpPr>
              <p:nvPr/>
            </p:nvSpPr>
            <p:spPr bwMode="auto">
              <a:xfrm flipV="1">
                <a:off x="2006" y="1517"/>
                <a:ext cx="0"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4" name="Line 187">
                <a:extLst>
                  <a:ext uri="{FF2B5EF4-FFF2-40B4-BE49-F238E27FC236}">
                    <a16:creationId xmlns:a16="http://schemas.microsoft.com/office/drawing/2014/main" id="{FF3D45CA-0236-166F-ED4E-569D4F4B8BC4}"/>
                  </a:ext>
                </a:extLst>
              </p:cNvPr>
              <p:cNvSpPr>
                <a:spLocks noChangeShapeType="1"/>
              </p:cNvSpPr>
              <p:nvPr/>
            </p:nvSpPr>
            <p:spPr bwMode="auto">
              <a:xfrm flipH="1" flipV="1">
                <a:off x="2005" y="1514"/>
                <a:ext cx="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5" name="Line 188">
                <a:extLst>
                  <a:ext uri="{FF2B5EF4-FFF2-40B4-BE49-F238E27FC236}">
                    <a16:creationId xmlns:a16="http://schemas.microsoft.com/office/drawing/2014/main" id="{6166BA6E-8208-6A8A-9A8F-835905F378C8}"/>
                  </a:ext>
                </a:extLst>
              </p:cNvPr>
              <p:cNvSpPr>
                <a:spLocks noChangeShapeType="1"/>
              </p:cNvSpPr>
              <p:nvPr/>
            </p:nvSpPr>
            <p:spPr bwMode="auto">
              <a:xfrm flipH="1" flipV="1">
                <a:off x="2004" y="1511"/>
                <a:ext cx="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6" name="Line 189">
                <a:extLst>
                  <a:ext uri="{FF2B5EF4-FFF2-40B4-BE49-F238E27FC236}">
                    <a16:creationId xmlns:a16="http://schemas.microsoft.com/office/drawing/2014/main" id="{E9C19237-6F1A-B819-2A39-0280440EFD3C}"/>
                  </a:ext>
                </a:extLst>
              </p:cNvPr>
              <p:cNvSpPr>
                <a:spLocks noChangeShapeType="1"/>
              </p:cNvSpPr>
              <p:nvPr/>
            </p:nvSpPr>
            <p:spPr bwMode="auto">
              <a:xfrm flipH="1" flipV="1">
                <a:off x="2002" y="1509"/>
                <a:ext cx="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7" name="Line 190">
                <a:extLst>
                  <a:ext uri="{FF2B5EF4-FFF2-40B4-BE49-F238E27FC236}">
                    <a16:creationId xmlns:a16="http://schemas.microsoft.com/office/drawing/2014/main" id="{8214C608-44B8-11DA-B6DF-E4DA405823A8}"/>
                  </a:ext>
                </a:extLst>
              </p:cNvPr>
              <p:cNvSpPr>
                <a:spLocks noChangeShapeType="1"/>
              </p:cNvSpPr>
              <p:nvPr/>
            </p:nvSpPr>
            <p:spPr bwMode="auto">
              <a:xfrm flipH="1" flipV="1">
                <a:off x="2000" y="1506"/>
                <a:ext cx="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8" name="Line 191">
                <a:extLst>
                  <a:ext uri="{FF2B5EF4-FFF2-40B4-BE49-F238E27FC236}">
                    <a16:creationId xmlns:a16="http://schemas.microsoft.com/office/drawing/2014/main" id="{70420110-B729-E5AC-3311-0BC7E62407A0}"/>
                  </a:ext>
                </a:extLst>
              </p:cNvPr>
              <p:cNvSpPr>
                <a:spLocks noChangeShapeType="1"/>
              </p:cNvSpPr>
              <p:nvPr/>
            </p:nvSpPr>
            <p:spPr bwMode="auto">
              <a:xfrm flipH="1" flipV="1">
                <a:off x="1997" y="1505"/>
                <a:ext cx="3"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59" name="Line 192">
                <a:extLst>
                  <a:ext uri="{FF2B5EF4-FFF2-40B4-BE49-F238E27FC236}">
                    <a16:creationId xmlns:a16="http://schemas.microsoft.com/office/drawing/2014/main" id="{85AD2416-D9DD-B8D4-D8E3-2EECA1DA0151}"/>
                  </a:ext>
                </a:extLst>
              </p:cNvPr>
              <p:cNvSpPr>
                <a:spLocks noChangeShapeType="1"/>
              </p:cNvSpPr>
              <p:nvPr/>
            </p:nvSpPr>
            <p:spPr bwMode="auto">
              <a:xfrm flipH="1" flipV="1">
                <a:off x="1994" y="1503"/>
                <a:ext cx="3"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0" name="Line 193">
                <a:extLst>
                  <a:ext uri="{FF2B5EF4-FFF2-40B4-BE49-F238E27FC236}">
                    <a16:creationId xmlns:a16="http://schemas.microsoft.com/office/drawing/2014/main" id="{C672E6C2-03E2-8767-DE92-90C3CA174318}"/>
                  </a:ext>
                </a:extLst>
              </p:cNvPr>
              <p:cNvSpPr>
                <a:spLocks noChangeShapeType="1"/>
              </p:cNvSpPr>
              <p:nvPr/>
            </p:nvSpPr>
            <p:spPr bwMode="auto">
              <a:xfrm flipH="1" flipV="1">
                <a:off x="1991" y="1502"/>
                <a:ext cx="3"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1" name="Line 194">
                <a:extLst>
                  <a:ext uri="{FF2B5EF4-FFF2-40B4-BE49-F238E27FC236}">
                    <a16:creationId xmlns:a16="http://schemas.microsoft.com/office/drawing/2014/main" id="{AA2FB5D1-EAEF-E7E5-D232-76C39B58D0C2}"/>
                  </a:ext>
                </a:extLst>
              </p:cNvPr>
              <p:cNvSpPr>
                <a:spLocks noChangeShapeType="1"/>
              </p:cNvSpPr>
              <p:nvPr/>
            </p:nvSpPr>
            <p:spPr bwMode="auto">
              <a:xfrm flipH="1">
                <a:off x="1988" y="1502"/>
                <a:ext cx="3"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2" name="Line 195">
                <a:extLst>
                  <a:ext uri="{FF2B5EF4-FFF2-40B4-BE49-F238E27FC236}">
                    <a16:creationId xmlns:a16="http://schemas.microsoft.com/office/drawing/2014/main" id="{87DB82BD-5708-B11F-5AFC-C1C6D08DF2BE}"/>
                  </a:ext>
                </a:extLst>
              </p:cNvPr>
              <p:cNvSpPr>
                <a:spLocks noChangeShapeType="1"/>
              </p:cNvSpPr>
              <p:nvPr/>
            </p:nvSpPr>
            <p:spPr bwMode="auto">
              <a:xfrm flipH="1">
                <a:off x="1985" y="1502"/>
                <a:ext cx="3"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3" name="Line 196">
                <a:extLst>
                  <a:ext uri="{FF2B5EF4-FFF2-40B4-BE49-F238E27FC236}">
                    <a16:creationId xmlns:a16="http://schemas.microsoft.com/office/drawing/2014/main" id="{0F700326-484F-CDAE-93FC-39BA452EC771}"/>
                  </a:ext>
                </a:extLst>
              </p:cNvPr>
              <p:cNvSpPr>
                <a:spLocks noChangeShapeType="1"/>
              </p:cNvSpPr>
              <p:nvPr/>
            </p:nvSpPr>
            <p:spPr bwMode="auto">
              <a:xfrm flipH="1">
                <a:off x="1982" y="1502"/>
                <a:ext cx="3"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4" name="Line 197">
                <a:extLst>
                  <a:ext uri="{FF2B5EF4-FFF2-40B4-BE49-F238E27FC236}">
                    <a16:creationId xmlns:a16="http://schemas.microsoft.com/office/drawing/2014/main" id="{655C3EDC-34E9-B3C6-3F1B-50DB682802FE}"/>
                  </a:ext>
                </a:extLst>
              </p:cNvPr>
              <p:cNvSpPr>
                <a:spLocks noChangeShapeType="1"/>
              </p:cNvSpPr>
              <p:nvPr/>
            </p:nvSpPr>
            <p:spPr bwMode="auto">
              <a:xfrm flipH="1">
                <a:off x="1979" y="1503"/>
                <a:ext cx="3"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5" name="Line 198">
                <a:extLst>
                  <a:ext uri="{FF2B5EF4-FFF2-40B4-BE49-F238E27FC236}">
                    <a16:creationId xmlns:a16="http://schemas.microsoft.com/office/drawing/2014/main" id="{511A3612-47C4-B158-DC34-2F435FC9F0B5}"/>
                  </a:ext>
                </a:extLst>
              </p:cNvPr>
              <p:cNvSpPr>
                <a:spLocks noChangeShapeType="1"/>
              </p:cNvSpPr>
              <p:nvPr/>
            </p:nvSpPr>
            <p:spPr bwMode="auto">
              <a:xfrm flipH="1">
                <a:off x="1977" y="1505"/>
                <a:ext cx="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6" name="Line 199">
                <a:extLst>
                  <a:ext uri="{FF2B5EF4-FFF2-40B4-BE49-F238E27FC236}">
                    <a16:creationId xmlns:a16="http://schemas.microsoft.com/office/drawing/2014/main" id="{E43B54C7-82D4-7ED3-489A-B1193DA8BD10}"/>
                  </a:ext>
                </a:extLst>
              </p:cNvPr>
              <p:cNvSpPr>
                <a:spLocks noChangeShapeType="1"/>
              </p:cNvSpPr>
              <p:nvPr/>
            </p:nvSpPr>
            <p:spPr bwMode="auto">
              <a:xfrm flipH="1">
                <a:off x="1975" y="1506"/>
                <a:ext cx="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7" name="Line 200">
                <a:extLst>
                  <a:ext uri="{FF2B5EF4-FFF2-40B4-BE49-F238E27FC236}">
                    <a16:creationId xmlns:a16="http://schemas.microsoft.com/office/drawing/2014/main" id="{BAB0D9CA-5A80-B54F-2FA4-907992E2D11A}"/>
                  </a:ext>
                </a:extLst>
              </p:cNvPr>
              <p:cNvSpPr>
                <a:spLocks noChangeShapeType="1"/>
              </p:cNvSpPr>
              <p:nvPr/>
            </p:nvSpPr>
            <p:spPr bwMode="auto">
              <a:xfrm flipH="1">
                <a:off x="1973" y="1509"/>
                <a:ext cx="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8" name="Line 201">
                <a:extLst>
                  <a:ext uri="{FF2B5EF4-FFF2-40B4-BE49-F238E27FC236}">
                    <a16:creationId xmlns:a16="http://schemas.microsoft.com/office/drawing/2014/main" id="{FBB1EA92-624A-3BAC-BA72-6B9F23665C35}"/>
                  </a:ext>
                </a:extLst>
              </p:cNvPr>
              <p:cNvSpPr>
                <a:spLocks noChangeShapeType="1"/>
              </p:cNvSpPr>
              <p:nvPr/>
            </p:nvSpPr>
            <p:spPr bwMode="auto">
              <a:xfrm flipH="1">
                <a:off x="1971" y="1511"/>
                <a:ext cx="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69" name="Line 202">
                <a:extLst>
                  <a:ext uri="{FF2B5EF4-FFF2-40B4-BE49-F238E27FC236}">
                    <a16:creationId xmlns:a16="http://schemas.microsoft.com/office/drawing/2014/main" id="{80F7DA9F-278B-2410-2393-D94D0540CF9D}"/>
                  </a:ext>
                </a:extLst>
              </p:cNvPr>
              <p:cNvSpPr>
                <a:spLocks noChangeShapeType="1"/>
              </p:cNvSpPr>
              <p:nvPr/>
            </p:nvSpPr>
            <p:spPr bwMode="auto">
              <a:xfrm flipH="1">
                <a:off x="1970" y="1514"/>
                <a:ext cx="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70" name="Line 203">
                <a:extLst>
                  <a:ext uri="{FF2B5EF4-FFF2-40B4-BE49-F238E27FC236}">
                    <a16:creationId xmlns:a16="http://schemas.microsoft.com/office/drawing/2014/main" id="{68B35D5C-1CF2-C82D-CB85-59D63E518185}"/>
                  </a:ext>
                </a:extLst>
              </p:cNvPr>
              <p:cNvSpPr>
                <a:spLocks noChangeShapeType="1"/>
              </p:cNvSpPr>
              <p:nvPr/>
            </p:nvSpPr>
            <p:spPr bwMode="auto">
              <a:xfrm>
                <a:off x="1970" y="1517"/>
                <a:ext cx="0"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71" name="Line 204">
                <a:extLst>
                  <a:ext uri="{FF2B5EF4-FFF2-40B4-BE49-F238E27FC236}">
                    <a16:creationId xmlns:a16="http://schemas.microsoft.com/office/drawing/2014/main" id="{C2B729FC-E21B-3BCC-D300-8E859FCB6D1E}"/>
                  </a:ext>
                </a:extLst>
              </p:cNvPr>
              <p:cNvSpPr>
                <a:spLocks noChangeShapeType="1"/>
              </p:cNvSpPr>
              <p:nvPr/>
            </p:nvSpPr>
            <p:spPr bwMode="auto">
              <a:xfrm>
                <a:off x="1970" y="1520"/>
                <a:ext cx="0"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Group 406">
              <a:extLst>
                <a:ext uri="{FF2B5EF4-FFF2-40B4-BE49-F238E27FC236}">
                  <a16:creationId xmlns:a16="http://schemas.microsoft.com/office/drawing/2014/main" id="{9BA2A7C6-B128-F00D-7226-C7A7DA252230}"/>
                </a:ext>
              </a:extLst>
            </p:cNvPr>
            <p:cNvGrpSpPr>
              <a:grpSpLocks/>
            </p:cNvGrpSpPr>
            <p:nvPr/>
          </p:nvGrpSpPr>
          <p:grpSpPr bwMode="auto">
            <a:xfrm>
              <a:off x="1429" y="961"/>
              <a:ext cx="1118" cy="938"/>
              <a:chOff x="1429" y="961"/>
              <a:chExt cx="1118" cy="938"/>
            </a:xfrm>
          </p:grpSpPr>
          <p:sp>
            <p:nvSpPr>
              <p:cNvPr id="5172" name="Line 206">
                <a:extLst>
                  <a:ext uri="{FF2B5EF4-FFF2-40B4-BE49-F238E27FC236}">
                    <a16:creationId xmlns:a16="http://schemas.microsoft.com/office/drawing/2014/main" id="{6B26BAF5-0046-EB99-B012-2571417B21E5}"/>
                  </a:ext>
                </a:extLst>
              </p:cNvPr>
              <p:cNvSpPr>
                <a:spLocks noChangeShapeType="1"/>
              </p:cNvSpPr>
              <p:nvPr/>
            </p:nvSpPr>
            <p:spPr bwMode="auto">
              <a:xfrm>
                <a:off x="1970" y="1523"/>
                <a:ext cx="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3" name="Line 207">
                <a:extLst>
                  <a:ext uri="{FF2B5EF4-FFF2-40B4-BE49-F238E27FC236}">
                    <a16:creationId xmlns:a16="http://schemas.microsoft.com/office/drawing/2014/main" id="{28E6B91D-C4CA-D5EF-84C6-6E13201ADDFB}"/>
                  </a:ext>
                </a:extLst>
              </p:cNvPr>
              <p:cNvSpPr>
                <a:spLocks noChangeShapeType="1"/>
              </p:cNvSpPr>
              <p:nvPr/>
            </p:nvSpPr>
            <p:spPr bwMode="auto">
              <a:xfrm>
                <a:off x="1971" y="1526"/>
                <a:ext cx="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4" name="Line 208">
                <a:extLst>
                  <a:ext uri="{FF2B5EF4-FFF2-40B4-BE49-F238E27FC236}">
                    <a16:creationId xmlns:a16="http://schemas.microsoft.com/office/drawing/2014/main" id="{E78B7CDE-826D-A047-6851-9D9F1C5DE189}"/>
                  </a:ext>
                </a:extLst>
              </p:cNvPr>
              <p:cNvSpPr>
                <a:spLocks noChangeShapeType="1"/>
              </p:cNvSpPr>
              <p:nvPr/>
            </p:nvSpPr>
            <p:spPr bwMode="auto">
              <a:xfrm>
                <a:off x="1973" y="1529"/>
                <a:ext cx="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5" name="Line 209">
                <a:extLst>
                  <a:ext uri="{FF2B5EF4-FFF2-40B4-BE49-F238E27FC236}">
                    <a16:creationId xmlns:a16="http://schemas.microsoft.com/office/drawing/2014/main" id="{857A2A83-349E-0232-8892-95DB259C5775}"/>
                  </a:ext>
                </a:extLst>
              </p:cNvPr>
              <p:cNvSpPr>
                <a:spLocks noChangeShapeType="1"/>
              </p:cNvSpPr>
              <p:nvPr/>
            </p:nvSpPr>
            <p:spPr bwMode="auto">
              <a:xfrm>
                <a:off x="1975" y="1532"/>
                <a:ext cx="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6" name="Line 210">
                <a:extLst>
                  <a:ext uri="{FF2B5EF4-FFF2-40B4-BE49-F238E27FC236}">
                    <a16:creationId xmlns:a16="http://schemas.microsoft.com/office/drawing/2014/main" id="{784F931B-84B2-5653-19A4-F8A7BB684E74}"/>
                  </a:ext>
                </a:extLst>
              </p:cNvPr>
              <p:cNvSpPr>
                <a:spLocks noChangeShapeType="1"/>
              </p:cNvSpPr>
              <p:nvPr/>
            </p:nvSpPr>
            <p:spPr bwMode="auto">
              <a:xfrm>
                <a:off x="1977" y="1534"/>
                <a:ext cx="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7" name="Line 211">
                <a:extLst>
                  <a:ext uri="{FF2B5EF4-FFF2-40B4-BE49-F238E27FC236}">
                    <a16:creationId xmlns:a16="http://schemas.microsoft.com/office/drawing/2014/main" id="{F4B3BF30-EF87-9E95-5A59-25EAFEAC1CF4}"/>
                  </a:ext>
                </a:extLst>
              </p:cNvPr>
              <p:cNvSpPr>
                <a:spLocks noChangeShapeType="1"/>
              </p:cNvSpPr>
              <p:nvPr/>
            </p:nvSpPr>
            <p:spPr bwMode="auto">
              <a:xfrm>
                <a:off x="1979" y="1536"/>
                <a:ext cx="3"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8" name="Line 212">
                <a:extLst>
                  <a:ext uri="{FF2B5EF4-FFF2-40B4-BE49-F238E27FC236}">
                    <a16:creationId xmlns:a16="http://schemas.microsoft.com/office/drawing/2014/main" id="{F920B96B-12E0-6CA5-4A74-A942E277615D}"/>
                  </a:ext>
                </a:extLst>
              </p:cNvPr>
              <p:cNvSpPr>
                <a:spLocks noChangeShapeType="1"/>
              </p:cNvSpPr>
              <p:nvPr/>
            </p:nvSpPr>
            <p:spPr bwMode="auto">
              <a:xfrm>
                <a:off x="1982" y="1537"/>
                <a:ext cx="3"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9" name="Line 213">
                <a:extLst>
                  <a:ext uri="{FF2B5EF4-FFF2-40B4-BE49-F238E27FC236}">
                    <a16:creationId xmlns:a16="http://schemas.microsoft.com/office/drawing/2014/main" id="{DE472EDB-DE6F-2FC7-4C1F-21A4F67C3CF0}"/>
                  </a:ext>
                </a:extLst>
              </p:cNvPr>
              <p:cNvSpPr>
                <a:spLocks noChangeShapeType="1"/>
              </p:cNvSpPr>
              <p:nvPr/>
            </p:nvSpPr>
            <p:spPr bwMode="auto">
              <a:xfrm>
                <a:off x="1985" y="1538"/>
                <a:ext cx="3"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0" name="Line 214">
                <a:extLst>
                  <a:ext uri="{FF2B5EF4-FFF2-40B4-BE49-F238E27FC236}">
                    <a16:creationId xmlns:a16="http://schemas.microsoft.com/office/drawing/2014/main" id="{2B8E9D43-7882-D850-10AA-8974D277229E}"/>
                  </a:ext>
                </a:extLst>
              </p:cNvPr>
              <p:cNvSpPr>
                <a:spLocks noChangeShapeType="1"/>
              </p:cNvSpPr>
              <p:nvPr/>
            </p:nvSpPr>
            <p:spPr bwMode="auto">
              <a:xfrm>
                <a:off x="1988" y="1538"/>
                <a:ext cx="3"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1" name="Line 215">
                <a:extLst>
                  <a:ext uri="{FF2B5EF4-FFF2-40B4-BE49-F238E27FC236}">
                    <a16:creationId xmlns:a16="http://schemas.microsoft.com/office/drawing/2014/main" id="{F23C3B1F-C074-894C-6468-1CD57C7F41EE}"/>
                  </a:ext>
                </a:extLst>
              </p:cNvPr>
              <p:cNvSpPr>
                <a:spLocks noChangeShapeType="1"/>
              </p:cNvSpPr>
              <p:nvPr/>
            </p:nvSpPr>
            <p:spPr bwMode="auto">
              <a:xfrm flipV="1">
                <a:off x="1991" y="1537"/>
                <a:ext cx="3"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2" name="Line 216">
                <a:extLst>
                  <a:ext uri="{FF2B5EF4-FFF2-40B4-BE49-F238E27FC236}">
                    <a16:creationId xmlns:a16="http://schemas.microsoft.com/office/drawing/2014/main" id="{C0ED5970-7D97-CEA8-EF85-F08D757F2547}"/>
                  </a:ext>
                </a:extLst>
              </p:cNvPr>
              <p:cNvSpPr>
                <a:spLocks noChangeShapeType="1"/>
              </p:cNvSpPr>
              <p:nvPr/>
            </p:nvSpPr>
            <p:spPr bwMode="auto">
              <a:xfrm flipV="1">
                <a:off x="1994" y="1536"/>
                <a:ext cx="3"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3" name="Line 217">
                <a:extLst>
                  <a:ext uri="{FF2B5EF4-FFF2-40B4-BE49-F238E27FC236}">
                    <a16:creationId xmlns:a16="http://schemas.microsoft.com/office/drawing/2014/main" id="{D95AB9FF-DF2F-4F99-C326-4D0372938E97}"/>
                  </a:ext>
                </a:extLst>
              </p:cNvPr>
              <p:cNvSpPr>
                <a:spLocks noChangeShapeType="1"/>
              </p:cNvSpPr>
              <p:nvPr/>
            </p:nvSpPr>
            <p:spPr bwMode="auto">
              <a:xfrm flipV="1">
                <a:off x="1997" y="1534"/>
                <a:ext cx="3"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4" name="Line 218">
                <a:extLst>
                  <a:ext uri="{FF2B5EF4-FFF2-40B4-BE49-F238E27FC236}">
                    <a16:creationId xmlns:a16="http://schemas.microsoft.com/office/drawing/2014/main" id="{9F413BD9-21BE-BC19-DF6D-51395D38F9A7}"/>
                  </a:ext>
                </a:extLst>
              </p:cNvPr>
              <p:cNvSpPr>
                <a:spLocks noChangeShapeType="1"/>
              </p:cNvSpPr>
              <p:nvPr/>
            </p:nvSpPr>
            <p:spPr bwMode="auto">
              <a:xfrm flipV="1">
                <a:off x="2000" y="1532"/>
                <a:ext cx="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5" name="Line 219">
                <a:extLst>
                  <a:ext uri="{FF2B5EF4-FFF2-40B4-BE49-F238E27FC236}">
                    <a16:creationId xmlns:a16="http://schemas.microsoft.com/office/drawing/2014/main" id="{101D2DD4-55FE-9E6A-C7E9-4414E559D483}"/>
                  </a:ext>
                </a:extLst>
              </p:cNvPr>
              <p:cNvSpPr>
                <a:spLocks noChangeShapeType="1"/>
              </p:cNvSpPr>
              <p:nvPr/>
            </p:nvSpPr>
            <p:spPr bwMode="auto">
              <a:xfrm flipV="1">
                <a:off x="2002" y="1529"/>
                <a:ext cx="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6" name="Line 220">
                <a:extLst>
                  <a:ext uri="{FF2B5EF4-FFF2-40B4-BE49-F238E27FC236}">
                    <a16:creationId xmlns:a16="http://schemas.microsoft.com/office/drawing/2014/main" id="{B7543F1B-C8FC-D3ED-AA2B-0FBAB1D99ECC}"/>
                  </a:ext>
                </a:extLst>
              </p:cNvPr>
              <p:cNvSpPr>
                <a:spLocks noChangeShapeType="1"/>
              </p:cNvSpPr>
              <p:nvPr/>
            </p:nvSpPr>
            <p:spPr bwMode="auto">
              <a:xfrm flipV="1">
                <a:off x="2004" y="1526"/>
                <a:ext cx="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7" name="Line 221">
                <a:extLst>
                  <a:ext uri="{FF2B5EF4-FFF2-40B4-BE49-F238E27FC236}">
                    <a16:creationId xmlns:a16="http://schemas.microsoft.com/office/drawing/2014/main" id="{D956533F-1951-A9A4-4DE8-4BC6DE26C712}"/>
                  </a:ext>
                </a:extLst>
              </p:cNvPr>
              <p:cNvSpPr>
                <a:spLocks noChangeShapeType="1"/>
              </p:cNvSpPr>
              <p:nvPr/>
            </p:nvSpPr>
            <p:spPr bwMode="auto">
              <a:xfrm flipV="1">
                <a:off x="2005" y="1523"/>
                <a:ext cx="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8" name="Line 222">
                <a:extLst>
                  <a:ext uri="{FF2B5EF4-FFF2-40B4-BE49-F238E27FC236}">
                    <a16:creationId xmlns:a16="http://schemas.microsoft.com/office/drawing/2014/main" id="{F0A7A739-DFE1-42D8-B558-13E2B3174A65}"/>
                  </a:ext>
                </a:extLst>
              </p:cNvPr>
              <p:cNvSpPr>
                <a:spLocks noChangeShapeType="1"/>
              </p:cNvSpPr>
              <p:nvPr/>
            </p:nvSpPr>
            <p:spPr bwMode="auto">
              <a:xfrm flipV="1">
                <a:off x="2006" y="1520"/>
                <a:ext cx="0"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89" name="Line 223">
                <a:extLst>
                  <a:ext uri="{FF2B5EF4-FFF2-40B4-BE49-F238E27FC236}">
                    <a16:creationId xmlns:a16="http://schemas.microsoft.com/office/drawing/2014/main" id="{FA1168E0-B53D-A7AF-DAC8-5B1435D92E95}"/>
                  </a:ext>
                </a:extLst>
              </p:cNvPr>
              <p:cNvSpPr>
                <a:spLocks noChangeShapeType="1"/>
              </p:cNvSpPr>
              <p:nvPr/>
            </p:nvSpPr>
            <p:spPr bwMode="auto">
              <a:xfrm flipH="1" flipV="1">
                <a:off x="2184" y="1489"/>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0" name="Line 224">
                <a:extLst>
                  <a:ext uri="{FF2B5EF4-FFF2-40B4-BE49-F238E27FC236}">
                    <a16:creationId xmlns:a16="http://schemas.microsoft.com/office/drawing/2014/main" id="{0FB55C80-5C9F-8084-0AF9-FA31EDD75926}"/>
                  </a:ext>
                </a:extLst>
              </p:cNvPr>
              <p:cNvSpPr>
                <a:spLocks noChangeShapeType="1"/>
              </p:cNvSpPr>
              <p:nvPr/>
            </p:nvSpPr>
            <p:spPr bwMode="auto">
              <a:xfrm flipH="1" flipV="1">
                <a:off x="2177" y="1458"/>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1" name="Line 225">
                <a:extLst>
                  <a:ext uri="{FF2B5EF4-FFF2-40B4-BE49-F238E27FC236}">
                    <a16:creationId xmlns:a16="http://schemas.microsoft.com/office/drawing/2014/main" id="{6F92CDC9-69C8-E3AE-5C84-529534DCC131}"/>
                  </a:ext>
                </a:extLst>
              </p:cNvPr>
              <p:cNvSpPr>
                <a:spLocks noChangeShapeType="1"/>
              </p:cNvSpPr>
              <p:nvPr/>
            </p:nvSpPr>
            <p:spPr bwMode="auto">
              <a:xfrm flipH="1" flipV="1">
                <a:off x="2165" y="1429"/>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2" name="Line 226">
                <a:extLst>
                  <a:ext uri="{FF2B5EF4-FFF2-40B4-BE49-F238E27FC236}">
                    <a16:creationId xmlns:a16="http://schemas.microsoft.com/office/drawing/2014/main" id="{4E627ADC-D664-95A4-CF28-54361C58CCE5}"/>
                  </a:ext>
                </a:extLst>
              </p:cNvPr>
              <p:cNvSpPr>
                <a:spLocks noChangeShapeType="1"/>
              </p:cNvSpPr>
              <p:nvPr/>
            </p:nvSpPr>
            <p:spPr bwMode="auto">
              <a:xfrm flipH="1" flipV="1">
                <a:off x="2148" y="1402"/>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3" name="Line 227">
                <a:extLst>
                  <a:ext uri="{FF2B5EF4-FFF2-40B4-BE49-F238E27FC236}">
                    <a16:creationId xmlns:a16="http://schemas.microsoft.com/office/drawing/2014/main" id="{E5DA8D6B-5ECF-4FFA-7D57-642858619FFC}"/>
                  </a:ext>
                </a:extLst>
              </p:cNvPr>
              <p:cNvSpPr>
                <a:spLocks noChangeShapeType="1"/>
              </p:cNvSpPr>
              <p:nvPr/>
            </p:nvSpPr>
            <p:spPr bwMode="auto">
              <a:xfrm flipH="1" flipV="1">
                <a:off x="2127" y="1379"/>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4" name="Line 228">
                <a:extLst>
                  <a:ext uri="{FF2B5EF4-FFF2-40B4-BE49-F238E27FC236}">
                    <a16:creationId xmlns:a16="http://schemas.microsoft.com/office/drawing/2014/main" id="{C8B6C179-E219-1D28-7C1A-247D5F84646D}"/>
                  </a:ext>
                </a:extLst>
              </p:cNvPr>
              <p:cNvSpPr>
                <a:spLocks noChangeShapeType="1"/>
              </p:cNvSpPr>
              <p:nvPr/>
            </p:nvSpPr>
            <p:spPr bwMode="auto">
              <a:xfrm flipH="1" flipV="1">
                <a:off x="2103" y="1358"/>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5" name="Line 229">
                <a:extLst>
                  <a:ext uri="{FF2B5EF4-FFF2-40B4-BE49-F238E27FC236}">
                    <a16:creationId xmlns:a16="http://schemas.microsoft.com/office/drawing/2014/main" id="{E0C444AD-226D-E860-95DB-83AE391A518C}"/>
                  </a:ext>
                </a:extLst>
              </p:cNvPr>
              <p:cNvSpPr>
                <a:spLocks noChangeShapeType="1"/>
              </p:cNvSpPr>
              <p:nvPr/>
            </p:nvSpPr>
            <p:spPr bwMode="auto">
              <a:xfrm flipH="1" flipV="1">
                <a:off x="2076" y="1342"/>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6" name="Line 230">
                <a:extLst>
                  <a:ext uri="{FF2B5EF4-FFF2-40B4-BE49-F238E27FC236}">
                    <a16:creationId xmlns:a16="http://schemas.microsoft.com/office/drawing/2014/main" id="{6C651CF6-D75A-02CA-3EAE-AE05B292FA50}"/>
                  </a:ext>
                </a:extLst>
              </p:cNvPr>
              <p:cNvSpPr>
                <a:spLocks noChangeShapeType="1"/>
              </p:cNvSpPr>
              <p:nvPr/>
            </p:nvSpPr>
            <p:spPr bwMode="auto">
              <a:xfrm flipH="1" flipV="1">
                <a:off x="2047" y="1331"/>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7" name="Line 231">
                <a:extLst>
                  <a:ext uri="{FF2B5EF4-FFF2-40B4-BE49-F238E27FC236}">
                    <a16:creationId xmlns:a16="http://schemas.microsoft.com/office/drawing/2014/main" id="{08295D1E-80A8-34A9-EA5A-73677CFBC61D}"/>
                  </a:ext>
                </a:extLst>
              </p:cNvPr>
              <p:cNvSpPr>
                <a:spLocks noChangeShapeType="1"/>
              </p:cNvSpPr>
              <p:nvPr/>
            </p:nvSpPr>
            <p:spPr bwMode="auto">
              <a:xfrm flipH="1" flipV="1">
                <a:off x="2016" y="1324"/>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8" name="Line 232">
                <a:extLst>
                  <a:ext uri="{FF2B5EF4-FFF2-40B4-BE49-F238E27FC236}">
                    <a16:creationId xmlns:a16="http://schemas.microsoft.com/office/drawing/2014/main" id="{179C70C2-E888-AD69-85D6-714CAF0C202A}"/>
                  </a:ext>
                </a:extLst>
              </p:cNvPr>
              <p:cNvSpPr>
                <a:spLocks noChangeShapeType="1"/>
              </p:cNvSpPr>
              <p:nvPr/>
            </p:nvSpPr>
            <p:spPr bwMode="auto">
              <a:xfrm flipH="1" flipV="1">
                <a:off x="1985" y="1322"/>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99" name="Line 233">
                <a:extLst>
                  <a:ext uri="{FF2B5EF4-FFF2-40B4-BE49-F238E27FC236}">
                    <a16:creationId xmlns:a16="http://schemas.microsoft.com/office/drawing/2014/main" id="{351AB018-5AC9-A34D-2BBE-01DF4DA49FA8}"/>
                  </a:ext>
                </a:extLst>
              </p:cNvPr>
              <p:cNvSpPr>
                <a:spLocks noChangeShapeType="1"/>
              </p:cNvSpPr>
              <p:nvPr/>
            </p:nvSpPr>
            <p:spPr bwMode="auto">
              <a:xfrm flipH="1">
                <a:off x="1954" y="1322"/>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0" name="Line 234">
                <a:extLst>
                  <a:ext uri="{FF2B5EF4-FFF2-40B4-BE49-F238E27FC236}">
                    <a16:creationId xmlns:a16="http://schemas.microsoft.com/office/drawing/2014/main" id="{033F6987-3C47-56EE-10AA-F50345872F17}"/>
                  </a:ext>
                </a:extLst>
              </p:cNvPr>
              <p:cNvSpPr>
                <a:spLocks noChangeShapeType="1"/>
              </p:cNvSpPr>
              <p:nvPr/>
            </p:nvSpPr>
            <p:spPr bwMode="auto">
              <a:xfrm flipH="1">
                <a:off x="1923" y="1325"/>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1" name="Line 235">
                <a:extLst>
                  <a:ext uri="{FF2B5EF4-FFF2-40B4-BE49-F238E27FC236}">
                    <a16:creationId xmlns:a16="http://schemas.microsoft.com/office/drawing/2014/main" id="{FA69EAF1-E6D4-AAB9-B807-26451A269904}"/>
                  </a:ext>
                </a:extLst>
              </p:cNvPr>
              <p:cNvSpPr>
                <a:spLocks noChangeShapeType="1"/>
              </p:cNvSpPr>
              <p:nvPr/>
            </p:nvSpPr>
            <p:spPr bwMode="auto">
              <a:xfrm flipH="1">
                <a:off x="1895" y="1333"/>
                <a:ext cx="28"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2" name="Line 236">
                <a:extLst>
                  <a:ext uri="{FF2B5EF4-FFF2-40B4-BE49-F238E27FC236}">
                    <a16:creationId xmlns:a16="http://schemas.microsoft.com/office/drawing/2014/main" id="{F1B9946C-2FFB-0EDB-1CDE-F7151943E4FD}"/>
                  </a:ext>
                </a:extLst>
              </p:cNvPr>
              <p:cNvSpPr>
                <a:spLocks noChangeShapeType="1"/>
              </p:cNvSpPr>
              <p:nvPr/>
            </p:nvSpPr>
            <p:spPr bwMode="auto">
              <a:xfrm flipH="1">
                <a:off x="1868" y="1345"/>
                <a:ext cx="27"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3" name="Line 237">
                <a:extLst>
                  <a:ext uri="{FF2B5EF4-FFF2-40B4-BE49-F238E27FC236}">
                    <a16:creationId xmlns:a16="http://schemas.microsoft.com/office/drawing/2014/main" id="{23C2FD31-C90B-2F19-8E2E-43AB3BBA71A9}"/>
                  </a:ext>
                </a:extLst>
              </p:cNvPr>
              <p:cNvSpPr>
                <a:spLocks noChangeShapeType="1"/>
              </p:cNvSpPr>
              <p:nvPr/>
            </p:nvSpPr>
            <p:spPr bwMode="auto">
              <a:xfrm flipH="1">
                <a:off x="1845" y="1363"/>
                <a:ext cx="23"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4" name="Line 238">
                <a:extLst>
                  <a:ext uri="{FF2B5EF4-FFF2-40B4-BE49-F238E27FC236}">
                    <a16:creationId xmlns:a16="http://schemas.microsoft.com/office/drawing/2014/main" id="{EEA3A80F-4410-1B4A-BE13-38869CA22D5E}"/>
                  </a:ext>
                </a:extLst>
              </p:cNvPr>
              <p:cNvSpPr>
                <a:spLocks noChangeShapeType="1"/>
              </p:cNvSpPr>
              <p:nvPr/>
            </p:nvSpPr>
            <p:spPr bwMode="auto">
              <a:xfrm flipH="1">
                <a:off x="1825" y="1383"/>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5" name="Line 239">
                <a:extLst>
                  <a:ext uri="{FF2B5EF4-FFF2-40B4-BE49-F238E27FC236}">
                    <a16:creationId xmlns:a16="http://schemas.microsoft.com/office/drawing/2014/main" id="{3D7D3865-D0D0-7FFF-6418-86C823F425C7}"/>
                  </a:ext>
                </a:extLst>
              </p:cNvPr>
              <p:cNvSpPr>
                <a:spLocks noChangeShapeType="1"/>
              </p:cNvSpPr>
              <p:nvPr/>
            </p:nvSpPr>
            <p:spPr bwMode="auto">
              <a:xfrm flipH="1">
                <a:off x="1809" y="1408"/>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6" name="Line 240">
                <a:extLst>
                  <a:ext uri="{FF2B5EF4-FFF2-40B4-BE49-F238E27FC236}">
                    <a16:creationId xmlns:a16="http://schemas.microsoft.com/office/drawing/2014/main" id="{77660C9F-CCD5-0DFB-0A7C-0D7D8FB8FF76}"/>
                  </a:ext>
                </a:extLst>
              </p:cNvPr>
              <p:cNvSpPr>
                <a:spLocks noChangeShapeType="1"/>
              </p:cNvSpPr>
              <p:nvPr/>
            </p:nvSpPr>
            <p:spPr bwMode="auto">
              <a:xfrm flipH="1">
                <a:off x="1798" y="1435"/>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7" name="Line 241">
                <a:extLst>
                  <a:ext uri="{FF2B5EF4-FFF2-40B4-BE49-F238E27FC236}">
                    <a16:creationId xmlns:a16="http://schemas.microsoft.com/office/drawing/2014/main" id="{50C2E231-424B-B6FB-40DB-38F66975255D}"/>
                  </a:ext>
                </a:extLst>
              </p:cNvPr>
              <p:cNvSpPr>
                <a:spLocks noChangeShapeType="1"/>
              </p:cNvSpPr>
              <p:nvPr/>
            </p:nvSpPr>
            <p:spPr bwMode="auto">
              <a:xfrm flipH="1">
                <a:off x="1792" y="1464"/>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8" name="Line 242">
                <a:extLst>
                  <a:ext uri="{FF2B5EF4-FFF2-40B4-BE49-F238E27FC236}">
                    <a16:creationId xmlns:a16="http://schemas.microsoft.com/office/drawing/2014/main" id="{A6B9ACDC-0237-AB25-F4F4-D699E401DB61}"/>
                  </a:ext>
                </a:extLst>
              </p:cNvPr>
              <p:cNvSpPr>
                <a:spLocks noChangeShapeType="1"/>
              </p:cNvSpPr>
              <p:nvPr/>
            </p:nvSpPr>
            <p:spPr bwMode="auto">
              <a:xfrm flipH="1">
                <a:off x="1790" y="1495"/>
                <a:ext cx="2"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09" name="Line 243">
                <a:extLst>
                  <a:ext uri="{FF2B5EF4-FFF2-40B4-BE49-F238E27FC236}">
                    <a16:creationId xmlns:a16="http://schemas.microsoft.com/office/drawing/2014/main" id="{BA5F515C-8EB1-633B-B85E-814FEF1D9F77}"/>
                  </a:ext>
                </a:extLst>
              </p:cNvPr>
              <p:cNvSpPr>
                <a:spLocks noChangeShapeType="1"/>
              </p:cNvSpPr>
              <p:nvPr/>
            </p:nvSpPr>
            <p:spPr bwMode="auto">
              <a:xfrm>
                <a:off x="1790" y="1527"/>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0" name="Line 244">
                <a:extLst>
                  <a:ext uri="{FF2B5EF4-FFF2-40B4-BE49-F238E27FC236}">
                    <a16:creationId xmlns:a16="http://schemas.microsoft.com/office/drawing/2014/main" id="{543F932E-7DF1-4D2C-1C14-E2F6B28BB4B2}"/>
                  </a:ext>
                </a:extLst>
              </p:cNvPr>
              <p:cNvSpPr>
                <a:spLocks noChangeShapeType="1"/>
              </p:cNvSpPr>
              <p:nvPr/>
            </p:nvSpPr>
            <p:spPr bwMode="auto">
              <a:xfrm>
                <a:off x="1793" y="1558"/>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1" name="Line 245">
                <a:extLst>
                  <a:ext uri="{FF2B5EF4-FFF2-40B4-BE49-F238E27FC236}">
                    <a16:creationId xmlns:a16="http://schemas.microsoft.com/office/drawing/2014/main" id="{730DA7F6-2CA1-A970-3027-BC6786FBF7FC}"/>
                  </a:ext>
                </a:extLst>
              </p:cNvPr>
              <p:cNvSpPr>
                <a:spLocks noChangeShapeType="1"/>
              </p:cNvSpPr>
              <p:nvPr/>
            </p:nvSpPr>
            <p:spPr bwMode="auto">
              <a:xfrm>
                <a:off x="1802" y="1588"/>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2" name="Line 246">
                <a:extLst>
                  <a:ext uri="{FF2B5EF4-FFF2-40B4-BE49-F238E27FC236}">
                    <a16:creationId xmlns:a16="http://schemas.microsoft.com/office/drawing/2014/main" id="{20954626-0123-DB35-A56F-A1094328A8EB}"/>
                  </a:ext>
                </a:extLst>
              </p:cNvPr>
              <p:cNvSpPr>
                <a:spLocks noChangeShapeType="1"/>
              </p:cNvSpPr>
              <p:nvPr/>
            </p:nvSpPr>
            <p:spPr bwMode="auto">
              <a:xfrm>
                <a:off x="1815" y="1617"/>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3" name="Line 247">
                <a:extLst>
                  <a:ext uri="{FF2B5EF4-FFF2-40B4-BE49-F238E27FC236}">
                    <a16:creationId xmlns:a16="http://schemas.microsoft.com/office/drawing/2014/main" id="{A761F882-6413-F41C-E18B-B341FE3DAABA}"/>
                  </a:ext>
                </a:extLst>
              </p:cNvPr>
              <p:cNvSpPr>
                <a:spLocks noChangeShapeType="1"/>
              </p:cNvSpPr>
              <p:nvPr/>
            </p:nvSpPr>
            <p:spPr bwMode="auto">
              <a:xfrm>
                <a:off x="1833" y="1643"/>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4" name="Line 248">
                <a:extLst>
                  <a:ext uri="{FF2B5EF4-FFF2-40B4-BE49-F238E27FC236}">
                    <a16:creationId xmlns:a16="http://schemas.microsoft.com/office/drawing/2014/main" id="{068EF171-DE95-9C4E-38ED-BF557A398717}"/>
                  </a:ext>
                </a:extLst>
              </p:cNvPr>
              <p:cNvSpPr>
                <a:spLocks noChangeShapeType="1"/>
              </p:cNvSpPr>
              <p:nvPr/>
            </p:nvSpPr>
            <p:spPr bwMode="auto">
              <a:xfrm>
                <a:off x="1854" y="1666"/>
                <a:ext cx="24"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5" name="Line 249">
                <a:extLst>
                  <a:ext uri="{FF2B5EF4-FFF2-40B4-BE49-F238E27FC236}">
                    <a16:creationId xmlns:a16="http://schemas.microsoft.com/office/drawing/2014/main" id="{7860930E-8772-81FB-3BEA-0BD4E1997203}"/>
                  </a:ext>
                </a:extLst>
              </p:cNvPr>
              <p:cNvSpPr>
                <a:spLocks noChangeShapeType="1"/>
              </p:cNvSpPr>
              <p:nvPr/>
            </p:nvSpPr>
            <p:spPr bwMode="auto">
              <a:xfrm>
                <a:off x="1878" y="1685"/>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6" name="Line 250">
                <a:extLst>
                  <a:ext uri="{FF2B5EF4-FFF2-40B4-BE49-F238E27FC236}">
                    <a16:creationId xmlns:a16="http://schemas.microsoft.com/office/drawing/2014/main" id="{1D1C232F-52FC-9DD3-638A-13251F11A471}"/>
                  </a:ext>
                </a:extLst>
              </p:cNvPr>
              <p:cNvSpPr>
                <a:spLocks noChangeShapeType="1"/>
              </p:cNvSpPr>
              <p:nvPr/>
            </p:nvSpPr>
            <p:spPr bwMode="auto">
              <a:xfrm>
                <a:off x="1906" y="1701"/>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7" name="Line 251">
                <a:extLst>
                  <a:ext uri="{FF2B5EF4-FFF2-40B4-BE49-F238E27FC236}">
                    <a16:creationId xmlns:a16="http://schemas.microsoft.com/office/drawing/2014/main" id="{A039F3DB-FE98-D1F9-A45C-D7B6FB9AA4C3}"/>
                  </a:ext>
                </a:extLst>
              </p:cNvPr>
              <p:cNvSpPr>
                <a:spLocks noChangeShapeType="1"/>
              </p:cNvSpPr>
              <p:nvPr/>
            </p:nvSpPr>
            <p:spPr bwMode="auto">
              <a:xfrm>
                <a:off x="1935" y="1711"/>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8" name="Line 252">
                <a:extLst>
                  <a:ext uri="{FF2B5EF4-FFF2-40B4-BE49-F238E27FC236}">
                    <a16:creationId xmlns:a16="http://schemas.microsoft.com/office/drawing/2014/main" id="{76F857D5-B16A-570A-A4EB-08959DCF5638}"/>
                  </a:ext>
                </a:extLst>
              </p:cNvPr>
              <p:cNvSpPr>
                <a:spLocks noChangeShapeType="1"/>
              </p:cNvSpPr>
              <p:nvPr/>
            </p:nvSpPr>
            <p:spPr bwMode="auto">
              <a:xfrm>
                <a:off x="1966" y="1717"/>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19" name="Line 253">
                <a:extLst>
                  <a:ext uri="{FF2B5EF4-FFF2-40B4-BE49-F238E27FC236}">
                    <a16:creationId xmlns:a16="http://schemas.microsoft.com/office/drawing/2014/main" id="{DC855321-B6ED-B89F-5B75-BF2F20B45F8A}"/>
                  </a:ext>
                </a:extLst>
              </p:cNvPr>
              <p:cNvSpPr>
                <a:spLocks noChangeShapeType="1"/>
              </p:cNvSpPr>
              <p:nvPr/>
            </p:nvSpPr>
            <p:spPr bwMode="auto">
              <a:xfrm flipV="1">
                <a:off x="1998" y="1714"/>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0" name="Line 254">
                <a:extLst>
                  <a:ext uri="{FF2B5EF4-FFF2-40B4-BE49-F238E27FC236}">
                    <a16:creationId xmlns:a16="http://schemas.microsoft.com/office/drawing/2014/main" id="{52FC921B-F30A-A15E-7183-260EBA8D377B}"/>
                  </a:ext>
                </a:extLst>
              </p:cNvPr>
              <p:cNvSpPr>
                <a:spLocks noChangeShapeType="1"/>
              </p:cNvSpPr>
              <p:nvPr/>
            </p:nvSpPr>
            <p:spPr bwMode="auto">
              <a:xfrm flipV="1">
                <a:off x="2029" y="1705"/>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1" name="Line 255">
                <a:extLst>
                  <a:ext uri="{FF2B5EF4-FFF2-40B4-BE49-F238E27FC236}">
                    <a16:creationId xmlns:a16="http://schemas.microsoft.com/office/drawing/2014/main" id="{A2B35EC5-E081-D141-DE4B-59300B9491F2}"/>
                  </a:ext>
                </a:extLst>
              </p:cNvPr>
              <p:cNvSpPr>
                <a:spLocks noChangeShapeType="1"/>
              </p:cNvSpPr>
              <p:nvPr/>
            </p:nvSpPr>
            <p:spPr bwMode="auto">
              <a:xfrm flipV="1">
                <a:off x="2059" y="1692"/>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2" name="Line 256">
                <a:extLst>
                  <a:ext uri="{FF2B5EF4-FFF2-40B4-BE49-F238E27FC236}">
                    <a16:creationId xmlns:a16="http://schemas.microsoft.com/office/drawing/2014/main" id="{5E65D34D-1632-6122-65AC-D1EBE4C111D1}"/>
                  </a:ext>
                </a:extLst>
              </p:cNvPr>
              <p:cNvSpPr>
                <a:spLocks noChangeShapeType="1"/>
              </p:cNvSpPr>
              <p:nvPr/>
            </p:nvSpPr>
            <p:spPr bwMode="auto">
              <a:xfrm flipV="1">
                <a:off x="2088" y="1674"/>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3" name="Line 257">
                <a:extLst>
                  <a:ext uri="{FF2B5EF4-FFF2-40B4-BE49-F238E27FC236}">
                    <a16:creationId xmlns:a16="http://schemas.microsoft.com/office/drawing/2014/main" id="{2DFEC112-A611-A11F-3B86-F467F0ABA9D5}"/>
                  </a:ext>
                </a:extLst>
              </p:cNvPr>
              <p:cNvSpPr>
                <a:spLocks noChangeShapeType="1"/>
              </p:cNvSpPr>
              <p:nvPr/>
            </p:nvSpPr>
            <p:spPr bwMode="auto">
              <a:xfrm flipV="1">
                <a:off x="2114" y="1652"/>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4" name="Line 258">
                <a:extLst>
                  <a:ext uri="{FF2B5EF4-FFF2-40B4-BE49-F238E27FC236}">
                    <a16:creationId xmlns:a16="http://schemas.microsoft.com/office/drawing/2014/main" id="{AAE83346-EFC7-020D-FA57-C4E0FAA3899B}"/>
                  </a:ext>
                </a:extLst>
              </p:cNvPr>
              <p:cNvSpPr>
                <a:spLocks noChangeShapeType="1"/>
              </p:cNvSpPr>
              <p:nvPr/>
            </p:nvSpPr>
            <p:spPr bwMode="auto">
              <a:xfrm flipV="1">
                <a:off x="2136" y="1627"/>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5" name="Line 259">
                <a:extLst>
                  <a:ext uri="{FF2B5EF4-FFF2-40B4-BE49-F238E27FC236}">
                    <a16:creationId xmlns:a16="http://schemas.microsoft.com/office/drawing/2014/main" id="{F93B7DD2-DAD5-C6D8-BF1A-3D113EA69933}"/>
                  </a:ext>
                </a:extLst>
              </p:cNvPr>
              <p:cNvSpPr>
                <a:spLocks noChangeShapeType="1"/>
              </p:cNvSpPr>
              <p:nvPr/>
            </p:nvSpPr>
            <p:spPr bwMode="auto">
              <a:xfrm flipV="1">
                <a:off x="2155" y="1600"/>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6" name="Line 260">
                <a:extLst>
                  <a:ext uri="{FF2B5EF4-FFF2-40B4-BE49-F238E27FC236}">
                    <a16:creationId xmlns:a16="http://schemas.microsoft.com/office/drawing/2014/main" id="{54880A14-26B1-13A6-6037-BD98CAC50A22}"/>
                  </a:ext>
                </a:extLst>
              </p:cNvPr>
              <p:cNvSpPr>
                <a:spLocks noChangeShapeType="1"/>
              </p:cNvSpPr>
              <p:nvPr/>
            </p:nvSpPr>
            <p:spPr bwMode="auto">
              <a:xfrm flipV="1">
                <a:off x="2170" y="1570"/>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7" name="Line 261">
                <a:extLst>
                  <a:ext uri="{FF2B5EF4-FFF2-40B4-BE49-F238E27FC236}">
                    <a16:creationId xmlns:a16="http://schemas.microsoft.com/office/drawing/2014/main" id="{54591F42-BF0D-6E72-2DD0-E7880A68DB2C}"/>
                  </a:ext>
                </a:extLst>
              </p:cNvPr>
              <p:cNvSpPr>
                <a:spLocks noChangeShapeType="1"/>
              </p:cNvSpPr>
              <p:nvPr/>
            </p:nvSpPr>
            <p:spPr bwMode="auto">
              <a:xfrm flipV="1">
                <a:off x="2180" y="1539"/>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8" name="Line 262">
                <a:extLst>
                  <a:ext uri="{FF2B5EF4-FFF2-40B4-BE49-F238E27FC236}">
                    <a16:creationId xmlns:a16="http://schemas.microsoft.com/office/drawing/2014/main" id="{D45ED710-B931-FB36-A2BE-000BFB6E67BD}"/>
                  </a:ext>
                </a:extLst>
              </p:cNvPr>
              <p:cNvSpPr>
                <a:spLocks noChangeShapeType="1"/>
              </p:cNvSpPr>
              <p:nvPr/>
            </p:nvSpPr>
            <p:spPr bwMode="auto">
              <a:xfrm flipV="1">
                <a:off x="2186" y="1520"/>
                <a:ext cx="0"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29" name="Line 263">
                <a:extLst>
                  <a:ext uri="{FF2B5EF4-FFF2-40B4-BE49-F238E27FC236}">
                    <a16:creationId xmlns:a16="http://schemas.microsoft.com/office/drawing/2014/main" id="{39D228DA-4ECD-51BA-0AB1-995BC0C3C7F0}"/>
                  </a:ext>
                </a:extLst>
              </p:cNvPr>
              <p:cNvSpPr>
                <a:spLocks noChangeShapeType="1"/>
              </p:cNvSpPr>
              <p:nvPr/>
            </p:nvSpPr>
            <p:spPr bwMode="auto">
              <a:xfrm flipH="1" flipV="1">
                <a:off x="2366" y="1489"/>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0" name="Line 264">
                <a:extLst>
                  <a:ext uri="{FF2B5EF4-FFF2-40B4-BE49-F238E27FC236}">
                    <a16:creationId xmlns:a16="http://schemas.microsoft.com/office/drawing/2014/main" id="{28AC6BFE-E43A-99A8-EA7D-A1B0787AD341}"/>
                  </a:ext>
                </a:extLst>
              </p:cNvPr>
              <p:cNvSpPr>
                <a:spLocks noChangeShapeType="1"/>
              </p:cNvSpPr>
              <p:nvPr/>
            </p:nvSpPr>
            <p:spPr bwMode="auto">
              <a:xfrm flipH="1" flipV="1">
                <a:off x="2361" y="1458"/>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1" name="Line 265">
                <a:extLst>
                  <a:ext uri="{FF2B5EF4-FFF2-40B4-BE49-F238E27FC236}">
                    <a16:creationId xmlns:a16="http://schemas.microsoft.com/office/drawing/2014/main" id="{BFF4CBD9-6865-B264-4F99-5216B7AF6B38}"/>
                  </a:ext>
                </a:extLst>
              </p:cNvPr>
              <p:cNvSpPr>
                <a:spLocks noChangeShapeType="1"/>
              </p:cNvSpPr>
              <p:nvPr/>
            </p:nvSpPr>
            <p:spPr bwMode="auto">
              <a:xfrm flipH="1" flipV="1">
                <a:off x="2355" y="1427"/>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2" name="Line 266">
                <a:extLst>
                  <a:ext uri="{FF2B5EF4-FFF2-40B4-BE49-F238E27FC236}">
                    <a16:creationId xmlns:a16="http://schemas.microsoft.com/office/drawing/2014/main" id="{8434645E-26C8-5D34-D78E-B5C72B624DDD}"/>
                  </a:ext>
                </a:extLst>
              </p:cNvPr>
              <p:cNvSpPr>
                <a:spLocks noChangeShapeType="1"/>
              </p:cNvSpPr>
              <p:nvPr/>
            </p:nvSpPr>
            <p:spPr bwMode="auto">
              <a:xfrm flipH="1" flipV="1">
                <a:off x="2346" y="1397"/>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3" name="Line 267">
                <a:extLst>
                  <a:ext uri="{FF2B5EF4-FFF2-40B4-BE49-F238E27FC236}">
                    <a16:creationId xmlns:a16="http://schemas.microsoft.com/office/drawing/2014/main" id="{B3070596-E07D-696E-3EC2-F7EB79493EB8}"/>
                  </a:ext>
                </a:extLst>
              </p:cNvPr>
              <p:cNvSpPr>
                <a:spLocks noChangeShapeType="1"/>
              </p:cNvSpPr>
              <p:nvPr/>
            </p:nvSpPr>
            <p:spPr bwMode="auto">
              <a:xfrm flipH="1" flipV="1">
                <a:off x="2335" y="1367"/>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4" name="Line 268">
                <a:extLst>
                  <a:ext uri="{FF2B5EF4-FFF2-40B4-BE49-F238E27FC236}">
                    <a16:creationId xmlns:a16="http://schemas.microsoft.com/office/drawing/2014/main" id="{AB0E679A-1CF7-5DE7-19D7-86F18E606E52}"/>
                  </a:ext>
                </a:extLst>
              </p:cNvPr>
              <p:cNvSpPr>
                <a:spLocks noChangeShapeType="1"/>
              </p:cNvSpPr>
              <p:nvPr/>
            </p:nvSpPr>
            <p:spPr bwMode="auto">
              <a:xfrm flipH="1" flipV="1">
                <a:off x="2321" y="1339"/>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5" name="Line 269">
                <a:extLst>
                  <a:ext uri="{FF2B5EF4-FFF2-40B4-BE49-F238E27FC236}">
                    <a16:creationId xmlns:a16="http://schemas.microsoft.com/office/drawing/2014/main" id="{59D3A3C4-5C2B-A09E-CD10-318294CB9727}"/>
                  </a:ext>
                </a:extLst>
              </p:cNvPr>
              <p:cNvSpPr>
                <a:spLocks noChangeShapeType="1"/>
              </p:cNvSpPr>
              <p:nvPr/>
            </p:nvSpPr>
            <p:spPr bwMode="auto">
              <a:xfrm flipH="1" flipV="1">
                <a:off x="2305" y="1312"/>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6" name="Line 270">
                <a:extLst>
                  <a:ext uri="{FF2B5EF4-FFF2-40B4-BE49-F238E27FC236}">
                    <a16:creationId xmlns:a16="http://schemas.microsoft.com/office/drawing/2014/main" id="{802B6831-69B9-8F60-4DBA-FF4A429A00B6}"/>
                  </a:ext>
                </a:extLst>
              </p:cNvPr>
              <p:cNvSpPr>
                <a:spLocks noChangeShapeType="1"/>
              </p:cNvSpPr>
              <p:nvPr/>
            </p:nvSpPr>
            <p:spPr bwMode="auto">
              <a:xfrm flipH="1" flipV="1">
                <a:off x="2286" y="1287"/>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7" name="Line 271">
                <a:extLst>
                  <a:ext uri="{FF2B5EF4-FFF2-40B4-BE49-F238E27FC236}">
                    <a16:creationId xmlns:a16="http://schemas.microsoft.com/office/drawing/2014/main" id="{4F26AD4D-2B0B-6794-6A52-1F67F6918D17}"/>
                  </a:ext>
                </a:extLst>
              </p:cNvPr>
              <p:cNvSpPr>
                <a:spLocks noChangeShapeType="1"/>
              </p:cNvSpPr>
              <p:nvPr/>
            </p:nvSpPr>
            <p:spPr bwMode="auto">
              <a:xfrm flipH="1" flipV="1">
                <a:off x="2266" y="1263"/>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8" name="Line 272">
                <a:extLst>
                  <a:ext uri="{FF2B5EF4-FFF2-40B4-BE49-F238E27FC236}">
                    <a16:creationId xmlns:a16="http://schemas.microsoft.com/office/drawing/2014/main" id="{46CFBACD-A6AC-11BC-E028-EF0202FF3489}"/>
                  </a:ext>
                </a:extLst>
              </p:cNvPr>
              <p:cNvSpPr>
                <a:spLocks noChangeShapeType="1"/>
              </p:cNvSpPr>
              <p:nvPr/>
            </p:nvSpPr>
            <p:spPr bwMode="auto">
              <a:xfrm flipH="1" flipV="1">
                <a:off x="2244" y="1240"/>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39" name="Line 273">
                <a:extLst>
                  <a:ext uri="{FF2B5EF4-FFF2-40B4-BE49-F238E27FC236}">
                    <a16:creationId xmlns:a16="http://schemas.microsoft.com/office/drawing/2014/main" id="{5F0C3735-31D6-3EBA-4B02-ED8071B046E5}"/>
                  </a:ext>
                </a:extLst>
              </p:cNvPr>
              <p:cNvSpPr>
                <a:spLocks noChangeShapeType="1"/>
              </p:cNvSpPr>
              <p:nvPr/>
            </p:nvSpPr>
            <p:spPr bwMode="auto">
              <a:xfrm flipH="1" flipV="1">
                <a:off x="2219" y="1220"/>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0" name="Line 274">
                <a:extLst>
                  <a:ext uri="{FF2B5EF4-FFF2-40B4-BE49-F238E27FC236}">
                    <a16:creationId xmlns:a16="http://schemas.microsoft.com/office/drawing/2014/main" id="{8F291F18-0B70-4621-CC2C-781D038F313E}"/>
                  </a:ext>
                </a:extLst>
              </p:cNvPr>
              <p:cNvSpPr>
                <a:spLocks noChangeShapeType="1"/>
              </p:cNvSpPr>
              <p:nvPr/>
            </p:nvSpPr>
            <p:spPr bwMode="auto">
              <a:xfrm flipH="1" flipV="1">
                <a:off x="2194" y="1202"/>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1" name="Line 275">
                <a:extLst>
                  <a:ext uri="{FF2B5EF4-FFF2-40B4-BE49-F238E27FC236}">
                    <a16:creationId xmlns:a16="http://schemas.microsoft.com/office/drawing/2014/main" id="{7A853DE8-FB9A-B19B-1967-DC7703C4E774}"/>
                  </a:ext>
                </a:extLst>
              </p:cNvPr>
              <p:cNvSpPr>
                <a:spLocks noChangeShapeType="1"/>
              </p:cNvSpPr>
              <p:nvPr/>
            </p:nvSpPr>
            <p:spPr bwMode="auto">
              <a:xfrm flipH="1" flipV="1">
                <a:off x="2166" y="1186"/>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2" name="Line 276">
                <a:extLst>
                  <a:ext uri="{FF2B5EF4-FFF2-40B4-BE49-F238E27FC236}">
                    <a16:creationId xmlns:a16="http://schemas.microsoft.com/office/drawing/2014/main" id="{21A6DEFA-7C3C-D184-EFA7-79B097EA33CB}"/>
                  </a:ext>
                </a:extLst>
              </p:cNvPr>
              <p:cNvSpPr>
                <a:spLocks noChangeShapeType="1"/>
              </p:cNvSpPr>
              <p:nvPr/>
            </p:nvSpPr>
            <p:spPr bwMode="auto">
              <a:xfrm flipH="1" flipV="1">
                <a:off x="2138" y="1172"/>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3" name="Line 277">
                <a:extLst>
                  <a:ext uri="{FF2B5EF4-FFF2-40B4-BE49-F238E27FC236}">
                    <a16:creationId xmlns:a16="http://schemas.microsoft.com/office/drawing/2014/main" id="{ADF6ABAC-D6A0-E369-E5FC-31CE48F9FDCE}"/>
                  </a:ext>
                </a:extLst>
              </p:cNvPr>
              <p:cNvSpPr>
                <a:spLocks noChangeShapeType="1"/>
              </p:cNvSpPr>
              <p:nvPr/>
            </p:nvSpPr>
            <p:spPr bwMode="auto">
              <a:xfrm flipH="1" flipV="1">
                <a:off x="2109" y="1161"/>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4" name="Line 278">
                <a:extLst>
                  <a:ext uri="{FF2B5EF4-FFF2-40B4-BE49-F238E27FC236}">
                    <a16:creationId xmlns:a16="http://schemas.microsoft.com/office/drawing/2014/main" id="{BC517026-DC6D-2AAB-544D-2A85D0022ED2}"/>
                  </a:ext>
                </a:extLst>
              </p:cNvPr>
              <p:cNvSpPr>
                <a:spLocks noChangeShapeType="1"/>
              </p:cNvSpPr>
              <p:nvPr/>
            </p:nvSpPr>
            <p:spPr bwMode="auto">
              <a:xfrm flipH="1" flipV="1">
                <a:off x="2079" y="1152"/>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5" name="Line 279">
                <a:extLst>
                  <a:ext uri="{FF2B5EF4-FFF2-40B4-BE49-F238E27FC236}">
                    <a16:creationId xmlns:a16="http://schemas.microsoft.com/office/drawing/2014/main" id="{8A60F679-BA56-A991-8B63-A4AA02285266}"/>
                  </a:ext>
                </a:extLst>
              </p:cNvPr>
              <p:cNvSpPr>
                <a:spLocks noChangeShapeType="1"/>
              </p:cNvSpPr>
              <p:nvPr/>
            </p:nvSpPr>
            <p:spPr bwMode="auto">
              <a:xfrm flipH="1" flipV="1">
                <a:off x="2048" y="1146"/>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6" name="Line 280">
                <a:extLst>
                  <a:ext uri="{FF2B5EF4-FFF2-40B4-BE49-F238E27FC236}">
                    <a16:creationId xmlns:a16="http://schemas.microsoft.com/office/drawing/2014/main" id="{358623CC-E197-7AB0-0BAB-9CBB9F3F7235}"/>
                  </a:ext>
                </a:extLst>
              </p:cNvPr>
              <p:cNvSpPr>
                <a:spLocks noChangeShapeType="1"/>
              </p:cNvSpPr>
              <p:nvPr/>
            </p:nvSpPr>
            <p:spPr bwMode="auto">
              <a:xfrm flipH="1" flipV="1">
                <a:off x="2017" y="1142"/>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7" name="Line 281">
                <a:extLst>
                  <a:ext uri="{FF2B5EF4-FFF2-40B4-BE49-F238E27FC236}">
                    <a16:creationId xmlns:a16="http://schemas.microsoft.com/office/drawing/2014/main" id="{122B4E91-6400-5D4D-9027-28B84EC2CFAA}"/>
                  </a:ext>
                </a:extLst>
              </p:cNvPr>
              <p:cNvSpPr>
                <a:spLocks noChangeShapeType="1"/>
              </p:cNvSpPr>
              <p:nvPr/>
            </p:nvSpPr>
            <p:spPr bwMode="auto">
              <a:xfrm flipH="1">
                <a:off x="1985" y="1142"/>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8" name="Line 282">
                <a:extLst>
                  <a:ext uri="{FF2B5EF4-FFF2-40B4-BE49-F238E27FC236}">
                    <a16:creationId xmlns:a16="http://schemas.microsoft.com/office/drawing/2014/main" id="{A86DE6B4-8E76-E4E5-E512-4BFDEF22C43A}"/>
                  </a:ext>
                </a:extLst>
              </p:cNvPr>
              <p:cNvSpPr>
                <a:spLocks noChangeShapeType="1"/>
              </p:cNvSpPr>
              <p:nvPr/>
            </p:nvSpPr>
            <p:spPr bwMode="auto">
              <a:xfrm flipH="1">
                <a:off x="1953" y="1142"/>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49" name="Line 283">
                <a:extLst>
                  <a:ext uri="{FF2B5EF4-FFF2-40B4-BE49-F238E27FC236}">
                    <a16:creationId xmlns:a16="http://schemas.microsoft.com/office/drawing/2014/main" id="{A01812C7-59BD-0A01-8AA8-312BC3238613}"/>
                  </a:ext>
                </a:extLst>
              </p:cNvPr>
              <p:cNvSpPr>
                <a:spLocks noChangeShapeType="1"/>
              </p:cNvSpPr>
              <p:nvPr/>
            </p:nvSpPr>
            <p:spPr bwMode="auto">
              <a:xfrm flipH="1">
                <a:off x="1922" y="1143"/>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0" name="Line 284">
                <a:extLst>
                  <a:ext uri="{FF2B5EF4-FFF2-40B4-BE49-F238E27FC236}">
                    <a16:creationId xmlns:a16="http://schemas.microsoft.com/office/drawing/2014/main" id="{8313B1DE-59A0-7EB1-1149-DCECFC6D117A}"/>
                  </a:ext>
                </a:extLst>
              </p:cNvPr>
              <p:cNvSpPr>
                <a:spLocks noChangeShapeType="1"/>
              </p:cNvSpPr>
              <p:nvPr/>
            </p:nvSpPr>
            <p:spPr bwMode="auto">
              <a:xfrm flipH="1">
                <a:off x="1891" y="1147"/>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1" name="Line 285">
                <a:extLst>
                  <a:ext uri="{FF2B5EF4-FFF2-40B4-BE49-F238E27FC236}">
                    <a16:creationId xmlns:a16="http://schemas.microsoft.com/office/drawing/2014/main" id="{5D72E9C9-8170-4B43-A7B3-2A6BAC264D10}"/>
                  </a:ext>
                </a:extLst>
              </p:cNvPr>
              <p:cNvSpPr>
                <a:spLocks noChangeShapeType="1"/>
              </p:cNvSpPr>
              <p:nvPr/>
            </p:nvSpPr>
            <p:spPr bwMode="auto">
              <a:xfrm flipH="1">
                <a:off x="1861" y="1154"/>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2" name="Line 286">
                <a:extLst>
                  <a:ext uri="{FF2B5EF4-FFF2-40B4-BE49-F238E27FC236}">
                    <a16:creationId xmlns:a16="http://schemas.microsoft.com/office/drawing/2014/main" id="{EC9E59E6-C0CC-CB4C-991E-C5FFE7AA5392}"/>
                  </a:ext>
                </a:extLst>
              </p:cNvPr>
              <p:cNvSpPr>
                <a:spLocks noChangeShapeType="1"/>
              </p:cNvSpPr>
              <p:nvPr/>
            </p:nvSpPr>
            <p:spPr bwMode="auto">
              <a:xfrm flipH="1">
                <a:off x="1833" y="1163"/>
                <a:ext cx="28"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3" name="Line 287">
                <a:extLst>
                  <a:ext uri="{FF2B5EF4-FFF2-40B4-BE49-F238E27FC236}">
                    <a16:creationId xmlns:a16="http://schemas.microsoft.com/office/drawing/2014/main" id="{9E977F7D-CA3A-62BE-AA6A-8ACD9CA60D20}"/>
                  </a:ext>
                </a:extLst>
              </p:cNvPr>
              <p:cNvSpPr>
                <a:spLocks noChangeShapeType="1"/>
              </p:cNvSpPr>
              <p:nvPr/>
            </p:nvSpPr>
            <p:spPr bwMode="auto">
              <a:xfrm flipH="1">
                <a:off x="1804" y="1175"/>
                <a:ext cx="29"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4" name="Line 288">
                <a:extLst>
                  <a:ext uri="{FF2B5EF4-FFF2-40B4-BE49-F238E27FC236}">
                    <a16:creationId xmlns:a16="http://schemas.microsoft.com/office/drawing/2014/main" id="{181FE11F-C44E-4962-2AF3-F0AD83ED8FF2}"/>
                  </a:ext>
                </a:extLst>
              </p:cNvPr>
              <p:cNvSpPr>
                <a:spLocks noChangeShapeType="1"/>
              </p:cNvSpPr>
              <p:nvPr/>
            </p:nvSpPr>
            <p:spPr bwMode="auto">
              <a:xfrm flipH="1">
                <a:off x="1777" y="1189"/>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5" name="Line 289">
                <a:extLst>
                  <a:ext uri="{FF2B5EF4-FFF2-40B4-BE49-F238E27FC236}">
                    <a16:creationId xmlns:a16="http://schemas.microsoft.com/office/drawing/2014/main" id="{8AA33BFC-E323-24D7-B3B2-1CF1A95F83F8}"/>
                  </a:ext>
                </a:extLst>
              </p:cNvPr>
              <p:cNvSpPr>
                <a:spLocks noChangeShapeType="1"/>
              </p:cNvSpPr>
              <p:nvPr/>
            </p:nvSpPr>
            <p:spPr bwMode="auto">
              <a:xfrm flipH="1">
                <a:off x="1752" y="1205"/>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6" name="Line 290">
                <a:extLst>
                  <a:ext uri="{FF2B5EF4-FFF2-40B4-BE49-F238E27FC236}">
                    <a16:creationId xmlns:a16="http://schemas.microsoft.com/office/drawing/2014/main" id="{00E17850-99DC-145B-0130-1B65E63E1A1C}"/>
                  </a:ext>
                </a:extLst>
              </p:cNvPr>
              <p:cNvSpPr>
                <a:spLocks noChangeShapeType="1"/>
              </p:cNvSpPr>
              <p:nvPr/>
            </p:nvSpPr>
            <p:spPr bwMode="auto">
              <a:xfrm flipH="1">
                <a:off x="1728" y="1224"/>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7" name="Line 291">
                <a:extLst>
                  <a:ext uri="{FF2B5EF4-FFF2-40B4-BE49-F238E27FC236}">
                    <a16:creationId xmlns:a16="http://schemas.microsoft.com/office/drawing/2014/main" id="{02E3832E-AE98-11BA-D699-4BA48BD4DB09}"/>
                  </a:ext>
                </a:extLst>
              </p:cNvPr>
              <p:cNvSpPr>
                <a:spLocks noChangeShapeType="1"/>
              </p:cNvSpPr>
              <p:nvPr/>
            </p:nvSpPr>
            <p:spPr bwMode="auto">
              <a:xfrm flipH="1">
                <a:off x="1706" y="1245"/>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8" name="Line 292">
                <a:extLst>
                  <a:ext uri="{FF2B5EF4-FFF2-40B4-BE49-F238E27FC236}">
                    <a16:creationId xmlns:a16="http://schemas.microsoft.com/office/drawing/2014/main" id="{720397F7-7B60-3876-E9E3-9E1D9A50409C}"/>
                  </a:ext>
                </a:extLst>
              </p:cNvPr>
              <p:cNvSpPr>
                <a:spLocks noChangeShapeType="1"/>
              </p:cNvSpPr>
              <p:nvPr/>
            </p:nvSpPr>
            <p:spPr bwMode="auto">
              <a:xfrm flipH="1">
                <a:off x="1686" y="1267"/>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59" name="Line 293">
                <a:extLst>
                  <a:ext uri="{FF2B5EF4-FFF2-40B4-BE49-F238E27FC236}">
                    <a16:creationId xmlns:a16="http://schemas.microsoft.com/office/drawing/2014/main" id="{0B817AD0-C6E1-D89E-F532-818198755F65}"/>
                  </a:ext>
                </a:extLst>
              </p:cNvPr>
              <p:cNvSpPr>
                <a:spLocks noChangeShapeType="1"/>
              </p:cNvSpPr>
              <p:nvPr/>
            </p:nvSpPr>
            <p:spPr bwMode="auto">
              <a:xfrm flipH="1">
                <a:off x="1668" y="1291"/>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0" name="Line 294">
                <a:extLst>
                  <a:ext uri="{FF2B5EF4-FFF2-40B4-BE49-F238E27FC236}">
                    <a16:creationId xmlns:a16="http://schemas.microsoft.com/office/drawing/2014/main" id="{010505F8-0E8B-B87E-BEF4-E421ABB53972}"/>
                  </a:ext>
                </a:extLst>
              </p:cNvPr>
              <p:cNvSpPr>
                <a:spLocks noChangeShapeType="1"/>
              </p:cNvSpPr>
              <p:nvPr/>
            </p:nvSpPr>
            <p:spPr bwMode="auto">
              <a:xfrm flipH="1">
                <a:off x="1653" y="1317"/>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1" name="Line 295">
                <a:extLst>
                  <a:ext uri="{FF2B5EF4-FFF2-40B4-BE49-F238E27FC236}">
                    <a16:creationId xmlns:a16="http://schemas.microsoft.com/office/drawing/2014/main" id="{9587F6A1-3216-1490-6F7B-817E763FC639}"/>
                  </a:ext>
                </a:extLst>
              </p:cNvPr>
              <p:cNvSpPr>
                <a:spLocks noChangeShapeType="1"/>
              </p:cNvSpPr>
              <p:nvPr/>
            </p:nvSpPr>
            <p:spPr bwMode="auto">
              <a:xfrm flipH="1">
                <a:off x="1639" y="1344"/>
                <a:ext cx="14"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2" name="Line 296">
                <a:extLst>
                  <a:ext uri="{FF2B5EF4-FFF2-40B4-BE49-F238E27FC236}">
                    <a16:creationId xmlns:a16="http://schemas.microsoft.com/office/drawing/2014/main" id="{7520F069-188C-D431-9BD2-2B0B21F2489D}"/>
                  </a:ext>
                </a:extLst>
              </p:cNvPr>
              <p:cNvSpPr>
                <a:spLocks noChangeShapeType="1"/>
              </p:cNvSpPr>
              <p:nvPr/>
            </p:nvSpPr>
            <p:spPr bwMode="auto">
              <a:xfrm flipH="1">
                <a:off x="1628" y="1373"/>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3" name="Line 297">
                <a:extLst>
                  <a:ext uri="{FF2B5EF4-FFF2-40B4-BE49-F238E27FC236}">
                    <a16:creationId xmlns:a16="http://schemas.microsoft.com/office/drawing/2014/main" id="{738416FA-6027-BD1E-1E5F-7F64C693D609}"/>
                  </a:ext>
                </a:extLst>
              </p:cNvPr>
              <p:cNvSpPr>
                <a:spLocks noChangeShapeType="1"/>
              </p:cNvSpPr>
              <p:nvPr/>
            </p:nvSpPr>
            <p:spPr bwMode="auto">
              <a:xfrm flipH="1">
                <a:off x="1620" y="1403"/>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4" name="Line 298">
                <a:extLst>
                  <a:ext uri="{FF2B5EF4-FFF2-40B4-BE49-F238E27FC236}">
                    <a16:creationId xmlns:a16="http://schemas.microsoft.com/office/drawing/2014/main" id="{C022992F-3C45-429C-7206-76820FC75156}"/>
                  </a:ext>
                </a:extLst>
              </p:cNvPr>
              <p:cNvSpPr>
                <a:spLocks noChangeShapeType="1"/>
              </p:cNvSpPr>
              <p:nvPr/>
            </p:nvSpPr>
            <p:spPr bwMode="auto">
              <a:xfrm flipH="1">
                <a:off x="1614" y="1433"/>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5" name="Line 299">
                <a:extLst>
                  <a:ext uri="{FF2B5EF4-FFF2-40B4-BE49-F238E27FC236}">
                    <a16:creationId xmlns:a16="http://schemas.microsoft.com/office/drawing/2014/main" id="{F45CE4DE-2AB1-F97D-12B2-7E6EE7581EDC}"/>
                  </a:ext>
                </a:extLst>
              </p:cNvPr>
              <p:cNvSpPr>
                <a:spLocks noChangeShapeType="1"/>
              </p:cNvSpPr>
              <p:nvPr/>
            </p:nvSpPr>
            <p:spPr bwMode="auto">
              <a:xfrm flipH="1">
                <a:off x="1610" y="1464"/>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6" name="Line 300">
                <a:extLst>
                  <a:ext uri="{FF2B5EF4-FFF2-40B4-BE49-F238E27FC236}">
                    <a16:creationId xmlns:a16="http://schemas.microsoft.com/office/drawing/2014/main" id="{073BE874-C8EE-EE3B-151B-D8417085D2E9}"/>
                  </a:ext>
                </a:extLst>
              </p:cNvPr>
              <p:cNvSpPr>
                <a:spLocks noChangeShapeType="1"/>
              </p:cNvSpPr>
              <p:nvPr/>
            </p:nvSpPr>
            <p:spPr bwMode="auto">
              <a:xfrm>
                <a:off x="1610" y="1495"/>
                <a:ext cx="0"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7" name="Line 301">
                <a:extLst>
                  <a:ext uri="{FF2B5EF4-FFF2-40B4-BE49-F238E27FC236}">
                    <a16:creationId xmlns:a16="http://schemas.microsoft.com/office/drawing/2014/main" id="{8A8B1690-6DAA-CD46-774A-DC7A74DFAD4C}"/>
                  </a:ext>
                </a:extLst>
              </p:cNvPr>
              <p:cNvSpPr>
                <a:spLocks noChangeShapeType="1"/>
              </p:cNvSpPr>
              <p:nvPr/>
            </p:nvSpPr>
            <p:spPr bwMode="auto">
              <a:xfrm>
                <a:off x="1610" y="1527"/>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8" name="Line 302">
                <a:extLst>
                  <a:ext uri="{FF2B5EF4-FFF2-40B4-BE49-F238E27FC236}">
                    <a16:creationId xmlns:a16="http://schemas.microsoft.com/office/drawing/2014/main" id="{2AA03C3D-8F68-A2D7-974B-BDE8CA57BACB}"/>
                  </a:ext>
                </a:extLst>
              </p:cNvPr>
              <p:cNvSpPr>
                <a:spLocks noChangeShapeType="1"/>
              </p:cNvSpPr>
              <p:nvPr/>
            </p:nvSpPr>
            <p:spPr bwMode="auto">
              <a:xfrm>
                <a:off x="1612" y="1558"/>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69" name="Line 303">
                <a:extLst>
                  <a:ext uri="{FF2B5EF4-FFF2-40B4-BE49-F238E27FC236}">
                    <a16:creationId xmlns:a16="http://schemas.microsoft.com/office/drawing/2014/main" id="{98D78796-25F9-63C2-4592-F28FD55C9214}"/>
                  </a:ext>
                </a:extLst>
              </p:cNvPr>
              <p:cNvSpPr>
                <a:spLocks noChangeShapeType="1"/>
              </p:cNvSpPr>
              <p:nvPr/>
            </p:nvSpPr>
            <p:spPr bwMode="auto">
              <a:xfrm>
                <a:off x="1616" y="1589"/>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0" name="Line 304">
                <a:extLst>
                  <a:ext uri="{FF2B5EF4-FFF2-40B4-BE49-F238E27FC236}">
                    <a16:creationId xmlns:a16="http://schemas.microsoft.com/office/drawing/2014/main" id="{9C2DD485-5426-0C3F-0924-12D3C540DAE9}"/>
                  </a:ext>
                </a:extLst>
              </p:cNvPr>
              <p:cNvSpPr>
                <a:spLocks noChangeShapeType="1"/>
              </p:cNvSpPr>
              <p:nvPr/>
            </p:nvSpPr>
            <p:spPr bwMode="auto">
              <a:xfrm>
                <a:off x="1623" y="1620"/>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1" name="Line 305">
                <a:extLst>
                  <a:ext uri="{FF2B5EF4-FFF2-40B4-BE49-F238E27FC236}">
                    <a16:creationId xmlns:a16="http://schemas.microsoft.com/office/drawing/2014/main" id="{86D77E52-015F-B631-ADA8-44EA6E8A4639}"/>
                  </a:ext>
                </a:extLst>
              </p:cNvPr>
              <p:cNvSpPr>
                <a:spLocks noChangeShapeType="1"/>
              </p:cNvSpPr>
              <p:nvPr/>
            </p:nvSpPr>
            <p:spPr bwMode="auto">
              <a:xfrm>
                <a:off x="1632" y="1650"/>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2" name="Line 306">
                <a:extLst>
                  <a:ext uri="{FF2B5EF4-FFF2-40B4-BE49-F238E27FC236}">
                    <a16:creationId xmlns:a16="http://schemas.microsoft.com/office/drawing/2014/main" id="{13657D65-BFCD-D877-A035-521DDAB9C99E}"/>
                  </a:ext>
                </a:extLst>
              </p:cNvPr>
              <p:cNvSpPr>
                <a:spLocks noChangeShapeType="1"/>
              </p:cNvSpPr>
              <p:nvPr/>
            </p:nvSpPr>
            <p:spPr bwMode="auto">
              <a:xfrm>
                <a:off x="1644" y="1679"/>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3" name="Line 307">
                <a:extLst>
                  <a:ext uri="{FF2B5EF4-FFF2-40B4-BE49-F238E27FC236}">
                    <a16:creationId xmlns:a16="http://schemas.microsoft.com/office/drawing/2014/main" id="{59305E00-FD96-35BF-2663-9414F16A99A5}"/>
                  </a:ext>
                </a:extLst>
              </p:cNvPr>
              <p:cNvSpPr>
                <a:spLocks noChangeShapeType="1"/>
              </p:cNvSpPr>
              <p:nvPr/>
            </p:nvSpPr>
            <p:spPr bwMode="auto">
              <a:xfrm>
                <a:off x="1659" y="1707"/>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4" name="Line 308">
                <a:extLst>
                  <a:ext uri="{FF2B5EF4-FFF2-40B4-BE49-F238E27FC236}">
                    <a16:creationId xmlns:a16="http://schemas.microsoft.com/office/drawing/2014/main" id="{F0C9D8EE-F8EE-EC30-4770-FB332B5E0A1D}"/>
                  </a:ext>
                </a:extLst>
              </p:cNvPr>
              <p:cNvSpPr>
                <a:spLocks noChangeShapeType="1"/>
              </p:cNvSpPr>
              <p:nvPr/>
            </p:nvSpPr>
            <p:spPr bwMode="auto">
              <a:xfrm>
                <a:off x="1675" y="1734"/>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5" name="Line 309">
                <a:extLst>
                  <a:ext uri="{FF2B5EF4-FFF2-40B4-BE49-F238E27FC236}">
                    <a16:creationId xmlns:a16="http://schemas.microsoft.com/office/drawing/2014/main" id="{B78C1829-8842-E4BB-5389-3DAE0561C72F}"/>
                  </a:ext>
                </a:extLst>
              </p:cNvPr>
              <p:cNvSpPr>
                <a:spLocks noChangeShapeType="1"/>
              </p:cNvSpPr>
              <p:nvPr/>
            </p:nvSpPr>
            <p:spPr bwMode="auto">
              <a:xfrm>
                <a:off x="1694" y="1759"/>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6" name="Line 310">
                <a:extLst>
                  <a:ext uri="{FF2B5EF4-FFF2-40B4-BE49-F238E27FC236}">
                    <a16:creationId xmlns:a16="http://schemas.microsoft.com/office/drawing/2014/main" id="{4B0AC164-80F3-F34A-2F7C-2E775502A46C}"/>
                  </a:ext>
                </a:extLst>
              </p:cNvPr>
              <p:cNvSpPr>
                <a:spLocks noChangeShapeType="1"/>
              </p:cNvSpPr>
              <p:nvPr/>
            </p:nvSpPr>
            <p:spPr bwMode="auto">
              <a:xfrm>
                <a:off x="1715" y="1782"/>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7" name="Line 311">
                <a:extLst>
                  <a:ext uri="{FF2B5EF4-FFF2-40B4-BE49-F238E27FC236}">
                    <a16:creationId xmlns:a16="http://schemas.microsoft.com/office/drawing/2014/main" id="{C711500F-5852-CD74-6F3F-006772AF51CF}"/>
                  </a:ext>
                </a:extLst>
              </p:cNvPr>
              <p:cNvSpPr>
                <a:spLocks noChangeShapeType="1"/>
              </p:cNvSpPr>
              <p:nvPr/>
            </p:nvSpPr>
            <p:spPr bwMode="auto">
              <a:xfrm>
                <a:off x="1738" y="1804"/>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8" name="Line 312">
                <a:extLst>
                  <a:ext uri="{FF2B5EF4-FFF2-40B4-BE49-F238E27FC236}">
                    <a16:creationId xmlns:a16="http://schemas.microsoft.com/office/drawing/2014/main" id="{934CB322-7863-DA0B-5D59-816CB312CF3B}"/>
                  </a:ext>
                </a:extLst>
              </p:cNvPr>
              <p:cNvSpPr>
                <a:spLocks noChangeShapeType="1"/>
              </p:cNvSpPr>
              <p:nvPr/>
            </p:nvSpPr>
            <p:spPr bwMode="auto">
              <a:xfrm>
                <a:off x="1762" y="1824"/>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79" name="Line 313">
                <a:extLst>
                  <a:ext uri="{FF2B5EF4-FFF2-40B4-BE49-F238E27FC236}">
                    <a16:creationId xmlns:a16="http://schemas.microsoft.com/office/drawing/2014/main" id="{5A841B00-4D6F-85A2-B3D3-0761126B3F8D}"/>
                  </a:ext>
                </a:extLst>
              </p:cNvPr>
              <p:cNvSpPr>
                <a:spLocks noChangeShapeType="1"/>
              </p:cNvSpPr>
              <p:nvPr/>
            </p:nvSpPr>
            <p:spPr bwMode="auto">
              <a:xfrm>
                <a:off x="1788" y="1842"/>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0" name="Line 314">
                <a:extLst>
                  <a:ext uri="{FF2B5EF4-FFF2-40B4-BE49-F238E27FC236}">
                    <a16:creationId xmlns:a16="http://schemas.microsoft.com/office/drawing/2014/main" id="{1FD71F49-3D28-1044-3B39-C6B9092EC108}"/>
                  </a:ext>
                </a:extLst>
              </p:cNvPr>
              <p:cNvSpPr>
                <a:spLocks noChangeShapeType="1"/>
              </p:cNvSpPr>
              <p:nvPr/>
            </p:nvSpPr>
            <p:spPr bwMode="auto">
              <a:xfrm>
                <a:off x="1816" y="1858"/>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1" name="Line 315">
                <a:extLst>
                  <a:ext uri="{FF2B5EF4-FFF2-40B4-BE49-F238E27FC236}">
                    <a16:creationId xmlns:a16="http://schemas.microsoft.com/office/drawing/2014/main" id="{81B67FAF-F3E8-4709-E9A1-70DCFDDD5DB7}"/>
                  </a:ext>
                </a:extLst>
              </p:cNvPr>
              <p:cNvSpPr>
                <a:spLocks noChangeShapeType="1"/>
              </p:cNvSpPr>
              <p:nvPr/>
            </p:nvSpPr>
            <p:spPr bwMode="auto">
              <a:xfrm>
                <a:off x="1844" y="1871"/>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2" name="Line 316">
                <a:extLst>
                  <a:ext uri="{FF2B5EF4-FFF2-40B4-BE49-F238E27FC236}">
                    <a16:creationId xmlns:a16="http://schemas.microsoft.com/office/drawing/2014/main" id="{DC328204-042C-6224-27CC-EF55B3862C4F}"/>
                  </a:ext>
                </a:extLst>
              </p:cNvPr>
              <p:cNvSpPr>
                <a:spLocks noChangeShapeType="1"/>
              </p:cNvSpPr>
              <p:nvPr/>
            </p:nvSpPr>
            <p:spPr bwMode="auto">
              <a:xfrm>
                <a:off x="1874" y="1881"/>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3" name="Line 317">
                <a:extLst>
                  <a:ext uri="{FF2B5EF4-FFF2-40B4-BE49-F238E27FC236}">
                    <a16:creationId xmlns:a16="http://schemas.microsoft.com/office/drawing/2014/main" id="{A21631DC-D63C-3CC4-4265-FCD9DD646BE3}"/>
                  </a:ext>
                </a:extLst>
              </p:cNvPr>
              <p:cNvSpPr>
                <a:spLocks noChangeShapeType="1"/>
              </p:cNvSpPr>
              <p:nvPr/>
            </p:nvSpPr>
            <p:spPr bwMode="auto">
              <a:xfrm>
                <a:off x="1904" y="1890"/>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4" name="Line 318">
                <a:extLst>
                  <a:ext uri="{FF2B5EF4-FFF2-40B4-BE49-F238E27FC236}">
                    <a16:creationId xmlns:a16="http://schemas.microsoft.com/office/drawing/2014/main" id="{8A01B8C1-2629-3FBB-C823-D5BEDF196868}"/>
                  </a:ext>
                </a:extLst>
              </p:cNvPr>
              <p:cNvSpPr>
                <a:spLocks noChangeShapeType="1"/>
              </p:cNvSpPr>
              <p:nvPr/>
            </p:nvSpPr>
            <p:spPr bwMode="auto">
              <a:xfrm>
                <a:off x="1935" y="1895"/>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5" name="Line 319">
                <a:extLst>
                  <a:ext uri="{FF2B5EF4-FFF2-40B4-BE49-F238E27FC236}">
                    <a16:creationId xmlns:a16="http://schemas.microsoft.com/office/drawing/2014/main" id="{6C1E9E92-E7A1-12E8-6845-A5E9682C9278}"/>
                  </a:ext>
                </a:extLst>
              </p:cNvPr>
              <p:cNvSpPr>
                <a:spLocks noChangeShapeType="1"/>
              </p:cNvSpPr>
              <p:nvPr/>
            </p:nvSpPr>
            <p:spPr bwMode="auto">
              <a:xfrm>
                <a:off x="1966" y="1899"/>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6" name="Line 320">
                <a:extLst>
                  <a:ext uri="{FF2B5EF4-FFF2-40B4-BE49-F238E27FC236}">
                    <a16:creationId xmlns:a16="http://schemas.microsoft.com/office/drawing/2014/main" id="{5AB9D270-FE4B-C60B-7042-B7BF0DB96149}"/>
                  </a:ext>
                </a:extLst>
              </p:cNvPr>
              <p:cNvSpPr>
                <a:spLocks noChangeShapeType="1"/>
              </p:cNvSpPr>
              <p:nvPr/>
            </p:nvSpPr>
            <p:spPr bwMode="auto">
              <a:xfrm flipV="1">
                <a:off x="1998" y="1897"/>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7" name="Line 321">
                <a:extLst>
                  <a:ext uri="{FF2B5EF4-FFF2-40B4-BE49-F238E27FC236}">
                    <a16:creationId xmlns:a16="http://schemas.microsoft.com/office/drawing/2014/main" id="{94BC6B7B-677E-4778-B23B-DB7D3C53541C}"/>
                  </a:ext>
                </a:extLst>
              </p:cNvPr>
              <p:cNvSpPr>
                <a:spLocks noChangeShapeType="1"/>
              </p:cNvSpPr>
              <p:nvPr/>
            </p:nvSpPr>
            <p:spPr bwMode="auto">
              <a:xfrm flipV="1">
                <a:off x="2029" y="1892"/>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8" name="Line 322">
                <a:extLst>
                  <a:ext uri="{FF2B5EF4-FFF2-40B4-BE49-F238E27FC236}">
                    <a16:creationId xmlns:a16="http://schemas.microsoft.com/office/drawing/2014/main" id="{74109A56-8F28-66BC-516F-FD2E68C2964B}"/>
                  </a:ext>
                </a:extLst>
              </p:cNvPr>
              <p:cNvSpPr>
                <a:spLocks noChangeShapeType="1"/>
              </p:cNvSpPr>
              <p:nvPr/>
            </p:nvSpPr>
            <p:spPr bwMode="auto">
              <a:xfrm flipV="1">
                <a:off x="2060" y="1885"/>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89" name="Line 323">
                <a:extLst>
                  <a:ext uri="{FF2B5EF4-FFF2-40B4-BE49-F238E27FC236}">
                    <a16:creationId xmlns:a16="http://schemas.microsoft.com/office/drawing/2014/main" id="{D9A30090-4D30-E957-4807-8A5C1562A8AC}"/>
                  </a:ext>
                </a:extLst>
              </p:cNvPr>
              <p:cNvSpPr>
                <a:spLocks noChangeShapeType="1"/>
              </p:cNvSpPr>
              <p:nvPr/>
            </p:nvSpPr>
            <p:spPr bwMode="auto">
              <a:xfrm flipV="1">
                <a:off x="2091" y="1875"/>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0" name="Line 324">
                <a:extLst>
                  <a:ext uri="{FF2B5EF4-FFF2-40B4-BE49-F238E27FC236}">
                    <a16:creationId xmlns:a16="http://schemas.microsoft.com/office/drawing/2014/main" id="{B8A9AEEC-2BA5-3CDE-7C49-0F2F818CEC57}"/>
                  </a:ext>
                </a:extLst>
              </p:cNvPr>
              <p:cNvSpPr>
                <a:spLocks noChangeShapeType="1"/>
              </p:cNvSpPr>
              <p:nvPr/>
            </p:nvSpPr>
            <p:spPr bwMode="auto">
              <a:xfrm flipV="1">
                <a:off x="2121" y="1863"/>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1" name="Line 325">
                <a:extLst>
                  <a:ext uri="{FF2B5EF4-FFF2-40B4-BE49-F238E27FC236}">
                    <a16:creationId xmlns:a16="http://schemas.microsoft.com/office/drawing/2014/main" id="{7B02E7DE-F660-BDE1-9B32-D055860D2D51}"/>
                  </a:ext>
                </a:extLst>
              </p:cNvPr>
              <p:cNvSpPr>
                <a:spLocks noChangeShapeType="1"/>
              </p:cNvSpPr>
              <p:nvPr/>
            </p:nvSpPr>
            <p:spPr bwMode="auto">
              <a:xfrm flipV="1">
                <a:off x="2150" y="1848"/>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2" name="Line 326">
                <a:extLst>
                  <a:ext uri="{FF2B5EF4-FFF2-40B4-BE49-F238E27FC236}">
                    <a16:creationId xmlns:a16="http://schemas.microsoft.com/office/drawing/2014/main" id="{858251C3-5EC9-B4C3-7936-7258DFE9918B}"/>
                  </a:ext>
                </a:extLst>
              </p:cNvPr>
              <p:cNvSpPr>
                <a:spLocks noChangeShapeType="1"/>
              </p:cNvSpPr>
              <p:nvPr/>
            </p:nvSpPr>
            <p:spPr bwMode="auto">
              <a:xfrm flipV="1">
                <a:off x="2178" y="1831"/>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3" name="Line 327">
                <a:extLst>
                  <a:ext uri="{FF2B5EF4-FFF2-40B4-BE49-F238E27FC236}">
                    <a16:creationId xmlns:a16="http://schemas.microsoft.com/office/drawing/2014/main" id="{B52336BC-CF0F-0634-F8CC-6DA9E11B277F}"/>
                  </a:ext>
                </a:extLst>
              </p:cNvPr>
              <p:cNvSpPr>
                <a:spLocks noChangeShapeType="1"/>
              </p:cNvSpPr>
              <p:nvPr/>
            </p:nvSpPr>
            <p:spPr bwMode="auto">
              <a:xfrm flipV="1">
                <a:off x="2204" y="1812"/>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4" name="Line 328">
                <a:extLst>
                  <a:ext uri="{FF2B5EF4-FFF2-40B4-BE49-F238E27FC236}">
                    <a16:creationId xmlns:a16="http://schemas.microsoft.com/office/drawing/2014/main" id="{DA28CF7B-A82F-1ADD-2734-6EDC6E3B1324}"/>
                  </a:ext>
                </a:extLst>
              </p:cNvPr>
              <p:cNvSpPr>
                <a:spLocks noChangeShapeType="1"/>
              </p:cNvSpPr>
              <p:nvPr/>
            </p:nvSpPr>
            <p:spPr bwMode="auto">
              <a:xfrm flipV="1">
                <a:off x="2229" y="1791"/>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5" name="Line 329">
                <a:extLst>
                  <a:ext uri="{FF2B5EF4-FFF2-40B4-BE49-F238E27FC236}">
                    <a16:creationId xmlns:a16="http://schemas.microsoft.com/office/drawing/2014/main" id="{8EDFA547-E6FF-4E8A-4500-8362CA7B4822}"/>
                  </a:ext>
                </a:extLst>
              </p:cNvPr>
              <p:cNvSpPr>
                <a:spLocks noChangeShapeType="1"/>
              </p:cNvSpPr>
              <p:nvPr/>
            </p:nvSpPr>
            <p:spPr bwMode="auto">
              <a:xfrm flipV="1">
                <a:off x="2253" y="1768"/>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6" name="Line 330">
                <a:extLst>
                  <a:ext uri="{FF2B5EF4-FFF2-40B4-BE49-F238E27FC236}">
                    <a16:creationId xmlns:a16="http://schemas.microsoft.com/office/drawing/2014/main" id="{C078B009-CCD1-590D-9DE7-EB88C3C5B1D9}"/>
                  </a:ext>
                </a:extLst>
              </p:cNvPr>
              <p:cNvSpPr>
                <a:spLocks noChangeShapeType="1"/>
              </p:cNvSpPr>
              <p:nvPr/>
            </p:nvSpPr>
            <p:spPr bwMode="auto">
              <a:xfrm flipV="1">
                <a:off x="2274" y="1744"/>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7" name="Line 331">
                <a:extLst>
                  <a:ext uri="{FF2B5EF4-FFF2-40B4-BE49-F238E27FC236}">
                    <a16:creationId xmlns:a16="http://schemas.microsoft.com/office/drawing/2014/main" id="{C970E086-F228-64F1-D613-C347F7D61192}"/>
                  </a:ext>
                </a:extLst>
              </p:cNvPr>
              <p:cNvSpPr>
                <a:spLocks noChangeShapeType="1"/>
              </p:cNvSpPr>
              <p:nvPr/>
            </p:nvSpPr>
            <p:spPr bwMode="auto">
              <a:xfrm flipV="1">
                <a:off x="2294" y="1718"/>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8" name="Line 332">
                <a:extLst>
                  <a:ext uri="{FF2B5EF4-FFF2-40B4-BE49-F238E27FC236}">
                    <a16:creationId xmlns:a16="http://schemas.microsoft.com/office/drawing/2014/main" id="{90D3F3B5-C0C0-2981-B057-8BEFDA0B51B4}"/>
                  </a:ext>
                </a:extLst>
              </p:cNvPr>
              <p:cNvSpPr>
                <a:spLocks noChangeShapeType="1"/>
              </p:cNvSpPr>
              <p:nvPr/>
            </p:nvSpPr>
            <p:spPr bwMode="auto">
              <a:xfrm flipV="1">
                <a:off x="2312" y="1690"/>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99" name="Line 333">
                <a:extLst>
                  <a:ext uri="{FF2B5EF4-FFF2-40B4-BE49-F238E27FC236}">
                    <a16:creationId xmlns:a16="http://schemas.microsoft.com/office/drawing/2014/main" id="{AFD9EC71-B841-153E-3328-E771206D613D}"/>
                  </a:ext>
                </a:extLst>
              </p:cNvPr>
              <p:cNvSpPr>
                <a:spLocks noChangeShapeType="1"/>
              </p:cNvSpPr>
              <p:nvPr/>
            </p:nvSpPr>
            <p:spPr bwMode="auto">
              <a:xfrm flipV="1">
                <a:off x="2327" y="1661"/>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0" name="Line 334">
                <a:extLst>
                  <a:ext uri="{FF2B5EF4-FFF2-40B4-BE49-F238E27FC236}">
                    <a16:creationId xmlns:a16="http://schemas.microsoft.com/office/drawing/2014/main" id="{D7B4646D-9090-018E-9295-869DAC30BEB5}"/>
                  </a:ext>
                </a:extLst>
              </p:cNvPr>
              <p:cNvSpPr>
                <a:spLocks noChangeShapeType="1"/>
              </p:cNvSpPr>
              <p:nvPr/>
            </p:nvSpPr>
            <p:spPr bwMode="auto">
              <a:xfrm flipV="1">
                <a:off x="2340" y="1632"/>
                <a:ext cx="10"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1" name="Line 335">
                <a:extLst>
                  <a:ext uri="{FF2B5EF4-FFF2-40B4-BE49-F238E27FC236}">
                    <a16:creationId xmlns:a16="http://schemas.microsoft.com/office/drawing/2014/main" id="{5BB461CB-85E6-C49C-81E5-A09D42C12698}"/>
                  </a:ext>
                </a:extLst>
              </p:cNvPr>
              <p:cNvSpPr>
                <a:spLocks noChangeShapeType="1"/>
              </p:cNvSpPr>
              <p:nvPr/>
            </p:nvSpPr>
            <p:spPr bwMode="auto">
              <a:xfrm flipV="1">
                <a:off x="2350" y="1601"/>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2" name="Line 336">
                <a:extLst>
                  <a:ext uri="{FF2B5EF4-FFF2-40B4-BE49-F238E27FC236}">
                    <a16:creationId xmlns:a16="http://schemas.microsoft.com/office/drawing/2014/main" id="{8ECD3EBD-347C-63A0-99B2-97F13B08DCB2}"/>
                  </a:ext>
                </a:extLst>
              </p:cNvPr>
              <p:cNvSpPr>
                <a:spLocks noChangeShapeType="1"/>
              </p:cNvSpPr>
              <p:nvPr/>
            </p:nvSpPr>
            <p:spPr bwMode="auto">
              <a:xfrm flipV="1">
                <a:off x="2358" y="1570"/>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3" name="Line 337">
                <a:extLst>
                  <a:ext uri="{FF2B5EF4-FFF2-40B4-BE49-F238E27FC236}">
                    <a16:creationId xmlns:a16="http://schemas.microsoft.com/office/drawing/2014/main" id="{542C6F19-2C28-F7B7-DE1C-CEA6F61820FB}"/>
                  </a:ext>
                </a:extLst>
              </p:cNvPr>
              <p:cNvSpPr>
                <a:spLocks noChangeShapeType="1"/>
              </p:cNvSpPr>
              <p:nvPr/>
            </p:nvSpPr>
            <p:spPr bwMode="auto">
              <a:xfrm flipV="1">
                <a:off x="2364" y="1539"/>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4" name="Line 338">
                <a:extLst>
                  <a:ext uri="{FF2B5EF4-FFF2-40B4-BE49-F238E27FC236}">
                    <a16:creationId xmlns:a16="http://schemas.microsoft.com/office/drawing/2014/main" id="{C8FD0E10-6725-9087-7029-33F1D3F8FEC6}"/>
                  </a:ext>
                </a:extLst>
              </p:cNvPr>
              <p:cNvSpPr>
                <a:spLocks noChangeShapeType="1"/>
              </p:cNvSpPr>
              <p:nvPr/>
            </p:nvSpPr>
            <p:spPr bwMode="auto">
              <a:xfrm flipV="1">
                <a:off x="2366" y="1520"/>
                <a:ext cx="1"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5" name="Line 339">
                <a:extLst>
                  <a:ext uri="{FF2B5EF4-FFF2-40B4-BE49-F238E27FC236}">
                    <a16:creationId xmlns:a16="http://schemas.microsoft.com/office/drawing/2014/main" id="{A4151561-04EB-0FCE-3300-C4695406AED1}"/>
                  </a:ext>
                </a:extLst>
              </p:cNvPr>
              <p:cNvSpPr>
                <a:spLocks noChangeShapeType="1"/>
              </p:cNvSpPr>
              <p:nvPr/>
            </p:nvSpPr>
            <p:spPr bwMode="auto">
              <a:xfrm flipH="1" flipV="1">
                <a:off x="2546" y="1489"/>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6" name="Line 340">
                <a:extLst>
                  <a:ext uri="{FF2B5EF4-FFF2-40B4-BE49-F238E27FC236}">
                    <a16:creationId xmlns:a16="http://schemas.microsoft.com/office/drawing/2014/main" id="{FDFEDC5D-ED6B-B31F-771D-E46813BE3D64}"/>
                  </a:ext>
                </a:extLst>
              </p:cNvPr>
              <p:cNvSpPr>
                <a:spLocks noChangeShapeType="1"/>
              </p:cNvSpPr>
              <p:nvPr/>
            </p:nvSpPr>
            <p:spPr bwMode="auto">
              <a:xfrm flipH="1" flipV="1">
                <a:off x="2544" y="1457"/>
                <a:ext cx="2"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7" name="Line 341">
                <a:extLst>
                  <a:ext uri="{FF2B5EF4-FFF2-40B4-BE49-F238E27FC236}">
                    <a16:creationId xmlns:a16="http://schemas.microsoft.com/office/drawing/2014/main" id="{40A980BD-4DEE-EEC2-8457-BEB0A9A589D3}"/>
                  </a:ext>
                </a:extLst>
              </p:cNvPr>
              <p:cNvSpPr>
                <a:spLocks noChangeShapeType="1"/>
              </p:cNvSpPr>
              <p:nvPr/>
            </p:nvSpPr>
            <p:spPr bwMode="auto">
              <a:xfrm flipH="1" flipV="1">
                <a:off x="2539" y="1426"/>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8" name="Line 342">
                <a:extLst>
                  <a:ext uri="{FF2B5EF4-FFF2-40B4-BE49-F238E27FC236}">
                    <a16:creationId xmlns:a16="http://schemas.microsoft.com/office/drawing/2014/main" id="{7D7F964C-C04A-C91F-FA5B-41390FF44306}"/>
                  </a:ext>
                </a:extLst>
              </p:cNvPr>
              <p:cNvSpPr>
                <a:spLocks noChangeShapeType="1"/>
              </p:cNvSpPr>
              <p:nvPr/>
            </p:nvSpPr>
            <p:spPr bwMode="auto">
              <a:xfrm flipH="1" flipV="1">
                <a:off x="2533" y="1395"/>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09" name="Line 343">
                <a:extLst>
                  <a:ext uri="{FF2B5EF4-FFF2-40B4-BE49-F238E27FC236}">
                    <a16:creationId xmlns:a16="http://schemas.microsoft.com/office/drawing/2014/main" id="{11CBD121-3C10-FD6B-BD3A-68A45DBFACD4}"/>
                  </a:ext>
                </a:extLst>
              </p:cNvPr>
              <p:cNvSpPr>
                <a:spLocks noChangeShapeType="1"/>
              </p:cNvSpPr>
              <p:nvPr/>
            </p:nvSpPr>
            <p:spPr bwMode="auto">
              <a:xfrm flipH="1" flipV="1">
                <a:off x="2525" y="1365"/>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0" name="Line 344">
                <a:extLst>
                  <a:ext uri="{FF2B5EF4-FFF2-40B4-BE49-F238E27FC236}">
                    <a16:creationId xmlns:a16="http://schemas.microsoft.com/office/drawing/2014/main" id="{A3A511C2-924D-9C05-414E-82DD55E0259C}"/>
                  </a:ext>
                </a:extLst>
              </p:cNvPr>
              <p:cNvSpPr>
                <a:spLocks noChangeShapeType="1"/>
              </p:cNvSpPr>
              <p:nvPr/>
            </p:nvSpPr>
            <p:spPr bwMode="auto">
              <a:xfrm flipH="1" flipV="1">
                <a:off x="2515" y="1335"/>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1" name="Line 345">
                <a:extLst>
                  <a:ext uri="{FF2B5EF4-FFF2-40B4-BE49-F238E27FC236}">
                    <a16:creationId xmlns:a16="http://schemas.microsoft.com/office/drawing/2014/main" id="{77595B05-E572-D92C-A197-F397F3B0A7F8}"/>
                  </a:ext>
                </a:extLst>
              </p:cNvPr>
              <p:cNvSpPr>
                <a:spLocks noChangeShapeType="1"/>
              </p:cNvSpPr>
              <p:nvPr/>
            </p:nvSpPr>
            <p:spPr bwMode="auto">
              <a:xfrm flipH="1" flipV="1">
                <a:off x="2504" y="1305"/>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2" name="Line 346">
                <a:extLst>
                  <a:ext uri="{FF2B5EF4-FFF2-40B4-BE49-F238E27FC236}">
                    <a16:creationId xmlns:a16="http://schemas.microsoft.com/office/drawing/2014/main" id="{0FD558D6-E68D-1059-6DE5-02A68D28961D}"/>
                  </a:ext>
                </a:extLst>
              </p:cNvPr>
              <p:cNvSpPr>
                <a:spLocks noChangeShapeType="1"/>
              </p:cNvSpPr>
              <p:nvPr/>
            </p:nvSpPr>
            <p:spPr bwMode="auto">
              <a:xfrm flipH="1" flipV="1">
                <a:off x="2491" y="1277"/>
                <a:ext cx="13"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3" name="Line 347">
                <a:extLst>
                  <a:ext uri="{FF2B5EF4-FFF2-40B4-BE49-F238E27FC236}">
                    <a16:creationId xmlns:a16="http://schemas.microsoft.com/office/drawing/2014/main" id="{2001FC61-1A60-FF31-855E-6704300B0670}"/>
                  </a:ext>
                </a:extLst>
              </p:cNvPr>
              <p:cNvSpPr>
                <a:spLocks noChangeShapeType="1"/>
              </p:cNvSpPr>
              <p:nvPr/>
            </p:nvSpPr>
            <p:spPr bwMode="auto">
              <a:xfrm flipH="1" flipV="1">
                <a:off x="2477" y="1249"/>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4" name="Line 348">
                <a:extLst>
                  <a:ext uri="{FF2B5EF4-FFF2-40B4-BE49-F238E27FC236}">
                    <a16:creationId xmlns:a16="http://schemas.microsoft.com/office/drawing/2014/main" id="{1E565D8B-E7AB-9DA2-FEEB-554A895B5889}"/>
                  </a:ext>
                </a:extLst>
              </p:cNvPr>
              <p:cNvSpPr>
                <a:spLocks noChangeShapeType="1"/>
              </p:cNvSpPr>
              <p:nvPr/>
            </p:nvSpPr>
            <p:spPr bwMode="auto">
              <a:xfrm flipH="1" flipV="1">
                <a:off x="2461" y="1222"/>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5" name="Line 349">
                <a:extLst>
                  <a:ext uri="{FF2B5EF4-FFF2-40B4-BE49-F238E27FC236}">
                    <a16:creationId xmlns:a16="http://schemas.microsoft.com/office/drawing/2014/main" id="{3ADC062F-ED38-D22D-A4B3-CCA0F3557BB5}"/>
                  </a:ext>
                </a:extLst>
              </p:cNvPr>
              <p:cNvSpPr>
                <a:spLocks noChangeShapeType="1"/>
              </p:cNvSpPr>
              <p:nvPr/>
            </p:nvSpPr>
            <p:spPr bwMode="auto">
              <a:xfrm flipH="1" flipV="1">
                <a:off x="2443" y="1196"/>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6" name="Line 350">
                <a:extLst>
                  <a:ext uri="{FF2B5EF4-FFF2-40B4-BE49-F238E27FC236}">
                    <a16:creationId xmlns:a16="http://schemas.microsoft.com/office/drawing/2014/main" id="{7F5B1459-86FB-FE36-4078-22F40AF86AE2}"/>
                  </a:ext>
                </a:extLst>
              </p:cNvPr>
              <p:cNvSpPr>
                <a:spLocks noChangeShapeType="1"/>
              </p:cNvSpPr>
              <p:nvPr/>
            </p:nvSpPr>
            <p:spPr bwMode="auto">
              <a:xfrm flipH="1" flipV="1">
                <a:off x="2424" y="1170"/>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7" name="Line 351">
                <a:extLst>
                  <a:ext uri="{FF2B5EF4-FFF2-40B4-BE49-F238E27FC236}">
                    <a16:creationId xmlns:a16="http://schemas.microsoft.com/office/drawing/2014/main" id="{E71A70DA-996E-C414-3F36-246502241B42}"/>
                  </a:ext>
                </a:extLst>
              </p:cNvPr>
              <p:cNvSpPr>
                <a:spLocks noChangeShapeType="1"/>
              </p:cNvSpPr>
              <p:nvPr/>
            </p:nvSpPr>
            <p:spPr bwMode="auto">
              <a:xfrm flipH="1" flipV="1">
                <a:off x="2404" y="1146"/>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8" name="Line 352">
                <a:extLst>
                  <a:ext uri="{FF2B5EF4-FFF2-40B4-BE49-F238E27FC236}">
                    <a16:creationId xmlns:a16="http://schemas.microsoft.com/office/drawing/2014/main" id="{CD634E3C-A6FA-58E1-19DE-29A1C88271B2}"/>
                  </a:ext>
                </a:extLst>
              </p:cNvPr>
              <p:cNvSpPr>
                <a:spLocks noChangeShapeType="1"/>
              </p:cNvSpPr>
              <p:nvPr/>
            </p:nvSpPr>
            <p:spPr bwMode="auto">
              <a:xfrm flipH="1" flipV="1">
                <a:off x="2383" y="1123"/>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19" name="Line 353">
                <a:extLst>
                  <a:ext uri="{FF2B5EF4-FFF2-40B4-BE49-F238E27FC236}">
                    <a16:creationId xmlns:a16="http://schemas.microsoft.com/office/drawing/2014/main" id="{DC696DD0-458E-EDFE-8FF4-2004F94D8A0D}"/>
                  </a:ext>
                </a:extLst>
              </p:cNvPr>
              <p:cNvSpPr>
                <a:spLocks noChangeShapeType="1"/>
              </p:cNvSpPr>
              <p:nvPr/>
            </p:nvSpPr>
            <p:spPr bwMode="auto">
              <a:xfrm flipH="1" flipV="1">
                <a:off x="2360" y="1102"/>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0" name="Line 354">
                <a:extLst>
                  <a:ext uri="{FF2B5EF4-FFF2-40B4-BE49-F238E27FC236}">
                    <a16:creationId xmlns:a16="http://schemas.microsoft.com/office/drawing/2014/main" id="{73484F10-842B-DBE2-183D-52958E1776FC}"/>
                  </a:ext>
                </a:extLst>
              </p:cNvPr>
              <p:cNvSpPr>
                <a:spLocks noChangeShapeType="1"/>
              </p:cNvSpPr>
              <p:nvPr/>
            </p:nvSpPr>
            <p:spPr bwMode="auto">
              <a:xfrm flipH="1" flipV="1">
                <a:off x="2335" y="1082"/>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1" name="Line 355">
                <a:extLst>
                  <a:ext uri="{FF2B5EF4-FFF2-40B4-BE49-F238E27FC236}">
                    <a16:creationId xmlns:a16="http://schemas.microsoft.com/office/drawing/2014/main" id="{72C4E075-2642-5780-1D6D-9E064FDE43EB}"/>
                  </a:ext>
                </a:extLst>
              </p:cNvPr>
              <p:cNvSpPr>
                <a:spLocks noChangeShapeType="1"/>
              </p:cNvSpPr>
              <p:nvPr/>
            </p:nvSpPr>
            <p:spPr bwMode="auto">
              <a:xfrm flipH="1" flipV="1">
                <a:off x="2310" y="1063"/>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2" name="Line 356">
                <a:extLst>
                  <a:ext uri="{FF2B5EF4-FFF2-40B4-BE49-F238E27FC236}">
                    <a16:creationId xmlns:a16="http://schemas.microsoft.com/office/drawing/2014/main" id="{7900255E-1471-F304-D679-1664320C8430}"/>
                  </a:ext>
                </a:extLst>
              </p:cNvPr>
              <p:cNvSpPr>
                <a:spLocks noChangeShapeType="1"/>
              </p:cNvSpPr>
              <p:nvPr/>
            </p:nvSpPr>
            <p:spPr bwMode="auto">
              <a:xfrm flipH="1" flipV="1">
                <a:off x="2284" y="1046"/>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3" name="Line 357">
                <a:extLst>
                  <a:ext uri="{FF2B5EF4-FFF2-40B4-BE49-F238E27FC236}">
                    <a16:creationId xmlns:a16="http://schemas.microsoft.com/office/drawing/2014/main" id="{2EF3BAA3-AEC4-2320-5A36-4A5E53DBBCFC}"/>
                  </a:ext>
                </a:extLst>
              </p:cNvPr>
              <p:cNvSpPr>
                <a:spLocks noChangeShapeType="1"/>
              </p:cNvSpPr>
              <p:nvPr/>
            </p:nvSpPr>
            <p:spPr bwMode="auto">
              <a:xfrm flipH="1" flipV="1">
                <a:off x="2257" y="1029"/>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4" name="Line 358">
                <a:extLst>
                  <a:ext uri="{FF2B5EF4-FFF2-40B4-BE49-F238E27FC236}">
                    <a16:creationId xmlns:a16="http://schemas.microsoft.com/office/drawing/2014/main" id="{44E1B113-7D02-EB79-646F-10387A7DF1B7}"/>
                  </a:ext>
                </a:extLst>
              </p:cNvPr>
              <p:cNvSpPr>
                <a:spLocks noChangeShapeType="1"/>
              </p:cNvSpPr>
              <p:nvPr/>
            </p:nvSpPr>
            <p:spPr bwMode="auto">
              <a:xfrm flipH="1" flipV="1">
                <a:off x="2229" y="1015"/>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5" name="Line 359">
                <a:extLst>
                  <a:ext uri="{FF2B5EF4-FFF2-40B4-BE49-F238E27FC236}">
                    <a16:creationId xmlns:a16="http://schemas.microsoft.com/office/drawing/2014/main" id="{09B725F5-E01F-3F63-642B-B87BEAEC1719}"/>
                  </a:ext>
                </a:extLst>
              </p:cNvPr>
              <p:cNvSpPr>
                <a:spLocks noChangeShapeType="1"/>
              </p:cNvSpPr>
              <p:nvPr/>
            </p:nvSpPr>
            <p:spPr bwMode="auto">
              <a:xfrm flipH="1" flipV="1">
                <a:off x="2200" y="1002"/>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6" name="Line 360">
                <a:extLst>
                  <a:ext uri="{FF2B5EF4-FFF2-40B4-BE49-F238E27FC236}">
                    <a16:creationId xmlns:a16="http://schemas.microsoft.com/office/drawing/2014/main" id="{F73DEB75-AADD-7DB1-1467-2334A89B94AB}"/>
                  </a:ext>
                </a:extLst>
              </p:cNvPr>
              <p:cNvSpPr>
                <a:spLocks noChangeShapeType="1"/>
              </p:cNvSpPr>
              <p:nvPr/>
            </p:nvSpPr>
            <p:spPr bwMode="auto">
              <a:xfrm flipH="1" flipV="1">
                <a:off x="2171" y="992"/>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7" name="Line 361">
                <a:extLst>
                  <a:ext uri="{FF2B5EF4-FFF2-40B4-BE49-F238E27FC236}">
                    <a16:creationId xmlns:a16="http://schemas.microsoft.com/office/drawing/2014/main" id="{08F11430-04BB-DE27-32B2-A9B812335205}"/>
                  </a:ext>
                </a:extLst>
              </p:cNvPr>
              <p:cNvSpPr>
                <a:spLocks noChangeShapeType="1"/>
              </p:cNvSpPr>
              <p:nvPr/>
            </p:nvSpPr>
            <p:spPr bwMode="auto">
              <a:xfrm flipH="1" flipV="1">
                <a:off x="2141" y="982"/>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8" name="Line 362">
                <a:extLst>
                  <a:ext uri="{FF2B5EF4-FFF2-40B4-BE49-F238E27FC236}">
                    <a16:creationId xmlns:a16="http://schemas.microsoft.com/office/drawing/2014/main" id="{2F866F93-3DF5-66B9-4589-DF47907D9AE1}"/>
                  </a:ext>
                </a:extLst>
              </p:cNvPr>
              <p:cNvSpPr>
                <a:spLocks noChangeShapeType="1"/>
              </p:cNvSpPr>
              <p:nvPr/>
            </p:nvSpPr>
            <p:spPr bwMode="auto">
              <a:xfrm flipH="1" flipV="1">
                <a:off x="2110" y="974"/>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29" name="Line 363">
                <a:extLst>
                  <a:ext uri="{FF2B5EF4-FFF2-40B4-BE49-F238E27FC236}">
                    <a16:creationId xmlns:a16="http://schemas.microsoft.com/office/drawing/2014/main" id="{9E8852DC-3057-6EDB-45D7-2179ECA5F4D5}"/>
                  </a:ext>
                </a:extLst>
              </p:cNvPr>
              <p:cNvSpPr>
                <a:spLocks noChangeShapeType="1"/>
              </p:cNvSpPr>
              <p:nvPr/>
            </p:nvSpPr>
            <p:spPr bwMode="auto">
              <a:xfrm flipH="1" flipV="1">
                <a:off x="2079" y="968"/>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0" name="Line 364">
                <a:extLst>
                  <a:ext uri="{FF2B5EF4-FFF2-40B4-BE49-F238E27FC236}">
                    <a16:creationId xmlns:a16="http://schemas.microsoft.com/office/drawing/2014/main" id="{4549F64E-7BFC-1BC7-E217-FB2CB2F35FF6}"/>
                  </a:ext>
                </a:extLst>
              </p:cNvPr>
              <p:cNvSpPr>
                <a:spLocks noChangeShapeType="1"/>
              </p:cNvSpPr>
              <p:nvPr/>
            </p:nvSpPr>
            <p:spPr bwMode="auto">
              <a:xfrm flipH="1" flipV="1">
                <a:off x="2048" y="964"/>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1" name="Line 365">
                <a:extLst>
                  <a:ext uri="{FF2B5EF4-FFF2-40B4-BE49-F238E27FC236}">
                    <a16:creationId xmlns:a16="http://schemas.microsoft.com/office/drawing/2014/main" id="{38CB0891-A795-A26E-66B8-FBB5E2F37E94}"/>
                  </a:ext>
                </a:extLst>
              </p:cNvPr>
              <p:cNvSpPr>
                <a:spLocks noChangeShapeType="1"/>
              </p:cNvSpPr>
              <p:nvPr/>
            </p:nvSpPr>
            <p:spPr bwMode="auto">
              <a:xfrm flipH="1" flipV="1">
                <a:off x="2017" y="961"/>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2" name="Line 366">
                <a:extLst>
                  <a:ext uri="{FF2B5EF4-FFF2-40B4-BE49-F238E27FC236}">
                    <a16:creationId xmlns:a16="http://schemas.microsoft.com/office/drawing/2014/main" id="{F4A4A059-2426-5E8D-A441-84C5F6BBB914}"/>
                  </a:ext>
                </a:extLst>
              </p:cNvPr>
              <p:cNvSpPr>
                <a:spLocks noChangeShapeType="1"/>
              </p:cNvSpPr>
              <p:nvPr/>
            </p:nvSpPr>
            <p:spPr bwMode="auto">
              <a:xfrm flipH="1">
                <a:off x="1985" y="961"/>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3" name="Line 367">
                <a:extLst>
                  <a:ext uri="{FF2B5EF4-FFF2-40B4-BE49-F238E27FC236}">
                    <a16:creationId xmlns:a16="http://schemas.microsoft.com/office/drawing/2014/main" id="{BB6D9434-27B9-78EE-760B-600ABB05ED77}"/>
                  </a:ext>
                </a:extLst>
              </p:cNvPr>
              <p:cNvSpPr>
                <a:spLocks noChangeShapeType="1"/>
              </p:cNvSpPr>
              <p:nvPr/>
            </p:nvSpPr>
            <p:spPr bwMode="auto">
              <a:xfrm flipH="1">
                <a:off x="1953" y="961"/>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4" name="Line 368">
                <a:extLst>
                  <a:ext uri="{FF2B5EF4-FFF2-40B4-BE49-F238E27FC236}">
                    <a16:creationId xmlns:a16="http://schemas.microsoft.com/office/drawing/2014/main" id="{F0295570-8753-FF11-2CAE-ACAC315B9C17}"/>
                  </a:ext>
                </a:extLst>
              </p:cNvPr>
              <p:cNvSpPr>
                <a:spLocks noChangeShapeType="1"/>
              </p:cNvSpPr>
              <p:nvPr/>
            </p:nvSpPr>
            <p:spPr bwMode="auto">
              <a:xfrm flipH="1">
                <a:off x="1922" y="962"/>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5" name="Line 369">
                <a:extLst>
                  <a:ext uri="{FF2B5EF4-FFF2-40B4-BE49-F238E27FC236}">
                    <a16:creationId xmlns:a16="http://schemas.microsoft.com/office/drawing/2014/main" id="{1DE32045-5635-349B-6919-8B5B7ECDE584}"/>
                  </a:ext>
                </a:extLst>
              </p:cNvPr>
              <p:cNvSpPr>
                <a:spLocks noChangeShapeType="1"/>
              </p:cNvSpPr>
              <p:nvPr/>
            </p:nvSpPr>
            <p:spPr bwMode="auto">
              <a:xfrm flipH="1">
                <a:off x="1891" y="965"/>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6" name="Line 370">
                <a:extLst>
                  <a:ext uri="{FF2B5EF4-FFF2-40B4-BE49-F238E27FC236}">
                    <a16:creationId xmlns:a16="http://schemas.microsoft.com/office/drawing/2014/main" id="{792F59E5-268D-8A86-EC3F-42D809C5E512}"/>
                  </a:ext>
                </a:extLst>
              </p:cNvPr>
              <p:cNvSpPr>
                <a:spLocks noChangeShapeType="1"/>
              </p:cNvSpPr>
              <p:nvPr/>
            </p:nvSpPr>
            <p:spPr bwMode="auto">
              <a:xfrm flipH="1">
                <a:off x="1860" y="969"/>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7" name="Line 371">
                <a:extLst>
                  <a:ext uri="{FF2B5EF4-FFF2-40B4-BE49-F238E27FC236}">
                    <a16:creationId xmlns:a16="http://schemas.microsoft.com/office/drawing/2014/main" id="{D48EB8DA-131E-4925-B8FE-16CCF4346088}"/>
                  </a:ext>
                </a:extLst>
              </p:cNvPr>
              <p:cNvSpPr>
                <a:spLocks noChangeShapeType="1"/>
              </p:cNvSpPr>
              <p:nvPr/>
            </p:nvSpPr>
            <p:spPr bwMode="auto">
              <a:xfrm flipH="1">
                <a:off x="1830" y="976"/>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8" name="Line 372">
                <a:extLst>
                  <a:ext uri="{FF2B5EF4-FFF2-40B4-BE49-F238E27FC236}">
                    <a16:creationId xmlns:a16="http://schemas.microsoft.com/office/drawing/2014/main" id="{6ADD3D82-17CE-392D-2C1A-1D772950E783}"/>
                  </a:ext>
                </a:extLst>
              </p:cNvPr>
              <p:cNvSpPr>
                <a:spLocks noChangeShapeType="1"/>
              </p:cNvSpPr>
              <p:nvPr/>
            </p:nvSpPr>
            <p:spPr bwMode="auto">
              <a:xfrm flipH="1">
                <a:off x="1800" y="984"/>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39" name="Line 373">
                <a:extLst>
                  <a:ext uri="{FF2B5EF4-FFF2-40B4-BE49-F238E27FC236}">
                    <a16:creationId xmlns:a16="http://schemas.microsoft.com/office/drawing/2014/main" id="{58CCC7CB-6D03-D652-7187-B0CA7617E26E}"/>
                  </a:ext>
                </a:extLst>
              </p:cNvPr>
              <p:cNvSpPr>
                <a:spLocks noChangeShapeType="1"/>
              </p:cNvSpPr>
              <p:nvPr/>
            </p:nvSpPr>
            <p:spPr bwMode="auto">
              <a:xfrm flipH="1">
                <a:off x="1771" y="994"/>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0" name="Line 374">
                <a:extLst>
                  <a:ext uri="{FF2B5EF4-FFF2-40B4-BE49-F238E27FC236}">
                    <a16:creationId xmlns:a16="http://schemas.microsoft.com/office/drawing/2014/main" id="{6E389687-4783-ECC8-11CC-1687032963AD}"/>
                  </a:ext>
                </a:extLst>
              </p:cNvPr>
              <p:cNvSpPr>
                <a:spLocks noChangeShapeType="1"/>
              </p:cNvSpPr>
              <p:nvPr/>
            </p:nvSpPr>
            <p:spPr bwMode="auto">
              <a:xfrm flipH="1">
                <a:off x="1742" y="1005"/>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1" name="Line 375">
                <a:extLst>
                  <a:ext uri="{FF2B5EF4-FFF2-40B4-BE49-F238E27FC236}">
                    <a16:creationId xmlns:a16="http://schemas.microsoft.com/office/drawing/2014/main" id="{7527C6D5-E5EB-3290-B57F-AB53B443C318}"/>
                  </a:ext>
                </a:extLst>
              </p:cNvPr>
              <p:cNvSpPr>
                <a:spLocks noChangeShapeType="1"/>
              </p:cNvSpPr>
              <p:nvPr/>
            </p:nvSpPr>
            <p:spPr bwMode="auto">
              <a:xfrm flipH="1">
                <a:off x="1714" y="1018"/>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2" name="Line 376">
                <a:extLst>
                  <a:ext uri="{FF2B5EF4-FFF2-40B4-BE49-F238E27FC236}">
                    <a16:creationId xmlns:a16="http://schemas.microsoft.com/office/drawing/2014/main" id="{CE89E677-2674-0632-1642-8268BD458E54}"/>
                  </a:ext>
                </a:extLst>
              </p:cNvPr>
              <p:cNvSpPr>
                <a:spLocks noChangeShapeType="1"/>
              </p:cNvSpPr>
              <p:nvPr/>
            </p:nvSpPr>
            <p:spPr bwMode="auto">
              <a:xfrm flipH="1">
                <a:off x="1687" y="1033"/>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3" name="Line 377">
                <a:extLst>
                  <a:ext uri="{FF2B5EF4-FFF2-40B4-BE49-F238E27FC236}">
                    <a16:creationId xmlns:a16="http://schemas.microsoft.com/office/drawing/2014/main" id="{33592F13-B1E5-BB81-9B75-A1363D4FF47B}"/>
                  </a:ext>
                </a:extLst>
              </p:cNvPr>
              <p:cNvSpPr>
                <a:spLocks noChangeShapeType="1"/>
              </p:cNvSpPr>
              <p:nvPr/>
            </p:nvSpPr>
            <p:spPr bwMode="auto">
              <a:xfrm flipH="1">
                <a:off x="1661" y="1049"/>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4" name="Line 378">
                <a:extLst>
                  <a:ext uri="{FF2B5EF4-FFF2-40B4-BE49-F238E27FC236}">
                    <a16:creationId xmlns:a16="http://schemas.microsoft.com/office/drawing/2014/main" id="{E3BA2E80-557F-0865-DB9F-4755B7D8CB6E}"/>
                  </a:ext>
                </a:extLst>
              </p:cNvPr>
              <p:cNvSpPr>
                <a:spLocks noChangeShapeType="1"/>
              </p:cNvSpPr>
              <p:nvPr/>
            </p:nvSpPr>
            <p:spPr bwMode="auto">
              <a:xfrm flipH="1">
                <a:off x="1636" y="1067"/>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5" name="Line 379">
                <a:extLst>
                  <a:ext uri="{FF2B5EF4-FFF2-40B4-BE49-F238E27FC236}">
                    <a16:creationId xmlns:a16="http://schemas.microsoft.com/office/drawing/2014/main" id="{27EF62F6-5613-A47E-9F81-D9A27D0A4493}"/>
                  </a:ext>
                </a:extLst>
              </p:cNvPr>
              <p:cNvSpPr>
                <a:spLocks noChangeShapeType="1"/>
              </p:cNvSpPr>
              <p:nvPr/>
            </p:nvSpPr>
            <p:spPr bwMode="auto">
              <a:xfrm flipH="1">
                <a:off x="1612" y="1086"/>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6" name="Line 380">
                <a:extLst>
                  <a:ext uri="{FF2B5EF4-FFF2-40B4-BE49-F238E27FC236}">
                    <a16:creationId xmlns:a16="http://schemas.microsoft.com/office/drawing/2014/main" id="{D09652E5-2811-B88E-CABD-C7472E6213AC}"/>
                  </a:ext>
                </a:extLst>
              </p:cNvPr>
              <p:cNvSpPr>
                <a:spLocks noChangeShapeType="1"/>
              </p:cNvSpPr>
              <p:nvPr/>
            </p:nvSpPr>
            <p:spPr bwMode="auto">
              <a:xfrm flipH="1">
                <a:off x="1589" y="1106"/>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7" name="Line 381">
                <a:extLst>
                  <a:ext uri="{FF2B5EF4-FFF2-40B4-BE49-F238E27FC236}">
                    <a16:creationId xmlns:a16="http://schemas.microsoft.com/office/drawing/2014/main" id="{0956C089-D7B7-EFD7-20D5-6CCC7602BBC3}"/>
                  </a:ext>
                </a:extLst>
              </p:cNvPr>
              <p:cNvSpPr>
                <a:spLocks noChangeShapeType="1"/>
              </p:cNvSpPr>
              <p:nvPr/>
            </p:nvSpPr>
            <p:spPr bwMode="auto">
              <a:xfrm flipH="1">
                <a:off x="1568" y="1128"/>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8" name="Line 382">
                <a:extLst>
                  <a:ext uri="{FF2B5EF4-FFF2-40B4-BE49-F238E27FC236}">
                    <a16:creationId xmlns:a16="http://schemas.microsoft.com/office/drawing/2014/main" id="{D5B1F7F7-DA01-A4B5-97F4-C4378880D3C9}"/>
                  </a:ext>
                </a:extLst>
              </p:cNvPr>
              <p:cNvSpPr>
                <a:spLocks noChangeShapeType="1"/>
              </p:cNvSpPr>
              <p:nvPr/>
            </p:nvSpPr>
            <p:spPr bwMode="auto">
              <a:xfrm flipH="1">
                <a:off x="1548" y="1151"/>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49" name="Line 383">
                <a:extLst>
                  <a:ext uri="{FF2B5EF4-FFF2-40B4-BE49-F238E27FC236}">
                    <a16:creationId xmlns:a16="http://schemas.microsoft.com/office/drawing/2014/main" id="{47FAD3DE-4187-6FB3-FC02-9FCC98ED9EFD}"/>
                  </a:ext>
                </a:extLst>
              </p:cNvPr>
              <p:cNvSpPr>
                <a:spLocks noChangeShapeType="1"/>
              </p:cNvSpPr>
              <p:nvPr/>
            </p:nvSpPr>
            <p:spPr bwMode="auto">
              <a:xfrm flipH="1">
                <a:off x="1529" y="1175"/>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0" name="Line 384">
                <a:extLst>
                  <a:ext uri="{FF2B5EF4-FFF2-40B4-BE49-F238E27FC236}">
                    <a16:creationId xmlns:a16="http://schemas.microsoft.com/office/drawing/2014/main" id="{DFB03237-5816-1890-6B7A-B1420CB040A5}"/>
                  </a:ext>
                </a:extLst>
              </p:cNvPr>
              <p:cNvSpPr>
                <a:spLocks noChangeShapeType="1"/>
              </p:cNvSpPr>
              <p:nvPr/>
            </p:nvSpPr>
            <p:spPr bwMode="auto">
              <a:xfrm flipH="1">
                <a:off x="1512" y="1201"/>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1" name="Line 385">
                <a:extLst>
                  <a:ext uri="{FF2B5EF4-FFF2-40B4-BE49-F238E27FC236}">
                    <a16:creationId xmlns:a16="http://schemas.microsoft.com/office/drawing/2014/main" id="{CF8626CB-8296-F572-BDF8-5596F590A689}"/>
                  </a:ext>
                </a:extLst>
              </p:cNvPr>
              <p:cNvSpPr>
                <a:spLocks noChangeShapeType="1"/>
              </p:cNvSpPr>
              <p:nvPr/>
            </p:nvSpPr>
            <p:spPr bwMode="auto">
              <a:xfrm flipH="1">
                <a:off x="1496" y="1227"/>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2" name="Line 386">
                <a:extLst>
                  <a:ext uri="{FF2B5EF4-FFF2-40B4-BE49-F238E27FC236}">
                    <a16:creationId xmlns:a16="http://schemas.microsoft.com/office/drawing/2014/main" id="{0A43056A-E142-A15D-DE2E-FA52ACB5DD57}"/>
                  </a:ext>
                </a:extLst>
              </p:cNvPr>
              <p:cNvSpPr>
                <a:spLocks noChangeShapeType="1"/>
              </p:cNvSpPr>
              <p:nvPr/>
            </p:nvSpPr>
            <p:spPr bwMode="auto">
              <a:xfrm flipH="1">
                <a:off x="1482" y="1254"/>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3" name="Line 387">
                <a:extLst>
                  <a:ext uri="{FF2B5EF4-FFF2-40B4-BE49-F238E27FC236}">
                    <a16:creationId xmlns:a16="http://schemas.microsoft.com/office/drawing/2014/main" id="{0F742C3B-7803-17CC-AD63-202D52E4D664}"/>
                  </a:ext>
                </a:extLst>
              </p:cNvPr>
              <p:cNvSpPr>
                <a:spLocks noChangeShapeType="1"/>
              </p:cNvSpPr>
              <p:nvPr/>
            </p:nvSpPr>
            <p:spPr bwMode="auto">
              <a:xfrm flipH="1">
                <a:off x="1470" y="1282"/>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4" name="Line 388">
                <a:extLst>
                  <a:ext uri="{FF2B5EF4-FFF2-40B4-BE49-F238E27FC236}">
                    <a16:creationId xmlns:a16="http://schemas.microsoft.com/office/drawing/2014/main" id="{A6D15DAC-1C00-4B61-84F1-07B8CA9C4B71}"/>
                  </a:ext>
                </a:extLst>
              </p:cNvPr>
              <p:cNvSpPr>
                <a:spLocks noChangeShapeType="1"/>
              </p:cNvSpPr>
              <p:nvPr/>
            </p:nvSpPr>
            <p:spPr bwMode="auto">
              <a:xfrm flipH="1">
                <a:off x="1459" y="1311"/>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5" name="Line 389">
                <a:extLst>
                  <a:ext uri="{FF2B5EF4-FFF2-40B4-BE49-F238E27FC236}">
                    <a16:creationId xmlns:a16="http://schemas.microsoft.com/office/drawing/2014/main" id="{CA51825D-0AB4-EF76-ECB5-B549F2BEF6B5}"/>
                  </a:ext>
                </a:extLst>
              </p:cNvPr>
              <p:cNvSpPr>
                <a:spLocks noChangeShapeType="1"/>
              </p:cNvSpPr>
              <p:nvPr/>
            </p:nvSpPr>
            <p:spPr bwMode="auto">
              <a:xfrm flipH="1">
                <a:off x="1449" y="1341"/>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6" name="Line 390">
                <a:extLst>
                  <a:ext uri="{FF2B5EF4-FFF2-40B4-BE49-F238E27FC236}">
                    <a16:creationId xmlns:a16="http://schemas.microsoft.com/office/drawing/2014/main" id="{4E8D3F9F-91DC-4D29-F9A3-3D0E7CACE2A7}"/>
                  </a:ext>
                </a:extLst>
              </p:cNvPr>
              <p:cNvSpPr>
                <a:spLocks noChangeShapeType="1"/>
              </p:cNvSpPr>
              <p:nvPr/>
            </p:nvSpPr>
            <p:spPr bwMode="auto">
              <a:xfrm flipH="1">
                <a:off x="1442" y="1371"/>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7" name="Line 391">
                <a:extLst>
                  <a:ext uri="{FF2B5EF4-FFF2-40B4-BE49-F238E27FC236}">
                    <a16:creationId xmlns:a16="http://schemas.microsoft.com/office/drawing/2014/main" id="{B839E741-ED87-13A7-4A38-71A702DAC724}"/>
                  </a:ext>
                </a:extLst>
              </p:cNvPr>
              <p:cNvSpPr>
                <a:spLocks noChangeShapeType="1"/>
              </p:cNvSpPr>
              <p:nvPr/>
            </p:nvSpPr>
            <p:spPr bwMode="auto">
              <a:xfrm flipH="1">
                <a:off x="1436" y="1402"/>
                <a:ext cx="6"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8" name="Line 392">
                <a:extLst>
                  <a:ext uri="{FF2B5EF4-FFF2-40B4-BE49-F238E27FC236}">
                    <a16:creationId xmlns:a16="http://schemas.microsoft.com/office/drawing/2014/main" id="{239F4F66-765F-3EA1-B824-6FB66BD13F4D}"/>
                  </a:ext>
                </a:extLst>
              </p:cNvPr>
              <p:cNvSpPr>
                <a:spLocks noChangeShapeType="1"/>
              </p:cNvSpPr>
              <p:nvPr/>
            </p:nvSpPr>
            <p:spPr bwMode="auto">
              <a:xfrm flipH="1">
                <a:off x="1432" y="1432"/>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59" name="Line 393">
                <a:extLst>
                  <a:ext uri="{FF2B5EF4-FFF2-40B4-BE49-F238E27FC236}">
                    <a16:creationId xmlns:a16="http://schemas.microsoft.com/office/drawing/2014/main" id="{69AD41FB-5555-9A09-A0B8-E426A0D8888C}"/>
                  </a:ext>
                </a:extLst>
              </p:cNvPr>
              <p:cNvSpPr>
                <a:spLocks noChangeShapeType="1"/>
              </p:cNvSpPr>
              <p:nvPr/>
            </p:nvSpPr>
            <p:spPr bwMode="auto">
              <a:xfrm flipH="1">
                <a:off x="1430" y="1464"/>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0" name="Line 394">
                <a:extLst>
                  <a:ext uri="{FF2B5EF4-FFF2-40B4-BE49-F238E27FC236}">
                    <a16:creationId xmlns:a16="http://schemas.microsoft.com/office/drawing/2014/main" id="{F45B2F70-897D-E143-6BAD-224FD1B3012F}"/>
                  </a:ext>
                </a:extLst>
              </p:cNvPr>
              <p:cNvSpPr>
                <a:spLocks noChangeShapeType="1"/>
              </p:cNvSpPr>
              <p:nvPr/>
            </p:nvSpPr>
            <p:spPr bwMode="auto">
              <a:xfrm flipH="1">
                <a:off x="1429" y="1495"/>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1" name="Line 395">
                <a:extLst>
                  <a:ext uri="{FF2B5EF4-FFF2-40B4-BE49-F238E27FC236}">
                    <a16:creationId xmlns:a16="http://schemas.microsoft.com/office/drawing/2014/main" id="{EF9BB9AD-DCEF-7C9F-3E21-C363E4F06F1D}"/>
                  </a:ext>
                </a:extLst>
              </p:cNvPr>
              <p:cNvSpPr>
                <a:spLocks noChangeShapeType="1"/>
              </p:cNvSpPr>
              <p:nvPr/>
            </p:nvSpPr>
            <p:spPr bwMode="auto">
              <a:xfrm>
                <a:off x="1429" y="1527"/>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2" name="Line 396">
                <a:extLst>
                  <a:ext uri="{FF2B5EF4-FFF2-40B4-BE49-F238E27FC236}">
                    <a16:creationId xmlns:a16="http://schemas.microsoft.com/office/drawing/2014/main" id="{0E025F2B-7276-53E3-7623-D2D6A25E885E}"/>
                  </a:ext>
                </a:extLst>
              </p:cNvPr>
              <p:cNvSpPr>
                <a:spLocks noChangeShapeType="1"/>
              </p:cNvSpPr>
              <p:nvPr/>
            </p:nvSpPr>
            <p:spPr bwMode="auto">
              <a:xfrm>
                <a:off x="1431" y="1558"/>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3" name="Line 397">
                <a:extLst>
                  <a:ext uri="{FF2B5EF4-FFF2-40B4-BE49-F238E27FC236}">
                    <a16:creationId xmlns:a16="http://schemas.microsoft.com/office/drawing/2014/main" id="{5A88E16B-1A84-9C16-3746-6EED9888908F}"/>
                  </a:ext>
                </a:extLst>
              </p:cNvPr>
              <p:cNvSpPr>
                <a:spLocks noChangeShapeType="1"/>
              </p:cNvSpPr>
              <p:nvPr/>
            </p:nvSpPr>
            <p:spPr bwMode="auto">
              <a:xfrm>
                <a:off x="1434" y="1590"/>
                <a:ext cx="4"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4" name="Line 398">
                <a:extLst>
                  <a:ext uri="{FF2B5EF4-FFF2-40B4-BE49-F238E27FC236}">
                    <a16:creationId xmlns:a16="http://schemas.microsoft.com/office/drawing/2014/main" id="{37AA84F1-9469-903E-B1D7-8307037EE5B8}"/>
                  </a:ext>
                </a:extLst>
              </p:cNvPr>
              <p:cNvSpPr>
                <a:spLocks noChangeShapeType="1"/>
              </p:cNvSpPr>
              <p:nvPr/>
            </p:nvSpPr>
            <p:spPr bwMode="auto">
              <a:xfrm>
                <a:off x="1438" y="1620"/>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5" name="Line 399">
                <a:extLst>
                  <a:ext uri="{FF2B5EF4-FFF2-40B4-BE49-F238E27FC236}">
                    <a16:creationId xmlns:a16="http://schemas.microsoft.com/office/drawing/2014/main" id="{E3959B43-3A90-6562-C4B4-FDF8A8FC9CC3}"/>
                  </a:ext>
                </a:extLst>
              </p:cNvPr>
              <p:cNvSpPr>
                <a:spLocks noChangeShapeType="1"/>
              </p:cNvSpPr>
              <p:nvPr/>
            </p:nvSpPr>
            <p:spPr bwMode="auto">
              <a:xfrm>
                <a:off x="1445" y="1651"/>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6" name="Line 400">
                <a:extLst>
                  <a:ext uri="{FF2B5EF4-FFF2-40B4-BE49-F238E27FC236}">
                    <a16:creationId xmlns:a16="http://schemas.microsoft.com/office/drawing/2014/main" id="{536F6C4F-AF06-64EE-8EB8-B0FA3FD354B0}"/>
                  </a:ext>
                </a:extLst>
              </p:cNvPr>
              <p:cNvSpPr>
                <a:spLocks noChangeShapeType="1"/>
              </p:cNvSpPr>
              <p:nvPr/>
            </p:nvSpPr>
            <p:spPr bwMode="auto">
              <a:xfrm>
                <a:off x="1453" y="1682"/>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7" name="Line 401">
                <a:extLst>
                  <a:ext uri="{FF2B5EF4-FFF2-40B4-BE49-F238E27FC236}">
                    <a16:creationId xmlns:a16="http://schemas.microsoft.com/office/drawing/2014/main" id="{45179281-4A7C-8966-899D-09D00D68EB7E}"/>
                  </a:ext>
                </a:extLst>
              </p:cNvPr>
              <p:cNvSpPr>
                <a:spLocks noChangeShapeType="1"/>
              </p:cNvSpPr>
              <p:nvPr/>
            </p:nvSpPr>
            <p:spPr bwMode="auto">
              <a:xfrm>
                <a:off x="1463" y="1712"/>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8" name="Line 402">
                <a:extLst>
                  <a:ext uri="{FF2B5EF4-FFF2-40B4-BE49-F238E27FC236}">
                    <a16:creationId xmlns:a16="http://schemas.microsoft.com/office/drawing/2014/main" id="{C0BDD1D8-5B78-A695-1886-3E8E4C1E1FC1}"/>
                  </a:ext>
                </a:extLst>
              </p:cNvPr>
              <p:cNvSpPr>
                <a:spLocks noChangeShapeType="1"/>
              </p:cNvSpPr>
              <p:nvPr/>
            </p:nvSpPr>
            <p:spPr bwMode="auto">
              <a:xfrm>
                <a:off x="1475" y="1741"/>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69" name="Line 403">
                <a:extLst>
                  <a:ext uri="{FF2B5EF4-FFF2-40B4-BE49-F238E27FC236}">
                    <a16:creationId xmlns:a16="http://schemas.microsoft.com/office/drawing/2014/main" id="{864846AC-C5B3-998E-D903-5BEA59895E80}"/>
                  </a:ext>
                </a:extLst>
              </p:cNvPr>
              <p:cNvSpPr>
                <a:spLocks noChangeShapeType="1"/>
              </p:cNvSpPr>
              <p:nvPr/>
            </p:nvSpPr>
            <p:spPr bwMode="auto">
              <a:xfrm>
                <a:off x="1488" y="1770"/>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0" name="Line 404">
                <a:extLst>
                  <a:ext uri="{FF2B5EF4-FFF2-40B4-BE49-F238E27FC236}">
                    <a16:creationId xmlns:a16="http://schemas.microsoft.com/office/drawing/2014/main" id="{44B7C598-9625-3DDA-1DDD-287D733C016B}"/>
                  </a:ext>
                </a:extLst>
              </p:cNvPr>
              <p:cNvSpPr>
                <a:spLocks noChangeShapeType="1"/>
              </p:cNvSpPr>
              <p:nvPr/>
            </p:nvSpPr>
            <p:spPr bwMode="auto">
              <a:xfrm>
                <a:off x="1503" y="1797"/>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71" name="Line 405">
                <a:extLst>
                  <a:ext uri="{FF2B5EF4-FFF2-40B4-BE49-F238E27FC236}">
                    <a16:creationId xmlns:a16="http://schemas.microsoft.com/office/drawing/2014/main" id="{14BE26CE-E639-8EA2-915F-1EF9519B40C3}"/>
                  </a:ext>
                </a:extLst>
              </p:cNvPr>
              <p:cNvSpPr>
                <a:spLocks noChangeShapeType="1"/>
              </p:cNvSpPr>
              <p:nvPr/>
            </p:nvSpPr>
            <p:spPr bwMode="auto">
              <a:xfrm>
                <a:off x="1519" y="1824"/>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2" name="Group 607">
              <a:extLst>
                <a:ext uri="{FF2B5EF4-FFF2-40B4-BE49-F238E27FC236}">
                  <a16:creationId xmlns:a16="http://schemas.microsoft.com/office/drawing/2014/main" id="{98473927-55D4-8B23-2F82-0612D17DE80C}"/>
                </a:ext>
              </a:extLst>
            </p:cNvPr>
            <p:cNvGrpSpPr>
              <a:grpSpLocks/>
            </p:cNvGrpSpPr>
            <p:nvPr/>
          </p:nvGrpSpPr>
          <p:grpSpPr bwMode="auto">
            <a:xfrm>
              <a:off x="1249" y="781"/>
              <a:ext cx="1641" cy="1479"/>
              <a:chOff x="1249" y="781"/>
              <a:chExt cx="1641" cy="1479"/>
            </a:xfrm>
          </p:grpSpPr>
          <p:sp>
            <p:nvSpPr>
              <p:cNvPr id="4972" name="Line 407">
                <a:extLst>
                  <a:ext uri="{FF2B5EF4-FFF2-40B4-BE49-F238E27FC236}">
                    <a16:creationId xmlns:a16="http://schemas.microsoft.com/office/drawing/2014/main" id="{62A11854-AAAE-D1C4-7ACC-F3730AC6F3AF}"/>
                  </a:ext>
                </a:extLst>
              </p:cNvPr>
              <p:cNvSpPr>
                <a:spLocks noChangeShapeType="1"/>
              </p:cNvSpPr>
              <p:nvPr/>
            </p:nvSpPr>
            <p:spPr bwMode="auto">
              <a:xfrm>
                <a:off x="1537" y="1850"/>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3" name="Line 408">
                <a:extLst>
                  <a:ext uri="{FF2B5EF4-FFF2-40B4-BE49-F238E27FC236}">
                    <a16:creationId xmlns:a16="http://schemas.microsoft.com/office/drawing/2014/main" id="{8E646856-3F65-FAC6-C33B-C772CA16954A}"/>
                  </a:ext>
                </a:extLst>
              </p:cNvPr>
              <p:cNvSpPr>
                <a:spLocks noChangeShapeType="1"/>
              </p:cNvSpPr>
              <p:nvPr/>
            </p:nvSpPr>
            <p:spPr bwMode="auto">
              <a:xfrm>
                <a:off x="1556" y="1875"/>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4" name="Line 409">
                <a:extLst>
                  <a:ext uri="{FF2B5EF4-FFF2-40B4-BE49-F238E27FC236}">
                    <a16:creationId xmlns:a16="http://schemas.microsoft.com/office/drawing/2014/main" id="{64C01821-C33D-0BC5-C049-2024C9A8FA01}"/>
                  </a:ext>
                </a:extLst>
              </p:cNvPr>
              <p:cNvSpPr>
                <a:spLocks noChangeShapeType="1"/>
              </p:cNvSpPr>
              <p:nvPr/>
            </p:nvSpPr>
            <p:spPr bwMode="auto">
              <a:xfrm>
                <a:off x="1577" y="1899"/>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5" name="Line 410">
                <a:extLst>
                  <a:ext uri="{FF2B5EF4-FFF2-40B4-BE49-F238E27FC236}">
                    <a16:creationId xmlns:a16="http://schemas.microsoft.com/office/drawing/2014/main" id="{67E7D19B-0F73-B8F1-B32E-8ECEE7880DEC}"/>
                  </a:ext>
                </a:extLst>
              </p:cNvPr>
              <p:cNvSpPr>
                <a:spLocks noChangeShapeType="1"/>
              </p:cNvSpPr>
              <p:nvPr/>
            </p:nvSpPr>
            <p:spPr bwMode="auto">
              <a:xfrm>
                <a:off x="1599" y="1921"/>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6" name="Line 411">
                <a:extLst>
                  <a:ext uri="{FF2B5EF4-FFF2-40B4-BE49-F238E27FC236}">
                    <a16:creationId xmlns:a16="http://schemas.microsoft.com/office/drawing/2014/main" id="{7A0485E3-62F2-DDF6-E7FA-643DFA19F248}"/>
                  </a:ext>
                </a:extLst>
              </p:cNvPr>
              <p:cNvSpPr>
                <a:spLocks noChangeShapeType="1"/>
              </p:cNvSpPr>
              <p:nvPr/>
            </p:nvSpPr>
            <p:spPr bwMode="auto">
              <a:xfrm>
                <a:off x="1622" y="1943"/>
                <a:ext cx="24"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7" name="Line 412">
                <a:extLst>
                  <a:ext uri="{FF2B5EF4-FFF2-40B4-BE49-F238E27FC236}">
                    <a16:creationId xmlns:a16="http://schemas.microsoft.com/office/drawing/2014/main" id="{E229FA97-540D-4FA2-E1D1-0300BA6B732F}"/>
                  </a:ext>
                </a:extLst>
              </p:cNvPr>
              <p:cNvSpPr>
                <a:spLocks noChangeShapeType="1"/>
              </p:cNvSpPr>
              <p:nvPr/>
            </p:nvSpPr>
            <p:spPr bwMode="auto">
              <a:xfrm>
                <a:off x="1646" y="1962"/>
                <a:ext cx="26"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8" name="Line 413">
                <a:extLst>
                  <a:ext uri="{FF2B5EF4-FFF2-40B4-BE49-F238E27FC236}">
                    <a16:creationId xmlns:a16="http://schemas.microsoft.com/office/drawing/2014/main" id="{68D89B58-683E-8CAF-FAE9-2B15211B65BB}"/>
                  </a:ext>
                </a:extLst>
              </p:cNvPr>
              <p:cNvSpPr>
                <a:spLocks noChangeShapeType="1"/>
              </p:cNvSpPr>
              <p:nvPr/>
            </p:nvSpPr>
            <p:spPr bwMode="auto">
              <a:xfrm>
                <a:off x="1672" y="1981"/>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9" name="Line 414">
                <a:extLst>
                  <a:ext uri="{FF2B5EF4-FFF2-40B4-BE49-F238E27FC236}">
                    <a16:creationId xmlns:a16="http://schemas.microsoft.com/office/drawing/2014/main" id="{D1282C41-30BD-C863-CC33-7BF528F8F0A8}"/>
                  </a:ext>
                </a:extLst>
              </p:cNvPr>
              <p:cNvSpPr>
                <a:spLocks noChangeShapeType="1"/>
              </p:cNvSpPr>
              <p:nvPr/>
            </p:nvSpPr>
            <p:spPr bwMode="auto">
              <a:xfrm>
                <a:off x="1698" y="1998"/>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0" name="Line 415">
                <a:extLst>
                  <a:ext uri="{FF2B5EF4-FFF2-40B4-BE49-F238E27FC236}">
                    <a16:creationId xmlns:a16="http://schemas.microsoft.com/office/drawing/2014/main" id="{61C98085-0EFA-2528-1B61-865D8BFE3FE7}"/>
                  </a:ext>
                </a:extLst>
              </p:cNvPr>
              <p:cNvSpPr>
                <a:spLocks noChangeShapeType="1"/>
              </p:cNvSpPr>
              <p:nvPr/>
            </p:nvSpPr>
            <p:spPr bwMode="auto">
              <a:xfrm>
                <a:off x="1725" y="2014"/>
                <a:ext cx="29"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1" name="Line 416">
                <a:extLst>
                  <a:ext uri="{FF2B5EF4-FFF2-40B4-BE49-F238E27FC236}">
                    <a16:creationId xmlns:a16="http://schemas.microsoft.com/office/drawing/2014/main" id="{82CBFA44-B28B-5398-895F-6DA32EA3958C}"/>
                  </a:ext>
                </a:extLst>
              </p:cNvPr>
              <p:cNvSpPr>
                <a:spLocks noChangeShapeType="1"/>
              </p:cNvSpPr>
              <p:nvPr/>
            </p:nvSpPr>
            <p:spPr bwMode="auto">
              <a:xfrm>
                <a:off x="1754" y="2028"/>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2" name="Line 417">
                <a:extLst>
                  <a:ext uri="{FF2B5EF4-FFF2-40B4-BE49-F238E27FC236}">
                    <a16:creationId xmlns:a16="http://schemas.microsoft.com/office/drawing/2014/main" id="{D7C0E16B-07D3-143C-07E0-DB965BE23846}"/>
                  </a:ext>
                </a:extLst>
              </p:cNvPr>
              <p:cNvSpPr>
                <a:spLocks noChangeShapeType="1"/>
              </p:cNvSpPr>
              <p:nvPr/>
            </p:nvSpPr>
            <p:spPr bwMode="auto">
              <a:xfrm>
                <a:off x="1783" y="2040"/>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3" name="Line 418">
                <a:extLst>
                  <a:ext uri="{FF2B5EF4-FFF2-40B4-BE49-F238E27FC236}">
                    <a16:creationId xmlns:a16="http://schemas.microsoft.com/office/drawing/2014/main" id="{BC0C13A1-F0EA-0621-F81C-B2F7BFB01D0E}"/>
                  </a:ext>
                </a:extLst>
              </p:cNvPr>
              <p:cNvSpPr>
                <a:spLocks noChangeShapeType="1"/>
              </p:cNvSpPr>
              <p:nvPr/>
            </p:nvSpPr>
            <p:spPr bwMode="auto">
              <a:xfrm>
                <a:off x="1812" y="2051"/>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4" name="Line 419">
                <a:extLst>
                  <a:ext uri="{FF2B5EF4-FFF2-40B4-BE49-F238E27FC236}">
                    <a16:creationId xmlns:a16="http://schemas.microsoft.com/office/drawing/2014/main" id="{B7429438-C50B-F1E0-A05E-8FC15933518D}"/>
                  </a:ext>
                </a:extLst>
              </p:cNvPr>
              <p:cNvSpPr>
                <a:spLocks noChangeShapeType="1"/>
              </p:cNvSpPr>
              <p:nvPr/>
            </p:nvSpPr>
            <p:spPr bwMode="auto">
              <a:xfrm>
                <a:off x="1842" y="2060"/>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5" name="Line 420">
                <a:extLst>
                  <a:ext uri="{FF2B5EF4-FFF2-40B4-BE49-F238E27FC236}">
                    <a16:creationId xmlns:a16="http://schemas.microsoft.com/office/drawing/2014/main" id="{AEC08216-D477-7531-98C9-1A26D5EFBCD1}"/>
                  </a:ext>
                </a:extLst>
              </p:cNvPr>
              <p:cNvSpPr>
                <a:spLocks noChangeShapeType="1"/>
              </p:cNvSpPr>
              <p:nvPr/>
            </p:nvSpPr>
            <p:spPr bwMode="auto">
              <a:xfrm>
                <a:off x="1873" y="2067"/>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6" name="Line 421">
                <a:extLst>
                  <a:ext uri="{FF2B5EF4-FFF2-40B4-BE49-F238E27FC236}">
                    <a16:creationId xmlns:a16="http://schemas.microsoft.com/office/drawing/2014/main" id="{7C1000B8-FD86-B508-2947-56161329D5E1}"/>
                  </a:ext>
                </a:extLst>
              </p:cNvPr>
              <p:cNvSpPr>
                <a:spLocks noChangeShapeType="1"/>
              </p:cNvSpPr>
              <p:nvPr/>
            </p:nvSpPr>
            <p:spPr bwMode="auto">
              <a:xfrm>
                <a:off x="1904" y="2073"/>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7" name="Line 422">
                <a:extLst>
                  <a:ext uri="{FF2B5EF4-FFF2-40B4-BE49-F238E27FC236}">
                    <a16:creationId xmlns:a16="http://schemas.microsoft.com/office/drawing/2014/main" id="{5021B8DD-A570-FFD5-350B-8227C75CC8AA}"/>
                  </a:ext>
                </a:extLst>
              </p:cNvPr>
              <p:cNvSpPr>
                <a:spLocks noChangeShapeType="1"/>
              </p:cNvSpPr>
              <p:nvPr/>
            </p:nvSpPr>
            <p:spPr bwMode="auto">
              <a:xfrm>
                <a:off x="1935" y="2077"/>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8" name="Line 423">
                <a:extLst>
                  <a:ext uri="{FF2B5EF4-FFF2-40B4-BE49-F238E27FC236}">
                    <a16:creationId xmlns:a16="http://schemas.microsoft.com/office/drawing/2014/main" id="{94CEE021-4F18-EDA6-9BAB-47E0A18B0A8F}"/>
                  </a:ext>
                </a:extLst>
              </p:cNvPr>
              <p:cNvSpPr>
                <a:spLocks noChangeShapeType="1"/>
              </p:cNvSpPr>
              <p:nvPr/>
            </p:nvSpPr>
            <p:spPr bwMode="auto">
              <a:xfrm>
                <a:off x="1966" y="2079"/>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89" name="Line 424">
                <a:extLst>
                  <a:ext uri="{FF2B5EF4-FFF2-40B4-BE49-F238E27FC236}">
                    <a16:creationId xmlns:a16="http://schemas.microsoft.com/office/drawing/2014/main" id="{DC2212FD-A226-26BE-6A71-E98B4A08F09E}"/>
                  </a:ext>
                </a:extLst>
              </p:cNvPr>
              <p:cNvSpPr>
                <a:spLocks noChangeShapeType="1"/>
              </p:cNvSpPr>
              <p:nvPr/>
            </p:nvSpPr>
            <p:spPr bwMode="auto">
              <a:xfrm flipV="1">
                <a:off x="1998" y="2078"/>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0" name="Line 425">
                <a:extLst>
                  <a:ext uri="{FF2B5EF4-FFF2-40B4-BE49-F238E27FC236}">
                    <a16:creationId xmlns:a16="http://schemas.microsoft.com/office/drawing/2014/main" id="{40E5C5B9-3158-538F-0411-94CF03A3196D}"/>
                  </a:ext>
                </a:extLst>
              </p:cNvPr>
              <p:cNvSpPr>
                <a:spLocks noChangeShapeType="1"/>
              </p:cNvSpPr>
              <p:nvPr/>
            </p:nvSpPr>
            <p:spPr bwMode="auto">
              <a:xfrm flipV="1">
                <a:off x="2029" y="2075"/>
                <a:ext cx="3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1" name="Line 426">
                <a:extLst>
                  <a:ext uri="{FF2B5EF4-FFF2-40B4-BE49-F238E27FC236}">
                    <a16:creationId xmlns:a16="http://schemas.microsoft.com/office/drawing/2014/main" id="{8CDC3EDC-6FB0-0930-959E-44D1F6BA228A}"/>
                  </a:ext>
                </a:extLst>
              </p:cNvPr>
              <p:cNvSpPr>
                <a:spLocks noChangeShapeType="1"/>
              </p:cNvSpPr>
              <p:nvPr/>
            </p:nvSpPr>
            <p:spPr bwMode="auto">
              <a:xfrm flipV="1">
                <a:off x="2061" y="2070"/>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2" name="Line 427">
                <a:extLst>
                  <a:ext uri="{FF2B5EF4-FFF2-40B4-BE49-F238E27FC236}">
                    <a16:creationId xmlns:a16="http://schemas.microsoft.com/office/drawing/2014/main" id="{E978E801-4269-A60A-A39C-E68A32670FCD}"/>
                  </a:ext>
                </a:extLst>
              </p:cNvPr>
              <p:cNvSpPr>
                <a:spLocks noChangeShapeType="1"/>
              </p:cNvSpPr>
              <p:nvPr/>
            </p:nvSpPr>
            <p:spPr bwMode="auto">
              <a:xfrm flipV="1">
                <a:off x="2092" y="2063"/>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3" name="Line 428">
                <a:extLst>
                  <a:ext uri="{FF2B5EF4-FFF2-40B4-BE49-F238E27FC236}">
                    <a16:creationId xmlns:a16="http://schemas.microsoft.com/office/drawing/2014/main" id="{563A96B7-09A7-7DB2-771D-08E6CA207D34}"/>
                  </a:ext>
                </a:extLst>
              </p:cNvPr>
              <p:cNvSpPr>
                <a:spLocks noChangeShapeType="1"/>
              </p:cNvSpPr>
              <p:nvPr/>
            </p:nvSpPr>
            <p:spPr bwMode="auto">
              <a:xfrm flipV="1">
                <a:off x="2123" y="2055"/>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4" name="Line 429">
                <a:extLst>
                  <a:ext uri="{FF2B5EF4-FFF2-40B4-BE49-F238E27FC236}">
                    <a16:creationId xmlns:a16="http://schemas.microsoft.com/office/drawing/2014/main" id="{1051B592-2FC4-A370-D688-189F4D4EF55C}"/>
                  </a:ext>
                </a:extLst>
              </p:cNvPr>
              <p:cNvSpPr>
                <a:spLocks noChangeShapeType="1"/>
              </p:cNvSpPr>
              <p:nvPr/>
            </p:nvSpPr>
            <p:spPr bwMode="auto">
              <a:xfrm flipV="1">
                <a:off x="2153" y="2045"/>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5" name="Line 430">
                <a:extLst>
                  <a:ext uri="{FF2B5EF4-FFF2-40B4-BE49-F238E27FC236}">
                    <a16:creationId xmlns:a16="http://schemas.microsoft.com/office/drawing/2014/main" id="{4E6D12FD-B468-366E-0920-EAA70693ABF6}"/>
                  </a:ext>
                </a:extLst>
              </p:cNvPr>
              <p:cNvSpPr>
                <a:spLocks noChangeShapeType="1"/>
              </p:cNvSpPr>
              <p:nvPr/>
            </p:nvSpPr>
            <p:spPr bwMode="auto">
              <a:xfrm flipV="1">
                <a:off x="2183" y="2033"/>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6" name="Line 431">
                <a:extLst>
                  <a:ext uri="{FF2B5EF4-FFF2-40B4-BE49-F238E27FC236}">
                    <a16:creationId xmlns:a16="http://schemas.microsoft.com/office/drawing/2014/main" id="{60BBF153-9CA5-84FA-500C-1648BC5B27E9}"/>
                  </a:ext>
                </a:extLst>
              </p:cNvPr>
              <p:cNvSpPr>
                <a:spLocks noChangeShapeType="1"/>
              </p:cNvSpPr>
              <p:nvPr/>
            </p:nvSpPr>
            <p:spPr bwMode="auto">
              <a:xfrm flipV="1">
                <a:off x="2212" y="2020"/>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7" name="Line 432">
                <a:extLst>
                  <a:ext uri="{FF2B5EF4-FFF2-40B4-BE49-F238E27FC236}">
                    <a16:creationId xmlns:a16="http://schemas.microsoft.com/office/drawing/2014/main" id="{EF692698-AAEB-7283-C625-3C37AE6A11A0}"/>
                  </a:ext>
                </a:extLst>
              </p:cNvPr>
              <p:cNvSpPr>
                <a:spLocks noChangeShapeType="1"/>
              </p:cNvSpPr>
              <p:nvPr/>
            </p:nvSpPr>
            <p:spPr bwMode="auto">
              <a:xfrm flipV="1">
                <a:off x="2240" y="2005"/>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8" name="Line 433">
                <a:extLst>
                  <a:ext uri="{FF2B5EF4-FFF2-40B4-BE49-F238E27FC236}">
                    <a16:creationId xmlns:a16="http://schemas.microsoft.com/office/drawing/2014/main" id="{C901E64B-7CB1-9341-D026-220F2FFC7B92}"/>
                  </a:ext>
                </a:extLst>
              </p:cNvPr>
              <p:cNvSpPr>
                <a:spLocks noChangeShapeType="1"/>
              </p:cNvSpPr>
              <p:nvPr/>
            </p:nvSpPr>
            <p:spPr bwMode="auto">
              <a:xfrm flipV="1">
                <a:off x="2268" y="1988"/>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99" name="Line 434">
                <a:extLst>
                  <a:ext uri="{FF2B5EF4-FFF2-40B4-BE49-F238E27FC236}">
                    <a16:creationId xmlns:a16="http://schemas.microsoft.com/office/drawing/2014/main" id="{77688C1B-FC05-8CEB-DD87-42269349A761}"/>
                  </a:ext>
                </a:extLst>
              </p:cNvPr>
              <p:cNvSpPr>
                <a:spLocks noChangeShapeType="1"/>
              </p:cNvSpPr>
              <p:nvPr/>
            </p:nvSpPr>
            <p:spPr bwMode="auto">
              <a:xfrm flipV="1">
                <a:off x="2295" y="1970"/>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0" name="Line 435">
                <a:extLst>
                  <a:ext uri="{FF2B5EF4-FFF2-40B4-BE49-F238E27FC236}">
                    <a16:creationId xmlns:a16="http://schemas.microsoft.com/office/drawing/2014/main" id="{7500D7F7-50F3-0DAC-9D04-FEC069890069}"/>
                  </a:ext>
                </a:extLst>
              </p:cNvPr>
              <p:cNvSpPr>
                <a:spLocks noChangeShapeType="1"/>
              </p:cNvSpPr>
              <p:nvPr/>
            </p:nvSpPr>
            <p:spPr bwMode="auto">
              <a:xfrm flipV="1">
                <a:off x="2321" y="1950"/>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1" name="Line 436">
                <a:extLst>
                  <a:ext uri="{FF2B5EF4-FFF2-40B4-BE49-F238E27FC236}">
                    <a16:creationId xmlns:a16="http://schemas.microsoft.com/office/drawing/2014/main" id="{BB3CEDFA-4542-D2C2-0078-F47498018845}"/>
                  </a:ext>
                </a:extLst>
              </p:cNvPr>
              <p:cNvSpPr>
                <a:spLocks noChangeShapeType="1"/>
              </p:cNvSpPr>
              <p:nvPr/>
            </p:nvSpPr>
            <p:spPr bwMode="auto">
              <a:xfrm flipV="1">
                <a:off x="2345" y="1930"/>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2" name="Line 437">
                <a:extLst>
                  <a:ext uri="{FF2B5EF4-FFF2-40B4-BE49-F238E27FC236}">
                    <a16:creationId xmlns:a16="http://schemas.microsoft.com/office/drawing/2014/main" id="{F9C5AA6C-B634-54DD-0CC8-B00C5E90D2D2}"/>
                  </a:ext>
                </a:extLst>
              </p:cNvPr>
              <p:cNvSpPr>
                <a:spLocks noChangeShapeType="1"/>
              </p:cNvSpPr>
              <p:nvPr/>
            </p:nvSpPr>
            <p:spPr bwMode="auto">
              <a:xfrm flipV="1">
                <a:off x="2369" y="1908"/>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3" name="Line 438">
                <a:extLst>
                  <a:ext uri="{FF2B5EF4-FFF2-40B4-BE49-F238E27FC236}">
                    <a16:creationId xmlns:a16="http://schemas.microsoft.com/office/drawing/2014/main" id="{DDBD18E5-E949-3158-2AC6-70C1E032CDD2}"/>
                  </a:ext>
                </a:extLst>
              </p:cNvPr>
              <p:cNvSpPr>
                <a:spLocks noChangeShapeType="1"/>
              </p:cNvSpPr>
              <p:nvPr/>
            </p:nvSpPr>
            <p:spPr bwMode="auto">
              <a:xfrm flipV="1">
                <a:off x="2391" y="1884"/>
                <a:ext cx="22"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4" name="Line 439">
                <a:extLst>
                  <a:ext uri="{FF2B5EF4-FFF2-40B4-BE49-F238E27FC236}">
                    <a16:creationId xmlns:a16="http://schemas.microsoft.com/office/drawing/2014/main" id="{2D05DC9A-1420-6E2C-6DA9-5BE34CF616A6}"/>
                  </a:ext>
                </a:extLst>
              </p:cNvPr>
              <p:cNvSpPr>
                <a:spLocks noChangeShapeType="1"/>
              </p:cNvSpPr>
              <p:nvPr/>
            </p:nvSpPr>
            <p:spPr bwMode="auto">
              <a:xfrm flipV="1">
                <a:off x="2413" y="1860"/>
                <a:ext cx="19"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5" name="Line 440">
                <a:extLst>
                  <a:ext uri="{FF2B5EF4-FFF2-40B4-BE49-F238E27FC236}">
                    <a16:creationId xmlns:a16="http://schemas.microsoft.com/office/drawing/2014/main" id="{7FF346F8-E986-8E16-7731-B681B00A1A63}"/>
                  </a:ext>
                </a:extLst>
              </p:cNvPr>
              <p:cNvSpPr>
                <a:spLocks noChangeShapeType="1"/>
              </p:cNvSpPr>
              <p:nvPr/>
            </p:nvSpPr>
            <p:spPr bwMode="auto">
              <a:xfrm flipV="1">
                <a:off x="2432" y="1834"/>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6" name="Line 441">
                <a:extLst>
                  <a:ext uri="{FF2B5EF4-FFF2-40B4-BE49-F238E27FC236}">
                    <a16:creationId xmlns:a16="http://schemas.microsoft.com/office/drawing/2014/main" id="{DA7E10BA-DD63-CA39-2E14-2BEB0A2C84B2}"/>
                  </a:ext>
                </a:extLst>
              </p:cNvPr>
              <p:cNvSpPr>
                <a:spLocks noChangeShapeType="1"/>
              </p:cNvSpPr>
              <p:nvPr/>
            </p:nvSpPr>
            <p:spPr bwMode="auto">
              <a:xfrm flipV="1">
                <a:off x="2451" y="1808"/>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7" name="Line 442">
                <a:extLst>
                  <a:ext uri="{FF2B5EF4-FFF2-40B4-BE49-F238E27FC236}">
                    <a16:creationId xmlns:a16="http://schemas.microsoft.com/office/drawing/2014/main" id="{67276B94-9AED-F6D5-A885-5D6BE450AA2C}"/>
                  </a:ext>
                </a:extLst>
              </p:cNvPr>
              <p:cNvSpPr>
                <a:spLocks noChangeShapeType="1"/>
              </p:cNvSpPr>
              <p:nvPr/>
            </p:nvSpPr>
            <p:spPr bwMode="auto">
              <a:xfrm flipV="1">
                <a:off x="2468" y="1781"/>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8" name="Line 443">
                <a:extLst>
                  <a:ext uri="{FF2B5EF4-FFF2-40B4-BE49-F238E27FC236}">
                    <a16:creationId xmlns:a16="http://schemas.microsoft.com/office/drawing/2014/main" id="{1E2B21D5-5C3D-D205-A50C-E144179343C3}"/>
                  </a:ext>
                </a:extLst>
              </p:cNvPr>
              <p:cNvSpPr>
                <a:spLocks noChangeShapeType="1"/>
              </p:cNvSpPr>
              <p:nvPr/>
            </p:nvSpPr>
            <p:spPr bwMode="auto">
              <a:xfrm flipV="1">
                <a:off x="2483" y="1752"/>
                <a:ext cx="14"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9" name="Line 444">
                <a:extLst>
                  <a:ext uri="{FF2B5EF4-FFF2-40B4-BE49-F238E27FC236}">
                    <a16:creationId xmlns:a16="http://schemas.microsoft.com/office/drawing/2014/main" id="{70E9C275-9FBF-C8DD-5C8B-D66271555A13}"/>
                  </a:ext>
                </a:extLst>
              </p:cNvPr>
              <p:cNvSpPr>
                <a:spLocks noChangeShapeType="1"/>
              </p:cNvSpPr>
              <p:nvPr/>
            </p:nvSpPr>
            <p:spPr bwMode="auto">
              <a:xfrm flipV="1">
                <a:off x="2497" y="1723"/>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0" name="Line 445">
                <a:extLst>
                  <a:ext uri="{FF2B5EF4-FFF2-40B4-BE49-F238E27FC236}">
                    <a16:creationId xmlns:a16="http://schemas.microsoft.com/office/drawing/2014/main" id="{72F433E6-4E2B-76F5-64E9-E2B138430911}"/>
                  </a:ext>
                </a:extLst>
              </p:cNvPr>
              <p:cNvSpPr>
                <a:spLocks noChangeShapeType="1"/>
              </p:cNvSpPr>
              <p:nvPr/>
            </p:nvSpPr>
            <p:spPr bwMode="auto">
              <a:xfrm flipV="1">
                <a:off x="2509" y="1693"/>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1" name="Line 446">
                <a:extLst>
                  <a:ext uri="{FF2B5EF4-FFF2-40B4-BE49-F238E27FC236}">
                    <a16:creationId xmlns:a16="http://schemas.microsoft.com/office/drawing/2014/main" id="{2002323A-D32F-035D-1C15-5EC78FFD7A93}"/>
                  </a:ext>
                </a:extLst>
              </p:cNvPr>
              <p:cNvSpPr>
                <a:spLocks noChangeShapeType="1"/>
              </p:cNvSpPr>
              <p:nvPr/>
            </p:nvSpPr>
            <p:spPr bwMode="auto">
              <a:xfrm flipV="1">
                <a:off x="2520" y="1663"/>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2" name="Line 447">
                <a:extLst>
                  <a:ext uri="{FF2B5EF4-FFF2-40B4-BE49-F238E27FC236}">
                    <a16:creationId xmlns:a16="http://schemas.microsoft.com/office/drawing/2014/main" id="{40010F3B-AAD1-625E-D06D-8541C57D85D3}"/>
                  </a:ext>
                </a:extLst>
              </p:cNvPr>
              <p:cNvSpPr>
                <a:spLocks noChangeShapeType="1"/>
              </p:cNvSpPr>
              <p:nvPr/>
            </p:nvSpPr>
            <p:spPr bwMode="auto">
              <a:xfrm flipV="1">
                <a:off x="2529" y="1632"/>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3" name="Line 448">
                <a:extLst>
                  <a:ext uri="{FF2B5EF4-FFF2-40B4-BE49-F238E27FC236}">
                    <a16:creationId xmlns:a16="http://schemas.microsoft.com/office/drawing/2014/main" id="{86E8D66C-A3BE-0923-4768-EC6A5B03EEE9}"/>
                  </a:ext>
                </a:extLst>
              </p:cNvPr>
              <p:cNvSpPr>
                <a:spLocks noChangeShapeType="1"/>
              </p:cNvSpPr>
              <p:nvPr/>
            </p:nvSpPr>
            <p:spPr bwMode="auto">
              <a:xfrm flipV="1">
                <a:off x="2536" y="1602"/>
                <a:ext cx="5"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4" name="Line 449">
                <a:extLst>
                  <a:ext uri="{FF2B5EF4-FFF2-40B4-BE49-F238E27FC236}">
                    <a16:creationId xmlns:a16="http://schemas.microsoft.com/office/drawing/2014/main" id="{A5D3CD2F-C655-F2B8-A8D3-2ECE422CC5D0}"/>
                  </a:ext>
                </a:extLst>
              </p:cNvPr>
              <p:cNvSpPr>
                <a:spLocks noChangeShapeType="1"/>
              </p:cNvSpPr>
              <p:nvPr/>
            </p:nvSpPr>
            <p:spPr bwMode="auto">
              <a:xfrm flipV="1">
                <a:off x="2541" y="1570"/>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5" name="Line 450">
                <a:extLst>
                  <a:ext uri="{FF2B5EF4-FFF2-40B4-BE49-F238E27FC236}">
                    <a16:creationId xmlns:a16="http://schemas.microsoft.com/office/drawing/2014/main" id="{14DDB0B3-0926-777A-C2BD-A2F8D6BEA96A}"/>
                  </a:ext>
                </a:extLst>
              </p:cNvPr>
              <p:cNvSpPr>
                <a:spLocks noChangeShapeType="1"/>
              </p:cNvSpPr>
              <p:nvPr/>
            </p:nvSpPr>
            <p:spPr bwMode="auto">
              <a:xfrm flipV="1">
                <a:off x="2545" y="1539"/>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6" name="Line 451">
                <a:extLst>
                  <a:ext uri="{FF2B5EF4-FFF2-40B4-BE49-F238E27FC236}">
                    <a16:creationId xmlns:a16="http://schemas.microsoft.com/office/drawing/2014/main" id="{35DA12F7-301B-EC62-A226-AFCF5BB4FB40}"/>
                  </a:ext>
                </a:extLst>
              </p:cNvPr>
              <p:cNvSpPr>
                <a:spLocks noChangeShapeType="1"/>
              </p:cNvSpPr>
              <p:nvPr/>
            </p:nvSpPr>
            <p:spPr bwMode="auto">
              <a:xfrm flipV="1">
                <a:off x="2547" y="1520"/>
                <a:ext cx="0"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7" name="Line 452">
                <a:extLst>
                  <a:ext uri="{FF2B5EF4-FFF2-40B4-BE49-F238E27FC236}">
                    <a16:creationId xmlns:a16="http://schemas.microsoft.com/office/drawing/2014/main" id="{3E1AFC73-278C-D624-B788-4B42E0FA3F53}"/>
                  </a:ext>
                </a:extLst>
              </p:cNvPr>
              <p:cNvSpPr>
                <a:spLocks noChangeShapeType="1"/>
              </p:cNvSpPr>
              <p:nvPr/>
            </p:nvSpPr>
            <p:spPr bwMode="auto">
              <a:xfrm flipV="1">
                <a:off x="2727" y="1489"/>
                <a:ext cx="0"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8" name="Line 453">
                <a:extLst>
                  <a:ext uri="{FF2B5EF4-FFF2-40B4-BE49-F238E27FC236}">
                    <a16:creationId xmlns:a16="http://schemas.microsoft.com/office/drawing/2014/main" id="{F43E4039-7795-B32D-A618-BCDC03D75F45}"/>
                  </a:ext>
                </a:extLst>
              </p:cNvPr>
              <p:cNvSpPr>
                <a:spLocks noChangeShapeType="1"/>
              </p:cNvSpPr>
              <p:nvPr/>
            </p:nvSpPr>
            <p:spPr bwMode="auto">
              <a:xfrm flipH="1" flipV="1">
                <a:off x="2725" y="1457"/>
                <a:ext cx="2"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19" name="Line 454">
                <a:extLst>
                  <a:ext uri="{FF2B5EF4-FFF2-40B4-BE49-F238E27FC236}">
                    <a16:creationId xmlns:a16="http://schemas.microsoft.com/office/drawing/2014/main" id="{7B35B276-598C-D97C-4933-E19906C7799A}"/>
                  </a:ext>
                </a:extLst>
              </p:cNvPr>
              <p:cNvSpPr>
                <a:spLocks noChangeShapeType="1"/>
              </p:cNvSpPr>
              <p:nvPr/>
            </p:nvSpPr>
            <p:spPr bwMode="auto">
              <a:xfrm flipH="1" flipV="1">
                <a:off x="2721" y="1426"/>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0" name="Line 455">
                <a:extLst>
                  <a:ext uri="{FF2B5EF4-FFF2-40B4-BE49-F238E27FC236}">
                    <a16:creationId xmlns:a16="http://schemas.microsoft.com/office/drawing/2014/main" id="{D2789A52-2956-3603-0672-252BB7CF2C8A}"/>
                  </a:ext>
                </a:extLst>
              </p:cNvPr>
              <p:cNvSpPr>
                <a:spLocks noChangeShapeType="1"/>
              </p:cNvSpPr>
              <p:nvPr/>
            </p:nvSpPr>
            <p:spPr bwMode="auto">
              <a:xfrm flipH="1" flipV="1">
                <a:off x="2717" y="1395"/>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1" name="Line 456">
                <a:extLst>
                  <a:ext uri="{FF2B5EF4-FFF2-40B4-BE49-F238E27FC236}">
                    <a16:creationId xmlns:a16="http://schemas.microsoft.com/office/drawing/2014/main" id="{795BE4E4-9401-197D-5CBF-FD79477F270C}"/>
                  </a:ext>
                </a:extLst>
              </p:cNvPr>
              <p:cNvSpPr>
                <a:spLocks noChangeShapeType="1"/>
              </p:cNvSpPr>
              <p:nvPr/>
            </p:nvSpPr>
            <p:spPr bwMode="auto">
              <a:xfrm flipH="1" flipV="1">
                <a:off x="2711" y="1364"/>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2" name="Line 457">
                <a:extLst>
                  <a:ext uri="{FF2B5EF4-FFF2-40B4-BE49-F238E27FC236}">
                    <a16:creationId xmlns:a16="http://schemas.microsoft.com/office/drawing/2014/main" id="{719C81F5-2A0C-AF10-D5CA-6366E0106AB9}"/>
                  </a:ext>
                </a:extLst>
              </p:cNvPr>
              <p:cNvSpPr>
                <a:spLocks noChangeShapeType="1"/>
              </p:cNvSpPr>
              <p:nvPr/>
            </p:nvSpPr>
            <p:spPr bwMode="auto">
              <a:xfrm flipH="1" flipV="1">
                <a:off x="2704" y="1333"/>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3" name="Line 458">
                <a:extLst>
                  <a:ext uri="{FF2B5EF4-FFF2-40B4-BE49-F238E27FC236}">
                    <a16:creationId xmlns:a16="http://schemas.microsoft.com/office/drawing/2014/main" id="{D63F5A36-62CC-DFCE-BCCF-B6F78CCCF1E5}"/>
                  </a:ext>
                </a:extLst>
              </p:cNvPr>
              <p:cNvSpPr>
                <a:spLocks noChangeShapeType="1"/>
              </p:cNvSpPr>
              <p:nvPr/>
            </p:nvSpPr>
            <p:spPr bwMode="auto">
              <a:xfrm flipH="1" flipV="1">
                <a:off x="2695" y="1303"/>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4" name="Line 459">
                <a:extLst>
                  <a:ext uri="{FF2B5EF4-FFF2-40B4-BE49-F238E27FC236}">
                    <a16:creationId xmlns:a16="http://schemas.microsoft.com/office/drawing/2014/main" id="{77EB4CBE-1195-9FF3-0330-3567ED3CFA5E}"/>
                  </a:ext>
                </a:extLst>
              </p:cNvPr>
              <p:cNvSpPr>
                <a:spLocks noChangeShapeType="1"/>
              </p:cNvSpPr>
              <p:nvPr/>
            </p:nvSpPr>
            <p:spPr bwMode="auto">
              <a:xfrm flipH="1" flipV="1">
                <a:off x="2685" y="1273"/>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5" name="Line 460">
                <a:extLst>
                  <a:ext uri="{FF2B5EF4-FFF2-40B4-BE49-F238E27FC236}">
                    <a16:creationId xmlns:a16="http://schemas.microsoft.com/office/drawing/2014/main" id="{3BEBC6D8-540E-2AE4-D19F-F698E6EF8257}"/>
                  </a:ext>
                </a:extLst>
              </p:cNvPr>
              <p:cNvSpPr>
                <a:spLocks noChangeShapeType="1"/>
              </p:cNvSpPr>
              <p:nvPr/>
            </p:nvSpPr>
            <p:spPr bwMode="auto">
              <a:xfrm flipH="1" flipV="1">
                <a:off x="2674" y="1244"/>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6" name="Line 461">
                <a:extLst>
                  <a:ext uri="{FF2B5EF4-FFF2-40B4-BE49-F238E27FC236}">
                    <a16:creationId xmlns:a16="http://schemas.microsoft.com/office/drawing/2014/main" id="{143AA907-55C6-FD38-1DFD-BA8158B0CCE7}"/>
                  </a:ext>
                </a:extLst>
              </p:cNvPr>
              <p:cNvSpPr>
                <a:spLocks noChangeShapeType="1"/>
              </p:cNvSpPr>
              <p:nvPr/>
            </p:nvSpPr>
            <p:spPr bwMode="auto">
              <a:xfrm flipH="1" flipV="1">
                <a:off x="2662" y="1215"/>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7" name="Line 462">
                <a:extLst>
                  <a:ext uri="{FF2B5EF4-FFF2-40B4-BE49-F238E27FC236}">
                    <a16:creationId xmlns:a16="http://schemas.microsoft.com/office/drawing/2014/main" id="{BD7485AB-09BD-1536-562D-566D999B4B51}"/>
                  </a:ext>
                </a:extLst>
              </p:cNvPr>
              <p:cNvSpPr>
                <a:spLocks noChangeShapeType="1"/>
              </p:cNvSpPr>
              <p:nvPr/>
            </p:nvSpPr>
            <p:spPr bwMode="auto">
              <a:xfrm flipH="1" flipV="1">
                <a:off x="2648" y="1186"/>
                <a:ext cx="14"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8" name="Line 463">
                <a:extLst>
                  <a:ext uri="{FF2B5EF4-FFF2-40B4-BE49-F238E27FC236}">
                    <a16:creationId xmlns:a16="http://schemas.microsoft.com/office/drawing/2014/main" id="{8791A4A5-2D42-E9DA-B972-267D5E529629}"/>
                  </a:ext>
                </a:extLst>
              </p:cNvPr>
              <p:cNvSpPr>
                <a:spLocks noChangeShapeType="1"/>
              </p:cNvSpPr>
              <p:nvPr/>
            </p:nvSpPr>
            <p:spPr bwMode="auto">
              <a:xfrm flipH="1" flipV="1">
                <a:off x="2633" y="1158"/>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29" name="Line 464">
                <a:extLst>
                  <a:ext uri="{FF2B5EF4-FFF2-40B4-BE49-F238E27FC236}">
                    <a16:creationId xmlns:a16="http://schemas.microsoft.com/office/drawing/2014/main" id="{1C58EBAF-5003-38CC-815F-FEA836845507}"/>
                  </a:ext>
                </a:extLst>
              </p:cNvPr>
              <p:cNvSpPr>
                <a:spLocks noChangeShapeType="1"/>
              </p:cNvSpPr>
              <p:nvPr/>
            </p:nvSpPr>
            <p:spPr bwMode="auto">
              <a:xfrm flipH="1" flipV="1">
                <a:off x="2617" y="1131"/>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0" name="Line 465">
                <a:extLst>
                  <a:ext uri="{FF2B5EF4-FFF2-40B4-BE49-F238E27FC236}">
                    <a16:creationId xmlns:a16="http://schemas.microsoft.com/office/drawing/2014/main" id="{CDC3699A-2404-FA6E-ED10-A3A3D0CABBB5}"/>
                  </a:ext>
                </a:extLst>
              </p:cNvPr>
              <p:cNvSpPr>
                <a:spLocks noChangeShapeType="1"/>
              </p:cNvSpPr>
              <p:nvPr/>
            </p:nvSpPr>
            <p:spPr bwMode="auto">
              <a:xfrm flipH="1" flipV="1">
                <a:off x="2600" y="1105"/>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1" name="Line 466">
                <a:extLst>
                  <a:ext uri="{FF2B5EF4-FFF2-40B4-BE49-F238E27FC236}">
                    <a16:creationId xmlns:a16="http://schemas.microsoft.com/office/drawing/2014/main" id="{C38F69C8-540E-E68C-1669-7E20ABAB7302}"/>
                  </a:ext>
                </a:extLst>
              </p:cNvPr>
              <p:cNvSpPr>
                <a:spLocks noChangeShapeType="1"/>
              </p:cNvSpPr>
              <p:nvPr/>
            </p:nvSpPr>
            <p:spPr bwMode="auto">
              <a:xfrm flipH="1" flipV="1">
                <a:off x="2582" y="1079"/>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2" name="Line 467">
                <a:extLst>
                  <a:ext uri="{FF2B5EF4-FFF2-40B4-BE49-F238E27FC236}">
                    <a16:creationId xmlns:a16="http://schemas.microsoft.com/office/drawing/2014/main" id="{9EC560EA-18CC-BE18-6A86-AFC5C3F3C019}"/>
                  </a:ext>
                </a:extLst>
              </p:cNvPr>
              <p:cNvSpPr>
                <a:spLocks noChangeShapeType="1"/>
              </p:cNvSpPr>
              <p:nvPr/>
            </p:nvSpPr>
            <p:spPr bwMode="auto">
              <a:xfrm flipH="1" flipV="1">
                <a:off x="2562" y="1054"/>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3" name="Line 468">
                <a:extLst>
                  <a:ext uri="{FF2B5EF4-FFF2-40B4-BE49-F238E27FC236}">
                    <a16:creationId xmlns:a16="http://schemas.microsoft.com/office/drawing/2014/main" id="{024A128C-4701-0675-3D6B-25F5155442B4}"/>
                  </a:ext>
                </a:extLst>
              </p:cNvPr>
              <p:cNvSpPr>
                <a:spLocks noChangeShapeType="1"/>
              </p:cNvSpPr>
              <p:nvPr/>
            </p:nvSpPr>
            <p:spPr bwMode="auto">
              <a:xfrm flipH="1" flipV="1">
                <a:off x="2542" y="1030"/>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4" name="Line 469">
                <a:extLst>
                  <a:ext uri="{FF2B5EF4-FFF2-40B4-BE49-F238E27FC236}">
                    <a16:creationId xmlns:a16="http://schemas.microsoft.com/office/drawing/2014/main" id="{97F10850-5FFF-286A-16D6-FD863FC48317}"/>
                  </a:ext>
                </a:extLst>
              </p:cNvPr>
              <p:cNvSpPr>
                <a:spLocks noChangeShapeType="1"/>
              </p:cNvSpPr>
              <p:nvPr/>
            </p:nvSpPr>
            <p:spPr bwMode="auto">
              <a:xfrm flipH="1" flipV="1">
                <a:off x="2521" y="1007"/>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5" name="Line 470">
                <a:extLst>
                  <a:ext uri="{FF2B5EF4-FFF2-40B4-BE49-F238E27FC236}">
                    <a16:creationId xmlns:a16="http://schemas.microsoft.com/office/drawing/2014/main" id="{B1B5E160-558E-EE92-A9DE-2D9014A67876}"/>
                  </a:ext>
                </a:extLst>
              </p:cNvPr>
              <p:cNvSpPr>
                <a:spLocks noChangeShapeType="1"/>
              </p:cNvSpPr>
              <p:nvPr/>
            </p:nvSpPr>
            <p:spPr bwMode="auto">
              <a:xfrm flipH="1" flipV="1">
                <a:off x="2499" y="985"/>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6" name="Line 471">
                <a:extLst>
                  <a:ext uri="{FF2B5EF4-FFF2-40B4-BE49-F238E27FC236}">
                    <a16:creationId xmlns:a16="http://schemas.microsoft.com/office/drawing/2014/main" id="{8C2C3D9B-6FF1-6907-FEB9-62AD46CBBBB0}"/>
                  </a:ext>
                </a:extLst>
              </p:cNvPr>
              <p:cNvSpPr>
                <a:spLocks noChangeShapeType="1"/>
              </p:cNvSpPr>
              <p:nvPr/>
            </p:nvSpPr>
            <p:spPr bwMode="auto">
              <a:xfrm flipH="1" flipV="1">
                <a:off x="2475" y="964"/>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7" name="Line 472">
                <a:extLst>
                  <a:ext uri="{FF2B5EF4-FFF2-40B4-BE49-F238E27FC236}">
                    <a16:creationId xmlns:a16="http://schemas.microsoft.com/office/drawing/2014/main" id="{15892F2D-FFEE-2885-6BF4-9F72D8938E7C}"/>
                  </a:ext>
                </a:extLst>
              </p:cNvPr>
              <p:cNvSpPr>
                <a:spLocks noChangeShapeType="1"/>
              </p:cNvSpPr>
              <p:nvPr/>
            </p:nvSpPr>
            <p:spPr bwMode="auto">
              <a:xfrm flipH="1" flipV="1">
                <a:off x="2451" y="943"/>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8" name="Line 473">
                <a:extLst>
                  <a:ext uri="{FF2B5EF4-FFF2-40B4-BE49-F238E27FC236}">
                    <a16:creationId xmlns:a16="http://schemas.microsoft.com/office/drawing/2014/main" id="{D456A589-65FE-3C3F-CF74-99B1520485B7}"/>
                  </a:ext>
                </a:extLst>
              </p:cNvPr>
              <p:cNvSpPr>
                <a:spLocks noChangeShapeType="1"/>
              </p:cNvSpPr>
              <p:nvPr/>
            </p:nvSpPr>
            <p:spPr bwMode="auto">
              <a:xfrm flipH="1" flipV="1">
                <a:off x="2426" y="924"/>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39" name="Line 474">
                <a:extLst>
                  <a:ext uri="{FF2B5EF4-FFF2-40B4-BE49-F238E27FC236}">
                    <a16:creationId xmlns:a16="http://schemas.microsoft.com/office/drawing/2014/main" id="{C4A69483-40C1-038E-D173-47765A753A26}"/>
                  </a:ext>
                </a:extLst>
              </p:cNvPr>
              <p:cNvSpPr>
                <a:spLocks noChangeShapeType="1"/>
              </p:cNvSpPr>
              <p:nvPr/>
            </p:nvSpPr>
            <p:spPr bwMode="auto">
              <a:xfrm flipH="1" flipV="1">
                <a:off x="2401" y="906"/>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0" name="Line 475">
                <a:extLst>
                  <a:ext uri="{FF2B5EF4-FFF2-40B4-BE49-F238E27FC236}">
                    <a16:creationId xmlns:a16="http://schemas.microsoft.com/office/drawing/2014/main" id="{07C9235F-E929-8FE2-88D3-7C03E0628106}"/>
                  </a:ext>
                </a:extLst>
              </p:cNvPr>
              <p:cNvSpPr>
                <a:spLocks noChangeShapeType="1"/>
              </p:cNvSpPr>
              <p:nvPr/>
            </p:nvSpPr>
            <p:spPr bwMode="auto">
              <a:xfrm flipH="1" flipV="1">
                <a:off x="2374" y="889"/>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1" name="Line 476">
                <a:extLst>
                  <a:ext uri="{FF2B5EF4-FFF2-40B4-BE49-F238E27FC236}">
                    <a16:creationId xmlns:a16="http://schemas.microsoft.com/office/drawing/2014/main" id="{010E3364-5AE9-2EBB-61DE-7FEB04CF7A5D}"/>
                  </a:ext>
                </a:extLst>
              </p:cNvPr>
              <p:cNvSpPr>
                <a:spLocks noChangeShapeType="1"/>
              </p:cNvSpPr>
              <p:nvPr/>
            </p:nvSpPr>
            <p:spPr bwMode="auto">
              <a:xfrm flipH="1" flipV="1">
                <a:off x="2347" y="873"/>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2" name="Line 477">
                <a:extLst>
                  <a:ext uri="{FF2B5EF4-FFF2-40B4-BE49-F238E27FC236}">
                    <a16:creationId xmlns:a16="http://schemas.microsoft.com/office/drawing/2014/main" id="{4C793613-C204-0190-1D3A-BCDA3D014540}"/>
                  </a:ext>
                </a:extLst>
              </p:cNvPr>
              <p:cNvSpPr>
                <a:spLocks noChangeShapeType="1"/>
              </p:cNvSpPr>
              <p:nvPr/>
            </p:nvSpPr>
            <p:spPr bwMode="auto">
              <a:xfrm flipH="1" flipV="1">
                <a:off x="2319" y="859"/>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3" name="Line 478">
                <a:extLst>
                  <a:ext uri="{FF2B5EF4-FFF2-40B4-BE49-F238E27FC236}">
                    <a16:creationId xmlns:a16="http://schemas.microsoft.com/office/drawing/2014/main" id="{23790ED5-F579-4E06-A4B0-10063660025D}"/>
                  </a:ext>
                </a:extLst>
              </p:cNvPr>
              <p:cNvSpPr>
                <a:spLocks noChangeShapeType="1"/>
              </p:cNvSpPr>
              <p:nvPr/>
            </p:nvSpPr>
            <p:spPr bwMode="auto">
              <a:xfrm flipH="1" flipV="1">
                <a:off x="2290" y="845"/>
                <a:ext cx="29"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4" name="Line 479">
                <a:extLst>
                  <a:ext uri="{FF2B5EF4-FFF2-40B4-BE49-F238E27FC236}">
                    <a16:creationId xmlns:a16="http://schemas.microsoft.com/office/drawing/2014/main" id="{F5FFD7D1-D5B2-663A-CC0B-49A27FE7C79B}"/>
                  </a:ext>
                </a:extLst>
              </p:cNvPr>
              <p:cNvSpPr>
                <a:spLocks noChangeShapeType="1"/>
              </p:cNvSpPr>
              <p:nvPr/>
            </p:nvSpPr>
            <p:spPr bwMode="auto">
              <a:xfrm flipH="1" flipV="1">
                <a:off x="2262" y="833"/>
                <a:ext cx="28"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5" name="Line 480">
                <a:extLst>
                  <a:ext uri="{FF2B5EF4-FFF2-40B4-BE49-F238E27FC236}">
                    <a16:creationId xmlns:a16="http://schemas.microsoft.com/office/drawing/2014/main" id="{3F9DC78C-555B-29B4-83D1-B04F29DF1591}"/>
                  </a:ext>
                </a:extLst>
              </p:cNvPr>
              <p:cNvSpPr>
                <a:spLocks noChangeShapeType="1"/>
              </p:cNvSpPr>
              <p:nvPr/>
            </p:nvSpPr>
            <p:spPr bwMode="auto">
              <a:xfrm flipH="1" flipV="1">
                <a:off x="2232" y="822"/>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6" name="Line 481">
                <a:extLst>
                  <a:ext uri="{FF2B5EF4-FFF2-40B4-BE49-F238E27FC236}">
                    <a16:creationId xmlns:a16="http://schemas.microsoft.com/office/drawing/2014/main" id="{18463D7A-8221-C3AE-267B-C14406ED2FC6}"/>
                  </a:ext>
                </a:extLst>
              </p:cNvPr>
              <p:cNvSpPr>
                <a:spLocks noChangeShapeType="1"/>
              </p:cNvSpPr>
              <p:nvPr/>
            </p:nvSpPr>
            <p:spPr bwMode="auto">
              <a:xfrm flipH="1" flipV="1">
                <a:off x="2202" y="812"/>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7" name="Line 482">
                <a:extLst>
                  <a:ext uri="{FF2B5EF4-FFF2-40B4-BE49-F238E27FC236}">
                    <a16:creationId xmlns:a16="http://schemas.microsoft.com/office/drawing/2014/main" id="{E12894E6-CFA1-BD2C-2464-D6E19E2FFE9A}"/>
                  </a:ext>
                </a:extLst>
              </p:cNvPr>
              <p:cNvSpPr>
                <a:spLocks noChangeShapeType="1"/>
              </p:cNvSpPr>
              <p:nvPr/>
            </p:nvSpPr>
            <p:spPr bwMode="auto">
              <a:xfrm flipH="1" flipV="1">
                <a:off x="2172" y="804"/>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8" name="Line 483">
                <a:extLst>
                  <a:ext uri="{FF2B5EF4-FFF2-40B4-BE49-F238E27FC236}">
                    <a16:creationId xmlns:a16="http://schemas.microsoft.com/office/drawing/2014/main" id="{590C8B7D-B463-4311-C987-27A71B0AEAE5}"/>
                  </a:ext>
                </a:extLst>
              </p:cNvPr>
              <p:cNvSpPr>
                <a:spLocks noChangeShapeType="1"/>
              </p:cNvSpPr>
              <p:nvPr/>
            </p:nvSpPr>
            <p:spPr bwMode="auto">
              <a:xfrm flipH="1" flipV="1">
                <a:off x="2141" y="796"/>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49" name="Line 484">
                <a:extLst>
                  <a:ext uri="{FF2B5EF4-FFF2-40B4-BE49-F238E27FC236}">
                    <a16:creationId xmlns:a16="http://schemas.microsoft.com/office/drawing/2014/main" id="{935B0F46-87D0-040B-A8FB-6268828BD56F}"/>
                  </a:ext>
                </a:extLst>
              </p:cNvPr>
              <p:cNvSpPr>
                <a:spLocks noChangeShapeType="1"/>
              </p:cNvSpPr>
              <p:nvPr/>
            </p:nvSpPr>
            <p:spPr bwMode="auto">
              <a:xfrm flipH="1" flipV="1">
                <a:off x="2111" y="791"/>
                <a:ext cx="30"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0" name="Line 485">
                <a:extLst>
                  <a:ext uri="{FF2B5EF4-FFF2-40B4-BE49-F238E27FC236}">
                    <a16:creationId xmlns:a16="http://schemas.microsoft.com/office/drawing/2014/main" id="{435EC5FC-E65C-C4BD-0EF7-7A180ED4D4E5}"/>
                  </a:ext>
                </a:extLst>
              </p:cNvPr>
              <p:cNvSpPr>
                <a:spLocks noChangeShapeType="1"/>
              </p:cNvSpPr>
              <p:nvPr/>
            </p:nvSpPr>
            <p:spPr bwMode="auto">
              <a:xfrm flipH="1" flipV="1">
                <a:off x="2079" y="786"/>
                <a:ext cx="32"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1" name="Line 486">
                <a:extLst>
                  <a:ext uri="{FF2B5EF4-FFF2-40B4-BE49-F238E27FC236}">
                    <a16:creationId xmlns:a16="http://schemas.microsoft.com/office/drawing/2014/main" id="{6CD63B54-ED3B-3574-8D62-8BC29F44D34E}"/>
                  </a:ext>
                </a:extLst>
              </p:cNvPr>
              <p:cNvSpPr>
                <a:spLocks noChangeShapeType="1"/>
              </p:cNvSpPr>
              <p:nvPr/>
            </p:nvSpPr>
            <p:spPr bwMode="auto">
              <a:xfrm flipH="1" flipV="1">
                <a:off x="2048" y="783"/>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2" name="Line 487">
                <a:extLst>
                  <a:ext uri="{FF2B5EF4-FFF2-40B4-BE49-F238E27FC236}">
                    <a16:creationId xmlns:a16="http://schemas.microsoft.com/office/drawing/2014/main" id="{C63CAE53-3AB0-E46B-418B-05F63B5AB20C}"/>
                  </a:ext>
                </a:extLst>
              </p:cNvPr>
              <p:cNvSpPr>
                <a:spLocks noChangeShapeType="1"/>
              </p:cNvSpPr>
              <p:nvPr/>
            </p:nvSpPr>
            <p:spPr bwMode="auto">
              <a:xfrm flipH="1" flipV="1">
                <a:off x="2017" y="781"/>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3" name="Line 488">
                <a:extLst>
                  <a:ext uri="{FF2B5EF4-FFF2-40B4-BE49-F238E27FC236}">
                    <a16:creationId xmlns:a16="http://schemas.microsoft.com/office/drawing/2014/main" id="{1A5624D9-1362-CD28-7B84-AA6ED694331C}"/>
                  </a:ext>
                </a:extLst>
              </p:cNvPr>
              <p:cNvSpPr>
                <a:spLocks noChangeShapeType="1"/>
              </p:cNvSpPr>
              <p:nvPr/>
            </p:nvSpPr>
            <p:spPr bwMode="auto">
              <a:xfrm flipH="1">
                <a:off x="1985" y="781"/>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4" name="Line 489">
                <a:extLst>
                  <a:ext uri="{FF2B5EF4-FFF2-40B4-BE49-F238E27FC236}">
                    <a16:creationId xmlns:a16="http://schemas.microsoft.com/office/drawing/2014/main" id="{DFB3599C-7E9B-C553-3771-C94350A40059}"/>
                  </a:ext>
                </a:extLst>
              </p:cNvPr>
              <p:cNvSpPr>
                <a:spLocks noChangeShapeType="1"/>
              </p:cNvSpPr>
              <p:nvPr/>
            </p:nvSpPr>
            <p:spPr bwMode="auto">
              <a:xfrm flipH="1">
                <a:off x="1953" y="781"/>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5" name="Line 490">
                <a:extLst>
                  <a:ext uri="{FF2B5EF4-FFF2-40B4-BE49-F238E27FC236}">
                    <a16:creationId xmlns:a16="http://schemas.microsoft.com/office/drawing/2014/main" id="{600D601D-7B99-D661-B206-6706B4245CF0}"/>
                  </a:ext>
                </a:extLst>
              </p:cNvPr>
              <p:cNvSpPr>
                <a:spLocks noChangeShapeType="1"/>
              </p:cNvSpPr>
              <p:nvPr/>
            </p:nvSpPr>
            <p:spPr bwMode="auto">
              <a:xfrm flipH="1">
                <a:off x="1922" y="781"/>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6" name="Line 491">
                <a:extLst>
                  <a:ext uri="{FF2B5EF4-FFF2-40B4-BE49-F238E27FC236}">
                    <a16:creationId xmlns:a16="http://schemas.microsoft.com/office/drawing/2014/main" id="{0582A764-8E65-98C2-8AA1-8264944E03B9}"/>
                  </a:ext>
                </a:extLst>
              </p:cNvPr>
              <p:cNvSpPr>
                <a:spLocks noChangeShapeType="1"/>
              </p:cNvSpPr>
              <p:nvPr/>
            </p:nvSpPr>
            <p:spPr bwMode="auto">
              <a:xfrm flipH="1">
                <a:off x="1891" y="783"/>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7" name="Line 492">
                <a:extLst>
                  <a:ext uri="{FF2B5EF4-FFF2-40B4-BE49-F238E27FC236}">
                    <a16:creationId xmlns:a16="http://schemas.microsoft.com/office/drawing/2014/main" id="{978B02B8-B60B-E890-D009-436B6B7B59AE}"/>
                  </a:ext>
                </a:extLst>
              </p:cNvPr>
              <p:cNvSpPr>
                <a:spLocks noChangeShapeType="1"/>
              </p:cNvSpPr>
              <p:nvPr/>
            </p:nvSpPr>
            <p:spPr bwMode="auto">
              <a:xfrm flipH="1">
                <a:off x="1860" y="787"/>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8" name="Line 493">
                <a:extLst>
                  <a:ext uri="{FF2B5EF4-FFF2-40B4-BE49-F238E27FC236}">
                    <a16:creationId xmlns:a16="http://schemas.microsoft.com/office/drawing/2014/main" id="{A9B63DA3-DDC3-AC0C-EDD1-70C7A8F542A9}"/>
                  </a:ext>
                </a:extLst>
              </p:cNvPr>
              <p:cNvSpPr>
                <a:spLocks noChangeShapeType="1"/>
              </p:cNvSpPr>
              <p:nvPr/>
            </p:nvSpPr>
            <p:spPr bwMode="auto">
              <a:xfrm flipH="1">
                <a:off x="1829" y="792"/>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59" name="Line 494">
                <a:extLst>
                  <a:ext uri="{FF2B5EF4-FFF2-40B4-BE49-F238E27FC236}">
                    <a16:creationId xmlns:a16="http://schemas.microsoft.com/office/drawing/2014/main" id="{74B59E95-1719-03BE-AF51-450A6D2DE477}"/>
                  </a:ext>
                </a:extLst>
              </p:cNvPr>
              <p:cNvSpPr>
                <a:spLocks noChangeShapeType="1"/>
              </p:cNvSpPr>
              <p:nvPr/>
            </p:nvSpPr>
            <p:spPr bwMode="auto">
              <a:xfrm flipH="1">
                <a:off x="1798" y="798"/>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0" name="Line 495">
                <a:extLst>
                  <a:ext uri="{FF2B5EF4-FFF2-40B4-BE49-F238E27FC236}">
                    <a16:creationId xmlns:a16="http://schemas.microsoft.com/office/drawing/2014/main" id="{685460E0-5F45-A4C9-C9AD-419A4124E510}"/>
                  </a:ext>
                </a:extLst>
              </p:cNvPr>
              <p:cNvSpPr>
                <a:spLocks noChangeShapeType="1"/>
              </p:cNvSpPr>
              <p:nvPr/>
            </p:nvSpPr>
            <p:spPr bwMode="auto">
              <a:xfrm flipH="1">
                <a:off x="1768" y="805"/>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1" name="Line 496">
                <a:extLst>
                  <a:ext uri="{FF2B5EF4-FFF2-40B4-BE49-F238E27FC236}">
                    <a16:creationId xmlns:a16="http://schemas.microsoft.com/office/drawing/2014/main" id="{FA90B6C0-6370-9493-07FE-D19DB65BA8CA}"/>
                  </a:ext>
                </a:extLst>
              </p:cNvPr>
              <p:cNvSpPr>
                <a:spLocks noChangeShapeType="1"/>
              </p:cNvSpPr>
              <p:nvPr/>
            </p:nvSpPr>
            <p:spPr bwMode="auto">
              <a:xfrm flipH="1">
                <a:off x="1738" y="814"/>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2" name="Line 497">
                <a:extLst>
                  <a:ext uri="{FF2B5EF4-FFF2-40B4-BE49-F238E27FC236}">
                    <a16:creationId xmlns:a16="http://schemas.microsoft.com/office/drawing/2014/main" id="{A621B5AD-73BA-0DF5-F00A-37CF9A069981}"/>
                  </a:ext>
                </a:extLst>
              </p:cNvPr>
              <p:cNvSpPr>
                <a:spLocks noChangeShapeType="1"/>
              </p:cNvSpPr>
              <p:nvPr/>
            </p:nvSpPr>
            <p:spPr bwMode="auto">
              <a:xfrm flipH="1">
                <a:off x="1709" y="824"/>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3" name="Line 498">
                <a:extLst>
                  <a:ext uri="{FF2B5EF4-FFF2-40B4-BE49-F238E27FC236}">
                    <a16:creationId xmlns:a16="http://schemas.microsoft.com/office/drawing/2014/main" id="{6210E8BE-F271-CADD-FA7F-8395C78DECAF}"/>
                  </a:ext>
                </a:extLst>
              </p:cNvPr>
              <p:cNvSpPr>
                <a:spLocks noChangeShapeType="1"/>
              </p:cNvSpPr>
              <p:nvPr/>
            </p:nvSpPr>
            <p:spPr bwMode="auto">
              <a:xfrm flipH="1">
                <a:off x="1680" y="835"/>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4" name="Line 499">
                <a:extLst>
                  <a:ext uri="{FF2B5EF4-FFF2-40B4-BE49-F238E27FC236}">
                    <a16:creationId xmlns:a16="http://schemas.microsoft.com/office/drawing/2014/main" id="{86737389-F20D-98E0-4594-20673358F0B2}"/>
                  </a:ext>
                </a:extLst>
              </p:cNvPr>
              <p:cNvSpPr>
                <a:spLocks noChangeShapeType="1"/>
              </p:cNvSpPr>
              <p:nvPr/>
            </p:nvSpPr>
            <p:spPr bwMode="auto">
              <a:xfrm flipH="1">
                <a:off x="1652" y="848"/>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5" name="Line 500">
                <a:extLst>
                  <a:ext uri="{FF2B5EF4-FFF2-40B4-BE49-F238E27FC236}">
                    <a16:creationId xmlns:a16="http://schemas.microsoft.com/office/drawing/2014/main" id="{C544C43A-FD40-FF83-8D81-46C7469DF185}"/>
                  </a:ext>
                </a:extLst>
              </p:cNvPr>
              <p:cNvSpPr>
                <a:spLocks noChangeShapeType="1"/>
              </p:cNvSpPr>
              <p:nvPr/>
            </p:nvSpPr>
            <p:spPr bwMode="auto">
              <a:xfrm flipH="1">
                <a:off x="1624" y="861"/>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6" name="Line 501">
                <a:extLst>
                  <a:ext uri="{FF2B5EF4-FFF2-40B4-BE49-F238E27FC236}">
                    <a16:creationId xmlns:a16="http://schemas.microsoft.com/office/drawing/2014/main" id="{19F2E6C2-A3FF-6CFB-75FB-617FA4427BA8}"/>
                  </a:ext>
                </a:extLst>
              </p:cNvPr>
              <p:cNvSpPr>
                <a:spLocks noChangeShapeType="1"/>
              </p:cNvSpPr>
              <p:nvPr/>
            </p:nvSpPr>
            <p:spPr bwMode="auto">
              <a:xfrm flipH="1">
                <a:off x="1597" y="876"/>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7" name="Line 502">
                <a:extLst>
                  <a:ext uri="{FF2B5EF4-FFF2-40B4-BE49-F238E27FC236}">
                    <a16:creationId xmlns:a16="http://schemas.microsoft.com/office/drawing/2014/main" id="{69394882-1618-6E60-8A9D-81FE3FB08D24}"/>
                  </a:ext>
                </a:extLst>
              </p:cNvPr>
              <p:cNvSpPr>
                <a:spLocks noChangeShapeType="1"/>
              </p:cNvSpPr>
              <p:nvPr/>
            </p:nvSpPr>
            <p:spPr bwMode="auto">
              <a:xfrm flipH="1">
                <a:off x="1571" y="893"/>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8" name="Line 503">
                <a:extLst>
                  <a:ext uri="{FF2B5EF4-FFF2-40B4-BE49-F238E27FC236}">
                    <a16:creationId xmlns:a16="http://schemas.microsoft.com/office/drawing/2014/main" id="{CFDA49C3-29E9-8209-C705-2EF7ABA32A45}"/>
                  </a:ext>
                </a:extLst>
              </p:cNvPr>
              <p:cNvSpPr>
                <a:spLocks noChangeShapeType="1"/>
              </p:cNvSpPr>
              <p:nvPr/>
            </p:nvSpPr>
            <p:spPr bwMode="auto">
              <a:xfrm flipH="1">
                <a:off x="1545" y="910"/>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69" name="Line 504">
                <a:extLst>
                  <a:ext uri="{FF2B5EF4-FFF2-40B4-BE49-F238E27FC236}">
                    <a16:creationId xmlns:a16="http://schemas.microsoft.com/office/drawing/2014/main" id="{780D65E2-4379-3D8F-55F9-F3F70D77658C}"/>
                  </a:ext>
                </a:extLst>
              </p:cNvPr>
              <p:cNvSpPr>
                <a:spLocks noChangeShapeType="1"/>
              </p:cNvSpPr>
              <p:nvPr/>
            </p:nvSpPr>
            <p:spPr bwMode="auto">
              <a:xfrm flipH="1">
                <a:off x="1520" y="928"/>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0" name="Line 505">
                <a:extLst>
                  <a:ext uri="{FF2B5EF4-FFF2-40B4-BE49-F238E27FC236}">
                    <a16:creationId xmlns:a16="http://schemas.microsoft.com/office/drawing/2014/main" id="{34116571-78EC-5C80-65B0-BB19EFED85B6}"/>
                  </a:ext>
                </a:extLst>
              </p:cNvPr>
              <p:cNvSpPr>
                <a:spLocks noChangeShapeType="1"/>
              </p:cNvSpPr>
              <p:nvPr/>
            </p:nvSpPr>
            <p:spPr bwMode="auto">
              <a:xfrm flipH="1">
                <a:off x="1496" y="948"/>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1" name="Line 506">
                <a:extLst>
                  <a:ext uri="{FF2B5EF4-FFF2-40B4-BE49-F238E27FC236}">
                    <a16:creationId xmlns:a16="http://schemas.microsoft.com/office/drawing/2014/main" id="{7156253C-00A2-9BA0-9E88-89A8A3A917E5}"/>
                  </a:ext>
                </a:extLst>
              </p:cNvPr>
              <p:cNvSpPr>
                <a:spLocks noChangeShapeType="1"/>
              </p:cNvSpPr>
              <p:nvPr/>
            </p:nvSpPr>
            <p:spPr bwMode="auto">
              <a:xfrm flipH="1">
                <a:off x="1473" y="968"/>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2" name="Line 507">
                <a:extLst>
                  <a:ext uri="{FF2B5EF4-FFF2-40B4-BE49-F238E27FC236}">
                    <a16:creationId xmlns:a16="http://schemas.microsoft.com/office/drawing/2014/main" id="{86EE91B9-78F7-E736-40CE-AC132BE9B7C7}"/>
                  </a:ext>
                </a:extLst>
              </p:cNvPr>
              <p:cNvSpPr>
                <a:spLocks noChangeShapeType="1"/>
              </p:cNvSpPr>
              <p:nvPr/>
            </p:nvSpPr>
            <p:spPr bwMode="auto">
              <a:xfrm flipH="1">
                <a:off x="1451" y="990"/>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3" name="Line 508">
                <a:extLst>
                  <a:ext uri="{FF2B5EF4-FFF2-40B4-BE49-F238E27FC236}">
                    <a16:creationId xmlns:a16="http://schemas.microsoft.com/office/drawing/2014/main" id="{16C65FFE-0DDC-F56F-6B2D-22FF18CC3125}"/>
                  </a:ext>
                </a:extLst>
              </p:cNvPr>
              <p:cNvSpPr>
                <a:spLocks noChangeShapeType="1"/>
              </p:cNvSpPr>
              <p:nvPr/>
            </p:nvSpPr>
            <p:spPr bwMode="auto">
              <a:xfrm flipH="1">
                <a:off x="1430" y="1012"/>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4" name="Line 509">
                <a:extLst>
                  <a:ext uri="{FF2B5EF4-FFF2-40B4-BE49-F238E27FC236}">
                    <a16:creationId xmlns:a16="http://schemas.microsoft.com/office/drawing/2014/main" id="{A45EA4A6-6FE1-AA93-D96D-93828095128C}"/>
                  </a:ext>
                </a:extLst>
              </p:cNvPr>
              <p:cNvSpPr>
                <a:spLocks noChangeShapeType="1"/>
              </p:cNvSpPr>
              <p:nvPr/>
            </p:nvSpPr>
            <p:spPr bwMode="auto">
              <a:xfrm flipH="1">
                <a:off x="1410" y="1035"/>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5" name="Line 510">
                <a:extLst>
                  <a:ext uri="{FF2B5EF4-FFF2-40B4-BE49-F238E27FC236}">
                    <a16:creationId xmlns:a16="http://schemas.microsoft.com/office/drawing/2014/main" id="{F40A7C86-33EE-9FAE-A84E-8F562E95C25D}"/>
                  </a:ext>
                </a:extLst>
              </p:cNvPr>
              <p:cNvSpPr>
                <a:spLocks noChangeShapeType="1"/>
              </p:cNvSpPr>
              <p:nvPr/>
            </p:nvSpPr>
            <p:spPr bwMode="auto">
              <a:xfrm flipH="1">
                <a:off x="1391" y="1060"/>
                <a:ext cx="19"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6" name="Line 511">
                <a:extLst>
                  <a:ext uri="{FF2B5EF4-FFF2-40B4-BE49-F238E27FC236}">
                    <a16:creationId xmlns:a16="http://schemas.microsoft.com/office/drawing/2014/main" id="{0E57A756-B19B-0E4D-5260-4A428F481DCF}"/>
                  </a:ext>
                </a:extLst>
              </p:cNvPr>
              <p:cNvSpPr>
                <a:spLocks noChangeShapeType="1"/>
              </p:cNvSpPr>
              <p:nvPr/>
            </p:nvSpPr>
            <p:spPr bwMode="auto">
              <a:xfrm flipH="1">
                <a:off x="1373" y="1084"/>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7" name="Line 512">
                <a:extLst>
                  <a:ext uri="{FF2B5EF4-FFF2-40B4-BE49-F238E27FC236}">
                    <a16:creationId xmlns:a16="http://schemas.microsoft.com/office/drawing/2014/main" id="{5445D8DA-CBC3-08D9-12B4-157E4BB90389}"/>
                  </a:ext>
                </a:extLst>
              </p:cNvPr>
              <p:cNvSpPr>
                <a:spLocks noChangeShapeType="1"/>
              </p:cNvSpPr>
              <p:nvPr/>
            </p:nvSpPr>
            <p:spPr bwMode="auto">
              <a:xfrm flipH="1">
                <a:off x="1356" y="1110"/>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8" name="Line 513">
                <a:extLst>
                  <a:ext uri="{FF2B5EF4-FFF2-40B4-BE49-F238E27FC236}">
                    <a16:creationId xmlns:a16="http://schemas.microsoft.com/office/drawing/2014/main" id="{9F0A5A1B-1879-37E1-08C1-B89264CF96F8}"/>
                  </a:ext>
                </a:extLst>
              </p:cNvPr>
              <p:cNvSpPr>
                <a:spLocks noChangeShapeType="1"/>
              </p:cNvSpPr>
              <p:nvPr/>
            </p:nvSpPr>
            <p:spPr bwMode="auto">
              <a:xfrm flipH="1">
                <a:off x="1340" y="1137"/>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79" name="Line 514">
                <a:extLst>
                  <a:ext uri="{FF2B5EF4-FFF2-40B4-BE49-F238E27FC236}">
                    <a16:creationId xmlns:a16="http://schemas.microsoft.com/office/drawing/2014/main" id="{4EDC67EF-2B7A-4D41-2D3F-48AE8CFEC46C}"/>
                  </a:ext>
                </a:extLst>
              </p:cNvPr>
              <p:cNvSpPr>
                <a:spLocks noChangeShapeType="1"/>
              </p:cNvSpPr>
              <p:nvPr/>
            </p:nvSpPr>
            <p:spPr bwMode="auto">
              <a:xfrm flipH="1">
                <a:off x="1326" y="1164"/>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0" name="Line 515">
                <a:extLst>
                  <a:ext uri="{FF2B5EF4-FFF2-40B4-BE49-F238E27FC236}">
                    <a16:creationId xmlns:a16="http://schemas.microsoft.com/office/drawing/2014/main" id="{90B77BA2-336B-0F9C-4B79-D45B61EEE55B}"/>
                  </a:ext>
                </a:extLst>
              </p:cNvPr>
              <p:cNvSpPr>
                <a:spLocks noChangeShapeType="1"/>
              </p:cNvSpPr>
              <p:nvPr/>
            </p:nvSpPr>
            <p:spPr bwMode="auto">
              <a:xfrm flipH="1">
                <a:off x="1312" y="1192"/>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1" name="Line 516">
                <a:extLst>
                  <a:ext uri="{FF2B5EF4-FFF2-40B4-BE49-F238E27FC236}">
                    <a16:creationId xmlns:a16="http://schemas.microsoft.com/office/drawing/2014/main" id="{0AAD09CB-7641-2DAB-5182-0AF69D725A5E}"/>
                  </a:ext>
                </a:extLst>
              </p:cNvPr>
              <p:cNvSpPr>
                <a:spLocks noChangeShapeType="1"/>
              </p:cNvSpPr>
              <p:nvPr/>
            </p:nvSpPr>
            <p:spPr bwMode="auto">
              <a:xfrm flipH="1">
                <a:off x="1300" y="1220"/>
                <a:ext cx="12"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2" name="Line 517">
                <a:extLst>
                  <a:ext uri="{FF2B5EF4-FFF2-40B4-BE49-F238E27FC236}">
                    <a16:creationId xmlns:a16="http://schemas.microsoft.com/office/drawing/2014/main" id="{1431894E-8D2F-EDE9-8D7B-55AD8431EA22}"/>
                  </a:ext>
                </a:extLst>
              </p:cNvPr>
              <p:cNvSpPr>
                <a:spLocks noChangeShapeType="1"/>
              </p:cNvSpPr>
              <p:nvPr/>
            </p:nvSpPr>
            <p:spPr bwMode="auto">
              <a:xfrm flipH="1">
                <a:off x="1289" y="1250"/>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3" name="Line 518">
                <a:extLst>
                  <a:ext uri="{FF2B5EF4-FFF2-40B4-BE49-F238E27FC236}">
                    <a16:creationId xmlns:a16="http://schemas.microsoft.com/office/drawing/2014/main" id="{DF9EAF93-2851-97CE-384B-A48EDE41DC7E}"/>
                  </a:ext>
                </a:extLst>
              </p:cNvPr>
              <p:cNvSpPr>
                <a:spLocks noChangeShapeType="1"/>
              </p:cNvSpPr>
              <p:nvPr/>
            </p:nvSpPr>
            <p:spPr bwMode="auto">
              <a:xfrm flipH="1">
                <a:off x="1280" y="1279"/>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4" name="Line 519">
                <a:extLst>
                  <a:ext uri="{FF2B5EF4-FFF2-40B4-BE49-F238E27FC236}">
                    <a16:creationId xmlns:a16="http://schemas.microsoft.com/office/drawing/2014/main" id="{DB8B75C2-B0C9-8861-187C-DA5A80DDE597}"/>
                  </a:ext>
                </a:extLst>
              </p:cNvPr>
              <p:cNvSpPr>
                <a:spLocks noChangeShapeType="1"/>
              </p:cNvSpPr>
              <p:nvPr/>
            </p:nvSpPr>
            <p:spPr bwMode="auto">
              <a:xfrm flipH="1">
                <a:off x="1271" y="1309"/>
                <a:ext cx="9"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5" name="Line 520">
                <a:extLst>
                  <a:ext uri="{FF2B5EF4-FFF2-40B4-BE49-F238E27FC236}">
                    <a16:creationId xmlns:a16="http://schemas.microsoft.com/office/drawing/2014/main" id="{268F627E-C74B-A92E-28A4-82F763FCF123}"/>
                  </a:ext>
                </a:extLst>
              </p:cNvPr>
              <p:cNvSpPr>
                <a:spLocks noChangeShapeType="1"/>
              </p:cNvSpPr>
              <p:nvPr/>
            </p:nvSpPr>
            <p:spPr bwMode="auto">
              <a:xfrm flipH="1">
                <a:off x="1264" y="1340"/>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6" name="Line 521">
                <a:extLst>
                  <a:ext uri="{FF2B5EF4-FFF2-40B4-BE49-F238E27FC236}">
                    <a16:creationId xmlns:a16="http://schemas.microsoft.com/office/drawing/2014/main" id="{C5E6E465-D9CF-3E68-7B5F-A889393D61AF}"/>
                  </a:ext>
                </a:extLst>
              </p:cNvPr>
              <p:cNvSpPr>
                <a:spLocks noChangeShapeType="1"/>
              </p:cNvSpPr>
              <p:nvPr/>
            </p:nvSpPr>
            <p:spPr bwMode="auto">
              <a:xfrm flipH="1">
                <a:off x="1258" y="1370"/>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7" name="Line 522">
                <a:extLst>
                  <a:ext uri="{FF2B5EF4-FFF2-40B4-BE49-F238E27FC236}">
                    <a16:creationId xmlns:a16="http://schemas.microsoft.com/office/drawing/2014/main" id="{47A676B9-2C0D-BE26-BC18-5C6A7080529E}"/>
                  </a:ext>
                </a:extLst>
              </p:cNvPr>
              <p:cNvSpPr>
                <a:spLocks noChangeShapeType="1"/>
              </p:cNvSpPr>
              <p:nvPr/>
            </p:nvSpPr>
            <p:spPr bwMode="auto">
              <a:xfrm flipH="1">
                <a:off x="1254" y="1401"/>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8" name="Line 523">
                <a:extLst>
                  <a:ext uri="{FF2B5EF4-FFF2-40B4-BE49-F238E27FC236}">
                    <a16:creationId xmlns:a16="http://schemas.microsoft.com/office/drawing/2014/main" id="{87783FE1-4C4C-3E0B-B642-D9C30CB70836}"/>
                  </a:ext>
                </a:extLst>
              </p:cNvPr>
              <p:cNvSpPr>
                <a:spLocks noChangeShapeType="1"/>
              </p:cNvSpPr>
              <p:nvPr/>
            </p:nvSpPr>
            <p:spPr bwMode="auto">
              <a:xfrm flipH="1">
                <a:off x="1251" y="1432"/>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89" name="Line 524">
                <a:extLst>
                  <a:ext uri="{FF2B5EF4-FFF2-40B4-BE49-F238E27FC236}">
                    <a16:creationId xmlns:a16="http://schemas.microsoft.com/office/drawing/2014/main" id="{9AE53A52-4F0D-3761-CC56-76DAB0E720A0}"/>
                  </a:ext>
                </a:extLst>
              </p:cNvPr>
              <p:cNvSpPr>
                <a:spLocks noChangeShapeType="1"/>
              </p:cNvSpPr>
              <p:nvPr/>
            </p:nvSpPr>
            <p:spPr bwMode="auto">
              <a:xfrm flipH="1">
                <a:off x="1249" y="1464"/>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0" name="Line 525">
                <a:extLst>
                  <a:ext uri="{FF2B5EF4-FFF2-40B4-BE49-F238E27FC236}">
                    <a16:creationId xmlns:a16="http://schemas.microsoft.com/office/drawing/2014/main" id="{6453B019-26DE-5DC9-EBB3-95A9CBC60DD8}"/>
                  </a:ext>
                </a:extLst>
              </p:cNvPr>
              <p:cNvSpPr>
                <a:spLocks noChangeShapeType="1"/>
              </p:cNvSpPr>
              <p:nvPr/>
            </p:nvSpPr>
            <p:spPr bwMode="auto">
              <a:xfrm>
                <a:off x="1249" y="1495"/>
                <a:ext cx="0"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1" name="Line 526">
                <a:extLst>
                  <a:ext uri="{FF2B5EF4-FFF2-40B4-BE49-F238E27FC236}">
                    <a16:creationId xmlns:a16="http://schemas.microsoft.com/office/drawing/2014/main" id="{758DF895-CF74-9763-CA93-57634A4C47E9}"/>
                  </a:ext>
                </a:extLst>
              </p:cNvPr>
              <p:cNvSpPr>
                <a:spLocks noChangeShapeType="1"/>
              </p:cNvSpPr>
              <p:nvPr/>
            </p:nvSpPr>
            <p:spPr bwMode="auto">
              <a:xfrm>
                <a:off x="1249" y="1527"/>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2" name="Line 527">
                <a:extLst>
                  <a:ext uri="{FF2B5EF4-FFF2-40B4-BE49-F238E27FC236}">
                    <a16:creationId xmlns:a16="http://schemas.microsoft.com/office/drawing/2014/main" id="{82666592-AB9D-95E3-D675-405D3AFAE0EB}"/>
                  </a:ext>
                </a:extLst>
              </p:cNvPr>
              <p:cNvSpPr>
                <a:spLocks noChangeShapeType="1"/>
              </p:cNvSpPr>
              <p:nvPr/>
            </p:nvSpPr>
            <p:spPr bwMode="auto">
              <a:xfrm>
                <a:off x="1250" y="1558"/>
                <a:ext cx="2"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3" name="Line 528">
                <a:extLst>
                  <a:ext uri="{FF2B5EF4-FFF2-40B4-BE49-F238E27FC236}">
                    <a16:creationId xmlns:a16="http://schemas.microsoft.com/office/drawing/2014/main" id="{5824B23B-EBE1-FBC0-1861-9F5B275CBBEA}"/>
                  </a:ext>
                </a:extLst>
              </p:cNvPr>
              <p:cNvSpPr>
                <a:spLocks noChangeShapeType="1"/>
              </p:cNvSpPr>
              <p:nvPr/>
            </p:nvSpPr>
            <p:spPr bwMode="auto">
              <a:xfrm>
                <a:off x="1252" y="1590"/>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4" name="Line 529">
                <a:extLst>
                  <a:ext uri="{FF2B5EF4-FFF2-40B4-BE49-F238E27FC236}">
                    <a16:creationId xmlns:a16="http://schemas.microsoft.com/office/drawing/2014/main" id="{AF45D807-ADF8-B8A3-7E0F-CF6FD33912EA}"/>
                  </a:ext>
                </a:extLst>
              </p:cNvPr>
              <p:cNvSpPr>
                <a:spLocks noChangeShapeType="1"/>
              </p:cNvSpPr>
              <p:nvPr/>
            </p:nvSpPr>
            <p:spPr bwMode="auto">
              <a:xfrm>
                <a:off x="1256" y="1621"/>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5" name="Line 530">
                <a:extLst>
                  <a:ext uri="{FF2B5EF4-FFF2-40B4-BE49-F238E27FC236}">
                    <a16:creationId xmlns:a16="http://schemas.microsoft.com/office/drawing/2014/main" id="{7DFC42E1-8D27-013E-9348-3888542D2F67}"/>
                  </a:ext>
                </a:extLst>
              </p:cNvPr>
              <p:cNvSpPr>
                <a:spLocks noChangeShapeType="1"/>
              </p:cNvSpPr>
              <p:nvPr/>
            </p:nvSpPr>
            <p:spPr bwMode="auto">
              <a:xfrm>
                <a:off x="1261" y="1652"/>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6" name="Line 531">
                <a:extLst>
                  <a:ext uri="{FF2B5EF4-FFF2-40B4-BE49-F238E27FC236}">
                    <a16:creationId xmlns:a16="http://schemas.microsoft.com/office/drawing/2014/main" id="{04FAFC68-0676-E1B3-3050-8CE49B33C4F7}"/>
                  </a:ext>
                </a:extLst>
              </p:cNvPr>
              <p:cNvSpPr>
                <a:spLocks noChangeShapeType="1"/>
              </p:cNvSpPr>
              <p:nvPr/>
            </p:nvSpPr>
            <p:spPr bwMode="auto">
              <a:xfrm>
                <a:off x="1267" y="1683"/>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7" name="Line 532">
                <a:extLst>
                  <a:ext uri="{FF2B5EF4-FFF2-40B4-BE49-F238E27FC236}">
                    <a16:creationId xmlns:a16="http://schemas.microsoft.com/office/drawing/2014/main" id="{FC1E7032-800C-9257-0EBA-5D54DD1299A3}"/>
                  </a:ext>
                </a:extLst>
              </p:cNvPr>
              <p:cNvSpPr>
                <a:spLocks noChangeShapeType="1"/>
              </p:cNvSpPr>
              <p:nvPr/>
            </p:nvSpPr>
            <p:spPr bwMode="auto">
              <a:xfrm>
                <a:off x="1275" y="1713"/>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8" name="Line 533">
                <a:extLst>
                  <a:ext uri="{FF2B5EF4-FFF2-40B4-BE49-F238E27FC236}">
                    <a16:creationId xmlns:a16="http://schemas.microsoft.com/office/drawing/2014/main" id="{74145B4B-DC1A-25A2-BBC5-020D7AD35D4F}"/>
                  </a:ext>
                </a:extLst>
              </p:cNvPr>
              <p:cNvSpPr>
                <a:spLocks noChangeShapeType="1"/>
              </p:cNvSpPr>
              <p:nvPr/>
            </p:nvSpPr>
            <p:spPr bwMode="auto">
              <a:xfrm>
                <a:off x="1283" y="1744"/>
                <a:ext cx="10"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99" name="Line 534">
                <a:extLst>
                  <a:ext uri="{FF2B5EF4-FFF2-40B4-BE49-F238E27FC236}">
                    <a16:creationId xmlns:a16="http://schemas.microsoft.com/office/drawing/2014/main" id="{07447BFE-343D-966D-3D2E-8F1D9D22BAA0}"/>
                  </a:ext>
                </a:extLst>
              </p:cNvPr>
              <p:cNvSpPr>
                <a:spLocks noChangeShapeType="1"/>
              </p:cNvSpPr>
              <p:nvPr/>
            </p:nvSpPr>
            <p:spPr bwMode="auto">
              <a:xfrm>
                <a:off x="1293" y="1773"/>
                <a:ext cx="12"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0" name="Line 535">
                <a:extLst>
                  <a:ext uri="{FF2B5EF4-FFF2-40B4-BE49-F238E27FC236}">
                    <a16:creationId xmlns:a16="http://schemas.microsoft.com/office/drawing/2014/main" id="{5BCB48DF-5923-2D0D-6B81-BA2BCF12BEDF}"/>
                  </a:ext>
                </a:extLst>
              </p:cNvPr>
              <p:cNvSpPr>
                <a:spLocks noChangeShapeType="1"/>
              </p:cNvSpPr>
              <p:nvPr/>
            </p:nvSpPr>
            <p:spPr bwMode="auto">
              <a:xfrm>
                <a:off x="1305" y="1803"/>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1" name="Line 536">
                <a:extLst>
                  <a:ext uri="{FF2B5EF4-FFF2-40B4-BE49-F238E27FC236}">
                    <a16:creationId xmlns:a16="http://schemas.microsoft.com/office/drawing/2014/main" id="{03F69824-60DF-D25B-2964-87466010095A}"/>
                  </a:ext>
                </a:extLst>
              </p:cNvPr>
              <p:cNvSpPr>
                <a:spLocks noChangeShapeType="1"/>
              </p:cNvSpPr>
              <p:nvPr/>
            </p:nvSpPr>
            <p:spPr bwMode="auto">
              <a:xfrm>
                <a:off x="1317" y="1832"/>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2" name="Line 537">
                <a:extLst>
                  <a:ext uri="{FF2B5EF4-FFF2-40B4-BE49-F238E27FC236}">
                    <a16:creationId xmlns:a16="http://schemas.microsoft.com/office/drawing/2014/main" id="{5A059A09-5DDF-FCB3-BF63-5AE5C8BCB886}"/>
                  </a:ext>
                </a:extLst>
              </p:cNvPr>
              <p:cNvSpPr>
                <a:spLocks noChangeShapeType="1"/>
              </p:cNvSpPr>
              <p:nvPr/>
            </p:nvSpPr>
            <p:spPr bwMode="auto">
              <a:xfrm>
                <a:off x="1331" y="1860"/>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3" name="Line 538">
                <a:extLst>
                  <a:ext uri="{FF2B5EF4-FFF2-40B4-BE49-F238E27FC236}">
                    <a16:creationId xmlns:a16="http://schemas.microsoft.com/office/drawing/2014/main" id="{72B9408F-1EEB-2C78-0C81-B5A76CE212D4}"/>
                  </a:ext>
                </a:extLst>
              </p:cNvPr>
              <p:cNvSpPr>
                <a:spLocks noChangeShapeType="1"/>
              </p:cNvSpPr>
              <p:nvPr/>
            </p:nvSpPr>
            <p:spPr bwMode="auto">
              <a:xfrm>
                <a:off x="1346" y="1887"/>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4" name="Line 539">
                <a:extLst>
                  <a:ext uri="{FF2B5EF4-FFF2-40B4-BE49-F238E27FC236}">
                    <a16:creationId xmlns:a16="http://schemas.microsoft.com/office/drawing/2014/main" id="{EB49D788-FE46-F27A-9175-8E5753523AEB}"/>
                  </a:ext>
                </a:extLst>
              </p:cNvPr>
              <p:cNvSpPr>
                <a:spLocks noChangeShapeType="1"/>
              </p:cNvSpPr>
              <p:nvPr/>
            </p:nvSpPr>
            <p:spPr bwMode="auto">
              <a:xfrm>
                <a:off x="1363" y="1914"/>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5" name="Line 540">
                <a:extLst>
                  <a:ext uri="{FF2B5EF4-FFF2-40B4-BE49-F238E27FC236}">
                    <a16:creationId xmlns:a16="http://schemas.microsoft.com/office/drawing/2014/main" id="{FC80EC07-D9B5-F52C-2241-DA52CC2E7E77}"/>
                  </a:ext>
                </a:extLst>
              </p:cNvPr>
              <p:cNvSpPr>
                <a:spLocks noChangeShapeType="1"/>
              </p:cNvSpPr>
              <p:nvPr/>
            </p:nvSpPr>
            <p:spPr bwMode="auto">
              <a:xfrm>
                <a:off x="1380" y="1941"/>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6" name="Line 541">
                <a:extLst>
                  <a:ext uri="{FF2B5EF4-FFF2-40B4-BE49-F238E27FC236}">
                    <a16:creationId xmlns:a16="http://schemas.microsoft.com/office/drawing/2014/main" id="{BA5884AB-E481-544E-3629-1CFFA6CA9683}"/>
                  </a:ext>
                </a:extLst>
              </p:cNvPr>
              <p:cNvSpPr>
                <a:spLocks noChangeShapeType="1"/>
              </p:cNvSpPr>
              <p:nvPr/>
            </p:nvSpPr>
            <p:spPr bwMode="auto">
              <a:xfrm>
                <a:off x="1399" y="1966"/>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7" name="Line 542">
                <a:extLst>
                  <a:ext uri="{FF2B5EF4-FFF2-40B4-BE49-F238E27FC236}">
                    <a16:creationId xmlns:a16="http://schemas.microsoft.com/office/drawing/2014/main" id="{7ADF2CF8-7D09-5B1C-925A-BB730F04BECD}"/>
                  </a:ext>
                </a:extLst>
              </p:cNvPr>
              <p:cNvSpPr>
                <a:spLocks noChangeShapeType="1"/>
              </p:cNvSpPr>
              <p:nvPr/>
            </p:nvSpPr>
            <p:spPr bwMode="auto">
              <a:xfrm>
                <a:off x="1418" y="1991"/>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8" name="Line 543">
                <a:extLst>
                  <a:ext uri="{FF2B5EF4-FFF2-40B4-BE49-F238E27FC236}">
                    <a16:creationId xmlns:a16="http://schemas.microsoft.com/office/drawing/2014/main" id="{7BEF8BD3-6F8F-0777-E184-F229AC3EB1CF}"/>
                  </a:ext>
                </a:extLst>
              </p:cNvPr>
              <p:cNvSpPr>
                <a:spLocks noChangeShapeType="1"/>
              </p:cNvSpPr>
              <p:nvPr/>
            </p:nvSpPr>
            <p:spPr bwMode="auto">
              <a:xfrm>
                <a:off x="1438" y="2015"/>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09" name="Line 544">
                <a:extLst>
                  <a:ext uri="{FF2B5EF4-FFF2-40B4-BE49-F238E27FC236}">
                    <a16:creationId xmlns:a16="http://schemas.microsoft.com/office/drawing/2014/main" id="{FFC6E0C3-0729-FE1C-5CF4-90E8A2A35258}"/>
                  </a:ext>
                </a:extLst>
              </p:cNvPr>
              <p:cNvSpPr>
                <a:spLocks noChangeShapeType="1"/>
              </p:cNvSpPr>
              <p:nvPr/>
            </p:nvSpPr>
            <p:spPr bwMode="auto">
              <a:xfrm>
                <a:off x="1460" y="2038"/>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0" name="Line 545">
                <a:extLst>
                  <a:ext uri="{FF2B5EF4-FFF2-40B4-BE49-F238E27FC236}">
                    <a16:creationId xmlns:a16="http://schemas.microsoft.com/office/drawing/2014/main" id="{68CE012B-06DA-D602-DBF1-90E288DD06C0}"/>
                  </a:ext>
                </a:extLst>
              </p:cNvPr>
              <p:cNvSpPr>
                <a:spLocks noChangeShapeType="1"/>
              </p:cNvSpPr>
              <p:nvPr/>
            </p:nvSpPr>
            <p:spPr bwMode="auto">
              <a:xfrm>
                <a:off x="1482" y="2060"/>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1" name="Line 546">
                <a:extLst>
                  <a:ext uri="{FF2B5EF4-FFF2-40B4-BE49-F238E27FC236}">
                    <a16:creationId xmlns:a16="http://schemas.microsoft.com/office/drawing/2014/main" id="{4F09C9F5-3EA4-5155-6156-BB614CF78687}"/>
                  </a:ext>
                </a:extLst>
              </p:cNvPr>
              <p:cNvSpPr>
                <a:spLocks noChangeShapeType="1"/>
              </p:cNvSpPr>
              <p:nvPr/>
            </p:nvSpPr>
            <p:spPr bwMode="auto">
              <a:xfrm>
                <a:off x="1506" y="2081"/>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2" name="Line 547">
                <a:extLst>
                  <a:ext uri="{FF2B5EF4-FFF2-40B4-BE49-F238E27FC236}">
                    <a16:creationId xmlns:a16="http://schemas.microsoft.com/office/drawing/2014/main" id="{84EA0AFA-A2BC-2874-2865-0D39CCA79B05}"/>
                  </a:ext>
                </a:extLst>
              </p:cNvPr>
              <p:cNvSpPr>
                <a:spLocks noChangeShapeType="1"/>
              </p:cNvSpPr>
              <p:nvPr/>
            </p:nvSpPr>
            <p:spPr bwMode="auto">
              <a:xfrm>
                <a:off x="1530" y="2101"/>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3" name="Line 548">
                <a:extLst>
                  <a:ext uri="{FF2B5EF4-FFF2-40B4-BE49-F238E27FC236}">
                    <a16:creationId xmlns:a16="http://schemas.microsoft.com/office/drawing/2014/main" id="{318907B2-3D73-94A8-F3AC-A2EC747AF9D3}"/>
                  </a:ext>
                </a:extLst>
              </p:cNvPr>
              <p:cNvSpPr>
                <a:spLocks noChangeShapeType="1"/>
              </p:cNvSpPr>
              <p:nvPr/>
            </p:nvSpPr>
            <p:spPr bwMode="auto">
              <a:xfrm>
                <a:off x="1555" y="2120"/>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4" name="Line 549">
                <a:extLst>
                  <a:ext uri="{FF2B5EF4-FFF2-40B4-BE49-F238E27FC236}">
                    <a16:creationId xmlns:a16="http://schemas.microsoft.com/office/drawing/2014/main" id="{8AB91B0D-484A-EAD9-C6BB-8ADD730CE02E}"/>
                  </a:ext>
                </a:extLst>
              </p:cNvPr>
              <p:cNvSpPr>
                <a:spLocks noChangeShapeType="1"/>
              </p:cNvSpPr>
              <p:nvPr/>
            </p:nvSpPr>
            <p:spPr bwMode="auto">
              <a:xfrm>
                <a:off x="1581" y="2138"/>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5" name="Line 550">
                <a:extLst>
                  <a:ext uri="{FF2B5EF4-FFF2-40B4-BE49-F238E27FC236}">
                    <a16:creationId xmlns:a16="http://schemas.microsoft.com/office/drawing/2014/main" id="{87716206-1A48-0949-E116-E07ED9E95FDE}"/>
                  </a:ext>
                </a:extLst>
              </p:cNvPr>
              <p:cNvSpPr>
                <a:spLocks noChangeShapeType="1"/>
              </p:cNvSpPr>
              <p:nvPr/>
            </p:nvSpPr>
            <p:spPr bwMode="auto">
              <a:xfrm>
                <a:off x="1608" y="2155"/>
                <a:ext cx="27"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6" name="Line 551">
                <a:extLst>
                  <a:ext uri="{FF2B5EF4-FFF2-40B4-BE49-F238E27FC236}">
                    <a16:creationId xmlns:a16="http://schemas.microsoft.com/office/drawing/2014/main" id="{E4241E9A-40C3-242D-490D-1BBEFAE8E48A}"/>
                  </a:ext>
                </a:extLst>
              </p:cNvPr>
              <p:cNvSpPr>
                <a:spLocks noChangeShapeType="1"/>
              </p:cNvSpPr>
              <p:nvPr/>
            </p:nvSpPr>
            <p:spPr bwMode="auto">
              <a:xfrm>
                <a:off x="1635" y="2170"/>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7" name="Line 552">
                <a:extLst>
                  <a:ext uri="{FF2B5EF4-FFF2-40B4-BE49-F238E27FC236}">
                    <a16:creationId xmlns:a16="http://schemas.microsoft.com/office/drawing/2014/main" id="{FA3AC41C-DA12-FE04-3554-7A56ED59DE55}"/>
                  </a:ext>
                </a:extLst>
              </p:cNvPr>
              <p:cNvSpPr>
                <a:spLocks noChangeShapeType="1"/>
              </p:cNvSpPr>
              <p:nvPr/>
            </p:nvSpPr>
            <p:spPr bwMode="auto">
              <a:xfrm>
                <a:off x="1663" y="2185"/>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8" name="Line 553">
                <a:extLst>
                  <a:ext uri="{FF2B5EF4-FFF2-40B4-BE49-F238E27FC236}">
                    <a16:creationId xmlns:a16="http://schemas.microsoft.com/office/drawing/2014/main" id="{D95C891B-7DB0-423A-4BCA-B9CD4AF91543}"/>
                  </a:ext>
                </a:extLst>
              </p:cNvPr>
              <p:cNvSpPr>
                <a:spLocks noChangeShapeType="1"/>
              </p:cNvSpPr>
              <p:nvPr/>
            </p:nvSpPr>
            <p:spPr bwMode="auto">
              <a:xfrm>
                <a:off x="1692" y="2198"/>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19" name="Line 554">
                <a:extLst>
                  <a:ext uri="{FF2B5EF4-FFF2-40B4-BE49-F238E27FC236}">
                    <a16:creationId xmlns:a16="http://schemas.microsoft.com/office/drawing/2014/main" id="{22D3AAAD-7CDF-E3DD-A0C5-DD1DECF4885E}"/>
                  </a:ext>
                </a:extLst>
              </p:cNvPr>
              <p:cNvSpPr>
                <a:spLocks noChangeShapeType="1"/>
              </p:cNvSpPr>
              <p:nvPr/>
            </p:nvSpPr>
            <p:spPr bwMode="auto">
              <a:xfrm>
                <a:off x="1721" y="2210"/>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0" name="Line 555">
                <a:extLst>
                  <a:ext uri="{FF2B5EF4-FFF2-40B4-BE49-F238E27FC236}">
                    <a16:creationId xmlns:a16="http://schemas.microsoft.com/office/drawing/2014/main" id="{D60AFC78-62C6-470F-7A63-6BD8D7218F46}"/>
                  </a:ext>
                </a:extLst>
              </p:cNvPr>
              <p:cNvSpPr>
                <a:spLocks noChangeShapeType="1"/>
              </p:cNvSpPr>
              <p:nvPr/>
            </p:nvSpPr>
            <p:spPr bwMode="auto">
              <a:xfrm>
                <a:off x="1750" y="2221"/>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1" name="Line 556">
                <a:extLst>
                  <a:ext uri="{FF2B5EF4-FFF2-40B4-BE49-F238E27FC236}">
                    <a16:creationId xmlns:a16="http://schemas.microsoft.com/office/drawing/2014/main" id="{3950B4A4-1955-117F-B3A4-9475EA8DE33E}"/>
                  </a:ext>
                </a:extLst>
              </p:cNvPr>
              <p:cNvSpPr>
                <a:spLocks noChangeShapeType="1"/>
              </p:cNvSpPr>
              <p:nvPr/>
            </p:nvSpPr>
            <p:spPr bwMode="auto">
              <a:xfrm>
                <a:off x="1780" y="2230"/>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2" name="Line 557">
                <a:extLst>
                  <a:ext uri="{FF2B5EF4-FFF2-40B4-BE49-F238E27FC236}">
                    <a16:creationId xmlns:a16="http://schemas.microsoft.com/office/drawing/2014/main" id="{0B97A95D-610E-3881-6764-ADACFE703F13}"/>
                  </a:ext>
                </a:extLst>
              </p:cNvPr>
              <p:cNvSpPr>
                <a:spLocks noChangeShapeType="1"/>
              </p:cNvSpPr>
              <p:nvPr/>
            </p:nvSpPr>
            <p:spPr bwMode="auto">
              <a:xfrm>
                <a:off x="1811" y="2238"/>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3" name="Line 558">
                <a:extLst>
                  <a:ext uri="{FF2B5EF4-FFF2-40B4-BE49-F238E27FC236}">
                    <a16:creationId xmlns:a16="http://schemas.microsoft.com/office/drawing/2014/main" id="{78D2C8DD-E2EA-D345-4213-D081C78364A3}"/>
                  </a:ext>
                </a:extLst>
              </p:cNvPr>
              <p:cNvSpPr>
                <a:spLocks noChangeShapeType="1"/>
              </p:cNvSpPr>
              <p:nvPr/>
            </p:nvSpPr>
            <p:spPr bwMode="auto">
              <a:xfrm>
                <a:off x="1842" y="2245"/>
                <a:ext cx="30"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4" name="Line 559">
                <a:extLst>
                  <a:ext uri="{FF2B5EF4-FFF2-40B4-BE49-F238E27FC236}">
                    <a16:creationId xmlns:a16="http://schemas.microsoft.com/office/drawing/2014/main" id="{26E40A86-5235-CA2C-8BFD-832BEB9584CA}"/>
                  </a:ext>
                </a:extLst>
              </p:cNvPr>
              <p:cNvSpPr>
                <a:spLocks noChangeShapeType="1"/>
              </p:cNvSpPr>
              <p:nvPr/>
            </p:nvSpPr>
            <p:spPr bwMode="auto">
              <a:xfrm>
                <a:off x="1872" y="2251"/>
                <a:ext cx="32"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5" name="Line 560">
                <a:extLst>
                  <a:ext uri="{FF2B5EF4-FFF2-40B4-BE49-F238E27FC236}">
                    <a16:creationId xmlns:a16="http://schemas.microsoft.com/office/drawing/2014/main" id="{09F3BB12-3779-00B8-DC3A-6B87C8257AF8}"/>
                  </a:ext>
                </a:extLst>
              </p:cNvPr>
              <p:cNvSpPr>
                <a:spLocks noChangeShapeType="1"/>
              </p:cNvSpPr>
              <p:nvPr/>
            </p:nvSpPr>
            <p:spPr bwMode="auto">
              <a:xfrm>
                <a:off x="1904" y="2255"/>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6" name="Line 561">
                <a:extLst>
                  <a:ext uri="{FF2B5EF4-FFF2-40B4-BE49-F238E27FC236}">
                    <a16:creationId xmlns:a16="http://schemas.microsoft.com/office/drawing/2014/main" id="{E671E478-FDA9-0E8D-2338-FC21078A60FF}"/>
                  </a:ext>
                </a:extLst>
              </p:cNvPr>
              <p:cNvSpPr>
                <a:spLocks noChangeShapeType="1"/>
              </p:cNvSpPr>
              <p:nvPr/>
            </p:nvSpPr>
            <p:spPr bwMode="auto">
              <a:xfrm>
                <a:off x="1935" y="2258"/>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7" name="Line 562">
                <a:extLst>
                  <a:ext uri="{FF2B5EF4-FFF2-40B4-BE49-F238E27FC236}">
                    <a16:creationId xmlns:a16="http://schemas.microsoft.com/office/drawing/2014/main" id="{DEC27307-7F94-2F59-AD31-5C4168D11FED}"/>
                  </a:ext>
                </a:extLst>
              </p:cNvPr>
              <p:cNvSpPr>
                <a:spLocks noChangeShapeType="1"/>
              </p:cNvSpPr>
              <p:nvPr/>
            </p:nvSpPr>
            <p:spPr bwMode="auto">
              <a:xfrm>
                <a:off x="1966" y="2260"/>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8" name="Line 563">
                <a:extLst>
                  <a:ext uri="{FF2B5EF4-FFF2-40B4-BE49-F238E27FC236}">
                    <a16:creationId xmlns:a16="http://schemas.microsoft.com/office/drawing/2014/main" id="{436DF51F-04F5-C8BF-F9FB-26B20C8F9525}"/>
                  </a:ext>
                </a:extLst>
              </p:cNvPr>
              <p:cNvSpPr>
                <a:spLocks noChangeShapeType="1"/>
              </p:cNvSpPr>
              <p:nvPr/>
            </p:nvSpPr>
            <p:spPr bwMode="auto">
              <a:xfrm flipV="1">
                <a:off x="1998" y="2259"/>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29" name="Line 564">
                <a:extLst>
                  <a:ext uri="{FF2B5EF4-FFF2-40B4-BE49-F238E27FC236}">
                    <a16:creationId xmlns:a16="http://schemas.microsoft.com/office/drawing/2014/main" id="{A5E35DB5-E25F-A0FB-CA09-88FBC75B3A6A}"/>
                  </a:ext>
                </a:extLst>
              </p:cNvPr>
              <p:cNvSpPr>
                <a:spLocks noChangeShapeType="1"/>
              </p:cNvSpPr>
              <p:nvPr/>
            </p:nvSpPr>
            <p:spPr bwMode="auto">
              <a:xfrm flipV="1">
                <a:off x="2029" y="2256"/>
                <a:ext cx="3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0" name="Line 565">
                <a:extLst>
                  <a:ext uri="{FF2B5EF4-FFF2-40B4-BE49-F238E27FC236}">
                    <a16:creationId xmlns:a16="http://schemas.microsoft.com/office/drawing/2014/main" id="{B95E00E1-2E73-C2AF-9345-13F6AC79D9D4}"/>
                  </a:ext>
                </a:extLst>
              </p:cNvPr>
              <p:cNvSpPr>
                <a:spLocks noChangeShapeType="1"/>
              </p:cNvSpPr>
              <p:nvPr/>
            </p:nvSpPr>
            <p:spPr bwMode="auto">
              <a:xfrm flipV="1">
                <a:off x="2061" y="2253"/>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1" name="Line 566">
                <a:extLst>
                  <a:ext uri="{FF2B5EF4-FFF2-40B4-BE49-F238E27FC236}">
                    <a16:creationId xmlns:a16="http://schemas.microsoft.com/office/drawing/2014/main" id="{2DF2A0F4-1C32-A43C-81C7-6E3CE4AE6216}"/>
                  </a:ext>
                </a:extLst>
              </p:cNvPr>
              <p:cNvSpPr>
                <a:spLocks noChangeShapeType="1"/>
              </p:cNvSpPr>
              <p:nvPr/>
            </p:nvSpPr>
            <p:spPr bwMode="auto">
              <a:xfrm flipV="1">
                <a:off x="2092" y="2247"/>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2" name="Line 567">
                <a:extLst>
                  <a:ext uri="{FF2B5EF4-FFF2-40B4-BE49-F238E27FC236}">
                    <a16:creationId xmlns:a16="http://schemas.microsoft.com/office/drawing/2014/main" id="{9B12E0BB-07DB-7B7B-3A43-AAA92EF5F6DD}"/>
                  </a:ext>
                </a:extLst>
              </p:cNvPr>
              <p:cNvSpPr>
                <a:spLocks noChangeShapeType="1"/>
              </p:cNvSpPr>
              <p:nvPr/>
            </p:nvSpPr>
            <p:spPr bwMode="auto">
              <a:xfrm flipV="1">
                <a:off x="2123" y="2241"/>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3" name="Line 568">
                <a:extLst>
                  <a:ext uri="{FF2B5EF4-FFF2-40B4-BE49-F238E27FC236}">
                    <a16:creationId xmlns:a16="http://schemas.microsoft.com/office/drawing/2014/main" id="{AC3804C4-9328-EED3-7DB3-F2C8CC2A6E21}"/>
                  </a:ext>
                </a:extLst>
              </p:cNvPr>
              <p:cNvSpPr>
                <a:spLocks noChangeShapeType="1"/>
              </p:cNvSpPr>
              <p:nvPr/>
            </p:nvSpPr>
            <p:spPr bwMode="auto">
              <a:xfrm flipV="1">
                <a:off x="2154" y="2233"/>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4" name="Line 569">
                <a:extLst>
                  <a:ext uri="{FF2B5EF4-FFF2-40B4-BE49-F238E27FC236}">
                    <a16:creationId xmlns:a16="http://schemas.microsoft.com/office/drawing/2014/main" id="{06038F31-5343-D87C-7A2A-0035C465799D}"/>
                  </a:ext>
                </a:extLst>
              </p:cNvPr>
              <p:cNvSpPr>
                <a:spLocks noChangeShapeType="1"/>
              </p:cNvSpPr>
              <p:nvPr/>
            </p:nvSpPr>
            <p:spPr bwMode="auto">
              <a:xfrm flipV="1">
                <a:off x="2184" y="2224"/>
                <a:ext cx="31"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5" name="Line 570">
                <a:extLst>
                  <a:ext uri="{FF2B5EF4-FFF2-40B4-BE49-F238E27FC236}">
                    <a16:creationId xmlns:a16="http://schemas.microsoft.com/office/drawing/2014/main" id="{6D2BDE6C-EA55-1F2D-045E-C8A087C4116E}"/>
                  </a:ext>
                </a:extLst>
              </p:cNvPr>
              <p:cNvSpPr>
                <a:spLocks noChangeShapeType="1"/>
              </p:cNvSpPr>
              <p:nvPr/>
            </p:nvSpPr>
            <p:spPr bwMode="auto">
              <a:xfrm flipV="1">
                <a:off x="2215" y="2214"/>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6" name="Line 571">
                <a:extLst>
                  <a:ext uri="{FF2B5EF4-FFF2-40B4-BE49-F238E27FC236}">
                    <a16:creationId xmlns:a16="http://schemas.microsoft.com/office/drawing/2014/main" id="{0F80EAE5-2866-30F5-7DFB-6A551F36140F}"/>
                  </a:ext>
                </a:extLst>
              </p:cNvPr>
              <p:cNvSpPr>
                <a:spLocks noChangeShapeType="1"/>
              </p:cNvSpPr>
              <p:nvPr/>
            </p:nvSpPr>
            <p:spPr bwMode="auto">
              <a:xfrm flipV="1">
                <a:off x="2244" y="2203"/>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7" name="Line 572">
                <a:extLst>
                  <a:ext uri="{FF2B5EF4-FFF2-40B4-BE49-F238E27FC236}">
                    <a16:creationId xmlns:a16="http://schemas.microsoft.com/office/drawing/2014/main" id="{FFAF18B3-B8BC-D86E-1D96-4B09C955C3D8}"/>
                  </a:ext>
                </a:extLst>
              </p:cNvPr>
              <p:cNvSpPr>
                <a:spLocks noChangeShapeType="1"/>
              </p:cNvSpPr>
              <p:nvPr/>
            </p:nvSpPr>
            <p:spPr bwMode="auto">
              <a:xfrm flipV="1">
                <a:off x="2274" y="2190"/>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8" name="Line 573">
                <a:extLst>
                  <a:ext uri="{FF2B5EF4-FFF2-40B4-BE49-F238E27FC236}">
                    <a16:creationId xmlns:a16="http://schemas.microsoft.com/office/drawing/2014/main" id="{E949F546-56F0-0CC1-EA35-E4C592F8B6A7}"/>
                  </a:ext>
                </a:extLst>
              </p:cNvPr>
              <p:cNvSpPr>
                <a:spLocks noChangeShapeType="1"/>
              </p:cNvSpPr>
              <p:nvPr/>
            </p:nvSpPr>
            <p:spPr bwMode="auto">
              <a:xfrm flipV="1">
                <a:off x="2302" y="2176"/>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39" name="Line 574">
                <a:extLst>
                  <a:ext uri="{FF2B5EF4-FFF2-40B4-BE49-F238E27FC236}">
                    <a16:creationId xmlns:a16="http://schemas.microsoft.com/office/drawing/2014/main" id="{406E71FC-06F9-4F9B-DCBD-83A8D55E6415}"/>
                  </a:ext>
                </a:extLst>
              </p:cNvPr>
              <p:cNvSpPr>
                <a:spLocks noChangeShapeType="1"/>
              </p:cNvSpPr>
              <p:nvPr/>
            </p:nvSpPr>
            <p:spPr bwMode="auto">
              <a:xfrm flipV="1">
                <a:off x="2330" y="2161"/>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0" name="Line 575">
                <a:extLst>
                  <a:ext uri="{FF2B5EF4-FFF2-40B4-BE49-F238E27FC236}">
                    <a16:creationId xmlns:a16="http://schemas.microsoft.com/office/drawing/2014/main" id="{91C8E192-21AF-9CAC-999A-5DBDDD406CEB}"/>
                  </a:ext>
                </a:extLst>
              </p:cNvPr>
              <p:cNvSpPr>
                <a:spLocks noChangeShapeType="1"/>
              </p:cNvSpPr>
              <p:nvPr/>
            </p:nvSpPr>
            <p:spPr bwMode="auto">
              <a:xfrm flipV="1">
                <a:off x="2358" y="2144"/>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1" name="Line 576">
                <a:extLst>
                  <a:ext uri="{FF2B5EF4-FFF2-40B4-BE49-F238E27FC236}">
                    <a16:creationId xmlns:a16="http://schemas.microsoft.com/office/drawing/2014/main" id="{CB38B544-6796-251F-7719-893A909FC8CC}"/>
                  </a:ext>
                </a:extLst>
              </p:cNvPr>
              <p:cNvSpPr>
                <a:spLocks noChangeShapeType="1"/>
              </p:cNvSpPr>
              <p:nvPr/>
            </p:nvSpPr>
            <p:spPr bwMode="auto">
              <a:xfrm flipV="1">
                <a:off x="2385" y="2127"/>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2" name="Line 577">
                <a:extLst>
                  <a:ext uri="{FF2B5EF4-FFF2-40B4-BE49-F238E27FC236}">
                    <a16:creationId xmlns:a16="http://schemas.microsoft.com/office/drawing/2014/main" id="{A423C5DE-23F4-ED26-D0AF-FE83393DE260}"/>
                  </a:ext>
                </a:extLst>
              </p:cNvPr>
              <p:cNvSpPr>
                <a:spLocks noChangeShapeType="1"/>
              </p:cNvSpPr>
              <p:nvPr/>
            </p:nvSpPr>
            <p:spPr bwMode="auto">
              <a:xfrm flipV="1">
                <a:off x="2411" y="2108"/>
                <a:ext cx="26"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3" name="Line 578">
                <a:extLst>
                  <a:ext uri="{FF2B5EF4-FFF2-40B4-BE49-F238E27FC236}">
                    <a16:creationId xmlns:a16="http://schemas.microsoft.com/office/drawing/2014/main" id="{A5DB059C-73F3-871D-13C3-780A63435E8C}"/>
                  </a:ext>
                </a:extLst>
              </p:cNvPr>
              <p:cNvSpPr>
                <a:spLocks noChangeShapeType="1"/>
              </p:cNvSpPr>
              <p:nvPr/>
            </p:nvSpPr>
            <p:spPr bwMode="auto">
              <a:xfrm flipV="1">
                <a:off x="2437" y="2089"/>
                <a:ext cx="24"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4" name="Line 579">
                <a:extLst>
                  <a:ext uri="{FF2B5EF4-FFF2-40B4-BE49-F238E27FC236}">
                    <a16:creationId xmlns:a16="http://schemas.microsoft.com/office/drawing/2014/main" id="{F4C5577B-7EB9-1F0D-EDC8-E88A086125CF}"/>
                  </a:ext>
                </a:extLst>
              </p:cNvPr>
              <p:cNvSpPr>
                <a:spLocks noChangeShapeType="1"/>
              </p:cNvSpPr>
              <p:nvPr/>
            </p:nvSpPr>
            <p:spPr bwMode="auto">
              <a:xfrm flipV="1">
                <a:off x="2461" y="2068"/>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5" name="Line 580">
                <a:extLst>
                  <a:ext uri="{FF2B5EF4-FFF2-40B4-BE49-F238E27FC236}">
                    <a16:creationId xmlns:a16="http://schemas.microsoft.com/office/drawing/2014/main" id="{9B37841A-5C0F-F327-5902-9B7BB7582755}"/>
                  </a:ext>
                </a:extLst>
              </p:cNvPr>
              <p:cNvSpPr>
                <a:spLocks noChangeShapeType="1"/>
              </p:cNvSpPr>
              <p:nvPr/>
            </p:nvSpPr>
            <p:spPr bwMode="auto">
              <a:xfrm flipV="1">
                <a:off x="2485" y="2046"/>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6" name="Line 581">
                <a:extLst>
                  <a:ext uri="{FF2B5EF4-FFF2-40B4-BE49-F238E27FC236}">
                    <a16:creationId xmlns:a16="http://schemas.microsoft.com/office/drawing/2014/main" id="{F5ECDE2E-5CCC-F961-7E1C-432D6CBDB17C}"/>
                  </a:ext>
                </a:extLst>
              </p:cNvPr>
              <p:cNvSpPr>
                <a:spLocks noChangeShapeType="1"/>
              </p:cNvSpPr>
              <p:nvPr/>
            </p:nvSpPr>
            <p:spPr bwMode="auto">
              <a:xfrm flipV="1">
                <a:off x="2508" y="2024"/>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7" name="Line 582">
                <a:extLst>
                  <a:ext uri="{FF2B5EF4-FFF2-40B4-BE49-F238E27FC236}">
                    <a16:creationId xmlns:a16="http://schemas.microsoft.com/office/drawing/2014/main" id="{0F3A84A8-7FF6-E9E6-3ECF-9FB2D6E4742A}"/>
                  </a:ext>
                </a:extLst>
              </p:cNvPr>
              <p:cNvSpPr>
                <a:spLocks noChangeShapeType="1"/>
              </p:cNvSpPr>
              <p:nvPr/>
            </p:nvSpPr>
            <p:spPr bwMode="auto">
              <a:xfrm flipV="1">
                <a:off x="2530" y="2000"/>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8" name="Line 583">
                <a:extLst>
                  <a:ext uri="{FF2B5EF4-FFF2-40B4-BE49-F238E27FC236}">
                    <a16:creationId xmlns:a16="http://schemas.microsoft.com/office/drawing/2014/main" id="{F4E6B27B-732D-F771-8CDD-F6E716C42D0D}"/>
                  </a:ext>
                </a:extLst>
              </p:cNvPr>
              <p:cNvSpPr>
                <a:spLocks noChangeShapeType="1"/>
              </p:cNvSpPr>
              <p:nvPr/>
            </p:nvSpPr>
            <p:spPr bwMode="auto">
              <a:xfrm flipV="1">
                <a:off x="2551" y="1976"/>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49" name="Line 584">
                <a:extLst>
                  <a:ext uri="{FF2B5EF4-FFF2-40B4-BE49-F238E27FC236}">
                    <a16:creationId xmlns:a16="http://schemas.microsoft.com/office/drawing/2014/main" id="{F040864D-FAD8-4212-B862-B6B59A4C560C}"/>
                  </a:ext>
                </a:extLst>
              </p:cNvPr>
              <p:cNvSpPr>
                <a:spLocks noChangeShapeType="1"/>
              </p:cNvSpPr>
              <p:nvPr/>
            </p:nvSpPr>
            <p:spPr bwMode="auto">
              <a:xfrm flipV="1">
                <a:off x="2571" y="1951"/>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0" name="Line 585">
                <a:extLst>
                  <a:ext uri="{FF2B5EF4-FFF2-40B4-BE49-F238E27FC236}">
                    <a16:creationId xmlns:a16="http://schemas.microsoft.com/office/drawing/2014/main" id="{0F97FE86-EF00-6135-BF8A-54EDFBDA970E}"/>
                  </a:ext>
                </a:extLst>
              </p:cNvPr>
              <p:cNvSpPr>
                <a:spLocks noChangeShapeType="1"/>
              </p:cNvSpPr>
              <p:nvPr/>
            </p:nvSpPr>
            <p:spPr bwMode="auto">
              <a:xfrm flipV="1">
                <a:off x="2590" y="1925"/>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1" name="Line 586">
                <a:extLst>
                  <a:ext uri="{FF2B5EF4-FFF2-40B4-BE49-F238E27FC236}">
                    <a16:creationId xmlns:a16="http://schemas.microsoft.com/office/drawing/2014/main" id="{3FEE3DA8-AE56-8D1E-15CC-6A334B701A2C}"/>
                  </a:ext>
                </a:extLst>
              </p:cNvPr>
              <p:cNvSpPr>
                <a:spLocks noChangeShapeType="1"/>
              </p:cNvSpPr>
              <p:nvPr/>
            </p:nvSpPr>
            <p:spPr bwMode="auto">
              <a:xfrm flipV="1">
                <a:off x="2607" y="1898"/>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2" name="Line 587">
                <a:extLst>
                  <a:ext uri="{FF2B5EF4-FFF2-40B4-BE49-F238E27FC236}">
                    <a16:creationId xmlns:a16="http://schemas.microsoft.com/office/drawing/2014/main" id="{DE03FAB8-AB85-B025-8995-36C25CECF3E6}"/>
                  </a:ext>
                </a:extLst>
              </p:cNvPr>
              <p:cNvSpPr>
                <a:spLocks noChangeShapeType="1"/>
              </p:cNvSpPr>
              <p:nvPr/>
            </p:nvSpPr>
            <p:spPr bwMode="auto">
              <a:xfrm flipV="1">
                <a:off x="2624" y="1871"/>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3" name="Line 588">
                <a:extLst>
                  <a:ext uri="{FF2B5EF4-FFF2-40B4-BE49-F238E27FC236}">
                    <a16:creationId xmlns:a16="http://schemas.microsoft.com/office/drawing/2014/main" id="{8D6CFD30-9856-653F-DE60-A849422BD8E5}"/>
                  </a:ext>
                </a:extLst>
              </p:cNvPr>
              <p:cNvSpPr>
                <a:spLocks noChangeShapeType="1"/>
              </p:cNvSpPr>
              <p:nvPr/>
            </p:nvSpPr>
            <p:spPr bwMode="auto">
              <a:xfrm flipV="1">
                <a:off x="2639" y="1843"/>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4" name="Line 589">
                <a:extLst>
                  <a:ext uri="{FF2B5EF4-FFF2-40B4-BE49-F238E27FC236}">
                    <a16:creationId xmlns:a16="http://schemas.microsoft.com/office/drawing/2014/main" id="{EEA11A9C-1663-D6B8-9D97-29D305930010}"/>
                  </a:ext>
                </a:extLst>
              </p:cNvPr>
              <p:cNvSpPr>
                <a:spLocks noChangeShapeType="1"/>
              </p:cNvSpPr>
              <p:nvPr/>
            </p:nvSpPr>
            <p:spPr bwMode="auto">
              <a:xfrm flipV="1">
                <a:off x="2654" y="1814"/>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5" name="Line 590">
                <a:extLst>
                  <a:ext uri="{FF2B5EF4-FFF2-40B4-BE49-F238E27FC236}">
                    <a16:creationId xmlns:a16="http://schemas.microsoft.com/office/drawing/2014/main" id="{CBC9E929-2F81-EF26-2A0A-3556C42A7607}"/>
                  </a:ext>
                </a:extLst>
              </p:cNvPr>
              <p:cNvSpPr>
                <a:spLocks noChangeShapeType="1"/>
              </p:cNvSpPr>
              <p:nvPr/>
            </p:nvSpPr>
            <p:spPr bwMode="auto">
              <a:xfrm flipV="1">
                <a:off x="2667" y="1785"/>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6" name="Line 591">
                <a:extLst>
                  <a:ext uri="{FF2B5EF4-FFF2-40B4-BE49-F238E27FC236}">
                    <a16:creationId xmlns:a16="http://schemas.microsoft.com/office/drawing/2014/main" id="{7189BB5C-CBCC-7CB7-771E-C3BFF35BB970}"/>
                  </a:ext>
                </a:extLst>
              </p:cNvPr>
              <p:cNvSpPr>
                <a:spLocks noChangeShapeType="1"/>
              </p:cNvSpPr>
              <p:nvPr/>
            </p:nvSpPr>
            <p:spPr bwMode="auto">
              <a:xfrm flipV="1">
                <a:off x="2679" y="1755"/>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7" name="Line 592">
                <a:extLst>
                  <a:ext uri="{FF2B5EF4-FFF2-40B4-BE49-F238E27FC236}">
                    <a16:creationId xmlns:a16="http://schemas.microsoft.com/office/drawing/2014/main" id="{595AF264-2FA6-6488-E6DF-FF308F53EA77}"/>
                  </a:ext>
                </a:extLst>
              </p:cNvPr>
              <p:cNvSpPr>
                <a:spLocks noChangeShapeType="1"/>
              </p:cNvSpPr>
              <p:nvPr/>
            </p:nvSpPr>
            <p:spPr bwMode="auto">
              <a:xfrm flipV="1">
                <a:off x="2689" y="1725"/>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8" name="Line 593">
                <a:extLst>
                  <a:ext uri="{FF2B5EF4-FFF2-40B4-BE49-F238E27FC236}">
                    <a16:creationId xmlns:a16="http://schemas.microsoft.com/office/drawing/2014/main" id="{9131F51C-FA21-A2B2-729D-CCCF1DCAE8E5}"/>
                  </a:ext>
                </a:extLst>
              </p:cNvPr>
              <p:cNvSpPr>
                <a:spLocks noChangeShapeType="1"/>
              </p:cNvSpPr>
              <p:nvPr/>
            </p:nvSpPr>
            <p:spPr bwMode="auto">
              <a:xfrm flipV="1">
                <a:off x="2698" y="1695"/>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59" name="Line 594">
                <a:extLst>
                  <a:ext uri="{FF2B5EF4-FFF2-40B4-BE49-F238E27FC236}">
                    <a16:creationId xmlns:a16="http://schemas.microsoft.com/office/drawing/2014/main" id="{54E1132F-FB45-DD9F-826B-13B6B5416402}"/>
                  </a:ext>
                </a:extLst>
              </p:cNvPr>
              <p:cNvSpPr>
                <a:spLocks noChangeShapeType="1"/>
              </p:cNvSpPr>
              <p:nvPr/>
            </p:nvSpPr>
            <p:spPr bwMode="auto">
              <a:xfrm flipV="1">
                <a:off x="2707" y="1664"/>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0" name="Line 595">
                <a:extLst>
                  <a:ext uri="{FF2B5EF4-FFF2-40B4-BE49-F238E27FC236}">
                    <a16:creationId xmlns:a16="http://schemas.microsoft.com/office/drawing/2014/main" id="{1CC4E205-08C9-A796-5A41-18C74DC14012}"/>
                  </a:ext>
                </a:extLst>
              </p:cNvPr>
              <p:cNvSpPr>
                <a:spLocks noChangeShapeType="1"/>
              </p:cNvSpPr>
              <p:nvPr/>
            </p:nvSpPr>
            <p:spPr bwMode="auto">
              <a:xfrm flipV="1">
                <a:off x="2713" y="1633"/>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1" name="Line 596">
                <a:extLst>
                  <a:ext uri="{FF2B5EF4-FFF2-40B4-BE49-F238E27FC236}">
                    <a16:creationId xmlns:a16="http://schemas.microsoft.com/office/drawing/2014/main" id="{E07EA9A4-80D4-D3D7-287C-173118201CDC}"/>
                  </a:ext>
                </a:extLst>
              </p:cNvPr>
              <p:cNvSpPr>
                <a:spLocks noChangeShapeType="1"/>
              </p:cNvSpPr>
              <p:nvPr/>
            </p:nvSpPr>
            <p:spPr bwMode="auto">
              <a:xfrm flipV="1">
                <a:off x="2719" y="1602"/>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2" name="Line 597">
                <a:extLst>
                  <a:ext uri="{FF2B5EF4-FFF2-40B4-BE49-F238E27FC236}">
                    <a16:creationId xmlns:a16="http://schemas.microsoft.com/office/drawing/2014/main" id="{9D358B7C-16BA-23DC-07A5-EA8503210A8E}"/>
                  </a:ext>
                </a:extLst>
              </p:cNvPr>
              <p:cNvSpPr>
                <a:spLocks noChangeShapeType="1"/>
              </p:cNvSpPr>
              <p:nvPr/>
            </p:nvSpPr>
            <p:spPr bwMode="auto">
              <a:xfrm flipV="1">
                <a:off x="2723" y="1570"/>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3" name="Line 598">
                <a:extLst>
                  <a:ext uri="{FF2B5EF4-FFF2-40B4-BE49-F238E27FC236}">
                    <a16:creationId xmlns:a16="http://schemas.microsoft.com/office/drawing/2014/main" id="{0BCB7B27-C0F8-F370-40C9-E1C7BC0D7DF9}"/>
                  </a:ext>
                </a:extLst>
              </p:cNvPr>
              <p:cNvSpPr>
                <a:spLocks noChangeShapeType="1"/>
              </p:cNvSpPr>
              <p:nvPr/>
            </p:nvSpPr>
            <p:spPr bwMode="auto">
              <a:xfrm flipV="1">
                <a:off x="2726" y="1539"/>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4" name="Line 599">
                <a:extLst>
                  <a:ext uri="{FF2B5EF4-FFF2-40B4-BE49-F238E27FC236}">
                    <a16:creationId xmlns:a16="http://schemas.microsoft.com/office/drawing/2014/main" id="{AB0D489C-B851-3C0A-3B76-E5AF47FD0B46}"/>
                  </a:ext>
                </a:extLst>
              </p:cNvPr>
              <p:cNvSpPr>
                <a:spLocks noChangeShapeType="1"/>
              </p:cNvSpPr>
              <p:nvPr/>
            </p:nvSpPr>
            <p:spPr bwMode="auto">
              <a:xfrm flipV="1">
                <a:off x="2727" y="1520"/>
                <a:ext cx="0"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5" name="Line 600">
                <a:extLst>
                  <a:ext uri="{FF2B5EF4-FFF2-40B4-BE49-F238E27FC236}">
                    <a16:creationId xmlns:a16="http://schemas.microsoft.com/office/drawing/2014/main" id="{41E89517-D2AF-9D56-2217-75EE2399EE53}"/>
                  </a:ext>
                </a:extLst>
              </p:cNvPr>
              <p:cNvSpPr>
                <a:spLocks noChangeShapeType="1"/>
              </p:cNvSpPr>
              <p:nvPr/>
            </p:nvSpPr>
            <p:spPr bwMode="auto">
              <a:xfrm flipH="1" flipV="1">
                <a:off x="2889" y="1489"/>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6" name="Line 601">
                <a:extLst>
                  <a:ext uri="{FF2B5EF4-FFF2-40B4-BE49-F238E27FC236}">
                    <a16:creationId xmlns:a16="http://schemas.microsoft.com/office/drawing/2014/main" id="{794FF6C3-8C72-73D6-02CA-F39FB34BABA0}"/>
                  </a:ext>
                </a:extLst>
              </p:cNvPr>
              <p:cNvSpPr>
                <a:spLocks noChangeShapeType="1"/>
              </p:cNvSpPr>
              <p:nvPr/>
            </p:nvSpPr>
            <p:spPr bwMode="auto">
              <a:xfrm flipH="1" flipV="1">
                <a:off x="2888" y="1457"/>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7" name="Line 602">
                <a:extLst>
                  <a:ext uri="{FF2B5EF4-FFF2-40B4-BE49-F238E27FC236}">
                    <a16:creationId xmlns:a16="http://schemas.microsoft.com/office/drawing/2014/main" id="{869B9C1D-BD77-6F05-EA66-4DEF36F35F30}"/>
                  </a:ext>
                </a:extLst>
              </p:cNvPr>
              <p:cNvSpPr>
                <a:spLocks noChangeShapeType="1"/>
              </p:cNvSpPr>
              <p:nvPr/>
            </p:nvSpPr>
            <p:spPr bwMode="auto">
              <a:xfrm flipH="1" flipV="1">
                <a:off x="2885" y="1426"/>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8" name="Line 603">
                <a:extLst>
                  <a:ext uri="{FF2B5EF4-FFF2-40B4-BE49-F238E27FC236}">
                    <a16:creationId xmlns:a16="http://schemas.microsoft.com/office/drawing/2014/main" id="{99160FA8-1A6B-C8AA-70AB-5303D6E64B7F}"/>
                  </a:ext>
                </a:extLst>
              </p:cNvPr>
              <p:cNvSpPr>
                <a:spLocks noChangeShapeType="1"/>
              </p:cNvSpPr>
              <p:nvPr/>
            </p:nvSpPr>
            <p:spPr bwMode="auto">
              <a:xfrm flipH="1" flipV="1">
                <a:off x="2881" y="1394"/>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69" name="Line 604">
                <a:extLst>
                  <a:ext uri="{FF2B5EF4-FFF2-40B4-BE49-F238E27FC236}">
                    <a16:creationId xmlns:a16="http://schemas.microsoft.com/office/drawing/2014/main" id="{4FA47CFC-7E3C-5DD2-A93E-C64B9A831F24}"/>
                  </a:ext>
                </a:extLst>
              </p:cNvPr>
              <p:cNvSpPr>
                <a:spLocks noChangeShapeType="1"/>
              </p:cNvSpPr>
              <p:nvPr/>
            </p:nvSpPr>
            <p:spPr bwMode="auto">
              <a:xfrm flipH="1" flipV="1">
                <a:off x="2876" y="1364"/>
                <a:ext cx="5"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0" name="Line 605">
                <a:extLst>
                  <a:ext uri="{FF2B5EF4-FFF2-40B4-BE49-F238E27FC236}">
                    <a16:creationId xmlns:a16="http://schemas.microsoft.com/office/drawing/2014/main" id="{BAF427ED-91C7-85A0-2446-E5CCEC23C623}"/>
                  </a:ext>
                </a:extLst>
              </p:cNvPr>
              <p:cNvSpPr>
                <a:spLocks noChangeShapeType="1"/>
              </p:cNvSpPr>
              <p:nvPr/>
            </p:nvSpPr>
            <p:spPr bwMode="auto">
              <a:xfrm flipH="1" flipV="1">
                <a:off x="2870" y="1332"/>
                <a:ext cx="6"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71" name="Line 606">
                <a:extLst>
                  <a:ext uri="{FF2B5EF4-FFF2-40B4-BE49-F238E27FC236}">
                    <a16:creationId xmlns:a16="http://schemas.microsoft.com/office/drawing/2014/main" id="{DE766338-54B1-4B6C-29CA-60EE07A34C6B}"/>
                  </a:ext>
                </a:extLst>
              </p:cNvPr>
              <p:cNvSpPr>
                <a:spLocks noChangeShapeType="1"/>
              </p:cNvSpPr>
              <p:nvPr/>
            </p:nvSpPr>
            <p:spPr bwMode="auto">
              <a:xfrm flipH="1" flipV="1">
                <a:off x="2863" y="1302"/>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3" name="Group 808">
              <a:extLst>
                <a:ext uri="{FF2B5EF4-FFF2-40B4-BE49-F238E27FC236}">
                  <a16:creationId xmlns:a16="http://schemas.microsoft.com/office/drawing/2014/main" id="{65AE352D-52D8-4B12-29E9-1838914D01A1}"/>
                </a:ext>
              </a:extLst>
            </p:cNvPr>
            <p:cNvGrpSpPr>
              <a:grpSpLocks/>
            </p:cNvGrpSpPr>
            <p:nvPr/>
          </p:nvGrpSpPr>
          <p:grpSpPr bwMode="auto">
            <a:xfrm>
              <a:off x="1086" y="618"/>
              <a:ext cx="1804" cy="1804"/>
              <a:chOff x="1086" y="618"/>
              <a:chExt cx="1804" cy="1804"/>
            </a:xfrm>
          </p:grpSpPr>
          <p:sp>
            <p:nvSpPr>
              <p:cNvPr id="4772" name="Line 608">
                <a:extLst>
                  <a:ext uri="{FF2B5EF4-FFF2-40B4-BE49-F238E27FC236}">
                    <a16:creationId xmlns:a16="http://schemas.microsoft.com/office/drawing/2014/main" id="{B9D46FA9-651B-41C1-A181-53C81FCF14EB}"/>
                  </a:ext>
                </a:extLst>
              </p:cNvPr>
              <p:cNvSpPr>
                <a:spLocks noChangeShapeType="1"/>
              </p:cNvSpPr>
              <p:nvPr/>
            </p:nvSpPr>
            <p:spPr bwMode="auto">
              <a:xfrm flipH="1" flipV="1">
                <a:off x="2855" y="1272"/>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3" name="Line 609">
                <a:extLst>
                  <a:ext uri="{FF2B5EF4-FFF2-40B4-BE49-F238E27FC236}">
                    <a16:creationId xmlns:a16="http://schemas.microsoft.com/office/drawing/2014/main" id="{780939D1-D96A-C4D3-6782-3E3ED662F13F}"/>
                  </a:ext>
                </a:extLst>
              </p:cNvPr>
              <p:cNvSpPr>
                <a:spLocks noChangeShapeType="1"/>
              </p:cNvSpPr>
              <p:nvPr/>
            </p:nvSpPr>
            <p:spPr bwMode="auto">
              <a:xfrm flipH="1" flipV="1">
                <a:off x="2846" y="1241"/>
                <a:ext cx="9"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4" name="Line 610">
                <a:extLst>
                  <a:ext uri="{FF2B5EF4-FFF2-40B4-BE49-F238E27FC236}">
                    <a16:creationId xmlns:a16="http://schemas.microsoft.com/office/drawing/2014/main" id="{48F43E56-C946-609C-FB76-170B0E3E64B9}"/>
                  </a:ext>
                </a:extLst>
              </p:cNvPr>
              <p:cNvSpPr>
                <a:spLocks noChangeShapeType="1"/>
              </p:cNvSpPr>
              <p:nvPr/>
            </p:nvSpPr>
            <p:spPr bwMode="auto">
              <a:xfrm flipH="1" flipV="1">
                <a:off x="2836" y="1212"/>
                <a:ext cx="10"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5" name="Line 611">
                <a:extLst>
                  <a:ext uri="{FF2B5EF4-FFF2-40B4-BE49-F238E27FC236}">
                    <a16:creationId xmlns:a16="http://schemas.microsoft.com/office/drawing/2014/main" id="{C2FD9ACD-B88D-E8B2-BFD1-6A2C32AC867E}"/>
                  </a:ext>
                </a:extLst>
              </p:cNvPr>
              <p:cNvSpPr>
                <a:spLocks noChangeShapeType="1"/>
              </p:cNvSpPr>
              <p:nvPr/>
            </p:nvSpPr>
            <p:spPr bwMode="auto">
              <a:xfrm flipH="1" flipV="1">
                <a:off x="2824" y="1182"/>
                <a:ext cx="12"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6" name="Line 612">
                <a:extLst>
                  <a:ext uri="{FF2B5EF4-FFF2-40B4-BE49-F238E27FC236}">
                    <a16:creationId xmlns:a16="http://schemas.microsoft.com/office/drawing/2014/main" id="{A5350A38-F4C1-ECBA-282F-BD9D03D28679}"/>
                  </a:ext>
                </a:extLst>
              </p:cNvPr>
              <p:cNvSpPr>
                <a:spLocks noChangeShapeType="1"/>
              </p:cNvSpPr>
              <p:nvPr/>
            </p:nvSpPr>
            <p:spPr bwMode="auto">
              <a:xfrm flipH="1" flipV="1">
                <a:off x="2812" y="1153"/>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7" name="Line 613">
                <a:extLst>
                  <a:ext uri="{FF2B5EF4-FFF2-40B4-BE49-F238E27FC236}">
                    <a16:creationId xmlns:a16="http://schemas.microsoft.com/office/drawing/2014/main" id="{68BD2300-2E9F-C281-B249-D7ACFD164E73}"/>
                  </a:ext>
                </a:extLst>
              </p:cNvPr>
              <p:cNvSpPr>
                <a:spLocks noChangeShapeType="1"/>
              </p:cNvSpPr>
              <p:nvPr/>
            </p:nvSpPr>
            <p:spPr bwMode="auto">
              <a:xfrm flipH="1" flipV="1">
                <a:off x="2799" y="1125"/>
                <a:ext cx="13"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8" name="Line 614">
                <a:extLst>
                  <a:ext uri="{FF2B5EF4-FFF2-40B4-BE49-F238E27FC236}">
                    <a16:creationId xmlns:a16="http://schemas.microsoft.com/office/drawing/2014/main" id="{534C81C1-1693-07B9-4ACC-A72FB999C1AD}"/>
                  </a:ext>
                </a:extLst>
              </p:cNvPr>
              <p:cNvSpPr>
                <a:spLocks noChangeShapeType="1"/>
              </p:cNvSpPr>
              <p:nvPr/>
            </p:nvSpPr>
            <p:spPr bwMode="auto">
              <a:xfrm flipH="1" flipV="1">
                <a:off x="2784" y="1097"/>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9" name="Line 615">
                <a:extLst>
                  <a:ext uri="{FF2B5EF4-FFF2-40B4-BE49-F238E27FC236}">
                    <a16:creationId xmlns:a16="http://schemas.microsoft.com/office/drawing/2014/main" id="{6D5D2D13-3400-257B-51D8-9C58F89500B8}"/>
                  </a:ext>
                </a:extLst>
              </p:cNvPr>
              <p:cNvSpPr>
                <a:spLocks noChangeShapeType="1"/>
              </p:cNvSpPr>
              <p:nvPr/>
            </p:nvSpPr>
            <p:spPr bwMode="auto">
              <a:xfrm flipH="1" flipV="1">
                <a:off x="2769" y="1069"/>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0" name="Line 616">
                <a:extLst>
                  <a:ext uri="{FF2B5EF4-FFF2-40B4-BE49-F238E27FC236}">
                    <a16:creationId xmlns:a16="http://schemas.microsoft.com/office/drawing/2014/main" id="{55513FB1-FC3D-BE30-BD2C-4D1ACB06A7AB}"/>
                  </a:ext>
                </a:extLst>
              </p:cNvPr>
              <p:cNvSpPr>
                <a:spLocks noChangeShapeType="1"/>
              </p:cNvSpPr>
              <p:nvPr/>
            </p:nvSpPr>
            <p:spPr bwMode="auto">
              <a:xfrm flipH="1" flipV="1">
                <a:off x="2753" y="1042"/>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1" name="Line 617">
                <a:extLst>
                  <a:ext uri="{FF2B5EF4-FFF2-40B4-BE49-F238E27FC236}">
                    <a16:creationId xmlns:a16="http://schemas.microsoft.com/office/drawing/2014/main" id="{CB069140-FC2D-34CE-1625-3E520BD910FE}"/>
                  </a:ext>
                </a:extLst>
              </p:cNvPr>
              <p:cNvSpPr>
                <a:spLocks noChangeShapeType="1"/>
              </p:cNvSpPr>
              <p:nvPr/>
            </p:nvSpPr>
            <p:spPr bwMode="auto">
              <a:xfrm flipH="1" flipV="1">
                <a:off x="2736" y="1016"/>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2" name="Line 618">
                <a:extLst>
                  <a:ext uri="{FF2B5EF4-FFF2-40B4-BE49-F238E27FC236}">
                    <a16:creationId xmlns:a16="http://schemas.microsoft.com/office/drawing/2014/main" id="{92A10EAF-9A05-50DE-CCF4-1ADF154E5F03}"/>
                  </a:ext>
                </a:extLst>
              </p:cNvPr>
              <p:cNvSpPr>
                <a:spLocks noChangeShapeType="1"/>
              </p:cNvSpPr>
              <p:nvPr/>
            </p:nvSpPr>
            <p:spPr bwMode="auto">
              <a:xfrm flipH="1" flipV="1">
                <a:off x="2718" y="990"/>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3" name="Line 619">
                <a:extLst>
                  <a:ext uri="{FF2B5EF4-FFF2-40B4-BE49-F238E27FC236}">
                    <a16:creationId xmlns:a16="http://schemas.microsoft.com/office/drawing/2014/main" id="{E50F0FDA-08EA-755F-FF7F-4EF782026800}"/>
                  </a:ext>
                </a:extLst>
              </p:cNvPr>
              <p:cNvSpPr>
                <a:spLocks noChangeShapeType="1"/>
              </p:cNvSpPr>
              <p:nvPr/>
            </p:nvSpPr>
            <p:spPr bwMode="auto">
              <a:xfrm flipH="1" flipV="1">
                <a:off x="2699" y="965"/>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4" name="Line 620">
                <a:extLst>
                  <a:ext uri="{FF2B5EF4-FFF2-40B4-BE49-F238E27FC236}">
                    <a16:creationId xmlns:a16="http://schemas.microsoft.com/office/drawing/2014/main" id="{E86AD74F-1FCC-F8B5-71C6-061CBE368D9F}"/>
                  </a:ext>
                </a:extLst>
              </p:cNvPr>
              <p:cNvSpPr>
                <a:spLocks noChangeShapeType="1"/>
              </p:cNvSpPr>
              <p:nvPr/>
            </p:nvSpPr>
            <p:spPr bwMode="auto">
              <a:xfrm flipH="1" flipV="1">
                <a:off x="2679" y="940"/>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5" name="Line 621">
                <a:extLst>
                  <a:ext uri="{FF2B5EF4-FFF2-40B4-BE49-F238E27FC236}">
                    <a16:creationId xmlns:a16="http://schemas.microsoft.com/office/drawing/2014/main" id="{C3941694-ED68-0B45-2A1A-8060EB78C17A}"/>
                  </a:ext>
                </a:extLst>
              </p:cNvPr>
              <p:cNvSpPr>
                <a:spLocks noChangeShapeType="1"/>
              </p:cNvSpPr>
              <p:nvPr/>
            </p:nvSpPr>
            <p:spPr bwMode="auto">
              <a:xfrm flipH="1" flipV="1">
                <a:off x="2658" y="917"/>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6" name="Line 622">
                <a:extLst>
                  <a:ext uri="{FF2B5EF4-FFF2-40B4-BE49-F238E27FC236}">
                    <a16:creationId xmlns:a16="http://schemas.microsoft.com/office/drawing/2014/main" id="{B0225C0B-729C-21F9-8404-49BC227D2DE3}"/>
                  </a:ext>
                </a:extLst>
              </p:cNvPr>
              <p:cNvSpPr>
                <a:spLocks noChangeShapeType="1"/>
              </p:cNvSpPr>
              <p:nvPr/>
            </p:nvSpPr>
            <p:spPr bwMode="auto">
              <a:xfrm flipH="1" flipV="1">
                <a:off x="2637" y="893"/>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7" name="Line 623">
                <a:extLst>
                  <a:ext uri="{FF2B5EF4-FFF2-40B4-BE49-F238E27FC236}">
                    <a16:creationId xmlns:a16="http://schemas.microsoft.com/office/drawing/2014/main" id="{2E85B2D1-DD9A-B4B7-05EB-841F05C1F95A}"/>
                  </a:ext>
                </a:extLst>
              </p:cNvPr>
              <p:cNvSpPr>
                <a:spLocks noChangeShapeType="1"/>
              </p:cNvSpPr>
              <p:nvPr/>
            </p:nvSpPr>
            <p:spPr bwMode="auto">
              <a:xfrm flipH="1" flipV="1">
                <a:off x="2615" y="871"/>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8" name="Line 624">
                <a:extLst>
                  <a:ext uri="{FF2B5EF4-FFF2-40B4-BE49-F238E27FC236}">
                    <a16:creationId xmlns:a16="http://schemas.microsoft.com/office/drawing/2014/main" id="{B770A6D8-0789-C63C-6E1C-A677DD6205F9}"/>
                  </a:ext>
                </a:extLst>
              </p:cNvPr>
              <p:cNvSpPr>
                <a:spLocks noChangeShapeType="1"/>
              </p:cNvSpPr>
              <p:nvPr/>
            </p:nvSpPr>
            <p:spPr bwMode="auto">
              <a:xfrm flipH="1" flipV="1">
                <a:off x="2591" y="850"/>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89" name="Line 625">
                <a:extLst>
                  <a:ext uri="{FF2B5EF4-FFF2-40B4-BE49-F238E27FC236}">
                    <a16:creationId xmlns:a16="http://schemas.microsoft.com/office/drawing/2014/main" id="{6C840C31-57DC-BAB6-2FBD-3A363C4763DF}"/>
                  </a:ext>
                </a:extLst>
              </p:cNvPr>
              <p:cNvSpPr>
                <a:spLocks noChangeShapeType="1"/>
              </p:cNvSpPr>
              <p:nvPr/>
            </p:nvSpPr>
            <p:spPr bwMode="auto">
              <a:xfrm flipH="1" flipV="1">
                <a:off x="2568" y="829"/>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0" name="Line 626">
                <a:extLst>
                  <a:ext uri="{FF2B5EF4-FFF2-40B4-BE49-F238E27FC236}">
                    <a16:creationId xmlns:a16="http://schemas.microsoft.com/office/drawing/2014/main" id="{B3FD49E7-3773-C4F6-5815-918F629F521D}"/>
                  </a:ext>
                </a:extLst>
              </p:cNvPr>
              <p:cNvSpPr>
                <a:spLocks noChangeShapeType="1"/>
              </p:cNvSpPr>
              <p:nvPr/>
            </p:nvSpPr>
            <p:spPr bwMode="auto">
              <a:xfrm flipH="1" flipV="1">
                <a:off x="2543" y="809"/>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1" name="Line 627">
                <a:extLst>
                  <a:ext uri="{FF2B5EF4-FFF2-40B4-BE49-F238E27FC236}">
                    <a16:creationId xmlns:a16="http://schemas.microsoft.com/office/drawing/2014/main" id="{CD0C26CD-5BD8-FBB1-BE3D-BA39EF14C88E}"/>
                  </a:ext>
                </a:extLst>
              </p:cNvPr>
              <p:cNvSpPr>
                <a:spLocks noChangeShapeType="1"/>
              </p:cNvSpPr>
              <p:nvPr/>
            </p:nvSpPr>
            <p:spPr bwMode="auto">
              <a:xfrm flipH="1" flipV="1">
                <a:off x="2518" y="790"/>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2" name="Line 628">
                <a:extLst>
                  <a:ext uri="{FF2B5EF4-FFF2-40B4-BE49-F238E27FC236}">
                    <a16:creationId xmlns:a16="http://schemas.microsoft.com/office/drawing/2014/main" id="{5A3473EB-7D75-1CD4-8742-26DE0F11BF93}"/>
                  </a:ext>
                </a:extLst>
              </p:cNvPr>
              <p:cNvSpPr>
                <a:spLocks noChangeShapeType="1"/>
              </p:cNvSpPr>
              <p:nvPr/>
            </p:nvSpPr>
            <p:spPr bwMode="auto">
              <a:xfrm flipH="1" flipV="1">
                <a:off x="2493" y="772"/>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3" name="Line 629">
                <a:extLst>
                  <a:ext uri="{FF2B5EF4-FFF2-40B4-BE49-F238E27FC236}">
                    <a16:creationId xmlns:a16="http://schemas.microsoft.com/office/drawing/2014/main" id="{4D319728-8B3D-BC24-80D9-4E603D5D66BE}"/>
                  </a:ext>
                </a:extLst>
              </p:cNvPr>
              <p:cNvSpPr>
                <a:spLocks noChangeShapeType="1"/>
              </p:cNvSpPr>
              <p:nvPr/>
            </p:nvSpPr>
            <p:spPr bwMode="auto">
              <a:xfrm flipH="1" flipV="1">
                <a:off x="2466" y="755"/>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4" name="Line 630">
                <a:extLst>
                  <a:ext uri="{FF2B5EF4-FFF2-40B4-BE49-F238E27FC236}">
                    <a16:creationId xmlns:a16="http://schemas.microsoft.com/office/drawing/2014/main" id="{05952412-C8C5-53E4-570F-532D5B276BEC}"/>
                  </a:ext>
                </a:extLst>
              </p:cNvPr>
              <p:cNvSpPr>
                <a:spLocks noChangeShapeType="1"/>
              </p:cNvSpPr>
              <p:nvPr/>
            </p:nvSpPr>
            <p:spPr bwMode="auto">
              <a:xfrm flipH="1" flipV="1">
                <a:off x="2439" y="739"/>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5" name="Line 631">
                <a:extLst>
                  <a:ext uri="{FF2B5EF4-FFF2-40B4-BE49-F238E27FC236}">
                    <a16:creationId xmlns:a16="http://schemas.microsoft.com/office/drawing/2014/main" id="{4F26CE0C-2952-5D3E-7C6C-8E9EEFECB711}"/>
                  </a:ext>
                </a:extLst>
              </p:cNvPr>
              <p:cNvSpPr>
                <a:spLocks noChangeShapeType="1"/>
              </p:cNvSpPr>
              <p:nvPr/>
            </p:nvSpPr>
            <p:spPr bwMode="auto">
              <a:xfrm flipH="1" flipV="1">
                <a:off x="2411" y="724"/>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6" name="Line 632">
                <a:extLst>
                  <a:ext uri="{FF2B5EF4-FFF2-40B4-BE49-F238E27FC236}">
                    <a16:creationId xmlns:a16="http://schemas.microsoft.com/office/drawing/2014/main" id="{50FFD6E9-7E79-FE37-BDA7-468AC622BF20}"/>
                  </a:ext>
                </a:extLst>
              </p:cNvPr>
              <p:cNvSpPr>
                <a:spLocks noChangeShapeType="1"/>
              </p:cNvSpPr>
              <p:nvPr/>
            </p:nvSpPr>
            <p:spPr bwMode="auto">
              <a:xfrm flipH="1" flipV="1">
                <a:off x="2384" y="709"/>
                <a:ext cx="27"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7" name="Line 633">
                <a:extLst>
                  <a:ext uri="{FF2B5EF4-FFF2-40B4-BE49-F238E27FC236}">
                    <a16:creationId xmlns:a16="http://schemas.microsoft.com/office/drawing/2014/main" id="{42FCD5C8-A65A-1410-ED98-3EB7CD36BC70}"/>
                  </a:ext>
                </a:extLst>
              </p:cNvPr>
              <p:cNvSpPr>
                <a:spLocks noChangeShapeType="1"/>
              </p:cNvSpPr>
              <p:nvPr/>
            </p:nvSpPr>
            <p:spPr bwMode="auto">
              <a:xfrm flipH="1" flipV="1">
                <a:off x="2355" y="696"/>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8" name="Line 634">
                <a:extLst>
                  <a:ext uri="{FF2B5EF4-FFF2-40B4-BE49-F238E27FC236}">
                    <a16:creationId xmlns:a16="http://schemas.microsoft.com/office/drawing/2014/main" id="{91C06A86-F6C8-2A81-FBBF-6D4C31B86FFE}"/>
                  </a:ext>
                </a:extLst>
              </p:cNvPr>
              <p:cNvSpPr>
                <a:spLocks noChangeShapeType="1"/>
              </p:cNvSpPr>
              <p:nvPr/>
            </p:nvSpPr>
            <p:spPr bwMode="auto">
              <a:xfrm flipH="1" flipV="1">
                <a:off x="2326" y="684"/>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99" name="Line 635">
                <a:extLst>
                  <a:ext uri="{FF2B5EF4-FFF2-40B4-BE49-F238E27FC236}">
                    <a16:creationId xmlns:a16="http://schemas.microsoft.com/office/drawing/2014/main" id="{A6237D55-38B4-0FA2-8F7E-F05CA8EC48E4}"/>
                  </a:ext>
                </a:extLst>
              </p:cNvPr>
              <p:cNvSpPr>
                <a:spLocks noChangeShapeType="1"/>
              </p:cNvSpPr>
              <p:nvPr/>
            </p:nvSpPr>
            <p:spPr bwMode="auto">
              <a:xfrm flipH="1" flipV="1">
                <a:off x="2296" y="672"/>
                <a:ext cx="30"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0" name="Line 636">
                <a:extLst>
                  <a:ext uri="{FF2B5EF4-FFF2-40B4-BE49-F238E27FC236}">
                    <a16:creationId xmlns:a16="http://schemas.microsoft.com/office/drawing/2014/main" id="{ACE9C685-DCB2-4E7F-98A0-233DAA59DA03}"/>
                  </a:ext>
                </a:extLst>
              </p:cNvPr>
              <p:cNvSpPr>
                <a:spLocks noChangeShapeType="1"/>
              </p:cNvSpPr>
              <p:nvPr/>
            </p:nvSpPr>
            <p:spPr bwMode="auto">
              <a:xfrm flipH="1" flipV="1">
                <a:off x="2267" y="662"/>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1" name="Line 637">
                <a:extLst>
                  <a:ext uri="{FF2B5EF4-FFF2-40B4-BE49-F238E27FC236}">
                    <a16:creationId xmlns:a16="http://schemas.microsoft.com/office/drawing/2014/main" id="{98FDEECB-806B-AD89-3F1B-B61F734960A9}"/>
                  </a:ext>
                </a:extLst>
              </p:cNvPr>
              <p:cNvSpPr>
                <a:spLocks noChangeShapeType="1"/>
              </p:cNvSpPr>
              <p:nvPr/>
            </p:nvSpPr>
            <p:spPr bwMode="auto">
              <a:xfrm flipH="1" flipV="1">
                <a:off x="2237" y="653"/>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2" name="Line 638">
                <a:extLst>
                  <a:ext uri="{FF2B5EF4-FFF2-40B4-BE49-F238E27FC236}">
                    <a16:creationId xmlns:a16="http://schemas.microsoft.com/office/drawing/2014/main" id="{10A1B559-664B-96F2-AA03-941C56FFD08B}"/>
                  </a:ext>
                </a:extLst>
              </p:cNvPr>
              <p:cNvSpPr>
                <a:spLocks noChangeShapeType="1"/>
              </p:cNvSpPr>
              <p:nvPr/>
            </p:nvSpPr>
            <p:spPr bwMode="auto">
              <a:xfrm flipH="1" flipV="1">
                <a:off x="2206" y="645"/>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3" name="Line 639">
                <a:extLst>
                  <a:ext uri="{FF2B5EF4-FFF2-40B4-BE49-F238E27FC236}">
                    <a16:creationId xmlns:a16="http://schemas.microsoft.com/office/drawing/2014/main" id="{B1F3B07E-8625-FC1B-4FFF-8F3063F14DB1}"/>
                  </a:ext>
                </a:extLst>
              </p:cNvPr>
              <p:cNvSpPr>
                <a:spLocks noChangeShapeType="1"/>
              </p:cNvSpPr>
              <p:nvPr/>
            </p:nvSpPr>
            <p:spPr bwMode="auto">
              <a:xfrm flipH="1" flipV="1">
                <a:off x="2176" y="638"/>
                <a:ext cx="30"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4" name="Line 640">
                <a:extLst>
                  <a:ext uri="{FF2B5EF4-FFF2-40B4-BE49-F238E27FC236}">
                    <a16:creationId xmlns:a16="http://schemas.microsoft.com/office/drawing/2014/main" id="{644FCD95-A2B1-CB96-86A7-28E823FE1A82}"/>
                  </a:ext>
                </a:extLst>
              </p:cNvPr>
              <p:cNvSpPr>
                <a:spLocks noChangeShapeType="1"/>
              </p:cNvSpPr>
              <p:nvPr/>
            </p:nvSpPr>
            <p:spPr bwMode="auto">
              <a:xfrm flipH="1" flipV="1">
                <a:off x="2145" y="632"/>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5" name="Line 641">
                <a:extLst>
                  <a:ext uri="{FF2B5EF4-FFF2-40B4-BE49-F238E27FC236}">
                    <a16:creationId xmlns:a16="http://schemas.microsoft.com/office/drawing/2014/main" id="{94895A02-90BD-6C23-E20A-6D19F0CE7014}"/>
                  </a:ext>
                </a:extLst>
              </p:cNvPr>
              <p:cNvSpPr>
                <a:spLocks noChangeShapeType="1"/>
              </p:cNvSpPr>
              <p:nvPr/>
            </p:nvSpPr>
            <p:spPr bwMode="auto">
              <a:xfrm flipH="1" flipV="1">
                <a:off x="2114" y="627"/>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6" name="Line 642">
                <a:extLst>
                  <a:ext uri="{FF2B5EF4-FFF2-40B4-BE49-F238E27FC236}">
                    <a16:creationId xmlns:a16="http://schemas.microsoft.com/office/drawing/2014/main" id="{F13C0073-F9C7-5880-D5C5-4115F771C9C8}"/>
                  </a:ext>
                </a:extLst>
              </p:cNvPr>
              <p:cNvSpPr>
                <a:spLocks noChangeShapeType="1"/>
              </p:cNvSpPr>
              <p:nvPr/>
            </p:nvSpPr>
            <p:spPr bwMode="auto">
              <a:xfrm flipH="1" flipV="1">
                <a:off x="2082" y="623"/>
                <a:ext cx="32"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7" name="Line 643">
                <a:extLst>
                  <a:ext uri="{FF2B5EF4-FFF2-40B4-BE49-F238E27FC236}">
                    <a16:creationId xmlns:a16="http://schemas.microsoft.com/office/drawing/2014/main" id="{6AD20775-2116-6A30-6E88-A2CE42C4FD89}"/>
                  </a:ext>
                </a:extLst>
              </p:cNvPr>
              <p:cNvSpPr>
                <a:spLocks noChangeShapeType="1"/>
              </p:cNvSpPr>
              <p:nvPr/>
            </p:nvSpPr>
            <p:spPr bwMode="auto">
              <a:xfrm flipH="1" flipV="1">
                <a:off x="2051" y="620"/>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8" name="Line 644">
                <a:extLst>
                  <a:ext uri="{FF2B5EF4-FFF2-40B4-BE49-F238E27FC236}">
                    <a16:creationId xmlns:a16="http://schemas.microsoft.com/office/drawing/2014/main" id="{8F18E19F-D3DD-17B3-D5BD-3402D0A4B1A3}"/>
                  </a:ext>
                </a:extLst>
              </p:cNvPr>
              <p:cNvSpPr>
                <a:spLocks noChangeShapeType="1"/>
              </p:cNvSpPr>
              <p:nvPr/>
            </p:nvSpPr>
            <p:spPr bwMode="auto">
              <a:xfrm flipH="1" flipV="1">
                <a:off x="2020" y="619"/>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09" name="Line 645">
                <a:extLst>
                  <a:ext uri="{FF2B5EF4-FFF2-40B4-BE49-F238E27FC236}">
                    <a16:creationId xmlns:a16="http://schemas.microsoft.com/office/drawing/2014/main" id="{C1E15D6E-CA8B-3E93-5F1A-9DE3F35A061A}"/>
                  </a:ext>
                </a:extLst>
              </p:cNvPr>
              <p:cNvSpPr>
                <a:spLocks noChangeShapeType="1"/>
              </p:cNvSpPr>
              <p:nvPr/>
            </p:nvSpPr>
            <p:spPr bwMode="auto">
              <a:xfrm flipH="1" flipV="1">
                <a:off x="1988" y="618"/>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0" name="Line 646">
                <a:extLst>
                  <a:ext uri="{FF2B5EF4-FFF2-40B4-BE49-F238E27FC236}">
                    <a16:creationId xmlns:a16="http://schemas.microsoft.com/office/drawing/2014/main" id="{C419C179-3775-32E5-9E39-22BEC5307815}"/>
                  </a:ext>
                </a:extLst>
              </p:cNvPr>
              <p:cNvSpPr>
                <a:spLocks noChangeShapeType="1"/>
              </p:cNvSpPr>
              <p:nvPr/>
            </p:nvSpPr>
            <p:spPr bwMode="auto">
              <a:xfrm flipH="1">
                <a:off x="1957" y="618"/>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1" name="Line 647">
                <a:extLst>
                  <a:ext uri="{FF2B5EF4-FFF2-40B4-BE49-F238E27FC236}">
                    <a16:creationId xmlns:a16="http://schemas.microsoft.com/office/drawing/2014/main" id="{3B37D5CA-38A0-9CAF-BE9A-A848AFF97EA7}"/>
                  </a:ext>
                </a:extLst>
              </p:cNvPr>
              <p:cNvSpPr>
                <a:spLocks noChangeShapeType="1"/>
              </p:cNvSpPr>
              <p:nvPr/>
            </p:nvSpPr>
            <p:spPr bwMode="auto">
              <a:xfrm flipH="1">
                <a:off x="1925" y="619"/>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2" name="Line 648">
                <a:extLst>
                  <a:ext uri="{FF2B5EF4-FFF2-40B4-BE49-F238E27FC236}">
                    <a16:creationId xmlns:a16="http://schemas.microsoft.com/office/drawing/2014/main" id="{C71C9968-C102-FAC2-38D6-ABBF19F6395D}"/>
                  </a:ext>
                </a:extLst>
              </p:cNvPr>
              <p:cNvSpPr>
                <a:spLocks noChangeShapeType="1"/>
              </p:cNvSpPr>
              <p:nvPr/>
            </p:nvSpPr>
            <p:spPr bwMode="auto">
              <a:xfrm flipH="1">
                <a:off x="1894" y="620"/>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3" name="Line 649">
                <a:extLst>
                  <a:ext uri="{FF2B5EF4-FFF2-40B4-BE49-F238E27FC236}">
                    <a16:creationId xmlns:a16="http://schemas.microsoft.com/office/drawing/2014/main" id="{F0EC62E5-CDF1-7EBF-F532-D3DE86732050}"/>
                  </a:ext>
                </a:extLst>
              </p:cNvPr>
              <p:cNvSpPr>
                <a:spLocks noChangeShapeType="1"/>
              </p:cNvSpPr>
              <p:nvPr/>
            </p:nvSpPr>
            <p:spPr bwMode="auto">
              <a:xfrm flipH="1">
                <a:off x="1863" y="623"/>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4" name="Line 650">
                <a:extLst>
                  <a:ext uri="{FF2B5EF4-FFF2-40B4-BE49-F238E27FC236}">
                    <a16:creationId xmlns:a16="http://schemas.microsoft.com/office/drawing/2014/main" id="{92C7204A-0BCD-29E9-864D-5DFBFE5CF05A}"/>
                  </a:ext>
                </a:extLst>
              </p:cNvPr>
              <p:cNvSpPr>
                <a:spLocks noChangeShapeType="1"/>
              </p:cNvSpPr>
              <p:nvPr/>
            </p:nvSpPr>
            <p:spPr bwMode="auto">
              <a:xfrm flipH="1">
                <a:off x="1832" y="627"/>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5" name="Line 651">
                <a:extLst>
                  <a:ext uri="{FF2B5EF4-FFF2-40B4-BE49-F238E27FC236}">
                    <a16:creationId xmlns:a16="http://schemas.microsoft.com/office/drawing/2014/main" id="{EA1A7016-5111-B9DA-CFD4-95F94661142D}"/>
                  </a:ext>
                </a:extLst>
              </p:cNvPr>
              <p:cNvSpPr>
                <a:spLocks noChangeShapeType="1"/>
              </p:cNvSpPr>
              <p:nvPr/>
            </p:nvSpPr>
            <p:spPr bwMode="auto">
              <a:xfrm flipH="1">
                <a:off x="1801" y="632"/>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6" name="Line 652">
                <a:extLst>
                  <a:ext uri="{FF2B5EF4-FFF2-40B4-BE49-F238E27FC236}">
                    <a16:creationId xmlns:a16="http://schemas.microsoft.com/office/drawing/2014/main" id="{11DC8266-EE11-57C6-D1CF-1A5393DC48E0}"/>
                  </a:ext>
                </a:extLst>
              </p:cNvPr>
              <p:cNvSpPr>
                <a:spLocks noChangeShapeType="1"/>
              </p:cNvSpPr>
              <p:nvPr/>
            </p:nvSpPr>
            <p:spPr bwMode="auto">
              <a:xfrm flipH="1">
                <a:off x="1770" y="638"/>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7" name="Line 653">
                <a:extLst>
                  <a:ext uri="{FF2B5EF4-FFF2-40B4-BE49-F238E27FC236}">
                    <a16:creationId xmlns:a16="http://schemas.microsoft.com/office/drawing/2014/main" id="{EB2436D1-EB66-5CB3-623F-5AB35F774D8F}"/>
                  </a:ext>
                </a:extLst>
              </p:cNvPr>
              <p:cNvSpPr>
                <a:spLocks noChangeShapeType="1"/>
              </p:cNvSpPr>
              <p:nvPr/>
            </p:nvSpPr>
            <p:spPr bwMode="auto">
              <a:xfrm flipH="1">
                <a:off x="1740" y="645"/>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8" name="Line 654">
                <a:extLst>
                  <a:ext uri="{FF2B5EF4-FFF2-40B4-BE49-F238E27FC236}">
                    <a16:creationId xmlns:a16="http://schemas.microsoft.com/office/drawing/2014/main" id="{4C62C4E3-9F11-463A-61A2-64AB992D5BED}"/>
                  </a:ext>
                </a:extLst>
              </p:cNvPr>
              <p:cNvSpPr>
                <a:spLocks noChangeShapeType="1"/>
              </p:cNvSpPr>
              <p:nvPr/>
            </p:nvSpPr>
            <p:spPr bwMode="auto">
              <a:xfrm flipH="1">
                <a:off x="1710" y="653"/>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19" name="Line 655">
                <a:extLst>
                  <a:ext uri="{FF2B5EF4-FFF2-40B4-BE49-F238E27FC236}">
                    <a16:creationId xmlns:a16="http://schemas.microsoft.com/office/drawing/2014/main" id="{6EEB555A-0648-DB0E-456F-F9523C55E37A}"/>
                  </a:ext>
                </a:extLst>
              </p:cNvPr>
              <p:cNvSpPr>
                <a:spLocks noChangeShapeType="1"/>
              </p:cNvSpPr>
              <p:nvPr/>
            </p:nvSpPr>
            <p:spPr bwMode="auto">
              <a:xfrm flipH="1">
                <a:off x="1680" y="662"/>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0" name="Line 656">
                <a:extLst>
                  <a:ext uri="{FF2B5EF4-FFF2-40B4-BE49-F238E27FC236}">
                    <a16:creationId xmlns:a16="http://schemas.microsoft.com/office/drawing/2014/main" id="{80BA181B-A304-8A00-41E6-6E2DBA8734D9}"/>
                  </a:ext>
                </a:extLst>
              </p:cNvPr>
              <p:cNvSpPr>
                <a:spLocks noChangeShapeType="1"/>
              </p:cNvSpPr>
              <p:nvPr/>
            </p:nvSpPr>
            <p:spPr bwMode="auto">
              <a:xfrm flipH="1">
                <a:off x="1650" y="672"/>
                <a:ext cx="30"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1" name="Line 657">
                <a:extLst>
                  <a:ext uri="{FF2B5EF4-FFF2-40B4-BE49-F238E27FC236}">
                    <a16:creationId xmlns:a16="http://schemas.microsoft.com/office/drawing/2014/main" id="{6676EF01-D86E-56A8-CEEA-410ED64F4BC9}"/>
                  </a:ext>
                </a:extLst>
              </p:cNvPr>
              <p:cNvSpPr>
                <a:spLocks noChangeShapeType="1"/>
              </p:cNvSpPr>
              <p:nvPr/>
            </p:nvSpPr>
            <p:spPr bwMode="auto">
              <a:xfrm flipH="1">
                <a:off x="1621" y="684"/>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2" name="Line 658">
                <a:extLst>
                  <a:ext uri="{FF2B5EF4-FFF2-40B4-BE49-F238E27FC236}">
                    <a16:creationId xmlns:a16="http://schemas.microsoft.com/office/drawing/2014/main" id="{763946A5-A4E7-9B10-8EB1-BAF6D49B8B4E}"/>
                  </a:ext>
                </a:extLst>
              </p:cNvPr>
              <p:cNvSpPr>
                <a:spLocks noChangeShapeType="1"/>
              </p:cNvSpPr>
              <p:nvPr/>
            </p:nvSpPr>
            <p:spPr bwMode="auto">
              <a:xfrm flipH="1">
                <a:off x="1593" y="696"/>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3" name="Line 659">
                <a:extLst>
                  <a:ext uri="{FF2B5EF4-FFF2-40B4-BE49-F238E27FC236}">
                    <a16:creationId xmlns:a16="http://schemas.microsoft.com/office/drawing/2014/main" id="{22E4A119-10C2-3E1C-5C2A-735A934BDBA5}"/>
                  </a:ext>
                </a:extLst>
              </p:cNvPr>
              <p:cNvSpPr>
                <a:spLocks noChangeShapeType="1"/>
              </p:cNvSpPr>
              <p:nvPr/>
            </p:nvSpPr>
            <p:spPr bwMode="auto">
              <a:xfrm flipH="1">
                <a:off x="1565" y="709"/>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4" name="Line 660">
                <a:extLst>
                  <a:ext uri="{FF2B5EF4-FFF2-40B4-BE49-F238E27FC236}">
                    <a16:creationId xmlns:a16="http://schemas.microsoft.com/office/drawing/2014/main" id="{23D0E05A-53CD-B9BA-B67E-B96C482CFEE1}"/>
                  </a:ext>
                </a:extLst>
              </p:cNvPr>
              <p:cNvSpPr>
                <a:spLocks noChangeShapeType="1"/>
              </p:cNvSpPr>
              <p:nvPr/>
            </p:nvSpPr>
            <p:spPr bwMode="auto">
              <a:xfrm flipH="1">
                <a:off x="1537" y="724"/>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5" name="Line 661">
                <a:extLst>
                  <a:ext uri="{FF2B5EF4-FFF2-40B4-BE49-F238E27FC236}">
                    <a16:creationId xmlns:a16="http://schemas.microsoft.com/office/drawing/2014/main" id="{A365A1F4-B26B-58CB-06F4-775B44F8CFE9}"/>
                  </a:ext>
                </a:extLst>
              </p:cNvPr>
              <p:cNvSpPr>
                <a:spLocks noChangeShapeType="1"/>
              </p:cNvSpPr>
              <p:nvPr/>
            </p:nvSpPr>
            <p:spPr bwMode="auto">
              <a:xfrm flipH="1">
                <a:off x="1511" y="739"/>
                <a:ext cx="26"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6" name="Line 662">
                <a:extLst>
                  <a:ext uri="{FF2B5EF4-FFF2-40B4-BE49-F238E27FC236}">
                    <a16:creationId xmlns:a16="http://schemas.microsoft.com/office/drawing/2014/main" id="{A4E895AE-01C0-D777-2CFC-D2AE76A4C135}"/>
                  </a:ext>
                </a:extLst>
              </p:cNvPr>
              <p:cNvSpPr>
                <a:spLocks noChangeShapeType="1"/>
              </p:cNvSpPr>
              <p:nvPr/>
            </p:nvSpPr>
            <p:spPr bwMode="auto">
              <a:xfrm flipH="1">
                <a:off x="1484" y="755"/>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7" name="Line 663">
                <a:extLst>
                  <a:ext uri="{FF2B5EF4-FFF2-40B4-BE49-F238E27FC236}">
                    <a16:creationId xmlns:a16="http://schemas.microsoft.com/office/drawing/2014/main" id="{C3DC933C-11BD-51ED-D116-22BC83A8D287}"/>
                  </a:ext>
                </a:extLst>
              </p:cNvPr>
              <p:cNvSpPr>
                <a:spLocks noChangeShapeType="1"/>
              </p:cNvSpPr>
              <p:nvPr/>
            </p:nvSpPr>
            <p:spPr bwMode="auto">
              <a:xfrm flipH="1">
                <a:off x="1458" y="772"/>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8" name="Line 664">
                <a:extLst>
                  <a:ext uri="{FF2B5EF4-FFF2-40B4-BE49-F238E27FC236}">
                    <a16:creationId xmlns:a16="http://schemas.microsoft.com/office/drawing/2014/main" id="{0DF26469-268C-E65D-35C1-556BD774D313}"/>
                  </a:ext>
                </a:extLst>
              </p:cNvPr>
              <p:cNvSpPr>
                <a:spLocks noChangeShapeType="1"/>
              </p:cNvSpPr>
              <p:nvPr/>
            </p:nvSpPr>
            <p:spPr bwMode="auto">
              <a:xfrm flipH="1">
                <a:off x="1433" y="790"/>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29" name="Line 665">
                <a:extLst>
                  <a:ext uri="{FF2B5EF4-FFF2-40B4-BE49-F238E27FC236}">
                    <a16:creationId xmlns:a16="http://schemas.microsoft.com/office/drawing/2014/main" id="{320C448E-4DDC-366B-977C-317B3B84E401}"/>
                  </a:ext>
                </a:extLst>
              </p:cNvPr>
              <p:cNvSpPr>
                <a:spLocks noChangeShapeType="1"/>
              </p:cNvSpPr>
              <p:nvPr/>
            </p:nvSpPr>
            <p:spPr bwMode="auto">
              <a:xfrm flipH="1">
                <a:off x="1409" y="809"/>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0" name="Line 666">
                <a:extLst>
                  <a:ext uri="{FF2B5EF4-FFF2-40B4-BE49-F238E27FC236}">
                    <a16:creationId xmlns:a16="http://schemas.microsoft.com/office/drawing/2014/main" id="{78539A36-22F0-826F-B47E-3DDBE030ABE8}"/>
                  </a:ext>
                </a:extLst>
              </p:cNvPr>
              <p:cNvSpPr>
                <a:spLocks noChangeShapeType="1"/>
              </p:cNvSpPr>
              <p:nvPr/>
            </p:nvSpPr>
            <p:spPr bwMode="auto">
              <a:xfrm flipH="1">
                <a:off x="1385" y="829"/>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1" name="Line 667">
                <a:extLst>
                  <a:ext uri="{FF2B5EF4-FFF2-40B4-BE49-F238E27FC236}">
                    <a16:creationId xmlns:a16="http://schemas.microsoft.com/office/drawing/2014/main" id="{93F96801-E583-E4E7-BF46-E40CA19BC4C1}"/>
                  </a:ext>
                </a:extLst>
              </p:cNvPr>
              <p:cNvSpPr>
                <a:spLocks noChangeShapeType="1"/>
              </p:cNvSpPr>
              <p:nvPr/>
            </p:nvSpPr>
            <p:spPr bwMode="auto">
              <a:xfrm flipH="1">
                <a:off x="1362" y="850"/>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2" name="Line 668">
                <a:extLst>
                  <a:ext uri="{FF2B5EF4-FFF2-40B4-BE49-F238E27FC236}">
                    <a16:creationId xmlns:a16="http://schemas.microsoft.com/office/drawing/2014/main" id="{72D77165-28A3-DF5B-23F2-01A511F58885}"/>
                  </a:ext>
                </a:extLst>
              </p:cNvPr>
              <p:cNvSpPr>
                <a:spLocks noChangeShapeType="1"/>
              </p:cNvSpPr>
              <p:nvPr/>
            </p:nvSpPr>
            <p:spPr bwMode="auto">
              <a:xfrm flipH="1">
                <a:off x="1340" y="871"/>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3" name="Line 669">
                <a:extLst>
                  <a:ext uri="{FF2B5EF4-FFF2-40B4-BE49-F238E27FC236}">
                    <a16:creationId xmlns:a16="http://schemas.microsoft.com/office/drawing/2014/main" id="{6671DE7C-29D3-697A-4AA4-14E33CF7E94C}"/>
                  </a:ext>
                </a:extLst>
              </p:cNvPr>
              <p:cNvSpPr>
                <a:spLocks noChangeShapeType="1"/>
              </p:cNvSpPr>
              <p:nvPr/>
            </p:nvSpPr>
            <p:spPr bwMode="auto">
              <a:xfrm flipH="1">
                <a:off x="1318" y="893"/>
                <a:ext cx="22"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4" name="Line 670">
                <a:extLst>
                  <a:ext uri="{FF2B5EF4-FFF2-40B4-BE49-F238E27FC236}">
                    <a16:creationId xmlns:a16="http://schemas.microsoft.com/office/drawing/2014/main" id="{338A4D34-7F96-8ED2-08C4-53E5626F0867}"/>
                  </a:ext>
                </a:extLst>
              </p:cNvPr>
              <p:cNvSpPr>
                <a:spLocks noChangeShapeType="1"/>
              </p:cNvSpPr>
              <p:nvPr/>
            </p:nvSpPr>
            <p:spPr bwMode="auto">
              <a:xfrm flipH="1">
                <a:off x="1298" y="917"/>
                <a:ext cx="20"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5" name="Line 671">
                <a:extLst>
                  <a:ext uri="{FF2B5EF4-FFF2-40B4-BE49-F238E27FC236}">
                    <a16:creationId xmlns:a16="http://schemas.microsoft.com/office/drawing/2014/main" id="{C17CE927-314D-58DF-7C52-2C4454E552EA}"/>
                  </a:ext>
                </a:extLst>
              </p:cNvPr>
              <p:cNvSpPr>
                <a:spLocks noChangeShapeType="1"/>
              </p:cNvSpPr>
              <p:nvPr/>
            </p:nvSpPr>
            <p:spPr bwMode="auto">
              <a:xfrm flipH="1">
                <a:off x="1278" y="940"/>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6" name="Line 672">
                <a:extLst>
                  <a:ext uri="{FF2B5EF4-FFF2-40B4-BE49-F238E27FC236}">
                    <a16:creationId xmlns:a16="http://schemas.microsoft.com/office/drawing/2014/main" id="{805B4944-77A7-2CF0-88BF-ECAD782FFBE4}"/>
                  </a:ext>
                </a:extLst>
              </p:cNvPr>
              <p:cNvSpPr>
                <a:spLocks noChangeShapeType="1"/>
              </p:cNvSpPr>
              <p:nvPr/>
            </p:nvSpPr>
            <p:spPr bwMode="auto">
              <a:xfrm flipH="1">
                <a:off x="1259" y="965"/>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7" name="Line 673">
                <a:extLst>
                  <a:ext uri="{FF2B5EF4-FFF2-40B4-BE49-F238E27FC236}">
                    <a16:creationId xmlns:a16="http://schemas.microsoft.com/office/drawing/2014/main" id="{436F571B-0CEF-ECD9-4AB2-277C29A191FC}"/>
                  </a:ext>
                </a:extLst>
              </p:cNvPr>
              <p:cNvSpPr>
                <a:spLocks noChangeShapeType="1"/>
              </p:cNvSpPr>
              <p:nvPr/>
            </p:nvSpPr>
            <p:spPr bwMode="auto">
              <a:xfrm flipH="1">
                <a:off x="1241" y="990"/>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8" name="Line 674">
                <a:extLst>
                  <a:ext uri="{FF2B5EF4-FFF2-40B4-BE49-F238E27FC236}">
                    <a16:creationId xmlns:a16="http://schemas.microsoft.com/office/drawing/2014/main" id="{9B08509A-470A-DAAB-5EB5-9453E12B3D89}"/>
                  </a:ext>
                </a:extLst>
              </p:cNvPr>
              <p:cNvSpPr>
                <a:spLocks noChangeShapeType="1"/>
              </p:cNvSpPr>
              <p:nvPr/>
            </p:nvSpPr>
            <p:spPr bwMode="auto">
              <a:xfrm flipH="1">
                <a:off x="1224" y="1016"/>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39" name="Line 675">
                <a:extLst>
                  <a:ext uri="{FF2B5EF4-FFF2-40B4-BE49-F238E27FC236}">
                    <a16:creationId xmlns:a16="http://schemas.microsoft.com/office/drawing/2014/main" id="{A90CF462-3D8C-7221-FB98-74C3C07409F9}"/>
                  </a:ext>
                </a:extLst>
              </p:cNvPr>
              <p:cNvSpPr>
                <a:spLocks noChangeShapeType="1"/>
              </p:cNvSpPr>
              <p:nvPr/>
            </p:nvSpPr>
            <p:spPr bwMode="auto">
              <a:xfrm flipH="1">
                <a:off x="1207" y="1042"/>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0" name="Line 676">
                <a:extLst>
                  <a:ext uri="{FF2B5EF4-FFF2-40B4-BE49-F238E27FC236}">
                    <a16:creationId xmlns:a16="http://schemas.microsoft.com/office/drawing/2014/main" id="{2139280A-01AA-9368-50D2-A4ACC89AC48E}"/>
                  </a:ext>
                </a:extLst>
              </p:cNvPr>
              <p:cNvSpPr>
                <a:spLocks noChangeShapeType="1"/>
              </p:cNvSpPr>
              <p:nvPr/>
            </p:nvSpPr>
            <p:spPr bwMode="auto">
              <a:xfrm flipH="1">
                <a:off x="1192" y="1069"/>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1" name="Line 677">
                <a:extLst>
                  <a:ext uri="{FF2B5EF4-FFF2-40B4-BE49-F238E27FC236}">
                    <a16:creationId xmlns:a16="http://schemas.microsoft.com/office/drawing/2014/main" id="{811497A4-3D7D-4B05-F294-AF8B9C4DA339}"/>
                  </a:ext>
                </a:extLst>
              </p:cNvPr>
              <p:cNvSpPr>
                <a:spLocks noChangeShapeType="1"/>
              </p:cNvSpPr>
              <p:nvPr/>
            </p:nvSpPr>
            <p:spPr bwMode="auto">
              <a:xfrm flipH="1">
                <a:off x="1178" y="1097"/>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2" name="Line 678">
                <a:extLst>
                  <a:ext uri="{FF2B5EF4-FFF2-40B4-BE49-F238E27FC236}">
                    <a16:creationId xmlns:a16="http://schemas.microsoft.com/office/drawing/2014/main" id="{C0286054-5BAF-3120-2D71-B66CD140260D}"/>
                  </a:ext>
                </a:extLst>
              </p:cNvPr>
              <p:cNvSpPr>
                <a:spLocks noChangeShapeType="1"/>
              </p:cNvSpPr>
              <p:nvPr/>
            </p:nvSpPr>
            <p:spPr bwMode="auto">
              <a:xfrm flipH="1">
                <a:off x="1165" y="1125"/>
                <a:ext cx="13"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3" name="Line 679">
                <a:extLst>
                  <a:ext uri="{FF2B5EF4-FFF2-40B4-BE49-F238E27FC236}">
                    <a16:creationId xmlns:a16="http://schemas.microsoft.com/office/drawing/2014/main" id="{98FFFB90-9B85-895C-F6D6-A5F3C1A92718}"/>
                  </a:ext>
                </a:extLst>
              </p:cNvPr>
              <p:cNvSpPr>
                <a:spLocks noChangeShapeType="1"/>
              </p:cNvSpPr>
              <p:nvPr/>
            </p:nvSpPr>
            <p:spPr bwMode="auto">
              <a:xfrm flipH="1">
                <a:off x="1152" y="1153"/>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4" name="Line 680">
                <a:extLst>
                  <a:ext uri="{FF2B5EF4-FFF2-40B4-BE49-F238E27FC236}">
                    <a16:creationId xmlns:a16="http://schemas.microsoft.com/office/drawing/2014/main" id="{D5A2DBE0-DE81-D73F-829C-463DE178C359}"/>
                  </a:ext>
                </a:extLst>
              </p:cNvPr>
              <p:cNvSpPr>
                <a:spLocks noChangeShapeType="1"/>
              </p:cNvSpPr>
              <p:nvPr/>
            </p:nvSpPr>
            <p:spPr bwMode="auto">
              <a:xfrm flipH="1">
                <a:off x="1141" y="1182"/>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5" name="Line 681">
                <a:extLst>
                  <a:ext uri="{FF2B5EF4-FFF2-40B4-BE49-F238E27FC236}">
                    <a16:creationId xmlns:a16="http://schemas.microsoft.com/office/drawing/2014/main" id="{8ADC2C93-1966-EE12-225A-A4CE9BE6BF72}"/>
                  </a:ext>
                </a:extLst>
              </p:cNvPr>
              <p:cNvSpPr>
                <a:spLocks noChangeShapeType="1"/>
              </p:cNvSpPr>
              <p:nvPr/>
            </p:nvSpPr>
            <p:spPr bwMode="auto">
              <a:xfrm flipH="1">
                <a:off x="1131" y="1212"/>
                <a:ext cx="10"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6" name="Line 682">
                <a:extLst>
                  <a:ext uri="{FF2B5EF4-FFF2-40B4-BE49-F238E27FC236}">
                    <a16:creationId xmlns:a16="http://schemas.microsoft.com/office/drawing/2014/main" id="{7681D620-22E2-3917-4BF0-5B0A25BF42B1}"/>
                  </a:ext>
                </a:extLst>
              </p:cNvPr>
              <p:cNvSpPr>
                <a:spLocks noChangeShapeType="1"/>
              </p:cNvSpPr>
              <p:nvPr/>
            </p:nvSpPr>
            <p:spPr bwMode="auto">
              <a:xfrm flipH="1">
                <a:off x="1121" y="1241"/>
                <a:ext cx="10"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7" name="Line 683">
                <a:extLst>
                  <a:ext uri="{FF2B5EF4-FFF2-40B4-BE49-F238E27FC236}">
                    <a16:creationId xmlns:a16="http://schemas.microsoft.com/office/drawing/2014/main" id="{6A40DC17-9284-605F-C5AD-E3AAB0150D20}"/>
                  </a:ext>
                </a:extLst>
              </p:cNvPr>
              <p:cNvSpPr>
                <a:spLocks noChangeShapeType="1"/>
              </p:cNvSpPr>
              <p:nvPr/>
            </p:nvSpPr>
            <p:spPr bwMode="auto">
              <a:xfrm flipH="1">
                <a:off x="1113" y="1272"/>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8" name="Line 684">
                <a:extLst>
                  <a:ext uri="{FF2B5EF4-FFF2-40B4-BE49-F238E27FC236}">
                    <a16:creationId xmlns:a16="http://schemas.microsoft.com/office/drawing/2014/main" id="{C553398D-1548-630C-BBEC-38FA99FF6B5E}"/>
                  </a:ext>
                </a:extLst>
              </p:cNvPr>
              <p:cNvSpPr>
                <a:spLocks noChangeShapeType="1"/>
              </p:cNvSpPr>
              <p:nvPr/>
            </p:nvSpPr>
            <p:spPr bwMode="auto">
              <a:xfrm flipH="1">
                <a:off x="1106" y="1302"/>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49" name="Line 685">
                <a:extLst>
                  <a:ext uri="{FF2B5EF4-FFF2-40B4-BE49-F238E27FC236}">
                    <a16:creationId xmlns:a16="http://schemas.microsoft.com/office/drawing/2014/main" id="{C97697FF-1042-0268-E8E4-3C34E379DD01}"/>
                  </a:ext>
                </a:extLst>
              </p:cNvPr>
              <p:cNvSpPr>
                <a:spLocks noChangeShapeType="1"/>
              </p:cNvSpPr>
              <p:nvPr/>
            </p:nvSpPr>
            <p:spPr bwMode="auto">
              <a:xfrm flipH="1">
                <a:off x="1100" y="1332"/>
                <a:ext cx="6"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0" name="Line 686">
                <a:extLst>
                  <a:ext uri="{FF2B5EF4-FFF2-40B4-BE49-F238E27FC236}">
                    <a16:creationId xmlns:a16="http://schemas.microsoft.com/office/drawing/2014/main" id="{0CE66FBD-AE80-9C67-CBC6-D097EC6DC199}"/>
                  </a:ext>
                </a:extLst>
              </p:cNvPr>
              <p:cNvSpPr>
                <a:spLocks noChangeShapeType="1"/>
              </p:cNvSpPr>
              <p:nvPr/>
            </p:nvSpPr>
            <p:spPr bwMode="auto">
              <a:xfrm flipH="1">
                <a:off x="1095" y="1364"/>
                <a:ext cx="5"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1" name="Line 687">
                <a:extLst>
                  <a:ext uri="{FF2B5EF4-FFF2-40B4-BE49-F238E27FC236}">
                    <a16:creationId xmlns:a16="http://schemas.microsoft.com/office/drawing/2014/main" id="{742FFB96-14DF-ECCD-CF0E-74C5969F5B9B}"/>
                  </a:ext>
                </a:extLst>
              </p:cNvPr>
              <p:cNvSpPr>
                <a:spLocks noChangeShapeType="1"/>
              </p:cNvSpPr>
              <p:nvPr/>
            </p:nvSpPr>
            <p:spPr bwMode="auto">
              <a:xfrm flipH="1">
                <a:off x="1092" y="1394"/>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2" name="Line 688">
                <a:extLst>
                  <a:ext uri="{FF2B5EF4-FFF2-40B4-BE49-F238E27FC236}">
                    <a16:creationId xmlns:a16="http://schemas.microsoft.com/office/drawing/2014/main" id="{B804B72E-3E78-CE0E-0ED6-CE182F6E7C83}"/>
                  </a:ext>
                </a:extLst>
              </p:cNvPr>
              <p:cNvSpPr>
                <a:spLocks noChangeShapeType="1"/>
              </p:cNvSpPr>
              <p:nvPr/>
            </p:nvSpPr>
            <p:spPr bwMode="auto">
              <a:xfrm flipH="1">
                <a:off x="1089" y="1426"/>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3" name="Line 689">
                <a:extLst>
                  <a:ext uri="{FF2B5EF4-FFF2-40B4-BE49-F238E27FC236}">
                    <a16:creationId xmlns:a16="http://schemas.microsoft.com/office/drawing/2014/main" id="{336C75CE-2DF3-CA29-8EE9-A9CE028C6264}"/>
                  </a:ext>
                </a:extLst>
              </p:cNvPr>
              <p:cNvSpPr>
                <a:spLocks noChangeShapeType="1"/>
              </p:cNvSpPr>
              <p:nvPr/>
            </p:nvSpPr>
            <p:spPr bwMode="auto">
              <a:xfrm flipH="1">
                <a:off x="1087" y="1457"/>
                <a:ext cx="2"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4" name="Line 690">
                <a:extLst>
                  <a:ext uri="{FF2B5EF4-FFF2-40B4-BE49-F238E27FC236}">
                    <a16:creationId xmlns:a16="http://schemas.microsoft.com/office/drawing/2014/main" id="{3927DF2A-7AFC-3AFC-2805-D1F0C23C34BE}"/>
                  </a:ext>
                </a:extLst>
              </p:cNvPr>
              <p:cNvSpPr>
                <a:spLocks noChangeShapeType="1"/>
              </p:cNvSpPr>
              <p:nvPr/>
            </p:nvSpPr>
            <p:spPr bwMode="auto">
              <a:xfrm flipH="1">
                <a:off x="1086" y="1489"/>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5" name="Line 691">
                <a:extLst>
                  <a:ext uri="{FF2B5EF4-FFF2-40B4-BE49-F238E27FC236}">
                    <a16:creationId xmlns:a16="http://schemas.microsoft.com/office/drawing/2014/main" id="{2B874D3E-13DC-79BC-293D-66D9C1B257E5}"/>
                  </a:ext>
                </a:extLst>
              </p:cNvPr>
              <p:cNvSpPr>
                <a:spLocks noChangeShapeType="1"/>
              </p:cNvSpPr>
              <p:nvPr/>
            </p:nvSpPr>
            <p:spPr bwMode="auto">
              <a:xfrm>
                <a:off x="1086" y="1520"/>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6" name="Line 692">
                <a:extLst>
                  <a:ext uri="{FF2B5EF4-FFF2-40B4-BE49-F238E27FC236}">
                    <a16:creationId xmlns:a16="http://schemas.microsoft.com/office/drawing/2014/main" id="{C84F0012-3141-F8F1-FACB-A1A2E99739C0}"/>
                  </a:ext>
                </a:extLst>
              </p:cNvPr>
              <p:cNvSpPr>
                <a:spLocks noChangeShapeType="1"/>
              </p:cNvSpPr>
              <p:nvPr/>
            </p:nvSpPr>
            <p:spPr bwMode="auto">
              <a:xfrm>
                <a:off x="1087" y="1552"/>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7" name="Line 693">
                <a:extLst>
                  <a:ext uri="{FF2B5EF4-FFF2-40B4-BE49-F238E27FC236}">
                    <a16:creationId xmlns:a16="http://schemas.microsoft.com/office/drawing/2014/main" id="{75EE1E18-DC82-C859-EC56-F6A1C19FD83B}"/>
                  </a:ext>
                </a:extLst>
              </p:cNvPr>
              <p:cNvSpPr>
                <a:spLocks noChangeShapeType="1"/>
              </p:cNvSpPr>
              <p:nvPr/>
            </p:nvSpPr>
            <p:spPr bwMode="auto">
              <a:xfrm>
                <a:off x="1089" y="1583"/>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8" name="Line 694">
                <a:extLst>
                  <a:ext uri="{FF2B5EF4-FFF2-40B4-BE49-F238E27FC236}">
                    <a16:creationId xmlns:a16="http://schemas.microsoft.com/office/drawing/2014/main" id="{627726DA-31A7-935A-6866-40A35C542F99}"/>
                  </a:ext>
                </a:extLst>
              </p:cNvPr>
              <p:cNvSpPr>
                <a:spLocks noChangeShapeType="1"/>
              </p:cNvSpPr>
              <p:nvPr/>
            </p:nvSpPr>
            <p:spPr bwMode="auto">
              <a:xfrm>
                <a:off x="1092" y="1614"/>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59" name="Line 695">
                <a:extLst>
                  <a:ext uri="{FF2B5EF4-FFF2-40B4-BE49-F238E27FC236}">
                    <a16:creationId xmlns:a16="http://schemas.microsoft.com/office/drawing/2014/main" id="{5DADF2C8-3B8C-2ECC-42B2-32A228170A7F}"/>
                  </a:ext>
                </a:extLst>
              </p:cNvPr>
              <p:cNvSpPr>
                <a:spLocks noChangeShapeType="1"/>
              </p:cNvSpPr>
              <p:nvPr/>
            </p:nvSpPr>
            <p:spPr bwMode="auto">
              <a:xfrm>
                <a:off x="1095" y="1646"/>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0" name="Line 696">
                <a:extLst>
                  <a:ext uri="{FF2B5EF4-FFF2-40B4-BE49-F238E27FC236}">
                    <a16:creationId xmlns:a16="http://schemas.microsoft.com/office/drawing/2014/main" id="{E7542FAA-EC50-27CF-3479-99D31630AFB3}"/>
                  </a:ext>
                </a:extLst>
              </p:cNvPr>
              <p:cNvSpPr>
                <a:spLocks noChangeShapeType="1"/>
              </p:cNvSpPr>
              <p:nvPr/>
            </p:nvSpPr>
            <p:spPr bwMode="auto">
              <a:xfrm>
                <a:off x="1100" y="1677"/>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1" name="Line 697">
                <a:extLst>
                  <a:ext uri="{FF2B5EF4-FFF2-40B4-BE49-F238E27FC236}">
                    <a16:creationId xmlns:a16="http://schemas.microsoft.com/office/drawing/2014/main" id="{899C303E-5904-01B6-DBD0-C65CFAF41C93}"/>
                  </a:ext>
                </a:extLst>
              </p:cNvPr>
              <p:cNvSpPr>
                <a:spLocks noChangeShapeType="1"/>
              </p:cNvSpPr>
              <p:nvPr/>
            </p:nvSpPr>
            <p:spPr bwMode="auto">
              <a:xfrm>
                <a:off x="1106" y="1708"/>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2" name="Line 698">
                <a:extLst>
                  <a:ext uri="{FF2B5EF4-FFF2-40B4-BE49-F238E27FC236}">
                    <a16:creationId xmlns:a16="http://schemas.microsoft.com/office/drawing/2014/main" id="{E9CF7EE0-8741-038F-B22F-D8733DA0CCD7}"/>
                  </a:ext>
                </a:extLst>
              </p:cNvPr>
              <p:cNvSpPr>
                <a:spLocks noChangeShapeType="1"/>
              </p:cNvSpPr>
              <p:nvPr/>
            </p:nvSpPr>
            <p:spPr bwMode="auto">
              <a:xfrm>
                <a:off x="1113" y="1738"/>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3" name="Line 699">
                <a:extLst>
                  <a:ext uri="{FF2B5EF4-FFF2-40B4-BE49-F238E27FC236}">
                    <a16:creationId xmlns:a16="http://schemas.microsoft.com/office/drawing/2014/main" id="{19CF6459-B9A6-5073-D480-2B80776AFE3F}"/>
                  </a:ext>
                </a:extLst>
              </p:cNvPr>
              <p:cNvSpPr>
                <a:spLocks noChangeShapeType="1"/>
              </p:cNvSpPr>
              <p:nvPr/>
            </p:nvSpPr>
            <p:spPr bwMode="auto">
              <a:xfrm>
                <a:off x="1121" y="1769"/>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4" name="Line 700">
                <a:extLst>
                  <a:ext uri="{FF2B5EF4-FFF2-40B4-BE49-F238E27FC236}">
                    <a16:creationId xmlns:a16="http://schemas.microsoft.com/office/drawing/2014/main" id="{8CABAD9A-65EC-9C98-D4CF-8ADCEB562AAB}"/>
                  </a:ext>
                </a:extLst>
              </p:cNvPr>
              <p:cNvSpPr>
                <a:spLocks noChangeShapeType="1"/>
              </p:cNvSpPr>
              <p:nvPr/>
            </p:nvSpPr>
            <p:spPr bwMode="auto">
              <a:xfrm>
                <a:off x="1131" y="1799"/>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5" name="Line 701">
                <a:extLst>
                  <a:ext uri="{FF2B5EF4-FFF2-40B4-BE49-F238E27FC236}">
                    <a16:creationId xmlns:a16="http://schemas.microsoft.com/office/drawing/2014/main" id="{4A8597D5-69DC-87B4-EBB2-8B1BA75E855C}"/>
                  </a:ext>
                </a:extLst>
              </p:cNvPr>
              <p:cNvSpPr>
                <a:spLocks noChangeShapeType="1"/>
              </p:cNvSpPr>
              <p:nvPr/>
            </p:nvSpPr>
            <p:spPr bwMode="auto">
              <a:xfrm>
                <a:off x="1141" y="1829"/>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6" name="Line 702">
                <a:extLst>
                  <a:ext uri="{FF2B5EF4-FFF2-40B4-BE49-F238E27FC236}">
                    <a16:creationId xmlns:a16="http://schemas.microsoft.com/office/drawing/2014/main" id="{16E824A4-BE8F-6AE0-410F-3DEF3EE94FAC}"/>
                  </a:ext>
                </a:extLst>
              </p:cNvPr>
              <p:cNvSpPr>
                <a:spLocks noChangeShapeType="1"/>
              </p:cNvSpPr>
              <p:nvPr/>
            </p:nvSpPr>
            <p:spPr bwMode="auto">
              <a:xfrm>
                <a:off x="1152" y="1858"/>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7" name="Line 703">
                <a:extLst>
                  <a:ext uri="{FF2B5EF4-FFF2-40B4-BE49-F238E27FC236}">
                    <a16:creationId xmlns:a16="http://schemas.microsoft.com/office/drawing/2014/main" id="{342CB759-EF0E-C95A-4F7E-E6B7D0546E53}"/>
                  </a:ext>
                </a:extLst>
              </p:cNvPr>
              <p:cNvSpPr>
                <a:spLocks noChangeShapeType="1"/>
              </p:cNvSpPr>
              <p:nvPr/>
            </p:nvSpPr>
            <p:spPr bwMode="auto">
              <a:xfrm>
                <a:off x="1165" y="1887"/>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8" name="Line 704">
                <a:extLst>
                  <a:ext uri="{FF2B5EF4-FFF2-40B4-BE49-F238E27FC236}">
                    <a16:creationId xmlns:a16="http://schemas.microsoft.com/office/drawing/2014/main" id="{2176D6C0-B139-59DB-E79C-5612E497CE4F}"/>
                  </a:ext>
                </a:extLst>
              </p:cNvPr>
              <p:cNvSpPr>
                <a:spLocks noChangeShapeType="1"/>
              </p:cNvSpPr>
              <p:nvPr/>
            </p:nvSpPr>
            <p:spPr bwMode="auto">
              <a:xfrm>
                <a:off x="1178" y="1916"/>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9" name="Line 705">
                <a:extLst>
                  <a:ext uri="{FF2B5EF4-FFF2-40B4-BE49-F238E27FC236}">
                    <a16:creationId xmlns:a16="http://schemas.microsoft.com/office/drawing/2014/main" id="{0E9CBFC9-D9EB-6614-5478-B56C2338450C}"/>
                  </a:ext>
                </a:extLst>
              </p:cNvPr>
              <p:cNvSpPr>
                <a:spLocks noChangeShapeType="1"/>
              </p:cNvSpPr>
              <p:nvPr/>
            </p:nvSpPr>
            <p:spPr bwMode="auto">
              <a:xfrm>
                <a:off x="1192" y="1944"/>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0" name="Line 706">
                <a:extLst>
                  <a:ext uri="{FF2B5EF4-FFF2-40B4-BE49-F238E27FC236}">
                    <a16:creationId xmlns:a16="http://schemas.microsoft.com/office/drawing/2014/main" id="{E3F4D51F-546A-8DB1-603C-F7159043CAF6}"/>
                  </a:ext>
                </a:extLst>
              </p:cNvPr>
              <p:cNvSpPr>
                <a:spLocks noChangeShapeType="1"/>
              </p:cNvSpPr>
              <p:nvPr/>
            </p:nvSpPr>
            <p:spPr bwMode="auto">
              <a:xfrm>
                <a:off x="1207" y="1971"/>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1" name="Line 707">
                <a:extLst>
                  <a:ext uri="{FF2B5EF4-FFF2-40B4-BE49-F238E27FC236}">
                    <a16:creationId xmlns:a16="http://schemas.microsoft.com/office/drawing/2014/main" id="{D1EB3CE2-C8E1-C54B-FDD5-1ED5E58954FF}"/>
                  </a:ext>
                </a:extLst>
              </p:cNvPr>
              <p:cNvSpPr>
                <a:spLocks noChangeShapeType="1"/>
              </p:cNvSpPr>
              <p:nvPr/>
            </p:nvSpPr>
            <p:spPr bwMode="auto">
              <a:xfrm>
                <a:off x="1224" y="1998"/>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2" name="Line 708">
                <a:extLst>
                  <a:ext uri="{FF2B5EF4-FFF2-40B4-BE49-F238E27FC236}">
                    <a16:creationId xmlns:a16="http://schemas.microsoft.com/office/drawing/2014/main" id="{29EC39CA-819E-37FA-6C36-6A5100C719AD}"/>
                  </a:ext>
                </a:extLst>
              </p:cNvPr>
              <p:cNvSpPr>
                <a:spLocks noChangeShapeType="1"/>
              </p:cNvSpPr>
              <p:nvPr/>
            </p:nvSpPr>
            <p:spPr bwMode="auto">
              <a:xfrm>
                <a:off x="1241" y="2025"/>
                <a:ext cx="18"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3" name="Line 709">
                <a:extLst>
                  <a:ext uri="{FF2B5EF4-FFF2-40B4-BE49-F238E27FC236}">
                    <a16:creationId xmlns:a16="http://schemas.microsoft.com/office/drawing/2014/main" id="{F5B59DA5-97A2-74AD-B9D2-85E56000A87A}"/>
                  </a:ext>
                </a:extLst>
              </p:cNvPr>
              <p:cNvSpPr>
                <a:spLocks noChangeShapeType="1"/>
              </p:cNvSpPr>
              <p:nvPr/>
            </p:nvSpPr>
            <p:spPr bwMode="auto">
              <a:xfrm>
                <a:off x="1259" y="2050"/>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4" name="Line 710">
                <a:extLst>
                  <a:ext uri="{FF2B5EF4-FFF2-40B4-BE49-F238E27FC236}">
                    <a16:creationId xmlns:a16="http://schemas.microsoft.com/office/drawing/2014/main" id="{6056FBD7-5FAD-1FE1-E0C1-0457AA7764FA}"/>
                  </a:ext>
                </a:extLst>
              </p:cNvPr>
              <p:cNvSpPr>
                <a:spLocks noChangeShapeType="1"/>
              </p:cNvSpPr>
              <p:nvPr/>
            </p:nvSpPr>
            <p:spPr bwMode="auto">
              <a:xfrm>
                <a:off x="1278" y="2076"/>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5" name="Line 711">
                <a:extLst>
                  <a:ext uri="{FF2B5EF4-FFF2-40B4-BE49-F238E27FC236}">
                    <a16:creationId xmlns:a16="http://schemas.microsoft.com/office/drawing/2014/main" id="{F45D19CF-7D1A-A053-7088-79AC10466F5F}"/>
                  </a:ext>
                </a:extLst>
              </p:cNvPr>
              <p:cNvSpPr>
                <a:spLocks noChangeShapeType="1"/>
              </p:cNvSpPr>
              <p:nvPr/>
            </p:nvSpPr>
            <p:spPr bwMode="auto">
              <a:xfrm>
                <a:off x="1298" y="2100"/>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6" name="Line 712">
                <a:extLst>
                  <a:ext uri="{FF2B5EF4-FFF2-40B4-BE49-F238E27FC236}">
                    <a16:creationId xmlns:a16="http://schemas.microsoft.com/office/drawing/2014/main" id="{D562E38C-2EFC-970F-A333-61599BAE5368}"/>
                  </a:ext>
                </a:extLst>
              </p:cNvPr>
              <p:cNvSpPr>
                <a:spLocks noChangeShapeType="1"/>
              </p:cNvSpPr>
              <p:nvPr/>
            </p:nvSpPr>
            <p:spPr bwMode="auto">
              <a:xfrm>
                <a:off x="1318" y="2124"/>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7" name="Line 713">
                <a:extLst>
                  <a:ext uri="{FF2B5EF4-FFF2-40B4-BE49-F238E27FC236}">
                    <a16:creationId xmlns:a16="http://schemas.microsoft.com/office/drawing/2014/main" id="{E4145B6C-3D3B-8FC9-9E18-15C860EF8AAB}"/>
                  </a:ext>
                </a:extLst>
              </p:cNvPr>
              <p:cNvSpPr>
                <a:spLocks noChangeShapeType="1"/>
              </p:cNvSpPr>
              <p:nvPr/>
            </p:nvSpPr>
            <p:spPr bwMode="auto">
              <a:xfrm>
                <a:off x="1340" y="2147"/>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8" name="Line 714">
                <a:extLst>
                  <a:ext uri="{FF2B5EF4-FFF2-40B4-BE49-F238E27FC236}">
                    <a16:creationId xmlns:a16="http://schemas.microsoft.com/office/drawing/2014/main" id="{3EB92758-4AA5-2933-0F9C-20BB45311AF9}"/>
                  </a:ext>
                </a:extLst>
              </p:cNvPr>
              <p:cNvSpPr>
                <a:spLocks noChangeShapeType="1"/>
              </p:cNvSpPr>
              <p:nvPr/>
            </p:nvSpPr>
            <p:spPr bwMode="auto">
              <a:xfrm>
                <a:off x="1362" y="2169"/>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79" name="Line 715">
                <a:extLst>
                  <a:ext uri="{FF2B5EF4-FFF2-40B4-BE49-F238E27FC236}">
                    <a16:creationId xmlns:a16="http://schemas.microsoft.com/office/drawing/2014/main" id="{7D4DF63B-20B4-A6E4-68C6-D6DCEACBD694}"/>
                  </a:ext>
                </a:extLst>
              </p:cNvPr>
              <p:cNvSpPr>
                <a:spLocks noChangeShapeType="1"/>
              </p:cNvSpPr>
              <p:nvPr/>
            </p:nvSpPr>
            <p:spPr bwMode="auto">
              <a:xfrm>
                <a:off x="1385" y="2191"/>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0" name="Line 716">
                <a:extLst>
                  <a:ext uri="{FF2B5EF4-FFF2-40B4-BE49-F238E27FC236}">
                    <a16:creationId xmlns:a16="http://schemas.microsoft.com/office/drawing/2014/main" id="{9A333414-1E07-E583-56D3-AD954337E508}"/>
                  </a:ext>
                </a:extLst>
              </p:cNvPr>
              <p:cNvSpPr>
                <a:spLocks noChangeShapeType="1"/>
              </p:cNvSpPr>
              <p:nvPr/>
            </p:nvSpPr>
            <p:spPr bwMode="auto">
              <a:xfrm>
                <a:off x="1409" y="2211"/>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1" name="Line 717">
                <a:extLst>
                  <a:ext uri="{FF2B5EF4-FFF2-40B4-BE49-F238E27FC236}">
                    <a16:creationId xmlns:a16="http://schemas.microsoft.com/office/drawing/2014/main" id="{D97F2DAB-8B46-81D6-74E0-55C569DE9CAC}"/>
                  </a:ext>
                </a:extLst>
              </p:cNvPr>
              <p:cNvSpPr>
                <a:spLocks noChangeShapeType="1"/>
              </p:cNvSpPr>
              <p:nvPr/>
            </p:nvSpPr>
            <p:spPr bwMode="auto">
              <a:xfrm>
                <a:off x="1433" y="2231"/>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2" name="Line 718">
                <a:extLst>
                  <a:ext uri="{FF2B5EF4-FFF2-40B4-BE49-F238E27FC236}">
                    <a16:creationId xmlns:a16="http://schemas.microsoft.com/office/drawing/2014/main" id="{B9F0AFBC-A58C-6DCB-7800-6B577DE53EBF}"/>
                  </a:ext>
                </a:extLst>
              </p:cNvPr>
              <p:cNvSpPr>
                <a:spLocks noChangeShapeType="1"/>
              </p:cNvSpPr>
              <p:nvPr/>
            </p:nvSpPr>
            <p:spPr bwMode="auto">
              <a:xfrm>
                <a:off x="1458" y="2250"/>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3" name="Line 719">
                <a:extLst>
                  <a:ext uri="{FF2B5EF4-FFF2-40B4-BE49-F238E27FC236}">
                    <a16:creationId xmlns:a16="http://schemas.microsoft.com/office/drawing/2014/main" id="{4DC28305-F180-6069-0803-44BAF129F66A}"/>
                  </a:ext>
                </a:extLst>
              </p:cNvPr>
              <p:cNvSpPr>
                <a:spLocks noChangeShapeType="1"/>
              </p:cNvSpPr>
              <p:nvPr/>
            </p:nvSpPr>
            <p:spPr bwMode="auto">
              <a:xfrm>
                <a:off x="1484" y="2268"/>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4" name="Line 720">
                <a:extLst>
                  <a:ext uri="{FF2B5EF4-FFF2-40B4-BE49-F238E27FC236}">
                    <a16:creationId xmlns:a16="http://schemas.microsoft.com/office/drawing/2014/main" id="{10DB6D57-C394-AF61-A602-C137FE3BD8B1}"/>
                  </a:ext>
                </a:extLst>
              </p:cNvPr>
              <p:cNvSpPr>
                <a:spLocks noChangeShapeType="1"/>
              </p:cNvSpPr>
              <p:nvPr/>
            </p:nvSpPr>
            <p:spPr bwMode="auto">
              <a:xfrm>
                <a:off x="1511" y="2285"/>
                <a:ext cx="26"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5" name="Line 721">
                <a:extLst>
                  <a:ext uri="{FF2B5EF4-FFF2-40B4-BE49-F238E27FC236}">
                    <a16:creationId xmlns:a16="http://schemas.microsoft.com/office/drawing/2014/main" id="{C9AACA1F-7E1B-EB26-74C1-63DD594D4FAF}"/>
                  </a:ext>
                </a:extLst>
              </p:cNvPr>
              <p:cNvSpPr>
                <a:spLocks noChangeShapeType="1"/>
              </p:cNvSpPr>
              <p:nvPr/>
            </p:nvSpPr>
            <p:spPr bwMode="auto">
              <a:xfrm>
                <a:off x="1537" y="2301"/>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6" name="Line 722">
                <a:extLst>
                  <a:ext uri="{FF2B5EF4-FFF2-40B4-BE49-F238E27FC236}">
                    <a16:creationId xmlns:a16="http://schemas.microsoft.com/office/drawing/2014/main" id="{996991E5-BFBB-85C7-669D-77FEE14E0890}"/>
                  </a:ext>
                </a:extLst>
              </p:cNvPr>
              <p:cNvSpPr>
                <a:spLocks noChangeShapeType="1"/>
              </p:cNvSpPr>
              <p:nvPr/>
            </p:nvSpPr>
            <p:spPr bwMode="auto">
              <a:xfrm>
                <a:off x="1565" y="2317"/>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7" name="Line 723">
                <a:extLst>
                  <a:ext uri="{FF2B5EF4-FFF2-40B4-BE49-F238E27FC236}">
                    <a16:creationId xmlns:a16="http://schemas.microsoft.com/office/drawing/2014/main" id="{85C6D1A8-8A8C-DA17-7E54-5D4BCA3879BD}"/>
                  </a:ext>
                </a:extLst>
              </p:cNvPr>
              <p:cNvSpPr>
                <a:spLocks noChangeShapeType="1"/>
              </p:cNvSpPr>
              <p:nvPr/>
            </p:nvSpPr>
            <p:spPr bwMode="auto">
              <a:xfrm>
                <a:off x="1593" y="2331"/>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8" name="Line 724">
                <a:extLst>
                  <a:ext uri="{FF2B5EF4-FFF2-40B4-BE49-F238E27FC236}">
                    <a16:creationId xmlns:a16="http://schemas.microsoft.com/office/drawing/2014/main" id="{0605887E-0E4C-512E-56E2-9CC2ABEDC0BB}"/>
                  </a:ext>
                </a:extLst>
              </p:cNvPr>
              <p:cNvSpPr>
                <a:spLocks noChangeShapeType="1"/>
              </p:cNvSpPr>
              <p:nvPr/>
            </p:nvSpPr>
            <p:spPr bwMode="auto">
              <a:xfrm>
                <a:off x="1621" y="2344"/>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9" name="Line 725">
                <a:extLst>
                  <a:ext uri="{FF2B5EF4-FFF2-40B4-BE49-F238E27FC236}">
                    <a16:creationId xmlns:a16="http://schemas.microsoft.com/office/drawing/2014/main" id="{59B1D547-6369-B188-93CC-82A3C792E8A8}"/>
                  </a:ext>
                </a:extLst>
              </p:cNvPr>
              <p:cNvSpPr>
                <a:spLocks noChangeShapeType="1"/>
              </p:cNvSpPr>
              <p:nvPr/>
            </p:nvSpPr>
            <p:spPr bwMode="auto">
              <a:xfrm>
                <a:off x="1650" y="2357"/>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0" name="Line 726">
                <a:extLst>
                  <a:ext uri="{FF2B5EF4-FFF2-40B4-BE49-F238E27FC236}">
                    <a16:creationId xmlns:a16="http://schemas.microsoft.com/office/drawing/2014/main" id="{1A8558BC-0297-C744-0227-02A35F33469C}"/>
                  </a:ext>
                </a:extLst>
              </p:cNvPr>
              <p:cNvSpPr>
                <a:spLocks noChangeShapeType="1"/>
              </p:cNvSpPr>
              <p:nvPr/>
            </p:nvSpPr>
            <p:spPr bwMode="auto">
              <a:xfrm>
                <a:off x="1680" y="2368"/>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1" name="Line 727">
                <a:extLst>
                  <a:ext uri="{FF2B5EF4-FFF2-40B4-BE49-F238E27FC236}">
                    <a16:creationId xmlns:a16="http://schemas.microsoft.com/office/drawing/2014/main" id="{7B5E2654-3F7E-DC63-E54B-385E505EDEFE}"/>
                  </a:ext>
                </a:extLst>
              </p:cNvPr>
              <p:cNvSpPr>
                <a:spLocks noChangeShapeType="1"/>
              </p:cNvSpPr>
              <p:nvPr/>
            </p:nvSpPr>
            <p:spPr bwMode="auto">
              <a:xfrm>
                <a:off x="1710" y="2378"/>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2" name="Line 728">
                <a:extLst>
                  <a:ext uri="{FF2B5EF4-FFF2-40B4-BE49-F238E27FC236}">
                    <a16:creationId xmlns:a16="http://schemas.microsoft.com/office/drawing/2014/main" id="{C9FD2BAF-538A-5CE2-AFF8-FEB33B7ED0CF}"/>
                  </a:ext>
                </a:extLst>
              </p:cNvPr>
              <p:cNvSpPr>
                <a:spLocks noChangeShapeType="1"/>
              </p:cNvSpPr>
              <p:nvPr/>
            </p:nvSpPr>
            <p:spPr bwMode="auto">
              <a:xfrm>
                <a:off x="1740" y="2387"/>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3" name="Line 729">
                <a:extLst>
                  <a:ext uri="{FF2B5EF4-FFF2-40B4-BE49-F238E27FC236}">
                    <a16:creationId xmlns:a16="http://schemas.microsoft.com/office/drawing/2014/main" id="{96AC47B3-3BA7-89C6-ECE5-44BFF4938512}"/>
                  </a:ext>
                </a:extLst>
              </p:cNvPr>
              <p:cNvSpPr>
                <a:spLocks noChangeShapeType="1"/>
              </p:cNvSpPr>
              <p:nvPr/>
            </p:nvSpPr>
            <p:spPr bwMode="auto">
              <a:xfrm>
                <a:off x="1770" y="2395"/>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4" name="Line 730">
                <a:extLst>
                  <a:ext uri="{FF2B5EF4-FFF2-40B4-BE49-F238E27FC236}">
                    <a16:creationId xmlns:a16="http://schemas.microsoft.com/office/drawing/2014/main" id="{C65B96F0-18BF-CCB8-DCFE-AD796945FC18}"/>
                  </a:ext>
                </a:extLst>
              </p:cNvPr>
              <p:cNvSpPr>
                <a:spLocks noChangeShapeType="1"/>
              </p:cNvSpPr>
              <p:nvPr/>
            </p:nvSpPr>
            <p:spPr bwMode="auto">
              <a:xfrm>
                <a:off x="1801" y="2403"/>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5" name="Line 731">
                <a:extLst>
                  <a:ext uri="{FF2B5EF4-FFF2-40B4-BE49-F238E27FC236}">
                    <a16:creationId xmlns:a16="http://schemas.microsoft.com/office/drawing/2014/main" id="{9A872256-3ED5-60F1-4FCD-E36926AA2C1C}"/>
                  </a:ext>
                </a:extLst>
              </p:cNvPr>
              <p:cNvSpPr>
                <a:spLocks noChangeShapeType="1"/>
              </p:cNvSpPr>
              <p:nvPr/>
            </p:nvSpPr>
            <p:spPr bwMode="auto">
              <a:xfrm>
                <a:off x="1832" y="2409"/>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6" name="Line 732">
                <a:extLst>
                  <a:ext uri="{FF2B5EF4-FFF2-40B4-BE49-F238E27FC236}">
                    <a16:creationId xmlns:a16="http://schemas.microsoft.com/office/drawing/2014/main" id="{F37C5773-578B-99EE-2243-6F9CCE8EB2FA}"/>
                  </a:ext>
                </a:extLst>
              </p:cNvPr>
              <p:cNvSpPr>
                <a:spLocks noChangeShapeType="1"/>
              </p:cNvSpPr>
              <p:nvPr/>
            </p:nvSpPr>
            <p:spPr bwMode="auto">
              <a:xfrm>
                <a:off x="1863" y="2414"/>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7" name="Line 733">
                <a:extLst>
                  <a:ext uri="{FF2B5EF4-FFF2-40B4-BE49-F238E27FC236}">
                    <a16:creationId xmlns:a16="http://schemas.microsoft.com/office/drawing/2014/main" id="{32D70285-35E7-AE63-E90F-F23ACE786353}"/>
                  </a:ext>
                </a:extLst>
              </p:cNvPr>
              <p:cNvSpPr>
                <a:spLocks noChangeShapeType="1"/>
              </p:cNvSpPr>
              <p:nvPr/>
            </p:nvSpPr>
            <p:spPr bwMode="auto">
              <a:xfrm>
                <a:off x="1894" y="2417"/>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8" name="Line 734">
                <a:extLst>
                  <a:ext uri="{FF2B5EF4-FFF2-40B4-BE49-F238E27FC236}">
                    <a16:creationId xmlns:a16="http://schemas.microsoft.com/office/drawing/2014/main" id="{0D42D24E-4E71-033C-D632-CF9B068905D3}"/>
                  </a:ext>
                </a:extLst>
              </p:cNvPr>
              <p:cNvSpPr>
                <a:spLocks noChangeShapeType="1"/>
              </p:cNvSpPr>
              <p:nvPr/>
            </p:nvSpPr>
            <p:spPr bwMode="auto">
              <a:xfrm>
                <a:off x="1925" y="2420"/>
                <a:ext cx="3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99" name="Line 735">
                <a:extLst>
                  <a:ext uri="{FF2B5EF4-FFF2-40B4-BE49-F238E27FC236}">
                    <a16:creationId xmlns:a16="http://schemas.microsoft.com/office/drawing/2014/main" id="{5C15B881-FE70-15AA-DA3F-F223E3F6805C}"/>
                  </a:ext>
                </a:extLst>
              </p:cNvPr>
              <p:cNvSpPr>
                <a:spLocks noChangeShapeType="1"/>
              </p:cNvSpPr>
              <p:nvPr/>
            </p:nvSpPr>
            <p:spPr bwMode="auto">
              <a:xfrm>
                <a:off x="1957" y="2422"/>
                <a:ext cx="31"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0" name="Line 736">
                <a:extLst>
                  <a:ext uri="{FF2B5EF4-FFF2-40B4-BE49-F238E27FC236}">
                    <a16:creationId xmlns:a16="http://schemas.microsoft.com/office/drawing/2014/main" id="{B2C7887D-A7DF-FA1B-273A-52517075F59A}"/>
                  </a:ext>
                </a:extLst>
              </p:cNvPr>
              <p:cNvSpPr>
                <a:spLocks noChangeShapeType="1"/>
              </p:cNvSpPr>
              <p:nvPr/>
            </p:nvSpPr>
            <p:spPr bwMode="auto">
              <a:xfrm>
                <a:off x="1988" y="2422"/>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1" name="Line 737">
                <a:extLst>
                  <a:ext uri="{FF2B5EF4-FFF2-40B4-BE49-F238E27FC236}">
                    <a16:creationId xmlns:a16="http://schemas.microsoft.com/office/drawing/2014/main" id="{F97EDCC0-17BE-3061-71B6-8387D0A32CC8}"/>
                  </a:ext>
                </a:extLst>
              </p:cNvPr>
              <p:cNvSpPr>
                <a:spLocks noChangeShapeType="1"/>
              </p:cNvSpPr>
              <p:nvPr/>
            </p:nvSpPr>
            <p:spPr bwMode="auto">
              <a:xfrm flipV="1">
                <a:off x="2020" y="2420"/>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2" name="Line 738">
                <a:extLst>
                  <a:ext uri="{FF2B5EF4-FFF2-40B4-BE49-F238E27FC236}">
                    <a16:creationId xmlns:a16="http://schemas.microsoft.com/office/drawing/2014/main" id="{FAD84357-7B18-67CF-55E0-06A7A297EC72}"/>
                  </a:ext>
                </a:extLst>
              </p:cNvPr>
              <p:cNvSpPr>
                <a:spLocks noChangeShapeType="1"/>
              </p:cNvSpPr>
              <p:nvPr/>
            </p:nvSpPr>
            <p:spPr bwMode="auto">
              <a:xfrm flipV="1">
                <a:off x="2051" y="2417"/>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3" name="Line 739">
                <a:extLst>
                  <a:ext uri="{FF2B5EF4-FFF2-40B4-BE49-F238E27FC236}">
                    <a16:creationId xmlns:a16="http://schemas.microsoft.com/office/drawing/2014/main" id="{190B7B51-4F8B-C814-EE39-93E8138F26EF}"/>
                  </a:ext>
                </a:extLst>
              </p:cNvPr>
              <p:cNvSpPr>
                <a:spLocks noChangeShapeType="1"/>
              </p:cNvSpPr>
              <p:nvPr/>
            </p:nvSpPr>
            <p:spPr bwMode="auto">
              <a:xfrm flipV="1">
                <a:off x="2082" y="2414"/>
                <a:ext cx="3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4" name="Line 740">
                <a:extLst>
                  <a:ext uri="{FF2B5EF4-FFF2-40B4-BE49-F238E27FC236}">
                    <a16:creationId xmlns:a16="http://schemas.microsoft.com/office/drawing/2014/main" id="{79FFBD78-021E-F278-018E-69AE34C64A48}"/>
                  </a:ext>
                </a:extLst>
              </p:cNvPr>
              <p:cNvSpPr>
                <a:spLocks noChangeShapeType="1"/>
              </p:cNvSpPr>
              <p:nvPr/>
            </p:nvSpPr>
            <p:spPr bwMode="auto">
              <a:xfrm flipV="1">
                <a:off x="2114" y="2409"/>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5" name="Line 741">
                <a:extLst>
                  <a:ext uri="{FF2B5EF4-FFF2-40B4-BE49-F238E27FC236}">
                    <a16:creationId xmlns:a16="http://schemas.microsoft.com/office/drawing/2014/main" id="{C50C7890-83AA-65C9-6005-4D7310D27567}"/>
                  </a:ext>
                </a:extLst>
              </p:cNvPr>
              <p:cNvSpPr>
                <a:spLocks noChangeShapeType="1"/>
              </p:cNvSpPr>
              <p:nvPr/>
            </p:nvSpPr>
            <p:spPr bwMode="auto">
              <a:xfrm flipV="1">
                <a:off x="2145" y="2403"/>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6" name="Line 742">
                <a:extLst>
                  <a:ext uri="{FF2B5EF4-FFF2-40B4-BE49-F238E27FC236}">
                    <a16:creationId xmlns:a16="http://schemas.microsoft.com/office/drawing/2014/main" id="{CE359E8E-5F33-780B-BBD3-74C6F58F7161}"/>
                  </a:ext>
                </a:extLst>
              </p:cNvPr>
              <p:cNvSpPr>
                <a:spLocks noChangeShapeType="1"/>
              </p:cNvSpPr>
              <p:nvPr/>
            </p:nvSpPr>
            <p:spPr bwMode="auto">
              <a:xfrm flipV="1">
                <a:off x="2176" y="2395"/>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7" name="Line 743">
                <a:extLst>
                  <a:ext uri="{FF2B5EF4-FFF2-40B4-BE49-F238E27FC236}">
                    <a16:creationId xmlns:a16="http://schemas.microsoft.com/office/drawing/2014/main" id="{42AE745B-F97A-9A78-E361-4EA9A4756C7B}"/>
                  </a:ext>
                </a:extLst>
              </p:cNvPr>
              <p:cNvSpPr>
                <a:spLocks noChangeShapeType="1"/>
              </p:cNvSpPr>
              <p:nvPr/>
            </p:nvSpPr>
            <p:spPr bwMode="auto">
              <a:xfrm flipV="1">
                <a:off x="2206" y="2387"/>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8" name="Line 744">
                <a:extLst>
                  <a:ext uri="{FF2B5EF4-FFF2-40B4-BE49-F238E27FC236}">
                    <a16:creationId xmlns:a16="http://schemas.microsoft.com/office/drawing/2014/main" id="{5CE2E342-AFA0-1B5E-DE6D-8C971E0341FB}"/>
                  </a:ext>
                </a:extLst>
              </p:cNvPr>
              <p:cNvSpPr>
                <a:spLocks noChangeShapeType="1"/>
              </p:cNvSpPr>
              <p:nvPr/>
            </p:nvSpPr>
            <p:spPr bwMode="auto">
              <a:xfrm flipV="1">
                <a:off x="2237" y="2378"/>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09" name="Line 745">
                <a:extLst>
                  <a:ext uri="{FF2B5EF4-FFF2-40B4-BE49-F238E27FC236}">
                    <a16:creationId xmlns:a16="http://schemas.microsoft.com/office/drawing/2014/main" id="{FA14D924-E570-401D-3B6C-A9EE28BF29CF}"/>
                  </a:ext>
                </a:extLst>
              </p:cNvPr>
              <p:cNvSpPr>
                <a:spLocks noChangeShapeType="1"/>
              </p:cNvSpPr>
              <p:nvPr/>
            </p:nvSpPr>
            <p:spPr bwMode="auto">
              <a:xfrm flipV="1">
                <a:off x="2267" y="2368"/>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0" name="Line 746">
                <a:extLst>
                  <a:ext uri="{FF2B5EF4-FFF2-40B4-BE49-F238E27FC236}">
                    <a16:creationId xmlns:a16="http://schemas.microsoft.com/office/drawing/2014/main" id="{18008DEA-22B3-5CE4-04B6-6E3CADCE1B91}"/>
                  </a:ext>
                </a:extLst>
              </p:cNvPr>
              <p:cNvSpPr>
                <a:spLocks noChangeShapeType="1"/>
              </p:cNvSpPr>
              <p:nvPr/>
            </p:nvSpPr>
            <p:spPr bwMode="auto">
              <a:xfrm flipV="1">
                <a:off x="2296" y="2357"/>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1" name="Line 747">
                <a:extLst>
                  <a:ext uri="{FF2B5EF4-FFF2-40B4-BE49-F238E27FC236}">
                    <a16:creationId xmlns:a16="http://schemas.microsoft.com/office/drawing/2014/main" id="{DBE2D9A2-CCC3-BF0A-11EC-CDAAF8BBD202}"/>
                  </a:ext>
                </a:extLst>
              </p:cNvPr>
              <p:cNvSpPr>
                <a:spLocks noChangeShapeType="1"/>
              </p:cNvSpPr>
              <p:nvPr/>
            </p:nvSpPr>
            <p:spPr bwMode="auto">
              <a:xfrm flipV="1">
                <a:off x="2326" y="2344"/>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2" name="Line 748">
                <a:extLst>
                  <a:ext uri="{FF2B5EF4-FFF2-40B4-BE49-F238E27FC236}">
                    <a16:creationId xmlns:a16="http://schemas.microsoft.com/office/drawing/2014/main" id="{5D523D6A-546E-33FC-AB8F-3CA0C043645D}"/>
                  </a:ext>
                </a:extLst>
              </p:cNvPr>
              <p:cNvSpPr>
                <a:spLocks noChangeShapeType="1"/>
              </p:cNvSpPr>
              <p:nvPr/>
            </p:nvSpPr>
            <p:spPr bwMode="auto">
              <a:xfrm flipV="1">
                <a:off x="2355" y="2331"/>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3" name="Line 749">
                <a:extLst>
                  <a:ext uri="{FF2B5EF4-FFF2-40B4-BE49-F238E27FC236}">
                    <a16:creationId xmlns:a16="http://schemas.microsoft.com/office/drawing/2014/main" id="{41723AD3-FA94-5276-2489-04B7FE526DD4}"/>
                  </a:ext>
                </a:extLst>
              </p:cNvPr>
              <p:cNvSpPr>
                <a:spLocks noChangeShapeType="1"/>
              </p:cNvSpPr>
              <p:nvPr/>
            </p:nvSpPr>
            <p:spPr bwMode="auto">
              <a:xfrm flipV="1">
                <a:off x="2384" y="2317"/>
                <a:ext cx="27"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4" name="Line 750">
                <a:extLst>
                  <a:ext uri="{FF2B5EF4-FFF2-40B4-BE49-F238E27FC236}">
                    <a16:creationId xmlns:a16="http://schemas.microsoft.com/office/drawing/2014/main" id="{B083C348-E467-0514-144C-C7D389827153}"/>
                  </a:ext>
                </a:extLst>
              </p:cNvPr>
              <p:cNvSpPr>
                <a:spLocks noChangeShapeType="1"/>
              </p:cNvSpPr>
              <p:nvPr/>
            </p:nvSpPr>
            <p:spPr bwMode="auto">
              <a:xfrm flipV="1">
                <a:off x="2411" y="2301"/>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5" name="Line 751">
                <a:extLst>
                  <a:ext uri="{FF2B5EF4-FFF2-40B4-BE49-F238E27FC236}">
                    <a16:creationId xmlns:a16="http://schemas.microsoft.com/office/drawing/2014/main" id="{4B4C6292-BE82-2F13-7B0F-F030785604FF}"/>
                  </a:ext>
                </a:extLst>
              </p:cNvPr>
              <p:cNvSpPr>
                <a:spLocks noChangeShapeType="1"/>
              </p:cNvSpPr>
              <p:nvPr/>
            </p:nvSpPr>
            <p:spPr bwMode="auto">
              <a:xfrm flipV="1">
                <a:off x="2439" y="2285"/>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6" name="Line 752">
                <a:extLst>
                  <a:ext uri="{FF2B5EF4-FFF2-40B4-BE49-F238E27FC236}">
                    <a16:creationId xmlns:a16="http://schemas.microsoft.com/office/drawing/2014/main" id="{792A7D72-FBAD-699C-6B7A-802B92800273}"/>
                  </a:ext>
                </a:extLst>
              </p:cNvPr>
              <p:cNvSpPr>
                <a:spLocks noChangeShapeType="1"/>
              </p:cNvSpPr>
              <p:nvPr/>
            </p:nvSpPr>
            <p:spPr bwMode="auto">
              <a:xfrm flipV="1">
                <a:off x="2466" y="2268"/>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7" name="Line 753">
                <a:extLst>
                  <a:ext uri="{FF2B5EF4-FFF2-40B4-BE49-F238E27FC236}">
                    <a16:creationId xmlns:a16="http://schemas.microsoft.com/office/drawing/2014/main" id="{919032B1-2D57-0E8B-3798-E3A2B6A6B6DE}"/>
                  </a:ext>
                </a:extLst>
              </p:cNvPr>
              <p:cNvSpPr>
                <a:spLocks noChangeShapeType="1"/>
              </p:cNvSpPr>
              <p:nvPr/>
            </p:nvSpPr>
            <p:spPr bwMode="auto">
              <a:xfrm flipV="1">
                <a:off x="2493" y="2250"/>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8" name="Line 754">
                <a:extLst>
                  <a:ext uri="{FF2B5EF4-FFF2-40B4-BE49-F238E27FC236}">
                    <a16:creationId xmlns:a16="http://schemas.microsoft.com/office/drawing/2014/main" id="{9E30365F-E0B5-18B3-853D-5E92D908D380}"/>
                  </a:ext>
                </a:extLst>
              </p:cNvPr>
              <p:cNvSpPr>
                <a:spLocks noChangeShapeType="1"/>
              </p:cNvSpPr>
              <p:nvPr/>
            </p:nvSpPr>
            <p:spPr bwMode="auto">
              <a:xfrm flipV="1">
                <a:off x="2518" y="2231"/>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19" name="Line 755">
                <a:extLst>
                  <a:ext uri="{FF2B5EF4-FFF2-40B4-BE49-F238E27FC236}">
                    <a16:creationId xmlns:a16="http://schemas.microsoft.com/office/drawing/2014/main" id="{0418182D-1793-285B-82FE-6A0C3B5700C0}"/>
                  </a:ext>
                </a:extLst>
              </p:cNvPr>
              <p:cNvSpPr>
                <a:spLocks noChangeShapeType="1"/>
              </p:cNvSpPr>
              <p:nvPr/>
            </p:nvSpPr>
            <p:spPr bwMode="auto">
              <a:xfrm flipV="1">
                <a:off x="2543" y="2211"/>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0" name="Line 756">
                <a:extLst>
                  <a:ext uri="{FF2B5EF4-FFF2-40B4-BE49-F238E27FC236}">
                    <a16:creationId xmlns:a16="http://schemas.microsoft.com/office/drawing/2014/main" id="{6490FF28-F32F-D5D1-B3E4-55E92E512EA7}"/>
                  </a:ext>
                </a:extLst>
              </p:cNvPr>
              <p:cNvSpPr>
                <a:spLocks noChangeShapeType="1"/>
              </p:cNvSpPr>
              <p:nvPr/>
            </p:nvSpPr>
            <p:spPr bwMode="auto">
              <a:xfrm flipV="1">
                <a:off x="2568" y="2191"/>
                <a:ext cx="23"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1" name="Line 757">
                <a:extLst>
                  <a:ext uri="{FF2B5EF4-FFF2-40B4-BE49-F238E27FC236}">
                    <a16:creationId xmlns:a16="http://schemas.microsoft.com/office/drawing/2014/main" id="{547125E2-93A6-053A-CBCF-DEF42F40DF22}"/>
                  </a:ext>
                </a:extLst>
              </p:cNvPr>
              <p:cNvSpPr>
                <a:spLocks noChangeShapeType="1"/>
              </p:cNvSpPr>
              <p:nvPr/>
            </p:nvSpPr>
            <p:spPr bwMode="auto">
              <a:xfrm flipV="1">
                <a:off x="2591" y="2169"/>
                <a:ext cx="24"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2" name="Line 758">
                <a:extLst>
                  <a:ext uri="{FF2B5EF4-FFF2-40B4-BE49-F238E27FC236}">
                    <a16:creationId xmlns:a16="http://schemas.microsoft.com/office/drawing/2014/main" id="{A9E995FF-C1A7-A46E-E7D6-51A5D5730974}"/>
                  </a:ext>
                </a:extLst>
              </p:cNvPr>
              <p:cNvSpPr>
                <a:spLocks noChangeShapeType="1"/>
              </p:cNvSpPr>
              <p:nvPr/>
            </p:nvSpPr>
            <p:spPr bwMode="auto">
              <a:xfrm flipV="1">
                <a:off x="2615" y="2147"/>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3" name="Line 759">
                <a:extLst>
                  <a:ext uri="{FF2B5EF4-FFF2-40B4-BE49-F238E27FC236}">
                    <a16:creationId xmlns:a16="http://schemas.microsoft.com/office/drawing/2014/main" id="{D42D42A8-96A1-606B-93BB-648F72565E1B}"/>
                  </a:ext>
                </a:extLst>
              </p:cNvPr>
              <p:cNvSpPr>
                <a:spLocks noChangeShapeType="1"/>
              </p:cNvSpPr>
              <p:nvPr/>
            </p:nvSpPr>
            <p:spPr bwMode="auto">
              <a:xfrm flipV="1">
                <a:off x="2637" y="2124"/>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4" name="Line 760">
                <a:extLst>
                  <a:ext uri="{FF2B5EF4-FFF2-40B4-BE49-F238E27FC236}">
                    <a16:creationId xmlns:a16="http://schemas.microsoft.com/office/drawing/2014/main" id="{9492E717-BED2-709F-5E7A-931C04D37F81}"/>
                  </a:ext>
                </a:extLst>
              </p:cNvPr>
              <p:cNvSpPr>
                <a:spLocks noChangeShapeType="1"/>
              </p:cNvSpPr>
              <p:nvPr/>
            </p:nvSpPr>
            <p:spPr bwMode="auto">
              <a:xfrm flipV="1">
                <a:off x="2658" y="2100"/>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5" name="Line 761">
                <a:extLst>
                  <a:ext uri="{FF2B5EF4-FFF2-40B4-BE49-F238E27FC236}">
                    <a16:creationId xmlns:a16="http://schemas.microsoft.com/office/drawing/2014/main" id="{DB5CE261-C5F7-DCA2-97BC-AE48FD71450D}"/>
                  </a:ext>
                </a:extLst>
              </p:cNvPr>
              <p:cNvSpPr>
                <a:spLocks noChangeShapeType="1"/>
              </p:cNvSpPr>
              <p:nvPr/>
            </p:nvSpPr>
            <p:spPr bwMode="auto">
              <a:xfrm flipV="1">
                <a:off x="2679" y="2076"/>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6" name="Line 762">
                <a:extLst>
                  <a:ext uri="{FF2B5EF4-FFF2-40B4-BE49-F238E27FC236}">
                    <a16:creationId xmlns:a16="http://schemas.microsoft.com/office/drawing/2014/main" id="{AA87B2CD-20A8-8171-15FA-B526CC77680C}"/>
                  </a:ext>
                </a:extLst>
              </p:cNvPr>
              <p:cNvSpPr>
                <a:spLocks noChangeShapeType="1"/>
              </p:cNvSpPr>
              <p:nvPr/>
            </p:nvSpPr>
            <p:spPr bwMode="auto">
              <a:xfrm flipV="1">
                <a:off x="2699" y="2050"/>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7" name="Line 763">
                <a:extLst>
                  <a:ext uri="{FF2B5EF4-FFF2-40B4-BE49-F238E27FC236}">
                    <a16:creationId xmlns:a16="http://schemas.microsoft.com/office/drawing/2014/main" id="{B0533ACB-D52E-1653-A0E7-2ACE03FB7504}"/>
                  </a:ext>
                </a:extLst>
              </p:cNvPr>
              <p:cNvSpPr>
                <a:spLocks noChangeShapeType="1"/>
              </p:cNvSpPr>
              <p:nvPr/>
            </p:nvSpPr>
            <p:spPr bwMode="auto">
              <a:xfrm flipV="1">
                <a:off x="2718" y="2025"/>
                <a:ext cx="18"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8" name="Line 764">
                <a:extLst>
                  <a:ext uri="{FF2B5EF4-FFF2-40B4-BE49-F238E27FC236}">
                    <a16:creationId xmlns:a16="http://schemas.microsoft.com/office/drawing/2014/main" id="{B4CD9724-65A9-099C-FF46-01E532611BBD}"/>
                  </a:ext>
                </a:extLst>
              </p:cNvPr>
              <p:cNvSpPr>
                <a:spLocks noChangeShapeType="1"/>
              </p:cNvSpPr>
              <p:nvPr/>
            </p:nvSpPr>
            <p:spPr bwMode="auto">
              <a:xfrm flipV="1">
                <a:off x="2736" y="1998"/>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29" name="Line 765">
                <a:extLst>
                  <a:ext uri="{FF2B5EF4-FFF2-40B4-BE49-F238E27FC236}">
                    <a16:creationId xmlns:a16="http://schemas.microsoft.com/office/drawing/2014/main" id="{916FD7B2-0896-8DB6-FBDD-01BECB706586}"/>
                  </a:ext>
                </a:extLst>
              </p:cNvPr>
              <p:cNvSpPr>
                <a:spLocks noChangeShapeType="1"/>
              </p:cNvSpPr>
              <p:nvPr/>
            </p:nvSpPr>
            <p:spPr bwMode="auto">
              <a:xfrm flipV="1">
                <a:off x="2753" y="1971"/>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0" name="Line 766">
                <a:extLst>
                  <a:ext uri="{FF2B5EF4-FFF2-40B4-BE49-F238E27FC236}">
                    <a16:creationId xmlns:a16="http://schemas.microsoft.com/office/drawing/2014/main" id="{CC5F1911-8870-FB69-1DD3-8B3894849CD9}"/>
                  </a:ext>
                </a:extLst>
              </p:cNvPr>
              <p:cNvSpPr>
                <a:spLocks noChangeShapeType="1"/>
              </p:cNvSpPr>
              <p:nvPr/>
            </p:nvSpPr>
            <p:spPr bwMode="auto">
              <a:xfrm flipV="1">
                <a:off x="2769" y="1944"/>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1" name="Line 767">
                <a:extLst>
                  <a:ext uri="{FF2B5EF4-FFF2-40B4-BE49-F238E27FC236}">
                    <a16:creationId xmlns:a16="http://schemas.microsoft.com/office/drawing/2014/main" id="{D3783420-5D91-C5C1-0F9E-57F341FD1CD2}"/>
                  </a:ext>
                </a:extLst>
              </p:cNvPr>
              <p:cNvSpPr>
                <a:spLocks noChangeShapeType="1"/>
              </p:cNvSpPr>
              <p:nvPr/>
            </p:nvSpPr>
            <p:spPr bwMode="auto">
              <a:xfrm flipV="1">
                <a:off x="2784" y="1916"/>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2" name="Line 768">
                <a:extLst>
                  <a:ext uri="{FF2B5EF4-FFF2-40B4-BE49-F238E27FC236}">
                    <a16:creationId xmlns:a16="http://schemas.microsoft.com/office/drawing/2014/main" id="{36274F5B-AE80-50AD-40B9-D124A18F3EF6}"/>
                  </a:ext>
                </a:extLst>
              </p:cNvPr>
              <p:cNvSpPr>
                <a:spLocks noChangeShapeType="1"/>
              </p:cNvSpPr>
              <p:nvPr/>
            </p:nvSpPr>
            <p:spPr bwMode="auto">
              <a:xfrm flipV="1">
                <a:off x="2799" y="1887"/>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3" name="Line 769">
                <a:extLst>
                  <a:ext uri="{FF2B5EF4-FFF2-40B4-BE49-F238E27FC236}">
                    <a16:creationId xmlns:a16="http://schemas.microsoft.com/office/drawing/2014/main" id="{CC29608A-31CE-44F2-03F7-82F2CA7B3AFD}"/>
                  </a:ext>
                </a:extLst>
              </p:cNvPr>
              <p:cNvSpPr>
                <a:spLocks noChangeShapeType="1"/>
              </p:cNvSpPr>
              <p:nvPr/>
            </p:nvSpPr>
            <p:spPr bwMode="auto">
              <a:xfrm flipV="1">
                <a:off x="2812" y="1858"/>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4" name="Line 770">
                <a:extLst>
                  <a:ext uri="{FF2B5EF4-FFF2-40B4-BE49-F238E27FC236}">
                    <a16:creationId xmlns:a16="http://schemas.microsoft.com/office/drawing/2014/main" id="{2B1B7762-2163-2F0A-5433-349289F36F25}"/>
                  </a:ext>
                </a:extLst>
              </p:cNvPr>
              <p:cNvSpPr>
                <a:spLocks noChangeShapeType="1"/>
              </p:cNvSpPr>
              <p:nvPr/>
            </p:nvSpPr>
            <p:spPr bwMode="auto">
              <a:xfrm flipV="1">
                <a:off x="2824" y="1829"/>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5" name="Line 771">
                <a:extLst>
                  <a:ext uri="{FF2B5EF4-FFF2-40B4-BE49-F238E27FC236}">
                    <a16:creationId xmlns:a16="http://schemas.microsoft.com/office/drawing/2014/main" id="{80E71624-BDE7-66A8-ADA5-6985A29EEECE}"/>
                  </a:ext>
                </a:extLst>
              </p:cNvPr>
              <p:cNvSpPr>
                <a:spLocks noChangeShapeType="1"/>
              </p:cNvSpPr>
              <p:nvPr/>
            </p:nvSpPr>
            <p:spPr bwMode="auto">
              <a:xfrm flipV="1">
                <a:off x="2836" y="1799"/>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6" name="Line 772">
                <a:extLst>
                  <a:ext uri="{FF2B5EF4-FFF2-40B4-BE49-F238E27FC236}">
                    <a16:creationId xmlns:a16="http://schemas.microsoft.com/office/drawing/2014/main" id="{F7D5C85D-D528-C070-1E73-6E1EC817511E}"/>
                  </a:ext>
                </a:extLst>
              </p:cNvPr>
              <p:cNvSpPr>
                <a:spLocks noChangeShapeType="1"/>
              </p:cNvSpPr>
              <p:nvPr/>
            </p:nvSpPr>
            <p:spPr bwMode="auto">
              <a:xfrm flipV="1">
                <a:off x="2846" y="1769"/>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7" name="Line 773">
                <a:extLst>
                  <a:ext uri="{FF2B5EF4-FFF2-40B4-BE49-F238E27FC236}">
                    <a16:creationId xmlns:a16="http://schemas.microsoft.com/office/drawing/2014/main" id="{26D7F569-585B-0F7C-6616-C1C5EF6DEB0E}"/>
                  </a:ext>
                </a:extLst>
              </p:cNvPr>
              <p:cNvSpPr>
                <a:spLocks noChangeShapeType="1"/>
              </p:cNvSpPr>
              <p:nvPr/>
            </p:nvSpPr>
            <p:spPr bwMode="auto">
              <a:xfrm flipV="1">
                <a:off x="2855" y="1738"/>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8" name="Line 774">
                <a:extLst>
                  <a:ext uri="{FF2B5EF4-FFF2-40B4-BE49-F238E27FC236}">
                    <a16:creationId xmlns:a16="http://schemas.microsoft.com/office/drawing/2014/main" id="{E68EED72-3402-B026-9548-4A15D727A932}"/>
                  </a:ext>
                </a:extLst>
              </p:cNvPr>
              <p:cNvSpPr>
                <a:spLocks noChangeShapeType="1"/>
              </p:cNvSpPr>
              <p:nvPr/>
            </p:nvSpPr>
            <p:spPr bwMode="auto">
              <a:xfrm flipV="1">
                <a:off x="2863" y="1708"/>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39" name="Line 775">
                <a:extLst>
                  <a:ext uri="{FF2B5EF4-FFF2-40B4-BE49-F238E27FC236}">
                    <a16:creationId xmlns:a16="http://schemas.microsoft.com/office/drawing/2014/main" id="{09078672-69F2-D3F3-BCDD-1E2621F320E3}"/>
                  </a:ext>
                </a:extLst>
              </p:cNvPr>
              <p:cNvSpPr>
                <a:spLocks noChangeShapeType="1"/>
              </p:cNvSpPr>
              <p:nvPr/>
            </p:nvSpPr>
            <p:spPr bwMode="auto">
              <a:xfrm flipV="1">
                <a:off x="2870" y="1677"/>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0" name="Line 776">
                <a:extLst>
                  <a:ext uri="{FF2B5EF4-FFF2-40B4-BE49-F238E27FC236}">
                    <a16:creationId xmlns:a16="http://schemas.microsoft.com/office/drawing/2014/main" id="{B7C3B2B8-1BC3-4D59-7665-171CED63E79F}"/>
                  </a:ext>
                </a:extLst>
              </p:cNvPr>
              <p:cNvSpPr>
                <a:spLocks noChangeShapeType="1"/>
              </p:cNvSpPr>
              <p:nvPr/>
            </p:nvSpPr>
            <p:spPr bwMode="auto">
              <a:xfrm flipV="1">
                <a:off x="2876" y="1646"/>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1" name="Line 777">
                <a:extLst>
                  <a:ext uri="{FF2B5EF4-FFF2-40B4-BE49-F238E27FC236}">
                    <a16:creationId xmlns:a16="http://schemas.microsoft.com/office/drawing/2014/main" id="{191B3796-C47E-02F8-8EEE-0FC5607F0BC0}"/>
                  </a:ext>
                </a:extLst>
              </p:cNvPr>
              <p:cNvSpPr>
                <a:spLocks noChangeShapeType="1"/>
              </p:cNvSpPr>
              <p:nvPr/>
            </p:nvSpPr>
            <p:spPr bwMode="auto">
              <a:xfrm flipV="1">
                <a:off x="2881" y="1614"/>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2" name="Line 778">
                <a:extLst>
                  <a:ext uri="{FF2B5EF4-FFF2-40B4-BE49-F238E27FC236}">
                    <a16:creationId xmlns:a16="http://schemas.microsoft.com/office/drawing/2014/main" id="{94F7BF44-A404-A72C-C926-C684170AEDA5}"/>
                  </a:ext>
                </a:extLst>
              </p:cNvPr>
              <p:cNvSpPr>
                <a:spLocks noChangeShapeType="1"/>
              </p:cNvSpPr>
              <p:nvPr/>
            </p:nvSpPr>
            <p:spPr bwMode="auto">
              <a:xfrm flipV="1">
                <a:off x="2885" y="1583"/>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3" name="Line 779">
                <a:extLst>
                  <a:ext uri="{FF2B5EF4-FFF2-40B4-BE49-F238E27FC236}">
                    <a16:creationId xmlns:a16="http://schemas.microsoft.com/office/drawing/2014/main" id="{588DC0BC-B495-1255-BA92-DB11A8FE3E7C}"/>
                  </a:ext>
                </a:extLst>
              </p:cNvPr>
              <p:cNvSpPr>
                <a:spLocks noChangeShapeType="1"/>
              </p:cNvSpPr>
              <p:nvPr/>
            </p:nvSpPr>
            <p:spPr bwMode="auto">
              <a:xfrm flipV="1">
                <a:off x="2888" y="1552"/>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4" name="Line 780">
                <a:extLst>
                  <a:ext uri="{FF2B5EF4-FFF2-40B4-BE49-F238E27FC236}">
                    <a16:creationId xmlns:a16="http://schemas.microsoft.com/office/drawing/2014/main" id="{6670CD42-4D3B-1ECB-7DAE-33EF54EDF111}"/>
                  </a:ext>
                </a:extLst>
              </p:cNvPr>
              <p:cNvSpPr>
                <a:spLocks noChangeShapeType="1"/>
              </p:cNvSpPr>
              <p:nvPr/>
            </p:nvSpPr>
            <p:spPr bwMode="auto">
              <a:xfrm flipV="1">
                <a:off x="2889" y="1520"/>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5" name="Line 781">
                <a:extLst>
                  <a:ext uri="{FF2B5EF4-FFF2-40B4-BE49-F238E27FC236}">
                    <a16:creationId xmlns:a16="http://schemas.microsoft.com/office/drawing/2014/main" id="{9567F130-CB2A-3D2C-FF0F-DF79FF4C1ECB}"/>
                  </a:ext>
                </a:extLst>
              </p:cNvPr>
              <p:cNvSpPr>
                <a:spLocks noChangeShapeType="1"/>
              </p:cNvSpPr>
              <p:nvPr/>
            </p:nvSpPr>
            <p:spPr bwMode="auto">
              <a:xfrm>
                <a:off x="1988" y="1520"/>
                <a:ext cx="90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6" name="Line 782">
                <a:extLst>
                  <a:ext uri="{FF2B5EF4-FFF2-40B4-BE49-F238E27FC236}">
                    <a16:creationId xmlns:a16="http://schemas.microsoft.com/office/drawing/2014/main" id="{4535DF46-F090-F8C1-3929-0BF05BD22067}"/>
                  </a:ext>
                </a:extLst>
              </p:cNvPr>
              <p:cNvSpPr>
                <a:spLocks noChangeShapeType="1"/>
              </p:cNvSpPr>
              <p:nvPr/>
            </p:nvSpPr>
            <p:spPr bwMode="auto">
              <a:xfrm flipV="1">
                <a:off x="1988" y="1069"/>
                <a:ext cx="781" cy="45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7" name="Line 783">
                <a:extLst>
                  <a:ext uri="{FF2B5EF4-FFF2-40B4-BE49-F238E27FC236}">
                    <a16:creationId xmlns:a16="http://schemas.microsoft.com/office/drawing/2014/main" id="{F7545333-5607-3201-9771-EF1D123C95C4}"/>
                  </a:ext>
                </a:extLst>
              </p:cNvPr>
              <p:cNvSpPr>
                <a:spLocks noChangeShapeType="1"/>
              </p:cNvSpPr>
              <p:nvPr/>
            </p:nvSpPr>
            <p:spPr bwMode="auto">
              <a:xfrm flipV="1">
                <a:off x="1988" y="739"/>
                <a:ext cx="451" cy="78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8" name="Line 784">
                <a:extLst>
                  <a:ext uri="{FF2B5EF4-FFF2-40B4-BE49-F238E27FC236}">
                    <a16:creationId xmlns:a16="http://schemas.microsoft.com/office/drawing/2014/main" id="{849E5739-4881-CFDC-C0B1-6007D4A1850A}"/>
                  </a:ext>
                </a:extLst>
              </p:cNvPr>
              <p:cNvSpPr>
                <a:spLocks noChangeShapeType="1"/>
              </p:cNvSpPr>
              <p:nvPr/>
            </p:nvSpPr>
            <p:spPr bwMode="auto">
              <a:xfrm flipV="1">
                <a:off x="1988" y="618"/>
                <a:ext cx="0" cy="90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49" name="Line 785">
                <a:extLst>
                  <a:ext uri="{FF2B5EF4-FFF2-40B4-BE49-F238E27FC236}">
                    <a16:creationId xmlns:a16="http://schemas.microsoft.com/office/drawing/2014/main" id="{7E11DD55-5D91-75E8-6EA6-FA61863B3046}"/>
                  </a:ext>
                </a:extLst>
              </p:cNvPr>
              <p:cNvSpPr>
                <a:spLocks noChangeShapeType="1"/>
              </p:cNvSpPr>
              <p:nvPr/>
            </p:nvSpPr>
            <p:spPr bwMode="auto">
              <a:xfrm flipH="1" flipV="1">
                <a:off x="1537" y="739"/>
                <a:ext cx="451" cy="78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0" name="Line 786">
                <a:extLst>
                  <a:ext uri="{FF2B5EF4-FFF2-40B4-BE49-F238E27FC236}">
                    <a16:creationId xmlns:a16="http://schemas.microsoft.com/office/drawing/2014/main" id="{E9EFCA9C-65F5-EA74-9F4D-6BF37303461E}"/>
                  </a:ext>
                </a:extLst>
              </p:cNvPr>
              <p:cNvSpPr>
                <a:spLocks noChangeShapeType="1"/>
              </p:cNvSpPr>
              <p:nvPr/>
            </p:nvSpPr>
            <p:spPr bwMode="auto">
              <a:xfrm flipH="1" flipV="1">
                <a:off x="1207" y="1069"/>
                <a:ext cx="781" cy="45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1" name="Line 787">
                <a:extLst>
                  <a:ext uri="{FF2B5EF4-FFF2-40B4-BE49-F238E27FC236}">
                    <a16:creationId xmlns:a16="http://schemas.microsoft.com/office/drawing/2014/main" id="{0D7A28E1-9DF7-E663-FD19-A81CF27869A0}"/>
                  </a:ext>
                </a:extLst>
              </p:cNvPr>
              <p:cNvSpPr>
                <a:spLocks noChangeShapeType="1"/>
              </p:cNvSpPr>
              <p:nvPr/>
            </p:nvSpPr>
            <p:spPr bwMode="auto">
              <a:xfrm flipH="1">
                <a:off x="1086" y="1520"/>
                <a:ext cx="90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2" name="Line 788">
                <a:extLst>
                  <a:ext uri="{FF2B5EF4-FFF2-40B4-BE49-F238E27FC236}">
                    <a16:creationId xmlns:a16="http://schemas.microsoft.com/office/drawing/2014/main" id="{F85296AE-DCE4-ABB8-3553-638CAF5B4C3F}"/>
                  </a:ext>
                </a:extLst>
              </p:cNvPr>
              <p:cNvSpPr>
                <a:spLocks noChangeShapeType="1"/>
              </p:cNvSpPr>
              <p:nvPr/>
            </p:nvSpPr>
            <p:spPr bwMode="auto">
              <a:xfrm flipH="1">
                <a:off x="1207" y="1520"/>
                <a:ext cx="781" cy="45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3" name="Line 789">
                <a:extLst>
                  <a:ext uri="{FF2B5EF4-FFF2-40B4-BE49-F238E27FC236}">
                    <a16:creationId xmlns:a16="http://schemas.microsoft.com/office/drawing/2014/main" id="{A441079B-B18E-EECF-0997-6BE529C0E9C5}"/>
                  </a:ext>
                </a:extLst>
              </p:cNvPr>
              <p:cNvSpPr>
                <a:spLocks noChangeShapeType="1"/>
              </p:cNvSpPr>
              <p:nvPr/>
            </p:nvSpPr>
            <p:spPr bwMode="auto">
              <a:xfrm flipH="1">
                <a:off x="1537" y="1520"/>
                <a:ext cx="451" cy="78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4" name="Line 790">
                <a:extLst>
                  <a:ext uri="{FF2B5EF4-FFF2-40B4-BE49-F238E27FC236}">
                    <a16:creationId xmlns:a16="http://schemas.microsoft.com/office/drawing/2014/main" id="{E20818A1-7201-4506-9A60-AFDA99B287CA}"/>
                  </a:ext>
                </a:extLst>
              </p:cNvPr>
              <p:cNvSpPr>
                <a:spLocks noChangeShapeType="1"/>
              </p:cNvSpPr>
              <p:nvPr/>
            </p:nvSpPr>
            <p:spPr bwMode="auto">
              <a:xfrm>
                <a:off x="1988" y="1520"/>
                <a:ext cx="0" cy="90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5" name="Line 791">
                <a:extLst>
                  <a:ext uri="{FF2B5EF4-FFF2-40B4-BE49-F238E27FC236}">
                    <a16:creationId xmlns:a16="http://schemas.microsoft.com/office/drawing/2014/main" id="{FFC634CB-F920-FD52-A3F7-12FBCFC1E765}"/>
                  </a:ext>
                </a:extLst>
              </p:cNvPr>
              <p:cNvSpPr>
                <a:spLocks noChangeShapeType="1"/>
              </p:cNvSpPr>
              <p:nvPr/>
            </p:nvSpPr>
            <p:spPr bwMode="auto">
              <a:xfrm>
                <a:off x="1988" y="1520"/>
                <a:ext cx="451" cy="78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6" name="Line 792">
                <a:extLst>
                  <a:ext uri="{FF2B5EF4-FFF2-40B4-BE49-F238E27FC236}">
                    <a16:creationId xmlns:a16="http://schemas.microsoft.com/office/drawing/2014/main" id="{D2A35358-6FE6-EC1A-8063-41FF6C5AAF24}"/>
                  </a:ext>
                </a:extLst>
              </p:cNvPr>
              <p:cNvSpPr>
                <a:spLocks noChangeShapeType="1"/>
              </p:cNvSpPr>
              <p:nvPr/>
            </p:nvSpPr>
            <p:spPr bwMode="auto">
              <a:xfrm>
                <a:off x="1988" y="1520"/>
                <a:ext cx="781" cy="45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7" name="Line 793">
                <a:extLst>
                  <a:ext uri="{FF2B5EF4-FFF2-40B4-BE49-F238E27FC236}">
                    <a16:creationId xmlns:a16="http://schemas.microsoft.com/office/drawing/2014/main" id="{AD746333-A66D-FE4B-EF3E-E6673CE7894E}"/>
                  </a:ext>
                </a:extLst>
              </p:cNvPr>
              <p:cNvSpPr>
                <a:spLocks noChangeShapeType="1"/>
              </p:cNvSpPr>
              <p:nvPr/>
            </p:nvSpPr>
            <p:spPr bwMode="auto">
              <a:xfrm>
                <a:off x="1578" y="1767"/>
                <a:ext cx="4"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8" name="Line 794">
                <a:extLst>
                  <a:ext uri="{FF2B5EF4-FFF2-40B4-BE49-F238E27FC236}">
                    <a16:creationId xmlns:a16="http://schemas.microsoft.com/office/drawing/2014/main" id="{ED702824-C60B-A749-2DF0-9E1E324AC086}"/>
                  </a:ext>
                </a:extLst>
              </p:cNvPr>
              <p:cNvSpPr>
                <a:spLocks noChangeShapeType="1"/>
              </p:cNvSpPr>
              <p:nvPr/>
            </p:nvSpPr>
            <p:spPr bwMode="auto">
              <a:xfrm flipH="1" flipV="1">
                <a:off x="2378" y="1678"/>
                <a:ext cx="76" cy="4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59" name="Line 795">
                <a:extLst>
                  <a:ext uri="{FF2B5EF4-FFF2-40B4-BE49-F238E27FC236}">
                    <a16:creationId xmlns:a16="http://schemas.microsoft.com/office/drawing/2014/main" id="{9903E708-C506-D48D-A3B4-8825C66D959B}"/>
                  </a:ext>
                </a:extLst>
              </p:cNvPr>
              <p:cNvSpPr>
                <a:spLocks noChangeShapeType="1"/>
              </p:cNvSpPr>
              <p:nvPr/>
            </p:nvSpPr>
            <p:spPr bwMode="auto">
              <a:xfrm flipH="1" flipV="1">
                <a:off x="1997" y="1524"/>
                <a:ext cx="381" cy="15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0" name="Line 796">
                <a:extLst>
                  <a:ext uri="{FF2B5EF4-FFF2-40B4-BE49-F238E27FC236}">
                    <a16:creationId xmlns:a16="http://schemas.microsoft.com/office/drawing/2014/main" id="{3CDE8512-7936-90F2-6ACF-B00C8176546B}"/>
                  </a:ext>
                </a:extLst>
              </p:cNvPr>
              <p:cNvSpPr>
                <a:spLocks noChangeShapeType="1"/>
              </p:cNvSpPr>
              <p:nvPr/>
            </p:nvSpPr>
            <p:spPr bwMode="auto">
              <a:xfrm>
                <a:off x="1997" y="1524"/>
                <a:ext cx="376" cy="13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1" name="Line 797">
                <a:extLst>
                  <a:ext uri="{FF2B5EF4-FFF2-40B4-BE49-F238E27FC236}">
                    <a16:creationId xmlns:a16="http://schemas.microsoft.com/office/drawing/2014/main" id="{668D7807-22E8-EFB4-D26E-7BAEB24C5445}"/>
                  </a:ext>
                </a:extLst>
              </p:cNvPr>
              <p:cNvSpPr>
                <a:spLocks noChangeShapeType="1"/>
              </p:cNvSpPr>
              <p:nvPr/>
            </p:nvSpPr>
            <p:spPr bwMode="auto">
              <a:xfrm>
                <a:off x="2373" y="1660"/>
                <a:ext cx="115" cy="3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2" name="Line 798">
                <a:extLst>
                  <a:ext uri="{FF2B5EF4-FFF2-40B4-BE49-F238E27FC236}">
                    <a16:creationId xmlns:a16="http://schemas.microsoft.com/office/drawing/2014/main" id="{76898D9F-CD15-308E-BD87-72D8AB60EA7A}"/>
                  </a:ext>
                </a:extLst>
              </p:cNvPr>
              <p:cNvSpPr>
                <a:spLocks noChangeShapeType="1"/>
              </p:cNvSpPr>
              <p:nvPr/>
            </p:nvSpPr>
            <p:spPr bwMode="auto">
              <a:xfrm>
                <a:off x="2488" y="1693"/>
                <a:ext cx="70"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3" name="Line 799">
                <a:extLst>
                  <a:ext uri="{FF2B5EF4-FFF2-40B4-BE49-F238E27FC236}">
                    <a16:creationId xmlns:a16="http://schemas.microsoft.com/office/drawing/2014/main" id="{45D68AD0-D9D4-0FC4-E8DB-8BCC12CE98DE}"/>
                  </a:ext>
                </a:extLst>
              </p:cNvPr>
              <p:cNvSpPr>
                <a:spLocks noChangeShapeType="1"/>
              </p:cNvSpPr>
              <p:nvPr/>
            </p:nvSpPr>
            <p:spPr bwMode="auto">
              <a:xfrm>
                <a:off x="2558" y="1705"/>
                <a:ext cx="59"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4" name="Line 800">
                <a:extLst>
                  <a:ext uri="{FF2B5EF4-FFF2-40B4-BE49-F238E27FC236}">
                    <a16:creationId xmlns:a16="http://schemas.microsoft.com/office/drawing/2014/main" id="{C2DEC5AC-EA92-DD00-043F-C6DF34C1C3E2}"/>
                  </a:ext>
                </a:extLst>
              </p:cNvPr>
              <p:cNvSpPr>
                <a:spLocks noChangeShapeType="1"/>
              </p:cNvSpPr>
              <p:nvPr/>
            </p:nvSpPr>
            <p:spPr bwMode="auto">
              <a:xfrm>
                <a:off x="2617" y="1712"/>
                <a:ext cx="40"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5" name="Line 801">
                <a:extLst>
                  <a:ext uri="{FF2B5EF4-FFF2-40B4-BE49-F238E27FC236}">
                    <a16:creationId xmlns:a16="http://schemas.microsoft.com/office/drawing/2014/main" id="{140CAC57-F170-4788-A513-BE3CB851D455}"/>
                  </a:ext>
                </a:extLst>
              </p:cNvPr>
              <p:cNvSpPr>
                <a:spLocks noChangeShapeType="1"/>
              </p:cNvSpPr>
              <p:nvPr/>
            </p:nvSpPr>
            <p:spPr bwMode="auto">
              <a:xfrm flipV="1">
                <a:off x="2657" y="1709"/>
                <a:ext cx="34"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6" name="Line 802">
                <a:extLst>
                  <a:ext uri="{FF2B5EF4-FFF2-40B4-BE49-F238E27FC236}">
                    <a16:creationId xmlns:a16="http://schemas.microsoft.com/office/drawing/2014/main" id="{13FE7B78-6149-7AF7-6D4F-7C230683FFBC}"/>
                  </a:ext>
                </a:extLst>
              </p:cNvPr>
              <p:cNvSpPr>
                <a:spLocks noChangeShapeType="1"/>
              </p:cNvSpPr>
              <p:nvPr/>
            </p:nvSpPr>
            <p:spPr bwMode="auto">
              <a:xfrm flipV="1">
                <a:off x="2691" y="1703"/>
                <a:ext cx="29"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7" name="Line 803">
                <a:extLst>
                  <a:ext uri="{FF2B5EF4-FFF2-40B4-BE49-F238E27FC236}">
                    <a16:creationId xmlns:a16="http://schemas.microsoft.com/office/drawing/2014/main" id="{0F812BDE-7571-DBA2-3720-ED0CE550DCC3}"/>
                  </a:ext>
                </a:extLst>
              </p:cNvPr>
              <p:cNvSpPr>
                <a:spLocks noChangeShapeType="1"/>
              </p:cNvSpPr>
              <p:nvPr/>
            </p:nvSpPr>
            <p:spPr bwMode="auto">
              <a:xfrm flipV="1">
                <a:off x="2720" y="1695"/>
                <a:ext cx="25"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8" name="Line 804">
                <a:extLst>
                  <a:ext uri="{FF2B5EF4-FFF2-40B4-BE49-F238E27FC236}">
                    <a16:creationId xmlns:a16="http://schemas.microsoft.com/office/drawing/2014/main" id="{C6DE6FC1-E53B-D76D-2F57-7EC8B08DCFA6}"/>
                  </a:ext>
                </a:extLst>
              </p:cNvPr>
              <p:cNvSpPr>
                <a:spLocks noChangeShapeType="1"/>
              </p:cNvSpPr>
              <p:nvPr/>
            </p:nvSpPr>
            <p:spPr bwMode="auto">
              <a:xfrm flipV="1">
                <a:off x="2745" y="1687"/>
                <a:ext cx="28"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69" name="Line 805">
                <a:extLst>
                  <a:ext uri="{FF2B5EF4-FFF2-40B4-BE49-F238E27FC236}">
                    <a16:creationId xmlns:a16="http://schemas.microsoft.com/office/drawing/2014/main" id="{8C23B43D-FF55-7E96-86A8-78D42773B8EA}"/>
                  </a:ext>
                </a:extLst>
              </p:cNvPr>
              <p:cNvSpPr>
                <a:spLocks noChangeShapeType="1"/>
              </p:cNvSpPr>
              <p:nvPr/>
            </p:nvSpPr>
            <p:spPr bwMode="auto">
              <a:xfrm flipV="1">
                <a:off x="2773" y="1677"/>
                <a:ext cx="20"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0" name="Line 806">
                <a:extLst>
                  <a:ext uri="{FF2B5EF4-FFF2-40B4-BE49-F238E27FC236}">
                    <a16:creationId xmlns:a16="http://schemas.microsoft.com/office/drawing/2014/main" id="{A3D61FB4-A00D-ECAE-A53A-EE37A25AB847}"/>
                  </a:ext>
                </a:extLst>
              </p:cNvPr>
              <p:cNvSpPr>
                <a:spLocks noChangeShapeType="1"/>
              </p:cNvSpPr>
              <p:nvPr/>
            </p:nvSpPr>
            <p:spPr bwMode="auto">
              <a:xfrm flipV="1">
                <a:off x="2793" y="1665"/>
                <a:ext cx="17"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71" name="Line 807">
                <a:extLst>
                  <a:ext uri="{FF2B5EF4-FFF2-40B4-BE49-F238E27FC236}">
                    <a16:creationId xmlns:a16="http://schemas.microsoft.com/office/drawing/2014/main" id="{35E7ED97-7FB1-F88F-208F-41DE699F7F4A}"/>
                  </a:ext>
                </a:extLst>
              </p:cNvPr>
              <p:cNvSpPr>
                <a:spLocks noChangeShapeType="1"/>
              </p:cNvSpPr>
              <p:nvPr/>
            </p:nvSpPr>
            <p:spPr bwMode="auto">
              <a:xfrm flipV="1">
                <a:off x="2810" y="1653"/>
                <a:ext cx="15"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4" name="Group 1009">
              <a:extLst>
                <a:ext uri="{FF2B5EF4-FFF2-40B4-BE49-F238E27FC236}">
                  <a16:creationId xmlns:a16="http://schemas.microsoft.com/office/drawing/2014/main" id="{81ADFC6D-8DE1-0379-91A1-6248C56A07D8}"/>
                </a:ext>
              </a:extLst>
            </p:cNvPr>
            <p:cNvGrpSpPr>
              <a:grpSpLocks/>
            </p:cNvGrpSpPr>
            <p:nvPr/>
          </p:nvGrpSpPr>
          <p:grpSpPr bwMode="auto">
            <a:xfrm>
              <a:off x="1225" y="1005"/>
              <a:ext cx="1665" cy="657"/>
              <a:chOff x="1225" y="1005"/>
              <a:chExt cx="1665" cy="657"/>
            </a:xfrm>
          </p:grpSpPr>
          <p:sp>
            <p:nvSpPr>
              <p:cNvPr id="4572" name="Line 809">
                <a:extLst>
                  <a:ext uri="{FF2B5EF4-FFF2-40B4-BE49-F238E27FC236}">
                    <a16:creationId xmlns:a16="http://schemas.microsoft.com/office/drawing/2014/main" id="{07840DE5-B84A-24E5-AAD2-FB693D0DFFB2}"/>
                  </a:ext>
                </a:extLst>
              </p:cNvPr>
              <p:cNvSpPr>
                <a:spLocks noChangeShapeType="1"/>
              </p:cNvSpPr>
              <p:nvPr/>
            </p:nvSpPr>
            <p:spPr bwMode="auto">
              <a:xfrm flipV="1">
                <a:off x="2825" y="1640"/>
                <a:ext cx="13"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3" name="Line 810">
                <a:extLst>
                  <a:ext uri="{FF2B5EF4-FFF2-40B4-BE49-F238E27FC236}">
                    <a16:creationId xmlns:a16="http://schemas.microsoft.com/office/drawing/2014/main" id="{B3754D1A-F8A8-D5F0-1B0D-243B1F28BEA2}"/>
                  </a:ext>
                </a:extLst>
              </p:cNvPr>
              <p:cNvSpPr>
                <a:spLocks noChangeShapeType="1"/>
              </p:cNvSpPr>
              <p:nvPr/>
            </p:nvSpPr>
            <p:spPr bwMode="auto">
              <a:xfrm flipV="1">
                <a:off x="2838" y="1626"/>
                <a:ext cx="15"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4" name="Line 811">
                <a:extLst>
                  <a:ext uri="{FF2B5EF4-FFF2-40B4-BE49-F238E27FC236}">
                    <a16:creationId xmlns:a16="http://schemas.microsoft.com/office/drawing/2014/main" id="{6AD68348-2D15-ACD8-E7AA-F8F81891A1D8}"/>
                  </a:ext>
                </a:extLst>
              </p:cNvPr>
              <p:cNvSpPr>
                <a:spLocks noChangeShapeType="1"/>
              </p:cNvSpPr>
              <p:nvPr/>
            </p:nvSpPr>
            <p:spPr bwMode="auto">
              <a:xfrm flipV="1">
                <a:off x="2853" y="1612"/>
                <a:ext cx="10"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5" name="Line 812">
                <a:extLst>
                  <a:ext uri="{FF2B5EF4-FFF2-40B4-BE49-F238E27FC236}">
                    <a16:creationId xmlns:a16="http://schemas.microsoft.com/office/drawing/2014/main" id="{F54986DD-F552-8FF5-6B42-C1F2473FB410}"/>
                  </a:ext>
                </a:extLst>
              </p:cNvPr>
              <p:cNvSpPr>
                <a:spLocks noChangeShapeType="1"/>
              </p:cNvSpPr>
              <p:nvPr/>
            </p:nvSpPr>
            <p:spPr bwMode="auto">
              <a:xfrm flipV="1">
                <a:off x="2863" y="1597"/>
                <a:ext cx="8"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6" name="Line 813">
                <a:extLst>
                  <a:ext uri="{FF2B5EF4-FFF2-40B4-BE49-F238E27FC236}">
                    <a16:creationId xmlns:a16="http://schemas.microsoft.com/office/drawing/2014/main" id="{A3C7B51E-82DF-053D-89C3-E6763A1F0C1E}"/>
                  </a:ext>
                </a:extLst>
              </p:cNvPr>
              <p:cNvSpPr>
                <a:spLocks noChangeShapeType="1"/>
              </p:cNvSpPr>
              <p:nvPr/>
            </p:nvSpPr>
            <p:spPr bwMode="auto">
              <a:xfrm flipV="1">
                <a:off x="2871" y="1582"/>
                <a:ext cx="6"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7" name="Line 814">
                <a:extLst>
                  <a:ext uri="{FF2B5EF4-FFF2-40B4-BE49-F238E27FC236}">
                    <a16:creationId xmlns:a16="http://schemas.microsoft.com/office/drawing/2014/main" id="{EA109DB9-0AF5-4B63-1D47-0A761B800560}"/>
                  </a:ext>
                </a:extLst>
              </p:cNvPr>
              <p:cNvSpPr>
                <a:spLocks noChangeShapeType="1"/>
              </p:cNvSpPr>
              <p:nvPr/>
            </p:nvSpPr>
            <p:spPr bwMode="auto">
              <a:xfrm flipV="1">
                <a:off x="2877" y="1567"/>
                <a:ext cx="5"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8" name="Line 815">
                <a:extLst>
                  <a:ext uri="{FF2B5EF4-FFF2-40B4-BE49-F238E27FC236}">
                    <a16:creationId xmlns:a16="http://schemas.microsoft.com/office/drawing/2014/main" id="{CD0510E6-992A-F035-3795-A8700DEF3612}"/>
                  </a:ext>
                </a:extLst>
              </p:cNvPr>
              <p:cNvSpPr>
                <a:spLocks noChangeShapeType="1"/>
              </p:cNvSpPr>
              <p:nvPr/>
            </p:nvSpPr>
            <p:spPr bwMode="auto">
              <a:xfrm flipV="1">
                <a:off x="2882" y="1552"/>
                <a:ext cx="5"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9" name="Line 816">
                <a:extLst>
                  <a:ext uri="{FF2B5EF4-FFF2-40B4-BE49-F238E27FC236}">
                    <a16:creationId xmlns:a16="http://schemas.microsoft.com/office/drawing/2014/main" id="{DA5D9F0D-A4B1-75D3-ABB2-322C1149E1FC}"/>
                  </a:ext>
                </a:extLst>
              </p:cNvPr>
              <p:cNvSpPr>
                <a:spLocks noChangeShapeType="1"/>
              </p:cNvSpPr>
              <p:nvPr/>
            </p:nvSpPr>
            <p:spPr bwMode="auto">
              <a:xfrm flipV="1">
                <a:off x="2887" y="1536"/>
                <a:ext cx="2"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0" name="Line 817">
                <a:extLst>
                  <a:ext uri="{FF2B5EF4-FFF2-40B4-BE49-F238E27FC236}">
                    <a16:creationId xmlns:a16="http://schemas.microsoft.com/office/drawing/2014/main" id="{DCE068A9-147E-B18B-84C0-0C01F9F9999F}"/>
                  </a:ext>
                </a:extLst>
              </p:cNvPr>
              <p:cNvSpPr>
                <a:spLocks noChangeShapeType="1"/>
              </p:cNvSpPr>
              <p:nvPr/>
            </p:nvSpPr>
            <p:spPr bwMode="auto">
              <a:xfrm flipV="1">
                <a:off x="2889" y="1520"/>
                <a:ext cx="1"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1" name="Line 818">
                <a:extLst>
                  <a:ext uri="{FF2B5EF4-FFF2-40B4-BE49-F238E27FC236}">
                    <a16:creationId xmlns:a16="http://schemas.microsoft.com/office/drawing/2014/main" id="{845DC0FD-34A4-AFFD-E9F7-6C4793CA637F}"/>
                  </a:ext>
                </a:extLst>
              </p:cNvPr>
              <p:cNvSpPr>
                <a:spLocks noChangeShapeType="1"/>
              </p:cNvSpPr>
              <p:nvPr/>
            </p:nvSpPr>
            <p:spPr bwMode="auto">
              <a:xfrm flipH="1" flipV="1">
                <a:off x="2889" y="1505"/>
                <a:ext cx="1"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2" name="Line 819">
                <a:extLst>
                  <a:ext uri="{FF2B5EF4-FFF2-40B4-BE49-F238E27FC236}">
                    <a16:creationId xmlns:a16="http://schemas.microsoft.com/office/drawing/2014/main" id="{5A620520-ABB7-7E2C-A740-86E097EA9BA8}"/>
                  </a:ext>
                </a:extLst>
              </p:cNvPr>
              <p:cNvSpPr>
                <a:spLocks noChangeShapeType="1"/>
              </p:cNvSpPr>
              <p:nvPr/>
            </p:nvSpPr>
            <p:spPr bwMode="auto">
              <a:xfrm flipH="1" flipV="1">
                <a:off x="2887" y="1489"/>
                <a:ext cx="2"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3" name="Line 820">
                <a:extLst>
                  <a:ext uri="{FF2B5EF4-FFF2-40B4-BE49-F238E27FC236}">
                    <a16:creationId xmlns:a16="http://schemas.microsoft.com/office/drawing/2014/main" id="{5516E822-C34B-A8F3-4F93-3BEB0F93F338}"/>
                  </a:ext>
                </a:extLst>
              </p:cNvPr>
              <p:cNvSpPr>
                <a:spLocks noChangeShapeType="1"/>
              </p:cNvSpPr>
              <p:nvPr/>
            </p:nvSpPr>
            <p:spPr bwMode="auto">
              <a:xfrm flipH="1" flipV="1">
                <a:off x="2882" y="1473"/>
                <a:ext cx="5"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4" name="Line 821">
                <a:extLst>
                  <a:ext uri="{FF2B5EF4-FFF2-40B4-BE49-F238E27FC236}">
                    <a16:creationId xmlns:a16="http://schemas.microsoft.com/office/drawing/2014/main" id="{65A934D1-F9DB-26EB-0467-F0EB1DC08371}"/>
                  </a:ext>
                </a:extLst>
              </p:cNvPr>
              <p:cNvSpPr>
                <a:spLocks noChangeShapeType="1"/>
              </p:cNvSpPr>
              <p:nvPr/>
            </p:nvSpPr>
            <p:spPr bwMode="auto">
              <a:xfrm flipH="1" flipV="1">
                <a:off x="2877" y="1458"/>
                <a:ext cx="5"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5" name="Line 822">
                <a:extLst>
                  <a:ext uri="{FF2B5EF4-FFF2-40B4-BE49-F238E27FC236}">
                    <a16:creationId xmlns:a16="http://schemas.microsoft.com/office/drawing/2014/main" id="{42AAE51F-6BB3-8C8D-A68C-3A2C78A0E8F2}"/>
                  </a:ext>
                </a:extLst>
              </p:cNvPr>
              <p:cNvSpPr>
                <a:spLocks noChangeShapeType="1"/>
              </p:cNvSpPr>
              <p:nvPr/>
            </p:nvSpPr>
            <p:spPr bwMode="auto">
              <a:xfrm flipH="1" flipV="1">
                <a:off x="2871" y="1443"/>
                <a:ext cx="6"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6" name="Line 823">
                <a:extLst>
                  <a:ext uri="{FF2B5EF4-FFF2-40B4-BE49-F238E27FC236}">
                    <a16:creationId xmlns:a16="http://schemas.microsoft.com/office/drawing/2014/main" id="{134C1A4A-83A3-E977-AAF8-5E12AEADC7D7}"/>
                  </a:ext>
                </a:extLst>
              </p:cNvPr>
              <p:cNvSpPr>
                <a:spLocks noChangeShapeType="1"/>
              </p:cNvSpPr>
              <p:nvPr/>
            </p:nvSpPr>
            <p:spPr bwMode="auto">
              <a:xfrm flipH="1" flipV="1">
                <a:off x="2863" y="1428"/>
                <a:ext cx="8"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7" name="Line 824">
                <a:extLst>
                  <a:ext uri="{FF2B5EF4-FFF2-40B4-BE49-F238E27FC236}">
                    <a16:creationId xmlns:a16="http://schemas.microsoft.com/office/drawing/2014/main" id="{4D5C980B-19D0-4C7D-72C9-C6BF70CF7550}"/>
                  </a:ext>
                </a:extLst>
              </p:cNvPr>
              <p:cNvSpPr>
                <a:spLocks noChangeShapeType="1"/>
              </p:cNvSpPr>
              <p:nvPr/>
            </p:nvSpPr>
            <p:spPr bwMode="auto">
              <a:xfrm flipH="1" flipV="1">
                <a:off x="2853" y="1414"/>
                <a:ext cx="10"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8" name="Line 825">
                <a:extLst>
                  <a:ext uri="{FF2B5EF4-FFF2-40B4-BE49-F238E27FC236}">
                    <a16:creationId xmlns:a16="http://schemas.microsoft.com/office/drawing/2014/main" id="{1A33117B-840E-3EB5-DBFE-5CF0CAC91182}"/>
                  </a:ext>
                </a:extLst>
              </p:cNvPr>
              <p:cNvSpPr>
                <a:spLocks noChangeShapeType="1"/>
              </p:cNvSpPr>
              <p:nvPr/>
            </p:nvSpPr>
            <p:spPr bwMode="auto">
              <a:xfrm flipH="1" flipV="1">
                <a:off x="2838" y="1401"/>
                <a:ext cx="15"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89" name="Line 826">
                <a:extLst>
                  <a:ext uri="{FF2B5EF4-FFF2-40B4-BE49-F238E27FC236}">
                    <a16:creationId xmlns:a16="http://schemas.microsoft.com/office/drawing/2014/main" id="{1AA41394-C2E3-F9DE-43AA-AE44C4AF2166}"/>
                  </a:ext>
                </a:extLst>
              </p:cNvPr>
              <p:cNvSpPr>
                <a:spLocks noChangeShapeType="1"/>
              </p:cNvSpPr>
              <p:nvPr/>
            </p:nvSpPr>
            <p:spPr bwMode="auto">
              <a:xfrm flipH="1" flipV="1">
                <a:off x="2825" y="1388"/>
                <a:ext cx="13"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0" name="Line 827">
                <a:extLst>
                  <a:ext uri="{FF2B5EF4-FFF2-40B4-BE49-F238E27FC236}">
                    <a16:creationId xmlns:a16="http://schemas.microsoft.com/office/drawing/2014/main" id="{72D39E6B-BF62-7A68-AA3D-384586C63598}"/>
                  </a:ext>
                </a:extLst>
              </p:cNvPr>
              <p:cNvSpPr>
                <a:spLocks noChangeShapeType="1"/>
              </p:cNvSpPr>
              <p:nvPr/>
            </p:nvSpPr>
            <p:spPr bwMode="auto">
              <a:xfrm flipH="1" flipV="1">
                <a:off x="2810" y="1375"/>
                <a:ext cx="15"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1" name="Line 828">
                <a:extLst>
                  <a:ext uri="{FF2B5EF4-FFF2-40B4-BE49-F238E27FC236}">
                    <a16:creationId xmlns:a16="http://schemas.microsoft.com/office/drawing/2014/main" id="{531AB2D3-2602-397B-4829-614C56488D78}"/>
                  </a:ext>
                </a:extLst>
              </p:cNvPr>
              <p:cNvSpPr>
                <a:spLocks noChangeShapeType="1"/>
              </p:cNvSpPr>
              <p:nvPr/>
            </p:nvSpPr>
            <p:spPr bwMode="auto">
              <a:xfrm flipH="1" flipV="1">
                <a:off x="2793" y="1364"/>
                <a:ext cx="17"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2" name="Line 829">
                <a:extLst>
                  <a:ext uri="{FF2B5EF4-FFF2-40B4-BE49-F238E27FC236}">
                    <a16:creationId xmlns:a16="http://schemas.microsoft.com/office/drawing/2014/main" id="{8599E8F5-92AA-9626-C224-6AF67B260759}"/>
                  </a:ext>
                </a:extLst>
              </p:cNvPr>
              <p:cNvSpPr>
                <a:spLocks noChangeShapeType="1"/>
              </p:cNvSpPr>
              <p:nvPr/>
            </p:nvSpPr>
            <p:spPr bwMode="auto">
              <a:xfrm flipH="1" flipV="1">
                <a:off x="2773" y="1353"/>
                <a:ext cx="20"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3" name="Line 830">
                <a:extLst>
                  <a:ext uri="{FF2B5EF4-FFF2-40B4-BE49-F238E27FC236}">
                    <a16:creationId xmlns:a16="http://schemas.microsoft.com/office/drawing/2014/main" id="{A2419226-0D30-3B59-A265-3DEEB5C97B05}"/>
                  </a:ext>
                </a:extLst>
              </p:cNvPr>
              <p:cNvSpPr>
                <a:spLocks noChangeShapeType="1"/>
              </p:cNvSpPr>
              <p:nvPr/>
            </p:nvSpPr>
            <p:spPr bwMode="auto">
              <a:xfrm flipH="1" flipV="1">
                <a:off x="2745" y="1345"/>
                <a:ext cx="28"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4" name="Line 831">
                <a:extLst>
                  <a:ext uri="{FF2B5EF4-FFF2-40B4-BE49-F238E27FC236}">
                    <a16:creationId xmlns:a16="http://schemas.microsoft.com/office/drawing/2014/main" id="{74841EA3-8DE1-2A55-C254-EC39A2019929}"/>
                  </a:ext>
                </a:extLst>
              </p:cNvPr>
              <p:cNvSpPr>
                <a:spLocks noChangeShapeType="1"/>
              </p:cNvSpPr>
              <p:nvPr/>
            </p:nvSpPr>
            <p:spPr bwMode="auto">
              <a:xfrm flipH="1" flipV="1">
                <a:off x="2720" y="1338"/>
                <a:ext cx="25"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5" name="Line 832">
                <a:extLst>
                  <a:ext uri="{FF2B5EF4-FFF2-40B4-BE49-F238E27FC236}">
                    <a16:creationId xmlns:a16="http://schemas.microsoft.com/office/drawing/2014/main" id="{600CA5B6-D96B-6099-E6D7-F2A8AF46B02D}"/>
                  </a:ext>
                </a:extLst>
              </p:cNvPr>
              <p:cNvSpPr>
                <a:spLocks noChangeShapeType="1"/>
              </p:cNvSpPr>
              <p:nvPr/>
            </p:nvSpPr>
            <p:spPr bwMode="auto">
              <a:xfrm flipH="1" flipV="1">
                <a:off x="2691" y="1332"/>
                <a:ext cx="29"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6" name="Line 833">
                <a:extLst>
                  <a:ext uri="{FF2B5EF4-FFF2-40B4-BE49-F238E27FC236}">
                    <a16:creationId xmlns:a16="http://schemas.microsoft.com/office/drawing/2014/main" id="{FEE68A2A-011D-C704-7142-538E9AB024A6}"/>
                  </a:ext>
                </a:extLst>
              </p:cNvPr>
              <p:cNvSpPr>
                <a:spLocks noChangeShapeType="1"/>
              </p:cNvSpPr>
              <p:nvPr/>
            </p:nvSpPr>
            <p:spPr bwMode="auto">
              <a:xfrm flipH="1" flipV="1">
                <a:off x="2657" y="1328"/>
                <a:ext cx="34"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7" name="Line 834">
                <a:extLst>
                  <a:ext uri="{FF2B5EF4-FFF2-40B4-BE49-F238E27FC236}">
                    <a16:creationId xmlns:a16="http://schemas.microsoft.com/office/drawing/2014/main" id="{B045E476-0B4B-6254-9C28-85918494B80B}"/>
                  </a:ext>
                </a:extLst>
              </p:cNvPr>
              <p:cNvSpPr>
                <a:spLocks noChangeShapeType="1"/>
              </p:cNvSpPr>
              <p:nvPr/>
            </p:nvSpPr>
            <p:spPr bwMode="auto">
              <a:xfrm flipH="1">
                <a:off x="2617" y="1328"/>
                <a:ext cx="40"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8" name="Line 835">
                <a:extLst>
                  <a:ext uri="{FF2B5EF4-FFF2-40B4-BE49-F238E27FC236}">
                    <a16:creationId xmlns:a16="http://schemas.microsoft.com/office/drawing/2014/main" id="{385F3CF8-2811-42E4-7B4E-20D2FC8415A7}"/>
                  </a:ext>
                </a:extLst>
              </p:cNvPr>
              <p:cNvSpPr>
                <a:spLocks noChangeShapeType="1"/>
              </p:cNvSpPr>
              <p:nvPr/>
            </p:nvSpPr>
            <p:spPr bwMode="auto">
              <a:xfrm flipH="1">
                <a:off x="2558" y="1328"/>
                <a:ext cx="59"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99" name="Line 836">
                <a:extLst>
                  <a:ext uri="{FF2B5EF4-FFF2-40B4-BE49-F238E27FC236}">
                    <a16:creationId xmlns:a16="http://schemas.microsoft.com/office/drawing/2014/main" id="{327324BC-3AC2-401D-87DB-073DB74D3C5B}"/>
                  </a:ext>
                </a:extLst>
              </p:cNvPr>
              <p:cNvSpPr>
                <a:spLocks noChangeShapeType="1"/>
              </p:cNvSpPr>
              <p:nvPr/>
            </p:nvSpPr>
            <p:spPr bwMode="auto">
              <a:xfrm flipH="1">
                <a:off x="2488" y="1335"/>
                <a:ext cx="70"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0" name="Line 837">
                <a:extLst>
                  <a:ext uri="{FF2B5EF4-FFF2-40B4-BE49-F238E27FC236}">
                    <a16:creationId xmlns:a16="http://schemas.microsoft.com/office/drawing/2014/main" id="{67EB4FE1-B778-F641-0D77-40E3BA091115}"/>
                  </a:ext>
                </a:extLst>
              </p:cNvPr>
              <p:cNvSpPr>
                <a:spLocks noChangeShapeType="1"/>
              </p:cNvSpPr>
              <p:nvPr/>
            </p:nvSpPr>
            <p:spPr bwMode="auto">
              <a:xfrm flipH="1">
                <a:off x="2373" y="1348"/>
                <a:ext cx="115" cy="3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1" name="Line 838">
                <a:extLst>
                  <a:ext uri="{FF2B5EF4-FFF2-40B4-BE49-F238E27FC236}">
                    <a16:creationId xmlns:a16="http://schemas.microsoft.com/office/drawing/2014/main" id="{C856CB27-7020-63B8-6DC3-C11D25CA3602}"/>
                  </a:ext>
                </a:extLst>
              </p:cNvPr>
              <p:cNvSpPr>
                <a:spLocks noChangeShapeType="1"/>
              </p:cNvSpPr>
              <p:nvPr/>
            </p:nvSpPr>
            <p:spPr bwMode="auto">
              <a:xfrm flipH="1">
                <a:off x="1998" y="1380"/>
                <a:ext cx="375" cy="13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2" name="Line 839">
                <a:extLst>
                  <a:ext uri="{FF2B5EF4-FFF2-40B4-BE49-F238E27FC236}">
                    <a16:creationId xmlns:a16="http://schemas.microsoft.com/office/drawing/2014/main" id="{6F8BCA33-CA87-87DC-47EB-01D513904F3C}"/>
                  </a:ext>
                </a:extLst>
              </p:cNvPr>
              <p:cNvSpPr>
                <a:spLocks noChangeShapeType="1"/>
              </p:cNvSpPr>
              <p:nvPr/>
            </p:nvSpPr>
            <p:spPr bwMode="auto">
              <a:xfrm flipV="1">
                <a:off x="1998" y="1363"/>
                <a:ext cx="380" cy="15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3" name="Line 840">
                <a:extLst>
                  <a:ext uri="{FF2B5EF4-FFF2-40B4-BE49-F238E27FC236}">
                    <a16:creationId xmlns:a16="http://schemas.microsoft.com/office/drawing/2014/main" id="{0461E401-F244-178A-3A12-F81AF88BC1DC}"/>
                  </a:ext>
                </a:extLst>
              </p:cNvPr>
              <p:cNvSpPr>
                <a:spLocks noChangeShapeType="1"/>
              </p:cNvSpPr>
              <p:nvPr/>
            </p:nvSpPr>
            <p:spPr bwMode="auto">
              <a:xfrm flipV="1">
                <a:off x="2378" y="1322"/>
                <a:ext cx="76" cy="4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4" name="Line 841">
                <a:extLst>
                  <a:ext uri="{FF2B5EF4-FFF2-40B4-BE49-F238E27FC236}">
                    <a16:creationId xmlns:a16="http://schemas.microsoft.com/office/drawing/2014/main" id="{651F95B7-2930-F1AE-91C9-9E44EE310DBA}"/>
                  </a:ext>
                </a:extLst>
              </p:cNvPr>
              <p:cNvSpPr>
                <a:spLocks noChangeShapeType="1"/>
              </p:cNvSpPr>
              <p:nvPr/>
            </p:nvSpPr>
            <p:spPr bwMode="auto">
              <a:xfrm flipV="1">
                <a:off x="2454" y="1292"/>
                <a:ext cx="46" cy="3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5" name="Line 842">
                <a:extLst>
                  <a:ext uri="{FF2B5EF4-FFF2-40B4-BE49-F238E27FC236}">
                    <a16:creationId xmlns:a16="http://schemas.microsoft.com/office/drawing/2014/main" id="{7FD71E43-141C-509E-9196-945114934D22}"/>
                  </a:ext>
                </a:extLst>
              </p:cNvPr>
              <p:cNvSpPr>
                <a:spLocks noChangeShapeType="1"/>
              </p:cNvSpPr>
              <p:nvPr/>
            </p:nvSpPr>
            <p:spPr bwMode="auto">
              <a:xfrm flipV="1">
                <a:off x="2500" y="1269"/>
                <a:ext cx="28"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6" name="Line 843">
                <a:extLst>
                  <a:ext uri="{FF2B5EF4-FFF2-40B4-BE49-F238E27FC236}">
                    <a16:creationId xmlns:a16="http://schemas.microsoft.com/office/drawing/2014/main" id="{AA91B6BD-9212-DB2C-7949-EC4E19BFA8DC}"/>
                  </a:ext>
                </a:extLst>
              </p:cNvPr>
              <p:cNvSpPr>
                <a:spLocks noChangeShapeType="1"/>
              </p:cNvSpPr>
              <p:nvPr/>
            </p:nvSpPr>
            <p:spPr bwMode="auto">
              <a:xfrm flipV="1">
                <a:off x="2528" y="1248"/>
                <a:ext cx="18" cy="2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7" name="Line 844">
                <a:extLst>
                  <a:ext uri="{FF2B5EF4-FFF2-40B4-BE49-F238E27FC236}">
                    <a16:creationId xmlns:a16="http://schemas.microsoft.com/office/drawing/2014/main" id="{F78A9A9A-8A51-A749-8D1D-AA7A513E0810}"/>
                  </a:ext>
                </a:extLst>
              </p:cNvPr>
              <p:cNvSpPr>
                <a:spLocks noChangeShapeType="1"/>
              </p:cNvSpPr>
              <p:nvPr/>
            </p:nvSpPr>
            <p:spPr bwMode="auto">
              <a:xfrm flipV="1">
                <a:off x="2546" y="1230"/>
                <a:ext cx="11"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8" name="Line 845">
                <a:extLst>
                  <a:ext uri="{FF2B5EF4-FFF2-40B4-BE49-F238E27FC236}">
                    <a16:creationId xmlns:a16="http://schemas.microsoft.com/office/drawing/2014/main" id="{CCC09724-771E-D355-24B9-8BF9FE308B6D}"/>
                  </a:ext>
                </a:extLst>
              </p:cNvPr>
              <p:cNvSpPr>
                <a:spLocks noChangeShapeType="1"/>
              </p:cNvSpPr>
              <p:nvPr/>
            </p:nvSpPr>
            <p:spPr bwMode="auto">
              <a:xfrm flipH="1" flipV="1">
                <a:off x="2553" y="1220"/>
                <a:ext cx="4"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09" name="Line 846">
                <a:extLst>
                  <a:ext uri="{FF2B5EF4-FFF2-40B4-BE49-F238E27FC236}">
                    <a16:creationId xmlns:a16="http://schemas.microsoft.com/office/drawing/2014/main" id="{619A0552-71CE-A173-A336-B66281CCE72F}"/>
                  </a:ext>
                </a:extLst>
              </p:cNvPr>
              <p:cNvSpPr>
                <a:spLocks noChangeShapeType="1"/>
              </p:cNvSpPr>
              <p:nvPr/>
            </p:nvSpPr>
            <p:spPr bwMode="auto">
              <a:xfrm flipV="1">
                <a:off x="2553" y="1205"/>
                <a:ext cx="3"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0" name="Line 847">
                <a:extLst>
                  <a:ext uri="{FF2B5EF4-FFF2-40B4-BE49-F238E27FC236}">
                    <a16:creationId xmlns:a16="http://schemas.microsoft.com/office/drawing/2014/main" id="{A3C4F1C2-04C2-60B8-B953-087435023954}"/>
                  </a:ext>
                </a:extLst>
              </p:cNvPr>
              <p:cNvSpPr>
                <a:spLocks noChangeShapeType="1"/>
              </p:cNvSpPr>
              <p:nvPr/>
            </p:nvSpPr>
            <p:spPr bwMode="auto">
              <a:xfrm flipH="1" flipV="1">
                <a:off x="2555" y="1193"/>
                <a:ext cx="1"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1" name="Line 848">
                <a:extLst>
                  <a:ext uri="{FF2B5EF4-FFF2-40B4-BE49-F238E27FC236}">
                    <a16:creationId xmlns:a16="http://schemas.microsoft.com/office/drawing/2014/main" id="{9D4AC09D-F7F8-43CC-1C52-7A1D84C38E91}"/>
                  </a:ext>
                </a:extLst>
              </p:cNvPr>
              <p:cNvSpPr>
                <a:spLocks noChangeShapeType="1"/>
              </p:cNvSpPr>
              <p:nvPr/>
            </p:nvSpPr>
            <p:spPr bwMode="auto">
              <a:xfrm flipH="1" flipV="1">
                <a:off x="2552" y="1181"/>
                <a:ext cx="3"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2" name="Line 849">
                <a:extLst>
                  <a:ext uri="{FF2B5EF4-FFF2-40B4-BE49-F238E27FC236}">
                    <a16:creationId xmlns:a16="http://schemas.microsoft.com/office/drawing/2014/main" id="{83FFB018-A35B-586A-3DB2-8F218FBD898F}"/>
                  </a:ext>
                </a:extLst>
              </p:cNvPr>
              <p:cNvSpPr>
                <a:spLocks noChangeShapeType="1"/>
              </p:cNvSpPr>
              <p:nvPr/>
            </p:nvSpPr>
            <p:spPr bwMode="auto">
              <a:xfrm flipH="1" flipV="1">
                <a:off x="2546" y="1172"/>
                <a:ext cx="6"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3" name="Line 850">
                <a:extLst>
                  <a:ext uri="{FF2B5EF4-FFF2-40B4-BE49-F238E27FC236}">
                    <a16:creationId xmlns:a16="http://schemas.microsoft.com/office/drawing/2014/main" id="{CCF99C36-E9BF-7C21-7712-773D201F1DE2}"/>
                  </a:ext>
                </a:extLst>
              </p:cNvPr>
              <p:cNvSpPr>
                <a:spLocks noChangeShapeType="1"/>
              </p:cNvSpPr>
              <p:nvPr/>
            </p:nvSpPr>
            <p:spPr bwMode="auto">
              <a:xfrm flipH="1" flipV="1">
                <a:off x="2527" y="1170"/>
                <a:ext cx="1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4" name="Line 851">
                <a:extLst>
                  <a:ext uri="{FF2B5EF4-FFF2-40B4-BE49-F238E27FC236}">
                    <a16:creationId xmlns:a16="http://schemas.microsoft.com/office/drawing/2014/main" id="{6AF73F70-7216-90E2-FA32-35A910B3E8C4}"/>
                  </a:ext>
                </a:extLst>
              </p:cNvPr>
              <p:cNvSpPr>
                <a:spLocks noChangeShapeType="1"/>
              </p:cNvSpPr>
              <p:nvPr/>
            </p:nvSpPr>
            <p:spPr bwMode="auto">
              <a:xfrm flipH="1" flipV="1">
                <a:off x="2517" y="1163"/>
                <a:ext cx="10"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5" name="Line 852">
                <a:extLst>
                  <a:ext uri="{FF2B5EF4-FFF2-40B4-BE49-F238E27FC236}">
                    <a16:creationId xmlns:a16="http://schemas.microsoft.com/office/drawing/2014/main" id="{29657F96-8815-CB17-9F81-190AC68C35D6}"/>
                  </a:ext>
                </a:extLst>
              </p:cNvPr>
              <p:cNvSpPr>
                <a:spLocks noChangeShapeType="1"/>
              </p:cNvSpPr>
              <p:nvPr/>
            </p:nvSpPr>
            <p:spPr bwMode="auto">
              <a:xfrm flipH="1" flipV="1">
                <a:off x="2505" y="1158"/>
                <a:ext cx="12"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6" name="Line 853">
                <a:extLst>
                  <a:ext uri="{FF2B5EF4-FFF2-40B4-BE49-F238E27FC236}">
                    <a16:creationId xmlns:a16="http://schemas.microsoft.com/office/drawing/2014/main" id="{5007A783-D5B9-ACB6-EBC9-E2ADC7BA2495}"/>
                  </a:ext>
                </a:extLst>
              </p:cNvPr>
              <p:cNvSpPr>
                <a:spLocks noChangeShapeType="1"/>
              </p:cNvSpPr>
              <p:nvPr/>
            </p:nvSpPr>
            <p:spPr bwMode="auto">
              <a:xfrm flipH="1" flipV="1">
                <a:off x="2490" y="1155"/>
                <a:ext cx="15"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7" name="Line 854">
                <a:extLst>
                  <a:ext uri="{FF2B5EF4-FFF2-40B4-BE49-F238E27FC236}">
                    <a16:creationId xmlns:a16="http://schemas.microsoft.com/office/drawing/2014/main" id="{CA4C2ED8-BDF6-9724-8BDF-D9CDD55A3EC9}"/>
                  </a:ext>
                </a:extLst>
              </p:cNvPr>
              <p:cNvSpPr>
                <a:spLocks noChangeShapeType="1"/>
              </p:cNvSpPr>
              <p:nvPr/>
            </p:nvSpPr>
            <p:spPr bwMode="auto">
              <a:xfrm flipH="1" flipV="1">
                <a:off x="2474" y="1154"/>
                <a:ext cx="16"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8" name="Line 855">
                <a:extLst>
                  <a:ext uri="{FF2B5EF4-FFF2-40B4-BE49-F238E27FC236}">
                    <a16:creationId xmlns:a16="http://schemas.microsoft.com/office/drawing/2014/main" id="{E8EEBBBA-1808-967D-269B-170D41D762F2}"/>
                  </a:ext>
                </a:extLst>
              </p:cNvPr>
              <p:cNvSpPr>
                <a:spLocks noChangeShapeType="1"/>
              </p:cNvSpPr>
              <p:nvPr/>
            </p:nvSpPr>
            <p:spPr bwMode="auto">
              <a:xfrm flipH="1">
                <a:off x="2445" y="1154"/>
                <a:ext cx="29"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19" name="Line 856">
                <a:extLst>
                  <a:ext uri="{FF2B5EF4-FFF2-40B4-BE49-F238E27FC236}">
                    <a16:creationId xmlns:a16="http://schemas.microsoft.com/office/drawing/2014/main" id="{E8145465-5549-0935-2ABF-A9D3F3552A00}"/>
                  </a:ext>
                </a:extLst>
              </p:cNvPr>
              <p:cNvSpPr>
                <a:spLocks noChangeShapeType="1"/>
              </p:cNvSpPr>
              <p:nvPr/>
            </p:nvSpPr>
            <p:spPr bwMode="auto">
              <a:xfrm flipH="1">
                <a:off x="2424" y="1163"/>
                <a:ext cx="21"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0" name="Line 857">
                <a:extLst>
                  <a:ext uri="{FF2B5EF4-FFF2-40B4-BE49-F238E27FC236}">
                    <a16:creationId xmlns:a16="http://schemas.microsoft.com/office/drawing/2014/main" id="{7400D11C-66DF-4106-C27A-E99992B17CAE}"/>
                  </a:ext>
                </a:extLst>
              </p:cNvPr>
              <p:cNvSpPr>
                <a:spLocks noChangeShapeType="1"/>
              </p:cNvSpPr>
              <p:nvPr/>
            </p:nvSpPr>
            <p:spPr bwMode="auto">
              <a:xfrm flipH="1">
                <a:off x="2400" y="1167"/>
                <a:ext cx="24"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1" name="Line 858">
                <a:extLst>
                  <a:ext uri="{FF2B5EF4-FFF2-40B4-BE49-F238E27FC236}">
                    <a16:creationId xmlns:a16="http://schemas.microsoft.com/office/drawing/2014/main" id="{92C99573-E03B-F6F6-39D7-68BF9987B846}"/>
                  </a:ext>
                </a:extLst>
              </p:cNvPr>
              <p:cNvSpPr>
                <a:spLocks noChangeShapeType="1"/>
              </p:cNvSpPr>
              <p:nvPr/>
            </p:nvSpPr>
            <p:spPr bwMode="auto">
              <a:xfrm flipH="1">
                <a:off x="2372" y="1175"/>
                <a:ext cx="28"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2" name="Line 859">
                <a:extLst>
                  <a:ext uri="{FF2B5EF4-FFF2-40B4-BE49-F238E27FC236}">
                    <a16:creationId xmlns:a16="http://schemas.microsoft.com/office/drawing/2014/main" id="{98BB9379-9505-793C-12C0-35A878635305}"/>
                  </a:ext>
                </a:extLst>
              </p:cNvPr>
              <p:cNvSpPr>
                <a:spLocks noChangeShapeType="1"/>
              </p:cNvSpPr>
              <p:nvPr/>
            </p:nvSpPr>
            <p:spPr bwMode="auto">
              <a:xfrm flipH="1">
                <a:off x="2338" y="1187"/>
                <a:ext cx="34"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3" name="Line 860">
                <a:extLst>
                  <a:ext uri="{FF2B5EF4-FFF2-40B4-BE49-F238E27FC236}">
                    <a16:creationId xmlns:a16="http://schemas.microsoft.com/office/drawing/2014/main" id="{927F3E43-D6AD-ED74-1B30-A99EF7B2D0E1}"/>
                  </a:ext>
                </a:extLst>
              </p:cNvPr>
              <p:cNvSpPr>
                <a:spLocks noChangeShapeType="1"/>
              </p:cNvSpPr>
              <p:nvPr/>
            </p:nvSpPr>
            <p:spPr bwMode="auto">
              <a:xfrm flipH="1">
                <a:off x="2285" y="1205"/>
                <a:ext cx="53" cy="3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4" name="Line 861">
                <a:extLst>
                  <a:ext uri="{FF2B5EF4-FFF2-40B4-BE49-F238E27FC236}">
                    <a16:creationId xmlns:a16="http://schemas.microsoft.com/office/drawing/2014/main" id="{C509F596-8E6C-3B8D-2E0B-60EA77311E7A}"/>
                  </a:ext>
                </a:extLst>
              </p:cNvPr>
              <p:cNvSpPr>
                <a:spLocks noChangeShapeType="1"/>
              </p:cNvSpPr>
              <p:nvPr/>
            </p:nvSpPr>
            <p:spPr bwMode="auto">
              <a:xfrm flipH="1">
                <a:off x="2225" y="1243"/>
                <a:ext cx="60" cy="4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5" name="Line 862">
                <a:extLst>
                  <a:ext uri="{FF2B5EF4-FFF2-40B4-BE49-F238E27FC236}">
                    <a16:creationId xmlns:a16="http://schemas.microsoft.com/office/drawing/2014/main" id="{AE6BD43B-33E7-C480-596B-7A43AA7FAAB2}"/>
                  </a:ext>
                </a:extLst>
              </p:cNvPr>
              <p:cNvSpPr>
                <a:spLocks noChangeShapeType="1"/>
              </p:cNvSpPr>
              <p:nvPr/>
            </p:nvSpPr>
            <p:spPr bwMode="auto">
              <a:xfrm flipH="1">
                <a:off x="2110" y="1291"/>
                <a:ext cx="115" cy="10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6" name="Line 863">
                <a:extLst>
                  <a:ext uri="{FF2B5EF4-FFF2-40B4-BE49-F238E27FC236}">
                    <a16:creationId xmlns:a16="http://schemas.microsoft.com/office/drawing/2014/main" id="{2AFF7FF8-55EB-7289-F46F-4303628E11BD}"/>
                  </a:ext>
                </a:extLst>
              </p:cNvPr>
              <p:cNvSpPr>
                <a:spLocks noChangeShapeType="1"/>
              </p:cNvSpPr>
              <p:nvPr/>
            </p:nvSpPr>
            <p:spPr bwMode="auto">
              <a:xfrm flipH="1">
                <a:off x="2070" y="1399"/>
                <a:ext cx="40" cy="3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7" name="Line 864">
                <a:extLst>
                  <a:ext uri="{FF2B5EF4-FFF2-40B4-BE49-F238E27FC236}">
                    <a16:creationId xmlns:a16="http://schemas.microsoft.com/office/drawing/2014/main" id="{1585988F-A20F-4EFE-EBB6-F54D1E1738E2}"/>
                  </a:ext>
                </a:extLst>
              </p:cNvPr>
              <p:cNvSpPr>
                <a:spLocks noChangeShapeType="1"/>
              </p:cNvSpPr>
              <p:nvPr/>
            </p:nvSpPr>
            <p:spPr bwMode="auto">
              <a:xfrm flipV="1">
                <a:off x="2070" y="1295"/>
                <a:ext cx="128" cy="14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8" name="Line 865">
                <a:extLst>
                  <a:ext uri="{FF2B5EF4-FFF2-40B4-BE49-F238E27FC236}">
                    <a16:creationId xmlns:a16="http://schemas.microsoft.com/office/drawing/2014/main" id="{D3582D76-81BF-AEE3-1D77-9812EB273C60}"/>
                  </a:ext>
                </a:extLst>
              </p:cNvPr>
              <p:cNvSpPr>
                <a:spLocks noChangeShapeType="1"/>
              </p:cNvSpPr>
              <p:nvPr/>
            </p:nvSpPr>
            <p:spPr bwMode="auto">
              <a:xfrm flipV="1">
                <a:off x="2198" y="1241"/>
                <a:ext cx="41" cy="5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29" name="Line 866">
                <a:extLst>
                  <a:ext uri="{FF2B5EF4-FFF2-40B4-BE49-F238E27FC236}">
                    <a16:creationId xmlns:a16="http://schemas.microsoft.com/office/drawing/2014/main" id="{00FEDC41-36D2-A638-5296-337CDEDC1DEA}"/>
                  </a:ext>
                </a:extLst>
              </p:cNvPr>
              <p:cNvSpPr>
                <a:spLocks noChangeShapeType="1"/>
              </p:cNvSpPr>
              <p:nvPr/>
            </p:nvSpPr>
            <p:spPr bwMode="auto">
              <a:xfrm flipV="1">
                <a:off x="2239" y="1198"/>
                <a:ext cx="29" cy="4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0" name="Line 867">
                <a:extLst>
                  <a:ext uri="{FF2B5EF4-FFF2-40B4-BE49-F238E27FC236}">
                    <a16:creationId xmlns:a16="http://schemas.microsoft.com/office/drawing/2014/main" id="{EB3E7419-1161-F383-6788-188A182C4AC5}"/>
                  </a:ext>
                </a:extLst>
              </p:cNvPr>
              <p:cNvSpPr>
                <a:spLocks noChangeShapeType="1"/>
              </p:cNvSpPr>
              <p:nvPr/>
            </p:nvSpPr>
            <p:spPr bwMode="auto">
              <a:xfrm flipV="1">
                <a:off x="2268" y="1165"/>
                <a:ext cx="18" cy="3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1" name="Line 868">
                <a:extLst>
                  <a:ext uri="{FF2B5EF4-FFF2-40B4-BE49-F238E27FC236}">
                    <a16:creationId xmlns:a16="http://schemas.microsoft.com/office/drawing/2014/main" id="{80FC71A4-DFFF-1AFE-CCED-071EDD6A1AE6}"/>
                  </a:ext>
                </a:extLst>
              </p:cNvPr>
              <p:cNvSpPr>
                <a:spLocks noChangeShapeType="1"/>
              </p:cNvSpPr>
              <p:nvPr/>
            </p:nvSpPr>
            <p:spPr bwMode="auto">
              <a:xfrm flipV="1">
                <a:off x="2286" y="1138"/>
                <a:ext cx="12" cy="2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2" name="Line 869">
                <a:extLst>
                  <a:ext uri="{FF2B5EF4-FFF2-40B4-BE49-F238E27FC236}">
                    <a16:creationId xmlns:a16="http://schemas.microsoft.com/office/drawing/2014/main" id="{ED0D9F37-42A5-2408-7B4D-382B31323FA2}"/>
                  </a:ext>
                </a:extLst>
              </p:cNvPr>
              <p:cNvSpPr>
                <a:spLocks noChangeShapeType="1"/>
              </p:cNvSpPr>
              <p:nvPr/>
            </p:nvSpPr>
            <p:spPr bwMode="auto">
              <a:xfrm flipV="1">
                <a:off x="2298" y="1115"/>
                <a:ext cx="7"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3" name="Line 870">
                <a:extLst>
                  <a:ext uri="{FF2B5EF4-FFF2-40B4-BE49-F238E27FC236}">
                    <a16:creationId xmlns:a16="http://schemas.microsoft.com/office/drawing/2014/main" id="{B1FA610A-647F-2F9D-6F49-8B3C7216815C}"/>
                  </a:ext>
                </a:extLst>
              </p:cNvPr>
              <p:cNvSpPr>
                <a:spLocks noChangeShapeType="1"/>
              </p:cNvSpPr>
              <p:nvPr/>
            </p:nvSpPr>
            <p:spPr bwMode="auto">
              <a:xfrm flipH="1" flipV="1">
                <a:off x="2300" y="1106"/>
                <a:ext cx="5"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4" name="Line 871">
                <a:extLst>
                  <a:ext uri="{FF2B5EF4-FFF2-40B4-BE49-F238E27FC236}">
                    <a16:creationId xmlns:a16="http://schemas.microsoft.com/office/drawing/2014/main" id="{5CCBCB11-BD1C-C6A6-013C-C668208AA597}"/>
                  </a:ext>
                </a:extLst>
              </p:cNvPr>
              <p:cNvSpPr>
                <a:spLocks noChangeShapeType="1"/>
              </p:cNvSpPr>
              <p:nvPr/>
            </p:nvSpPr>
            <p:spPr bwMode="auto">
              <a:xfrm flipV="1">
                <a:off x="2300" y="1088"/>
                <a:ext cx="2"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5" name="Line 872">
                <a:extLst>
                  <a:ext uri="{FF2B5EF4-FFF2-40B4-BE49-F238E27FC236}">
                    <a16:creationId xmlns:a16="http://schemas.microsoft.com/office/drawing/2014/main" id="{429DFEE7-AE8F-F77C-C1A7-A8B7A92A86E0}"/>
                  </a:ext>
                </a:extLst>
              </p:cNvPr>
              <p:cNvSpPr>
                <a:spLocks noChangeShapeType="1"/>
              </p:cNvSpPr>
              <p:nvPr/>
            </p:nvSpPr>
            <p:spPr bwMode="auto">
              <a:xfrm flipH="1" flipV="1">
                <a:off x="2301" y="1073"/>
                <a:ext cx="1"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6" name="Line 873">
                <a:extLst>
                  <a:ext uri="{FF2B5EF4-FFF2-40B4-BE49-F238E27FC236}">
                    <a16:creationId xmlns:a16="http://schemas.microsoft.com/office/drawing/2014/main" id="{D852459D-AA60-A81F-3356-D85B3E250D4D}"/>
                  </a:ext>
                </a:extLst>
              </p:cNvPr>
              <p:cNvSpPr>
                <a:spLocks noChangeShapeType="1"/>
              </p:cNvSpPr>
              <p:nvPr/>
            </p:nvSpPr>
            <p:spPr bwMode="auto">
              <a:xfrm flipH="1" flipV="1">
                <a:off x="2299" y="1059"/>
                <a:ext cx="2"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7" name="Line 874">
                <a:extLst>
                  <a:ext uri="{FF2B5EF4-FFF2-40B4-BE49-F238E27FC236}">
                    <a16:creationId xmlns:a16="http://schemas.microsoft.com/office/drawing/2014/main" id="{4BA3C302-1B1B-5B67-0C6C-4127C3A560E9}"/>
                  </a:ext>
                </a:extLst>
              </p:cNvPr>
              <p:cNvSpPr>
                <a:spLocks noChangeShapeType="1"/>
              </p:cNvSpPr>
              <p:nvPr/>
            </p:nvSpPr>
            <p:spPr bwMode="auto">
              <a:xfrm flipH="1" flipV="1">
                <a:off x="2296" y="1046"/>
                <a:ext cx="3"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8" name="Line 875">
                <a:extLst>
                  <a:ext uri="{FF2B5EF4-FFF2-40B4-BE49-F238E27FC236}">
                    <a16:creationId xmlns:a16="http://schemas.microsoft.com/office/drawing/2014/main" id="{82CF91C0-3C56-E789-9FC2-099E50580C55}"/>
                  </a:ext>
                </a:extLst>
              </p:cNvPr>
              <p:cNvSpPr>
                <a:spLocks noChangeShapeType="1"/>
              </p:cNvSpPr>
              <p:nvPr/>
            </p:nvSpPr>
            <p:spPr bwMode="auto">
              <a:xfrm flipH="1">
                <a:off x="2283" y="1046"/>
                <a:ext cx="13"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39" name="Line 876">
                <a:extLst>
                  <a:ext uri="{FF2B5EF4-FFF2-40B4-BE49-F238E27FC236}">
                    <a16:creationId xmlns:a16="http://schemas.microsoft.com/office/drawing/2014/main" id="{1D653498-A5AF-6423-7DB5-0BCCDCDC8F36}"/>
                  </a:ext>
                </a:extLst>
              </p:cNvPr>
              <p:cNvSpPr>
                <a:spLocks noChangeShapeType="1"/>
              </p:cNvSpPr>
              <p:nvPr/>
            </p:nvSpPr>
            <p:spPr bwMode="auto">
              <a:xfrm flipH="1" flipV="1">
                <a:off x="2278" y="1037"/>
                <a:ext cx="5"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0" name="Line 877">
                <a:extLst>
                  <a:ext uri="{FF2B5EF4-FFF2-40B4-BE49-F238E27FC236}">
                    <a16:creationId xmlns:a16="http://schemas.microsoft.com/office/drawing/2014/main" id="{244EB8F2-DFED-12AF-DBD7-78D731C072B7}"/>
                  </a:ext>
                </a:extLst>
              </p:cNvPr>
              <p:cNvSpPr>
                <a:spLocks noChangeShapeType="1"/>
              </p:cNvSpPr>
              <p:nvPr/>
            </p:nvSpPr>
            <p:spPr bwMode="auto">
              <a:xfrm flipH="1" flipV="1">
                <a:off x="2272" y="1029"/>
                <a:ext cx="6"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1" name="Line 878">
                <a:extLst>
                  <a:ext uri="{FF2B5EF4-FFF2-40B4-BE49-F238E27FC236}">
                    <a16:creationId xmlns:a16="http://schemas.microsoft.com/office/drawing/2014/main" id="{AB5922C7-DA0B-1518-BF1E-AC7DE5097845}"/>
                  </a:ext>
                </a:extLst>
              </p:cNvPr>
              <p:cNvSpPr>
                <a:spLocks noChangeShapeType="1"/>
              </p:cNvSpPr>
              <p:nvPr/>
            </p:nvSpPr>
            <p:spPr bwMode="auto">
              <a:xfrm flipH="1" flipV="1">
                <a:off x="2265" y="1021"/>
                <a:ext cx="7"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2" name="Line 879">
                <a:extLst>
                  <a:ext uri="{FF2B5EF4-FFF2-40B4-BE49-F238E27FC236}">
                    <a16:creationId xmlns:a16="http://schemas.microsoft.com/office/drawing/2014/main" id="{8C4E605F-B162-A752-903A-B445CC9D905A}"/>
                  </a:ext>
                </a:extLst>
              </p:cNvPr>
              <p:cNvSpPr>
                <a:spLocks noChangeShapeType="1"/>
              </p:cNvSpPr>
              <p:nvPr/>
            </p:nvSpPr>
            <p:spPr bwMode="auto">
              <a:xfrm flipH="1" flipV="1">
                <a:off x="2257" y="1014"/>
                <a:ext cx="8"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3" name="Line 880">
                <a:extLst>
                  <a:ext uri="{FF2B5EF4-FFF2-40B4-BE49-F238E27FC236}">
                    <a16:creationId xmlns:a16="http://schemas.microsoft.com/office/drawing/2014/main" id="{0C84616B-8FDF-6EF2-0294-B4D3F27C6D9B}"/>
                  </a:ext>
                </a:extLst>
              </p:cNvPr>
              <p:cNvSpPr>
                <a:spLocks noChangeShapeType="1"/>
              </p:cNvSpPr>
              <p:nvPr/>
            </p:nvSpPr>
            <p:spPr bwMode="auto">
              <a:xfrm flipH="1">
                <a:off x="2242" y="1014"/>
                <a:ext cx="15"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4" name="Line 881">
                <a:extLst>
                  <a:ext uri="{FF2B5EF4-FFF2-40B4-BE49-F238E27FC236}">
                    <a16:creationId xmlns:a16="http://schemas.microsoft.com/office/drawing/2014/main" id="{E8B7A2F3-F291-9D98-F7B5-569047B590C8}"/>
                  </a:ext>
                </a:extLst>
              </p:cNvPr>
              <p:cNvSpPr>
                <a:spLocks noChangeShapeType="1"/>
              </p:cNvSpPr>
              <p:nvPr/>
            </p:nvSpPr>
            <p:spPr bwMode="auto">
              <a:xfrm flipH="1" flipV="1">
                <a:off x="2234" y="1016"/>
                <a:ext cx="8"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5" name="Line 882">
                <a:extLst>
                  <a:ext uri="{FF2B5EF4-FFF2-40B4-BE49-F238E27FC236}">
                    <a16:creationId xmlns:a16="http://schemas.microsoft.com/office/drawing/2014/main" id="{7500C190-E060-4E5A-380F-E30382042590}"/>
                  </a:ext>
                </a:extLst>
              </p:cNvPr>
              <p:cNvSpPr>
                <a:spLocks noChangeShapeType="1"/>
              </p:cNvSpPr>
              <p:nvPr/>
            </p:nvSpPr>
            <p:spPr bwMode="auto">
              <a:xfrm flipH="1" flipV="1">
                <a:off x="2225" y="1012"/>
                <a:ext cx="9"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6" name="Line 883">
                <a:extLst>
                  <a:ext uri="{FF2B5EF4-FFF2-40B4-BE49-F238E27FC236}">
                    <a16:creationId xmlns:a16="http://schemas.microsoft.com/office/drawing/2014/main" id="{A6C7F417-D606-57A6-D8E1-84CBCD40D07A}"/>
                  </a:ext>
                </a:extLst>
              </p:cNvPr>
              <p:cNvSpPr>
                <a:spLocks noChangeShapeType="1"/>
              </p:cNvSpPr>
              <p:nvPr/>
            </p:nvSpPr>
            <p:spPr bwMode="auto">
              <a:xfrm flipH="1" flipV="1">
                <a:off x="2216" y="1008"/>
                <a:ext cx="9"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7" name="Line 884">
                <a:extLst>
                  <a:ext uri="{FF2B5EF4-FFF2-40B4-BE49-F238E27FC236}">
                    <a16:creationId xmlns:a16="http://schemas.microsoft.com/office/drawing/2014/main" id="{A06760E3-6344-EE43-CF35-5802F419BD33}"/>
                  </a:ext>
                </a:extLst>
              </p:cNvPr>
              <p:cNvSpPr>
                <a:spLocks noChangeShapeType="1"/>
              </p:cNvSpPr>
              <p:nvPr/>
            </p:nvSpPr>
            <p:spPr bwMode="auto">
              <a:xfrm flipH="1" flipV="1">
                <a:off x="2207" y="1005"/>
                <a:ext cx="9"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8" name="Line 885">
                <a:extLst>
                  <a:ext uri="{FF2B5EF4-FFF2-40B4-BE49-F238E27FC236}">
                    <a16:creationId xmlns:a16="http://schemas.microsoft.com/office/drawing/2014/main" id="{729621ED-AB1A-2D9B-CABD-BFF31CB6FEFF}"/>
                  </a:ext>
                </a:extLst>
              </p:cNvPr>
              <p:cNvSpPr>
                <a:spLocks noChangeShapeType="1"/>
              </p:cNvSpPr>
              <p:nvPr/>
            </p:nvSpPr>
            <p:spPr bwMode="auto">
              <a:xfrm flipH="1">
                <a:off x="2191" y="1005"/>
                <a:ext cx="16"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49" name="Line 886">
                <a:extLst>
                  <a:ext uri="{FF2B5EF4-FFF2-40B4-BE49-F238E27FC236}">
                    <a16:creationId xmlns:a16="http://schemas.microsoft.com/office/drawing/2014/main" id="{AEE60F1F-85A6-5315-F6C0-E953F2ECE76E}"/>
                  </a:ext>
                </a:extLst>
              </p:cNvPr>
              <p:cNvSpPr>
                <a:spLocks noChangeShapeType="1"/>
              </p:cNvSpPr>
              <p:nvPr/>
            </p:nvSpPr>
            <p:spPr bwMode="auto">
              <a:xfrm flipH="1" flipV="1">
                <a:off x="2182" y="1017"/>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0" name="Line 887">
                <a:extLst>
                  <a:ext uri="{FF2B5EF4-FFF2-40B4-BE49-F238E27FC236}">
                    <a16:creationId xmlns:a16="http://schemas.microsoft.com/office/drawing/2014/main" id="{D9244327-1662-68A7-3899-D419DE8A7962}"/>
                  </a:ext>
                </a:extLst>
              </p:cNvPr>
              <p:cNvSpPr>
                <a:spLocks noChangeShapeType="1"/>
              </p:cNvSpPr>
              <p:nvPr/>
            </p:nvSpPr>
            <p:spPr bwMode="auto">
              <a:xfrm flipH="1" flipV="1">
                <a:off x="2172" y="1016"/>
                <a:ext cx="1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1" name="Line 888">
                <a:extLst>
                  <a:ext uri="{FF2B5EF4-FFF2-40B4-BE49-F238E27FC236}">
                    <a16:creationId xmlns:a16="http://schemas.microsoft.com/office/drawing/2014/main" id="{F879F9A8-DB2D-3A8B-49CA-9CB680DC3D97}"/>
                  </a:ext>
                </a:extLst>
              </p:cNvPr>
              <p:cNvSpPr>
                <a:spLocks noChangeShapeType="1"/>
              </p:cNvSpPr>
              <p:nvPr/>
            </p:nvSpPr>
            <p:spPr bwMode="auto">
              <a:xfrm flipH="1" flipV="1">
                <a:off x="2162" y="1015"/>
                <a:ext cx="1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2" name="Line 889">
                <a:extLst>
                  <a:ext uri="{FF2B5EF4-FFF2-40B4-BE49-F238E27FC236}">
                    <a16:creationId xmlns:a16="http://schemas.microsoft.com/office/drawing/2014/main" id="{9071F2B5-6284-7DB2-211B-16DF1B3D45E9}"/>
                  </a:ext>
                </a:extLst>
              </p:cNvPr>
              <p:cNvSpPr>
                <a:spLocks noChangeShapeType="1"/>
              </p:cNvSpPr>
              <p:nvPr/>
            </p:nvSpPr>
            <p:spPr bwMode="auto">
              <a:xfrm flipH="1">
                <a:off x="2152" y="1015"/>
                <a:ext cx="10"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3" name="Line 890">
                <a:extLst>
                  <a:ext uri="{FF2B5EF4-FFF2-40B4-BE49-F238E27FC236}">
                    <a16:creationId xmlns:a16="http://schemas.microsoft.com/office/drawing/2014/main" id="{D790ADBD-526E-D1C3-8F4C-47E904DFF280}"/>
                  </a:ext>
                </a:extLst>
              </p:cNvPr>
              <p:cNvSpPr>
                <a:spLocks noChangeShapeType="1"/>
              </p:cNvSpPr>
              <p:nvPr/>
            </p:nvSpPr>
            <p:spPr bwMode="auto">
              <a:xfrm flipH="1">
                <a:off x="2137" y="1015"/>
                <a:ext cx="15"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4" name="Line 891">
                <a:extLst>
                  <a:ext uri="{FF2B5EF4-FFF2-40B4-BE49-F238E27FC236}">
                    <a16:creationId xmlns:a16="http://schemas.microsoft.com/office/drawing/2014/main" id="{70303CEC-F416-D5B0-0FEF-5A368DD075FE}"/>
                  </a:ext>
                </a:extLst>
              </p:cNvPr>
              <p:cNvSpPr>
                <a:spLocks noChangeShapeType="1"/>
              </p:cNvSpPr>
              <p:nvPr/>
            </p:nvSpPr>
            <p:spPr bwMode="auto">
              <a:xfrm flipH="1">
                <a:off x="2127" y="1034"/>
                <a:ext cx="1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5" name="Line 892">
                <a:extLst>
                  <a:ext uri="{FF2B5EF4-FFF2-40B4-BE49-F238E27FC236}">
                    <a16:creationId xmlns:a16="http://schemas.microsoft.com/office/drawing/2014/main" id="{28998A48-3622-6486-D6B4-5C127622BF13}"/>
                  </a:ext>
                </a:extLst>
              </p:cNvPr>
              <p:cNvSpPr>
                <a:spLocks noChangeShapeType="1"/>
              </p:cNvSpPr>
              <p:nvPr/>
            </p:nvSpPr>
            <p:spPr bwMode="auto">
              <a:xfrm flipH="1">
                <a:off x="2118" y="1035"/>
                <a:ext cx="9"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6" name="Line 893">
                <a:extLst>
                  <a:ext uri="{FF2B5EF4-FFF2-40B4-BE49-F238E27FC236}">
                    <a16:creationId xmlns:a16="http://schemas.microsoft.com/office/drawing/2014/main" id="{954255EA-6992-B0CE-A8A8-70477A687B86}"/>
                  </a:ext>
                </a:extLst>
              </p:cNvPr>
              <p:cNvSpPr>
                <a:spLocks noChangeShapeType="1"/>
              </p:cNvSpPr>
              <p:nvPr/>
            </p:nvSpPr>
            <p:spPr bwMode="auto">
              <a:xfrm flipH="1">
                <a:off x="2109" y="1036"/>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7" name="Line 894">
                <a:extLst>
                  <a:ext uri="{FF2B5EF4-FFF2-40B4-BE49-F238E27FC236}">
                    <a16:creationId xmlns:a16="http://schemas.microsoft.com/office/drawing/2014/main" id="{648806B0-3772-6511-AC15-417D2F154F33}"/>
                  </a:ext>
                </a:extLst>
              </p:cNvPr>
              <p:cNvSpPr>
                <a:spLocks noChangeShapeType="1"/>
              </p:cNvSpPr>
              <p:nvPr/>
            </p:nvSpPr>
            <p:spPr bwMode="auto">
              <a:xfrm flipH="1">
                <a:off x="2099" y="1038"/>
                <a:ext cx="1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8" name="Line 895">
                <a:extLst>
                  <a:ext uri="{FF2B5EF4-FFF2-40B4-BE49-F238E27FC236}">
                    <a16:creationId xmlns:a16="http://schemas.microsoft.com/office/drawing/2014/main" id="{80E41ADD-4587-6FB2-A3F7-104CD6005C52}"/>
                  </a:ext>
                </a:extLst>
              </p:cNvPr>
              <p:cNvSpPr>
                <a:spLocks noChangeShapeType="1"/>
              </p:cNvSpPr>
              <p:nvPr/>
            </p:nvSpPr>
            <p:spPr bwMode="auto">
              <a:xfrm flipH="1">
                <a:off x="2085" y="1039"/>
                <a:ext cx="14" cy="2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59" name="Line 896">
                <a:extLst>
                  <a:ext uri="{FF2B5EF4-FFF2-40B4-BE49-F238E27FC236}">
                    <a16:creationId xmlns:a16="http://schemas.microsoft.com/office/drawing/2014/main" id="{57E443E1-67FF-80E8-C359-673AA9765D1B}"/>
                  </a:ext>
                </a:extLst>
              </p:cNvPr>
              <p:cNvSpPr>
                <a:spLocks noChangeShapeType="1"/>
              </p:cNvSpPr>
              <p:nvPr/>
            </p:nvSpPr>
            <p:spPr bwMode="auto">
              <a:xfrm flipH="1">
                <a:off x="2076" y="1064"/>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0" name="Line 897">
                <a:extLst>
                  <a:ext uri="{FF2B5EF4-FFF2-40B4-BE49-F238E27FC236}">
                    <a16:creationId xmlns:a16="http://schemas.microsoft.com/office/drawing/2014/main" id="{E52FA253-E368-68B9-B09F-1256A543B6F0}"/>
                  </a:ext>
                </a:extLst>
              </p:cNvPr>
              <p:cNvSpPr>
                <a:spLocks noChangeShapeType="1"/>
              </p:cNvSpPr>
              <p:nvPr/>
            </p:nvSpPr>
            <p:spPr bwMode="auto">
              <a:xfrm flipH="1">
                <a:off x="2068" y="1066"/>
                <a:ext cx="8"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1" name="Line 898">
                <a:extLst>
                  <a:ext uri="{FF2B5EF4-FFF2-40B4-BE49-F238E27FC236}">
                    <a16:creationId xmlns:a16="http://schemas.microsoft.com/office/drawing/2014/main" id="{1C3E0F0A-56B6-D34B-4FF9-E0A9975A163E}"/>
                  </a:ext>
                </a:extLst>
              </p:cNvPr>
              <p:cNvSpPr>
                <a:spLocks noChangeShapeType="1"/>
              </p:cNvSpPr>
              <p:nvPr/>
            </p:nvSpPr>
            <p:spPr bwMode="auto">
              <a:xfrm flipH="1">
                <a:off x="2059" y="1068"/>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2" name="Line 899">
                <a:extLst>
                  <a:ext uri="{FF2B5EF4-FFF2-40B4-BE49-F238E27FC236}">
                    <a16:creationId xmlns:a16="http://schemas.microsoft.com/office/drawing/2014/main" id="{0693102E-42CC-8BCF-2532-61D23476FD8B}"/>
                  </a:ext>
                </a:extLst>
              </p:cNvPr>
              <p:cNvSpPr>
                <a:spLocks noChangeShapeType="1"/>
              </p:cNvSpPr>
              <p:nvPr/>
            </p:nvSpPr>
            <p:spPr bwMode="auto">
              <a:xfrm flipH="1">
                <a:off x="2051" y="1070"/>
                <a:ext cx="8"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3" name="Line 900">
                <a:extLst>
                  <a:ext uri="{FF2B5EF4-FFF2-40B4-BE49-F238E27FC236}">
                    <a16:creationId xmlns:a16="http://schemas.microsoft.com/office/drawing/2014/main" id="{8E007BD3-2BAF-2D00-3096-608AA2A560DA}"/>
                  </a:ext>
                </a:extLst>
              </p:cNvPr>
              <p:cNvSpPr>
                <a:spLocks noChangeShapeType="1"/>
              </p:cNvSpPr>
              <p:nvPr/>
            </p:nvSpPr>
            <p:spPr bwMode="auto">
              <a:xfrm flipH="1">
                <a:off x="2040" y="1073"/>
                <a:ext cx="11" cy="2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4" name="Line 901">
                <a:extLst>
                  <a:ext uri="{FF2B5EF4-FFF2-40B4-BE49-F238E27FC236}">
                    <a16:creationId xmlns:a16="http://schemas.microsoft.com/office/drawing/2014/main" id="{3DF2809F-9C66-B9EB-022C-02FD21FF5C63}"/>
                  </a:ext>
                </a:extLst>
              </p:cNvPr>
              <p:cNvSpPr>
                <a:spLocks noChangeShapeType="1"/>
              </p:cNvSpPr>
              <p:nvPr/>
            </p:nvSpPr>
            <p:spPr bwMode="auto">
              <a:xfrm flipH="1">
                <a:off x="2032" y="1102"/>
                <a:ext cx="8"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5" name="Line 902">
                <a:extLst>
                  <a:ext uri="{FF2B5EF4-FFF2-40B4-BE49-F238E27FC236}">
                    <a16:creationId xmlns:a16="http://schemas.microsoft.com/office/drawing/2014/main" id="{CF88E3D3-6355-1469-1DE0-D8E8D65B824C}"/>
                  </a:ext>
                </a:extLst>
              </p:cNvPr>
              <p:cNvSpPr>
                <a:spLocks noChangeShapeType="1"/>
              </p:cNvSpPr>
              <p:nvPr/>
            </p:nvSpPr>
            <p:spPr bwMode="auto">
              <a:xfrm flipH="1">
                <a:off x="2024" y="1104"/>
                <a:ext cx="8"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6" name="Line 903">
                <a:extLst>
                  <a:ext uri="{FF2B5EF4-FFF2-40B4-BE49-F238E27FC236}">
                    <a16:creationId xmlns:a16="http://schemas.microsoft.com/office/drawing/2014/main" id="{0C9919CA-F287-31C5-4B33-B8B1647F5252}"/>
                  </a:ext>
                </a:extLst>
              </p:cNvPr>
              <p:cNvSpPr>
                <a:spLocks noChangeShapeType="1"/>
              </p:cNvSpPr>
              <p:nvPr/>
            </p:nvSpPr>
            <p:spPr bwMode="auto">
              <a:xfrm flipH="1">
                <a:off x="2017" y="1106"/>
                <a:ext cx="7"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7" name="Line 904">
                <a:extLst>
                  <a:ext uri="{FF2B5EF4-FFF2-40B4-BE49-F238E27FC236}">
                    <a16:creationId xmlns:a16="http://schemas.microsoft.com/office/drawing/2014/main" id="{34533291-E229-3BFF-E012-C71D349A8438}"/>
                  </a:ext>
                </a:extLst>
              </p:cNvPr>
              <p:cNvSpPr>
                <a:spLocks noChangeShapeType="1"/>
              </p:cNvSpPr>
              <p:nvPr/>
            </p:nvSpPr>
            <p:spPr bwMode="auto">
              <a:xfrm>
                <a:off x="1225" y="1507"/>
                <a:ext cx="0"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8" name="Line 905">
                <a:extLst>
                  <a:ext uri="{FF2B5EF4-FFF2-40B4-BE49-F238E27FC236}">
                    <a16:creationId xmlns:a16="http://schemas.microsoft.com/office/drawing/2014/main" id="{8C1AB313-1D4D-B02E-B29C-961A138B5344}"/>
                  </a:ext>
                </a:extLst>
              </p:cNvPr>
              <p:cNvSpPr>
                <a:spLocks noChangeShapeType="1"/>
              </p:cNvSpPr>
              <p:nvPr/>
            </p:nvSpPr>
            <p:spPr bwMode="auto">
              <a:xfrm flipH="1">
                <a:off x="1225" y="1494"/>
                <a:ext cx="3"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69" name="Line 906">
                <a:extLst>
                  <a:ext uri="{FF2B5EF4-FFF2-40B4-BE49-F238E27FC236}">
                    <a16:creationId xmlns:a16="http://schemas.microsoft.com/office/drawing/2014/main" id="{C5AD2F14-1B47-2B34-37A2-3ADD5F70AB45}"/>
                  </a:ext>
                </a:extLst>
              </p:cNvPr>
              <p:cNvSpPr>
                <a:spLocks noChangeShapeType="1"/>
              </p:cNvSpPr>
              <p:nvPr/>
            </p:nvSpPr>
            <p:spPr bwMode="auto">
              <a:xfrm flipH="1">
                <a:off x="1228" y="1481"/>
                <a:ext cx="5"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0" name="Line 907">
                <a:extLst>
                  <a:ext uri="{FF2B5EF4-FFF2-40B4-BE49-F238E27FC236}">
                    <a16:creationId xmlns:a16="http://schemas.microsoft.com/office/drawing/2014/main" id="{CF65E939-4E47-D0B5-0BC1-B5E47C400982}"/>
                  </a:ext>
                </a:extLst>
              </p:cNvPr>
              <p:cNvSpPr>
                <a:spLocks noChangeShapeType="1"/>
              </p:cNvSpPr>
              <p:nvPr/>
            </p:nvSpPr>
            <p:spPr bwMode="auto">
              <a:xfrm flipH="1">
                <a:off x="1233" y="1468"/>
                <a:ext cx="5"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1" name="Line 908">
                <a:extLst>
                  <a:ext uri="{FF2B5EF4-FFF2-40B4-BE49-F238E27FC236}">
                    <a16:creationId xmlns:a16="http://schemas.microsoft.com/office/drawing/2014/main" id="{724055E8-ED4E-17B9-F15D-523942A7E6C3}"/>
                  </a:ext>
                </a:extLst>
              </p:cNvPr>
              <p:cNvSpPr>
                <a:spLocks noChangeShapeType="1"/>
              </p:cNvSpPr>
              <p:nvPr/>
            </p:nvSpPr>
            <p:spPr bwMode="auto">
              <a:xfrm flipH="1">
                <a:off x="1238" y="1455"/>
                <a:ext cx="7"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2" name="Line 909">
                <a:extLst>
                  <a:ext uri="{FF2B5EF4-FFF2-40B4-BE49-F238E27FC236}">
                    <a16:creationId xmlns:a16="http://schemas.microsoft.com/office/drawing/2014/main" id="{FB4B04D9-D5B5-4814-F48F-08A416912F7C}"/>
                  </a:ext>
                </a:extLst>
              </p:cNvPr>
              <p:cNvSpPr>
                <a:spLocks noChangeShapeType="1"/>
              </p:cNvSpPr>
              <p:nvPr/>
            </p:nvSpPr>
            <p:spPr bwMode="auto">
              <a:xfrm flipH="1">
                <a:off x="1245" y="1443"/>
                <a:ext cx="7"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3" name="Line 910">
                <a:extLst>
                  <a:ext uri="{FF2B5EF4-FFF2-40B4-BE49-F238E27FC236}">
                    <a16:creationId xmlns:a16="http://schemas.microsoft.com/office/drawing/2014/main" id="{9CEB1D28-B82D-5353-2290-C34A37A0CDD7}"/>
                  </a:ext>
                </a:extLst>
              </p:cNvPr>
              <p:cNvSpPr>
                <a:spLocks noChangeShapeType="1"/>
              </p:cNvSpPr>
              <p:nvPr/>
            </p:nvSpPr>
            <p:spPr bwMode="auto">
              <a:xfrm flipH="1">
                <a:off x="1252" y="1431"/>
                <a:ext cx="10"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4" name="Line 911">
                <a:extLst>
                  <a:ext uri="{FF2B5EF4-FFF2-40B4-BE49-F238E27FC236}">
                    <a16:creationId xmlns:a16="http://schemas.microsoft.com/office/drawing/2014/main" id="{86DF88B6-68EC-A474-F97F-036F6B0CE723}"/>
                  </a:ext>
                </a:extLst>
              </p:cNvPr>
              <p:cNvSpPr>
                <a:spLocks noChangeShapeType="1"/>
              </p:cNvSpPr>
              <p:nvPr/>
            </p:nvSpPr>
            <p:spPr bwMode="auto">
              <a:xfrm flipH="1">
                <a:off x="2010" y="1107"/>
                <a:ext cx="7"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5" name="Line 912">
                <a:extLst>
                  <a:ext uri="{FF2B5EF4-FFF2-40B4-BE49-F238E27FC236}">
                    <a16:creationId xmlns:a16="http://schemas.microsoft.com/office/drawing/2014/main" id="{14A0EA31-D1B3-4204-8295-47CE189195BF}"/>
                  </a:ext>
                </a:extLst>
              </p:cNvPr>
              <p:cNvSpPr>
                <a:spLocks noChangeShapeType="1"/>
              </p:cNvSpPr>
              <p:nvPr/>
            </p:nvSpPr>
            <p:spPr bwMode="auto">
              <a:xfrm flipH="1">
                <a:off x="1262" y="1420"/>
                <a:ext cx="17"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6" name="Line 913">
                <a:extLst>
                  <a:ext uri="{FF2B5EF4-FFF2-40B4-BE49-F238E27FC236}">
                    <a16:creationId xmlns:a16="http://schemas.microsoft.com/office/drawing/2014/main" id="{0625B647-DE61-00B1-3061-57216A950380}"/>
                  </a:ext>
                </a:extLst>
              </p:cNvPr>
              <p:cNvSpPr>
                <a:spLocks noChangeShapeType="1"/>
              </p:cNvSpPr>
              <p:nvPr/>
            </p:nvSpPr>
            <p:spPr bwMode="auto">
              <a:xfrm flipH="1">
                <a:off x="1279" y="1410"/>
                <a:ext cx="13"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7" name="Line 914">
                <a:extLst>
                  <a:ext uri="{FF2B5EF4-FFF2-40B4-BE49-F238E27FC236}">
                    <a16:creationId xmlns:a16="http://schemas.microsoft.com/office/drawing/2014/main" id="{E1F35ED8-123B-7CD3-2615-2D55ADF124A1}"/>
                  </a:ext>
                </a:extLst>
              </p:cNvPr>
              <p:cNvSpPr>
                <a:spLocks noChangeShapeType="1"/>
              </p:cNvSpPr>
              <p:nvPr/>
            </p:nvSpPr>
            <p:spPr bwMode="auto">
              <a:xfrm flipH="1">
                <a:off x="1292" y="1400"/>
                <a:ext cx="15"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8" name="Line 915">
                <a:extLst>
                  <a:ext uri="{FF2B5EF4-FFF2-40B4-BE49-F238E27FC236}">
                    <a16:creationId xmlns:a16="http://schemas.microsoft.com/office/drawing/2014/main" id="{4576FE07-CEE0-A6F3-F80B-DF1A161EE425}"/>
                  </a:ext>
                </a:extLst>
              </p:cNvPr>
              <p:cNvSpPr>
                <a:spLocks noChangeShapeType="1"/>
              </p:cNvSpPr>
              <p:nvPr/>
            </p:nvSpPr>
            <p:spPr bwMode="auto">
              <a:xfrm flipH="1">
                <a:off x="1307" y="1391"/>
                <a:ext cx="16"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79" name="Line 916">
                <a:extLst>
                  <a:ext uri="{FF2B5EF4-FFF2-40B4-BE49-F238E27FC236}">
                    <a16:creationId xmlns:a16="http://schemas.microsoft.com/office/drawing/2014/main" id="{161A9C30-BDCD-96E6-2ABA-B4DD3073CD09}"/>
                  </a:ext>
                </a:extLst>
              </p:cNvPr>
              <p:cNvSpPr>
                <a:spLocks noChangeShapeType="1"/>
              </p:cNvSpPr>
              <p:nvPr/>
            </p:nvSpPr>
            <p:spPr bwMode="auto">
              <a:xfrm flipH="1">
                <a:off x="1323" y="1383"/>
                <a:ext cx="19"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0" name="Line 917">
                <a:extLst>
                  <a:ext uri="{FF2B5EF4-FFF2-40B4-BE49-F238E27FC236}">
                    <a16:creationId xmlns:a16="http://schemas.microsoft.com/office/drawing/2014/main" id="{4BF5F3AB-12E0-6F1B-0C8B-9626472F468C}"/>
                  </a:ext>
                </a:extLst>
              </p:cNvPr>
              <p:cNvSpPr>
                <a:spLocks noChangeShapeType="1"/>
              </p:cNvSpPr>
              <p:nvPr/>
            </p:nvSpPr>
            <p:spPr bwMode="auto">
              <a:xfrm flipH="1">
                <a:off x="1342" y="1378"/>
                <a:ext cx="32"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1" name="Line 918">
                <a:extLst>
                  <a:ext uri="{FF2B5EF4-FFF2-40B4-BE49-F238E27FC236}">
                    <a16:creationId xmlns:a16="http://schemas.microsoft.com/office/drawing/2014/main" id="{8EDF83F3-FB93-C079-4569-DB975136565F}"/>
                  </a:ext>
                </a:extLst>
              </p:cNvPr>
              <p:cNvSpPr>
                <a:spLocks noChangeShapeType="1"/>
              </p:cNvSpPr>
              <p:nvPr/>
            </p:nvSpPr>
            <p:spPr bwMode="auto">
              <a:xfrm flipH="1">
                <a:off x="1374" y="1373"/>
                <a:ext cx="25"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2" name="Line 919">
                <a:extLst>
                  <a:ext uri="{FF2B5EF4-FFF2-40B4-BE49-F238E27FC236}">
                    <a16:creationId xmlns:a16="http://schemas.microsoft.com/office/drawing/2014/main" id="{C624E16C-3C29-3E23-E02E-97DD9CB46DDE}"/>
                  </a:ext>
                </a:extLst>
              </p:cNvPr>
              <p:cNvSpPr>
                <a:spLocks noChangeShapeType="1"/>
              </p:cNvSpPr>
              <p:nvPr/>
            </p:nvSpPr>
            <p:spPr bwMode="auto">
              <a:xfrm flipH="1">
                <a:off x="1399" y="1370"/>
                <a:ext cx="28"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3" name="Line 920">
                <a:extLst>
                  <a:ext uri="{FF2B5EF4-FFF2-40B4-BE49-F238E27FC236}">
                    <a16:creationId xmlns:a16="http://schemas.microsoft.com/office/drawing/2014/main" id="{64838298-7462-DE83-FFF1-022EA29B55DD}"/>
                  </a:ext>
                </a:extLst>
              </p:cNvPr>
              <p:cNvSpPr>
                <a:spLocks noChangeShapeType="1"/>
              </p:cNvSpPr>
              <p:nvPr/>
            </p:nvSpPr>
            <p:spPr bwMode="auto">
              <a:xfrm flipH="1">
                <a:off x="1427" y="1369"/>
                <a:ext cx="33"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4" name="Line 921">
                <a:extLst>
                  <a:ext uri="{FF2B5EF4-FFF2-40B4-BE49-F238E27FC236}">
                    <a16:creationId xmlns:a16="http://schemas.microsoft.com/office/drawing/2014/main" id="{7834A698-17DE-832F-8B22-DBDAD07D11CE}"/>
                  </a:ext>
                </a:extLst>
              </p:cNvPr>
              <p:cNvSpPr>
                <a:spLocks noChangeShapeType="1"/>
              </p:cNvSpPr>
              <p:nvPr/>
            </p:nvSpPr>
            <p:spPr bwMode="auto">
              <a:xfrm flipH="1" flipV="1">
                <a:off x="1460" y="1369"/>
                <a:ext cx="4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5" name="Line 922">
                <a:extLst>
                  <a:ext uri="{FF2B5EF4-FFF2-40B4-BE49-F238E27FC236}">
                    <a16:creationId xmlns:a16="http://schemas.microsoft.com/office/drawing/2014/main" id="{F7A6D260-EC35-CE79-8FEF-86DA5CD8108B}"/>
                  </a:ext>
                </a:extLst>
              </p:cNvPr>
              <p:cNvSpPr>
                <a:spLocks noChangeShapeType="1"/>
              </p:cNvSpPr>
              <p:nvPr/>
            </p:nvSpPr>
            <p:spPr bwMode="auto">
              <a:xfrm flipH="1" flipV="1">
                <a:off x="1500" y="1371"/>
                <a:ext cx="65"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6" name="Line 923">
                <a:extLst>
                  <a:ext uri="{FF2B5EF4-FFF2-40B4-BE49-F238E27FC236}">
                    <a16:creationId xmlns:a16="http://schemas.microsoft.com/office/drawing/2014/main" id="{872EE864-E962-46CB-EE09-1A8B49BEA107}"/>
                  </a:ext>
                </a:extLst>
              </p:cNvPr>
              <p:cNvSpPr>
                <a:spLocks noChangeShapeType="1"/>
              </p:cNvSpPr>
              <p:nvPr/>
            </p:nvSpPr>
            <p:spPr bwMode="auto">
              <a:xfrm flipH="1" flipV="1">
                <a:off x="1565" y="1382"/>
                <a:ext cx="68"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7" name="Line 924">
                <a:extLst>
                  <a:ext uri="{FF2B5EF4-FFF2-40B4-BE49-F238E27FC236}">
                    <a16:creationId xmlns:a16="http://schemas.microsoft.com/office/drawing/2014/main" id="{C23AA44D-B156-697D-5C71-27F6F48BB780}"/>
                  </a:ext>
                </a:extLst>
              </p:cNvPr>
              <p:cNvSpPr>
                <a:spLocks noChangeShapeType="1"/>
              </p:cNvSpPr>
              <p:nvPr/>
            </p:nvSpPr>
            <p:spPr bwMode="auto">
              <a:xfrm flipH="1" flipV="1">
                <a:off x="1633" y="1398"/>
                <a:ext cx="115" cy="3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8" name="Line 925">
                <a:extLst>
                  <a:ext uri="{FF2B5EF4-FFF2-40B4-BE49-F238E27FC236}">
                    <a16:creationId xmlns:a16="http://schemas.microsoft.com/office/drawing/2014/main" id="{3ECB1BCA-6ED0-172B-CC04-64BED71149FB}"/>
                  </a:ext>
                </a:extLst>
              </p:cNvPr>
              <p:cNvSpPr>
                <a:spLocks noChangeShapeType="1"/>
              </p:cNvSpPr>
              <p:nvPr/>
            </p:nvSpPr>
            <p:spPr bwMode="auto">
              <a:xfrm flipH="1" flipV="1">
                <a:off x="1748" y="1433"/>
                <a:ext cx="240" cy="8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89" name="Line 926">
                <a:extLst>
                  <a:ext uri="{FF2B5EF4-FFF2-40B4-BE49-F238E27FC236}">
                    <a16:creationId xmlns:a16="http://schemas.microsoft.com/office/drawing/2014/main" id="{3A1FDEC4-4150-70F4-4594-D421BF954FE9}"/>
                  </a:ext>
                </a:extLst>
              </p:cNvPr>
              <p:cNvSpPr>
                <a:spLocks noChangeShapeType="1"/>
              </p:cNvSpPr>
              <p:nvPr/>
            </p:nvSpPr>
            <p:spPr bwMode="auto">
              <a:xfrm>
                <a:off x="1741" y="1420"/>
                <a:ext cx="247" cy="10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0" name="Line 927">
                <a:extLst>
                  <a:ext uri="{FF2B5EF4-FFF2-40B4-BE49-F238E27FC236}">
                    <a16:creationId xmlns:a16="http://schemas.microsoft.com/office/drawing/2014/main" id="{DF271141-35F6-4C70-3597-F0B78FECC03F}"/>
                  </a:ext>
                </a:extLst>
              </p:cNvPr>
              <p:cNvSpPr>
                <a:spLocks noChangeShapeType="1"/>
              </p:cNvSpPr>
              <p:nvPr/>
            </p:nvSpPr>
            <p:spPr bwMode="auto">
              <a:xfrm>
                <a:off x="1674" y="1387"/>
                <a:ext cx="67" cy="3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1" name="Line 928">
                <a:extLst>
                  <a:ext uri="{FF2B5EF4-FFF2-40B4-BE49-F238E27FC236}">
                    <a16:creationId xmlns:a16="http://schemas.microsoft.com/office/drawing/2014/main" id="{E2A55A95-AC3C-6E47-B744-9ACFDA10B32D}"/>
                  </a:ext>
                </a:extLst>
              </p:cNvPr>
              <p:cNvSpPr>
                <a:spLocks noChangeShapeType="1"/>
              </p:cNvSpPr>
              <p:nvPr/>
            </p:nvSpPr>
            <p:spPr bwMode="auto">
              <a:xfrm>
                <a:off x="1627" y="1359"/>
                <a:ext cx="47" cy="2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2" name="Line 929">
                <a:extLst>
                  <a:ext uri="{FF2B5EF4-FFF2-40B4-BE49-F238E27FC236}">
                    <a16:creationId xmlns:a16="http://schemas.microsoft.com/office/drawing/2014/main" id="{C95C1E13-99C1-978A-1412-54FD85B05019}"/>
                  </a:ext>
                </a:extLst>
              </p:cNvPr>
              <p:cNvSpPr>
                <a:spLocks noChangeShapeType="1"/>
              </p:cNvSpPr>
              <p:nvPr/>
            </p:nvSpPr>
            <p:spPr bwMode="auto">
              <a:xfrm>
                <a:off x="1598" y="1338"/>
                <a:ext cx="29" cy="2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3" name="Line 930">
                <a:extLst>
                  <a:ext uri="{FF2B5EF4-FFF2-40B4-BE49-F238E27FC236}">
                    <a16:creationId xmlns:a16="http://schemas.microsoft.com/office/drawing/2014/main" id="{4B161554-B198-C4BB-A7E1-E51527AD8234}"/>
                  </a:ext>
                </a:extLst>
              </p:cNvPr>
              <p:cNvSpPr>
                <a:spLocks noChangeShapeType="1"/>
              </p:cNvSpPr>
              <p:nvPr/>
            </p:nvSpPr>
            <p:spPr bwMode="auto">
              <a:xfrm>
                <a:off x="1579" y="1320"/>
                <a:ext cx="19"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4" name="Line 931">
                <a:extLst>
                  <a:ext uri="{FF2B5EF4-FFF2-40B4-BE49-F238E27FC236}">
                    <a16:creationId xmlns:a16="http://schemas.microsoft.com/office/drawing/2014/main" id="{B1DBAFED-762D-73EE-1545-686F4FC7D963}"/>
                  </a:ext>
                </a:extLst>
              </p:cNvPr>
              <p:cNvSpPr>
                <a:spLocks noChangeShapeType="1"/>
              </p:cNvSpPr>
              <p:nvPr/>
            </p:nvSpPr>
            <p:spPr bwMode="auto">
              <a:xfrm>
                <a:off x="1566" y="1305"/>
                <a:ext cx="13"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5" name="Line 932">
                <a:extLst>
                  <a:ext uri="{FF2B5EF4-FFF2-40B4-BE49-F238E27FC236}">
                    <a16:creationId xmlns:a16="http://schemas.microsoft.com/office/drawing/2014/main" id="{31D83C9E-0390-0234-333F-E35F8B36A17C}"/>
                  </a:ext>
                </a:extLst>
              </p:cNvPr>
              <p:cNvSpPr>
                <a:spLocks noChangeShapeType="1"/>
              </p:cNvSpPr>
              <p:nvPr/>
            </p:nvSpPr>
            <p:spPr bwMode="auto">
              <a:xfrm flipH="1">
                <a:off x="1566" y="1304"/>
                <a:ext cx="15"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6" name="Line 933">
                <a:extLst>
                  <a:ext uri="{FF2B5EF4-FFF2-40B4-BE49-F238E27FC236}">
                    <a16:creationId xmlns:a16="http://schemas.microsoft.com/office/drawing/2014/main" id="{7DC8DD11-6C13-20EE-5CB9-8F39E801649F}"/>
                  </a:ext>
                </a:extLst>
              </p:cNvPr>
              <p:cNvSpPr>
                <a:spLocks noChangeShapeType="1"/>
              </p:cNvSpPr>
              <p:nvPr/>
            </p:nvSpPr>
            <p:spPr bwMode="auto">
              <a:xfrm>
                <a:off x="1577" y="1292"/>
                <a:ext cx="4"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7" name="Line 934">
                <a:extLst>
                  <a:ext uri="{FF2B5EF4-FFF2-40B4-BE49-F238E27FC236}">
                    <a16:creationId xmlns:a16="http://schemas.microsoft.com/office/drawing/2014/main" id="{106C0A42-B914-0518-2EBB-12AC5E5BBCDA}"/>
                  </a:ext>
                </a:extLst>
              </p:cNvPr>
              <p:cNvSpPr>
                <a:spLocks noChangeShapeType="1"/>
              </p:cNvSpPr>
              <p:nvPr/>
            </p:nvSpPr>
            <p:spPr bwMode="auto">
              <a:xfrm>
                <a:off x="1576" y="1282"/>
                <a:ext cx="1"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8" name="Line 935">
                <a:extLst>
                  <a:ext uri="{FF2B5EF4-FFF2-40B4-BE49-F238E27FC236}">
                    <a16:creationId xmlns:a16="http://schemas.microsoft.com/office/drawing/2014/main" id="{DA8E73F9-BCA9-C222-BBB1-A686FA4F4D59}"/>
                  </a:ext>
                </a:extLst>
              </p:cNvPr>
              <p:cNvSpPr>
                <a:spLocks noChangeShapeType="1"/>
              </p:cNvSpPr>
              <p:nvPr/>
            </p:nvSpPr>
            <p:spPr bwMode="auto">
              <a:xfrm flipH="1">
                <a:off x="1576" y="1274"/>
                <a:ext cx="2"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99" name="Line 936">
                <a:extLst>
                  <a:ext uri="{FF2B5EF4-FFF2-40B4-BE49-F238E27FC236}">
                    <a16:creationId xmlns:a16="http://schemas.microsoft.com/office/drawing/2014/main" id="{D3EFD88E-533D-02E9-00F0-DCD365BCC7BB}"/>
                  </a:ext>
                </a:extLst>
              </p:cNvPr>
              <p:cNvSpPr>
                <a:spLocks noChangeShapeType="1"/>
              </p:cNvSpPr>
              <p:nvPr/>
            </p:nvSpPr>
            <p:spPr bwMode="auto">
              <a:xfrm flipH="1">
                <a:off x="1578" y="1267"/>
                <a:ext cx="5"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0" name="Line 937">
                <a:extLst>
                  <a:ext uri="{FF2B5EF4-FFF2-40B4-BE49-F238E27FC236}">
                    <a16:creationId xmlns:a16="http://schemas.microsoft.com/office/drawing/2014/main" id="{208D9025-73F3-0C9A-3288-674A4EBDB287}"/>
                  </a:ext>
                </a:extLst>
              </p:cNvPr>
              <p:cNvSpPr>
                <a:spLocks noChangeShapeType="1"/>
              </p:cNvSpPr>
              <p:nvPr/>
            </p:nvSpPr>
            <p:spPr bwMode="auto">
              <a:xfrm flipH="1" flipV="1">
                <a:off x="1583" y="1267"/>
                <a:ext cx="33"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1" name="Line 938">
                <a:extLst>
                  <a:ext uri="{FF2B5EF4-FFF2-40B4-BE49-F238E27FC236}">
                    <a16:creationId xmlns:a16="http://schemas.microsoft.com/office/drawing/2014/main" id="{4BC852A3-540A-810C-5EC5-793D4BCE3290}"/>
                  </a:ext>
                </a:extLst>
              </p:cNvPr>
              <p:cNvSpPr>
                <a:spLocks noChangeShapeType="1"/>
              </p:cNvSpPr>
              <p:nvPr/>
            </p:nvSpPr>
            <p:spPr bwMode="auto">
              <a:xfrm flipH="1">
                <a:off x="1616" y="1275"/>
                <a:ext cx="8"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2" name="Line 939">
                <a:extLst>
                  <a:ext uri="{FF2B5EF4-FFF2-40B4-BE49-F238E27FC236}">
                    <a16:creationId xmlns:a16="http://schemas.microsoft.com/office/drawing/2014/main" id="{E07FC412-A47C-6A32-1D2F-9174F0766271}"/>
                  </a:ext>
                </a:extLst>
              </p:cNvPr>
              <p:cNvSpPr>
                <a:spLocks noChangeShapeType="1"/>
              </p:cNvSpPr>
              <p:nvPr/>
            </p:nvSpPr>
            <p:spPr bwMode="auto">
              <a:xfrm flipH="1">
                <a:off x="1624" y="1272"/>
                <a:ext cx="11"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3" name="Line 940">
                <a:extLst>
                  <a:ext uri="{FF2B5EF4-FFF2-40B4-BE49-F238E27FC236}">
                    <a16:creationId xmlns:a16="http://schemas.microsoft.com/office/drawing/2014/main" id="{F1F47954-EA9B-847B-A527-3AB80B00D41B}"/>
                  </a:ext>
                </a:extLst>
              </p:cNvPr>
              <p:cNvSpPr>
                <a:spLocks noChangeShapeType="1"/>
              </p:cNvSpPr>
              <p:nvPr/>
            </p:nvSpPr>
            <p:spPr bwMode="auto">
              <a:xfrm flipH="1">
                <a:off x="1635" y="1272"/>
                <a:ext cx="12"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4" name="Line 941">
                <a:extLst>
                  <a:ext uri="{FF2B5EF4-FFF2-40B4-BE49-F238E27FC236}">
                    <a16:creationId xmlns:a16="http://schemas.microsoft.com/office/drawing/2014/main" id="{599EE52C-4107-DED1-14F0-CA2E834760A5}"/>
                  </a:ext>
                </a:extLst>
              </p:cNvPr>
              <p:cNvSpPr>
                <a:spLocks noChangeShapeType="1"/>
              </p:cNvSpPr>
              <p:nvPr/>
            </p:nvSpPr>
            <p:spPr bwMode="auto">
              <a:xfrm flipH="1" flipV="1">
                <a:off x="1647" y="1272"/>
                <a:ext cx="14"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5" name="Line 942">
                <a:extLst>
                  <a:ext uri="{FF2B5EF4-FFF2-40B4-BE49-F238E27FC236}">
                    <a16:creationId xmlns:a16="http://schemas.microsoft.com/office/drawing/2014/main" id="{FD101CD1-E4D9-BEBB-4191-5C7F7A054398}"/>
                  </a:ext>
                </a:extLst>
              </p:cNvPr>
              <p:cNvSpPr>
                <a:spLocks noChangeShapeType="1"/>
              </p:cNvSpPr>
              <p:nvPr/>
            </p:nvSpPr>
            <p:spPr bwMode="auto">
              <a:xfrm flipH="1" flipV="1">
                <a:off x="1661" y="1273"/>
                <a:ext cx="47" cy="2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6" name="Line 943">
                <a:extLst>
                  <a:ext uri="{FF2B5EF4-FFF2-40B4-BE49-F238E27FC236}">
                    <a16:creationId xmlns:a16="http://schemas.microsoft.com/office/drawing/2014/main" id="{9E26B5EC-EA74-C5D1-0B4A-E62EAF7B705D}"/>
                  </a:ext>
                </a:extLst>
              </p:cNvPr>
              <p:cNvSpPr>
                <a:spLocks noChangeShapeType="1"/>
              </p:cNvSpPr>
              <p:nvPr/>
            </p:nvSpPr>
            <p:spPr bwMode="auto">
              <a:xfrm flipH="1" flipV="1">
                <a:off x="1708" y="1301"/>
                <a:ext cx="19"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7" name="Line 944">
                <a:extLst>
                  <a:ext uri="{FF2B5EF4-FFF2-40B4-BE49-F238E27FC236}">
                    <a16:creationId xmlns:a16="http://schemas.microsoft.com/office/drawing/2014/main" id="{37ECCD70-6EAA-E2BE-7068-48755AD42567}"/>
                  </a:ext>
                </a:extLst>
              </p:cNvPr>
              <p:cNvSpPr>
                <a:spLocks noChangeShapeType="1"/>
              </p:cNvSpPr>
              <p:nvPr/>
            </p:nvSpPr>
            <p:spPr bwMode="auto">
              <a:xfrm flipH="1" flipV="1">
                <a:off x="1727" y="1308"/>
                <a:ext cx="21"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8" name="Line 945">
                <a:extLst>
                  <a:ext uri="{FF2B5EF4-FFF2-40B4-BE49-F238E27FC236}">
                    <a16:creationId xmlns:a16="http://schemas.microsoft.com/office/drawing/2014/main" id="{AC6F1A46-D622-6DE4-315B-668EC1B35368}"/>
                  </a:ext>
                </a:extLst>
              </p:cNvPr>
              <p:cNvSpPr>
                <a:spLocks noChangeShapeType="1"/>
              </p:cNvSpPr>
              <p:nvPr/>
            </p:nvSpPr>
            <p:spPr bwMode="auto">
              <a:xfrm flipH="1" flipV="1">
                <a:off x="1748" y="1319"/>
                <a:ext cx="26"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09" name="Line 946">
                <a:extLst>
                  <a:ext uri="{FF2B5EF4-FFF2-40B4-BE49-F238E27FC236}">
                    <a16:creationId xmlns:a16="http://schemas.microsoft.com/office/drawing/2014/main" id="{0828C6B2-8813-75C4-4108-9F2E38CAA5CF}"/>
                  </a:ext>
                </a:extLst>
              </p:cNvPr>
              <p:cNvSpPr>
                <a:spLocks noChangeShapeType="1"/>
              </p:cNvSpPr>
              <p:nvPr/>
            </p:nvSpPr>
            <p:spPr bwMode="auto">
              <a:xfrm flipH="1" flipV="1">
                <a:off x="1774" y="1334"/>
                <a:ext cx="31" cy="2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0" name="Line 947">
                <a:extLst>
                  <a:ext uri="{FF2B5EF4-FFF2-40B4-BE49-F238E27FC236}">
                    <a16:creationId xmlns:a16="http://schemas.microsoft.com/office/drawing/2014/main" id="{25A0C3F4-F37D-E79A-59C3-04642547C234}"/>
                  </a:ext>
                </a:extLst>
              </p:cNvPr>
              <p:cNvSpPr>
                <a:spLocks noChangeShapeType="1"/>
              </p:cNvSpPr>
              <p:nvPr/>
            </p:nvSpPr>
            <p:spPr bwMode="auto">
              <a:xfrm flipH="1" flipV="1">
                <a:off x="1805" y="1355"/>
                <a:ext cx="73" cy="6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1" name="Line 948">
                <a:extLst>
                  <a:ext uri="{FF2B5EF4-FFF2-40B4-BE49-F238E27FC236}">
                    <a16:creationId xmlns:a16="http://schemas.microsoft.com/office/drawing/2014/main" id="{913437AA-83CD-D5DA-C9E2-9B20EC6D2D18}"/>
                  </a:ext>
                </a:extLst>
              </p:cNvPr>
              <p:cNvSpPr>
                <a:spLocks noChangeShapeType="1"/>
              </p:cNvSpPr>
              <p:nvPr/>
            </p:nvSpPr>
            <p:spPr bwMode="auto">
              <a:xfrm flipH="1" flipV="1">
                <a:off x="1878" y="1417"/>
                <a:ext cx="57" cy="5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2" name="Line 949">
                <a:extLst>
                  <a:ext uri="{FF2B5EF4-FFF2-40B4-BE49-F238E27FC236}">
                    <a16:creationId xmlns:a16="http://schemas.microsoft.com/office/drawing/2014/main" id="{132A3083-015D-2454-FA09-A567EF5C674A}"/>
                  </a:ext>
                </a:extLst>
              </p:cNvPr>
              <p:cNvSpPr>
                <a:spLocks noChangeShapeType="1"/>
              </p:cNvSpPr>
              <p:nvPr/>
            </p:nvSpPr>
            <p:spPr bwMode="auto">
              <a:xfrm flipH="1" flipV="1">
                <a:off x="1935" y="1469"/>
                <a:ext cx="53" cy="5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3" name="Line 950">
                <a:extLst>
                  <a:ext uri="{FF2B5EF4-FFF2-40B4-BE49-F238E27FC236}">
                    <a16:creationId xmlns:a16="http://schemas.microsoft.com/office/drawing/2014/main" id="{32CC7586-1268-02F6-6DA4-344D08666526}"/>
                  </a:ext>
                </a:extLst>
              </p:cNvPr>
              <p:cNvSpPr>
                <a:spLocks noChangeShapeType="1"/>
              </p:cNvSpPr>
              <p:nvPr/>
            </p:nvSpPr>
            <p:spPr bwMode="auto">
              <a:xfrm>
                <a:off x="1953" y="1482"/>
                <a:ext cx="35" cy="3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4" name="Line 951">
                <a:extLst>
                  <a:ext uri="{FF2B5EF4-FFF2-40B4-BE49-F238E27FC236}">
                    <a16:creationId xmlns:a16="http://schemas.microsoft.com/office/drawing/2014/main" id="{5484C717-6F90-DE78-1547-957ACF204080}"/>
                  </a:ext>
                </a:extLst>
              </p:cNvPr>
              <p:cNvSpPr>
                <a:spLocks noChangeShapeType="1"/>
              </p:cNvSpPr>
              <p:nvPr/>
            </p:nvSpPr>
            <p:spPr bwMode="auto">
              <a:xfrm>
                <a:off x="1931" y="1456"/>
                <a:ext cx="22" cy="2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5" name="Line 952">
                <a:extLst>
                  <a:ext uri="{FF2B5EF4-FFF2-40B4-BE49-F238E27FC236}">
                    <a16:creationId xmlns:a16="http://schemas.microsoft.com/office/drawing/2014/main" id="{F49D3785-F047-54C1-46F5-1F5F5FE03C0A}"/>
                  </a:ext>
                </a:extLst>
              </p:cNvPr>
              <p:cNvSpPr>
                <a:spLocks noChangeShapeType="1"/>
              </p:cNvSpPr>
              <p:nvPr/>
            </p:nvSpPr>
            <p:spPr bwMode="auto">
              <a:xfrm>
                <a:off x="1898" y="1416"/>
                <a:ext cx="33" cy="4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6" name="Line 953">
                <a:extLst>
                  <a:ext uri="{FF2B5EF4-FFF2-40B4-BE49-F238E27FC236}">
                    <a16:creationId xmlns:a16="http://schemas.microsoft.com/office/drawing/2014/main" id="{05F3C4C8-9D28-CB25-FFBD-48B40AB261F8}"/>
                  </a:ext>
                </a:extLst>
              </p:cNvPr>
              <p:cNvSpPr>
                <a:spLocks noChangeShapeType="1"/>
              </p:cNvSpPr>
              <p:nvPr/>
            </p:nvSpPr>
            <p:spPr bwMode="auto">
              <a:xfrm>
                <a:off x="1876" y="1387"/>
                <a:ext cx="22" cy="2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7" name="Line 954">
                <a:extLst>
                  <a:ext uri="{FF2B5EF4-FFF2-40B4-BE49-F238E27FC236}">
                    <a16:creationId xmlns:a16="http://schemas.microsoft.com/office/drawing/2014/main" id="{60A29B89-994B-177B-07EA-8005930E22FA}"/>
                  </a:ext>
                </a:extLst>
              </p:cNvPr>
              <p:cNvSpPr>
                <a:spLocks noChangeShapeType="1"/>
              </p:cNvSpPr>
              <p:nvPr/>
            </p:nvSpPr>
            <p:spPr bwMode="auto">
              <a:xfrm>
                <a:off x="1861" y="1363"/>
                <a:ext cx="15" cy="2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8" name="Line 955">
                <a:extLst>
                  <a:ext uri="{FF2B5EF4-FFF2-40B4-BE49-F238E27FC236}">
                    <a16:creationId xmlns:a16="http://schemas.microsoft.com/office/drawing/2014/main" id="{28F2316F-909F-961E-10EB-3DC1A170504D}"/>
                  </a:ext>
                </a:extLst>
              </p:cNvPr>
              <p:cNvSpPr>
                <a:spLocks noChangeShapeType="1"/>
              </p:cNvSpPr>
              <p:nvPr/>
            </p:nvSpPr>
            <p:spPr bwMode="auto">
              <a:xfrm>
                <a:off x="1850" y="1343"/>
                <a:ext cx="11"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19" name="Line 956">
                <a:extLst>
                  <a:ext uri="{FF2B5EF4-FFF2-40B4-BE49-F238E27FC236}">
                    <a16:creationId xmlns:a16="http://schemas.microsoft.com/office/drawing/2014/main" id="{53D56BC3-4560-3197-AB3E-E406DE9B9C79}"/>
                  </a:ext>
                </a:extLst>
              </p:cNvPr>
              <p:cNvSpPr>
                <a:spLocks noChangeShapeType="1"/>
              </p:cNvSpPr>
              <p:nvPr/>
            </p:nvSpPr>
            <p:spPr bwMode="auto">
              <a:xfrm flipH="1" flipV="1">
                <a:off x="1850" y="1343"/>
                <a:ext cx="17"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0" name="Line 957">
                <a:extLst>
                  <a:ext uri="{FF2B5EF4-FFF2-40B4-BE49-F238E27FC236}">
                    <a16:creationId xmlns:a16="http://schemas.microsoft.com/office/drawing/2014/main" id="{107569B3-A26F-BF40-42EE-2C0294A58FD8}"/>
                  </a:ext>
                </a:extLst>
              </p:cNvPr>
              <p:cNvSpPr>
                <a:spLocks noChangeShapeType="1"/>
              </p:cNvSpPr>
              <p:nvPr/>
            </p:nvSpPr>
            <p:spPr bwMode="auto">
              <a:xfrm>
                <a:off x="1861" y="1346"/>
                <a:ext cx="6"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1" name="Line 958">
                <a:extLst>
                  <a:ext uri="{FF2B5EF4-FFF2-40B4-BE49-F238E27FC236}">
                    <a16:creationId xmlns:a16="http://schemas.microsoft.com/office/drawing/2014/main" id="{524E67BB-E474-9406-CDAB-13F69635B429}"/>
                  </a:ext>
                </a:extLst>
              </p:cNvPr>
              <p:cNvSpPr>
                <a:spLocks noChangeShapeType="1"/>
              </p:cNvSpPr>
              <p:nvPr/>
            </p:nvSpPr>
            <p:spPr bwMode="auto">
              <a:xfrm>
                <a:off x="1858" y="1334"/>
                <a:ext cx="3"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2" name="Line 959">
                <a:extLst>
                  <a:ext uri="{FF2B5EF4-FFF2-40B4-BE49-F238E27FC236}">
                    <a16:creationId xmlns:a16="http://schemas.microsoft.com/office/drawing/2014/main" id="{38910481-3750-CFD8-E759-1675A1F6E382}"/>
                  </a:ext>
                </a:extLst>
              </p:cNvPr>
              <p:cNvSpPr>
                <a:spLocks noChangeShapeType="1"/>
              </p:cNvSpPr>
              <p:nvPr/>
            </p:nvSpPr>
            <p:spPr bwMode="auto">
              <a:xfrm>
                <a:off x="1855" y="1323"/>
                <a:ext cx="3"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3" name="Line 960">
                <a:extLst>
                  <a:ext uri="{FF2B5EF4-FFF2-40B4-BE49-F238E27FC236}">
                    <a16:creationId xmlns:a16="http://schemas.microsoft.com/office/drawing/2014/main" id="{4A466CE2-2B22-F018-5A52-959A63DCAE56}"/>
                  </a:ext>
                </a:extLst>
              </p:cNvPr>
              <p:cNvSpPr>
                <a:spLocks noChangeShapeType="1"/>
              </p:cNvSpPr>
              <p:nvPr/>
            </p:nvSpPr>
            <p:spPr bwMode="auto">
              <a:xfrm>
                <a:off x="1854" y="1313"/>
                <a:ext cx="1"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4" name="Line 961">
                <a:extLst>
                  <a:ext uri="{FF2B5EF4-FFF2-40B4-BE49-F238E27FC236}">
                    <a16:creationId xmlns:a16="http://schemas.microsoft.com/office/drawing/2014/main" id="{8E19F3C6-A2E8-4493-41C7-C06E6FBEADDA}"/>
                  </a:ext>
                </a:extLst>
              </p:cNvPr>
              <p:cNvSpPr>
                <a:spLocks noChangeShapeType="1"/>
              </p:cNvSpPr>
              <p:nvPr/>
            </p:nvSpPr>
            <p:spPr bwMode="auto">
              <a:xfrm flipH="1" flipV="1">
                <a:off x="1854" y="1313"/>
                <a:ext cx="14"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5" name="Line 962">
                <a:extLst>
                  <a:ext uri="{FF2B5EF4-FFF2-40B4-BE49-F238E27FC236}">
                    <a16:creationId xmlns:a16="http://schemas.microsoft.com/office/drawing/2014/main" id="{BF4B3A71-B9AE-E4DE-123A-1AC2C7F109FB}"/>
                  </a:ext>
                </a:extLst>
              </p:cNvPr>
              <p:cNvSpPr>
                <a:spLocks noChangeShapeType="1"/>
              </p:cNvSpPr>
              <p:nvPr/>
            </p:nvSpPr>
            <p:spPr bwMode="auto">
              <a:xfrm flipH="1">
                <a:off x="1868" y="1321"/>
                <a:ext cx="1"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6" name="Line 963">
                <a:extLst>
                  <a:ext uri="{FF2B5EF4-FFF2-40B4-BE49-F238E27FC236}">
                    <a16:creationId xmlns:a16="http://schemas.microsoft.com/office/drawing/2014/main" id="{88AA3492-8082-26A5-26B8-629FD138E216}"/>
                  </a:ext>
                </a:extLst>
              </p:cNvPr>
              <p:cNvSpPr>
                <a:spLocks noChangeShapeType="1"/>
              </p:cNvSpPr>
              <p:nvPr/>
            </p:nvSpPr>
            <p:spPr bwMode="auto">
              <a:xfrm flipH="1">
                <a:off x="1869" y="1315"/>
                <a:ext cx="1"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7" name="Line 964">
                <a:extLst>
                  <a:ext uri="{FF2B5EF4-FFF2-40B4-BE49-F238E27FC236}">
                    <a16:creationId xmlns:a16="http://schemas.microsoft.com/office/drawing/2014/main" id="{911CD016-AE69-246B-E1F8-A29D62EA4B3D}"/>
                  </a:ext>
                </a:extLst>
              </p:cNvPr>
              <p:cNvSpPr>
                <a:spLocks noChangeShapeType="1"/>
              </p:cNvSpPr>
              <p:nvPr/>
            </p:nvSpPr>
            <p:spPr bwMode="auto">
              <a:xfrm flipH="1">
                <a:off x="1870" y="1310"/>
                <a:ext cx="2"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8" name="Line 965">
                <a:extLst>
                  <a:ext uri="{FF2B5EF4-FFF2-40B4-BE49-F238E27FC236}">
                    <a16:creationId xmlns:a16="http://schemas.microsoft.com/office/drawing/2014/main" id="{6B58201A-6F09-0E76-316E-F4025A4B0E4A}"/>
                  </a:ext>
                </a:extLst>
              </p:cNvPr>
              <p:cNvSpPr>
                <a:spLocks noChangeShapeType="1"/>
              </p:cNvSpPr>
              <p:nvPr/>
            </p:nvSpPr>
            <p:spPr bwMode="auto">
              <a:xfrm flipH="1">
                <a:off x="1872" y="1305"/>
                <a:ext cx="2"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29" name="Line 966">
                <a:extLst>
                  <a:ext uri="{FF2B5EF4-FFF2-40B4-BE49-F238E27FC236}">
                    <a16:creationId xmlns:a16="http://schemas.microsoft.com/office/drawing/2014/main" id="{36A6CB18-DD23-E264-805E-34160D2FE689}"/>
                  </a:ext>
                </a:extLst>
              </p:cNvPr>
              <p:cNvSpPr>
                <a:spLocks noChangeShapeType="1"/>
              </p:cNvSpPr>
              <p:nvPr/>
            </p:nvSpPr>
            <p:spPr bwMode="auto">
              <a:xfrm flipH="1">
                <a:off x="1874" y="1304"/>
                <a:ext cx="4"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0" name="Line 967">
                <a:extLst>
                  <a:ext uri="{FF2B5EF4-FFF2-40B4-BE49-F238E27FC236}">
                    <a16:creationId xmlns:a16="http://schemas.microsoft.com/office/drawing/2014/main" id="{D7137B6A-3E25-BB4C-B646-A422B7AB6750}"/>
                  </a:ext>
                </a:extLst>
              </p:cNvPr>
              <p:cNvSpPr>
                <a:spLocks noChangeShapeType="1"/>
              </p:cNvSpPr>
              <p:nvPr/>
            </p:nvSpPr>
            <p:spPr bwMode="auto">
              <a:xfrm flipH="1">
                <a:off x="1878" y="1301"/>
                <a:ext cx="3"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1" name="Line 968">
                <a:extLst>
                  <a:ext uri="{FF2B5EF4-FFF2-40B4-BE49-F238E27FC236}">
                    <a16:creationId xmlns:a16="http://schemas.microsoft.com/office/drawing/2014/main" id="{A042A24E-8B1D-2644-89AE-6E2A0A516B92}"/>
                  </a:ext>
                </a:extLst>
              </p:cNvPr>
              <p:cNvSpPr>
                <a:spLocks noChangeShapeType="1"/>
              </p:cNvSpPr>
              <p:nvPr/>
            </p:nvSpPr>
            <p:spPr bwMode="auto">
              <a:xfrm flipH="1">
                <a:off x="1881" y="1299"/>
                <a:ext cx="4"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2" name="Line 969">
                <a:extLst>
                  <a:ext uri="{FF2B5EF4-FFF2-40B4-BE49-F238E27FC236}">
                    <a16:creationId xmlns:a16="http://schemas.microsoft.com/office/drawing/2014/main" id="{6614E19C-E8E3-6139-9929-9BE64574D12C}"/>
                  </a:ext>
                </a:extLst>
              </p:cNvPr>
              <p:cNvSpPr>
                <a:spLocks noChangeShapeType="1"/>
              </p:cNvSpPr>
              <p:nvPr/>
            </p:nvSpPr>
            <p:spPr bwMode="auto">
              <a:xfrm flipH="1">
                <a:off x="1885" y="1297"/>
                <a:ext cx="4"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3" name="Line 970">
                <a:extLst>
                  <a:ext uri="{FF2B5EF4-FFF2-40B4-BE49-F238E27FC236}">
                    <a16:creationId xmlns:a16="http://schemas.microsoft.com/office/drawing/2014/main" id="{71CAE8FD-8C65-EC13-6E52-BE54DE61ACE7}"/>
                  </a:ext>
                </a:extLst>
              </p:cNvPr>
              <p:cNvSpPr>
                <a:spLocks noChangeShapeType="1"/>
              </p:cNvSpPr>
              <p:nvPr/>
            </p:nvSpPr>
            <p:spPr bwMode="auto">
              <a:xfrm flipH="1">
                <a:off x="1889" y="1296"/>
                <a:ext cx="4"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4" name="Line 971">
                <a:extLst>
                  <a:ext uri="{FF2B5EF4-FFF2-40B4-BE49-F238E27FC236}">
                    <a16:creationId xmlns:a16="http://schemas.microsoft.com/office/drawing/2014/main" id="{CAB722E9-C0BD-6A0A-08FB-25320A45F690}"/>
                  </a:ext>
                </a:extLst>
              </p:cNvPr>
              <p:cNvSpPr>
                <a:spLocks noChangeShapeType="1"/>
              </p:cNvSpPr>
              <p:nvPr/>
            </p:nvSpPr>
            <p:spPr bwMode="auto">
              <a:xfrm>
                <a:off x="1888" y="1273"/>
                <a:ext cx="5"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5" name="Line 972">
                <a:extLst>
                  <a:ext uri="{FF2B5EF4-FFF2-40B4-BE49-F238E27FC236}">
                    <a16:creationId xmlns:a16="http://schemas.microsoft.com/office/drawing/2014/main" id="{171EBA6B-03B3-1E5D-A903-80428FFD5079}"/>
                  </a:ext>
                </a:extLst>
              </p:cNvPr>
              <p:cNvSpPr>
                <a:spLocks noChangeShapeType="1"/>
              </p:cNvSpPr>
              <p:nvPr/>
            </p:nvSpPr>
            <p:spPr bwMode="auto">
              <a:xfrm flipH="1">
                <a:off x="1888" y="1273"/>
                <a:ext cx="5"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6" name="Line 973">
                <a:extLst>
                  <a:ext uri="{FF2B5EF4-FFF2-40B4-BE49-F238E27FC236}">
                    <a16:creationId xmlns:a16="http://schemas.microsoft.com/office/drawing/2014/main" id="{FEE1E7BF-E96B-8196-4B2A-712E79D8F9F6}"/>
                  </a:ext>
                </a:extLst>
              </p:cNvPr>
              <p:cNvSpPr>
                <a:spLocks noChangeShapeType="1"/>
              </p:cNvSpPr>
              <p:nvPr/>
            </p:nvSpPr>
            <p:spPr bwMode="auto">
              <a:xfrm flipH="1" flipV="1">
                <a:off x="1893" y="1273"/>
                <a:ext cx="6"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7" name="Line 974">
                <a:extLst>
                  <a:ext uri="{FF2B5EF4-FFF2-40B4-BE49-F238E27FC236}">
                    <a16:creationId xmlns:a16="http://schemas.microsoft.com/office/drawing/2014/main" id="{FC1AB6EB-A0B5-3EBD-FCE0-C9EFA2F8E02A}"/>
                  </a:ext>
                </a:extLst>
              </p:cNvPr>
              <p:cNvSpPr>
                <a:spLocks noChangeShapeType="1"/>
              </p:cNvSpPr>
              <p:nvPr/>
            </p:nvSpPr>
            <p:spPr bwMode="auto">
              <a:xfrm flipH="1" flipV="1">
                <a:off x="1899" y="1274"/>
                <a:ext cx="5"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8" name="Line 975">
                <a:extLst>
                  <a:ext uri="{FF2B5EF4-FFF2-40B4-BE49-F238E27FC236}">
                    <a16:creationId xmlns:a16="http://schemas.microsoft.com/office/drawing/2014/main" id="{C459FF85-EF52-DBDF-ECA2-144D62F1DF54}"/>
                  </a:ext>
                </a:extLst>
              </p:cNvPr>
              <p:cNvSpPr>
                <a:spLocks noChangeShapeType="1"/>
              </p:cNvSpPr>
              <p:nvPr/>
            </p:nvSpPr>
            <p:spPr bwMode="auto">
              <a:xfrm flipH="1" flipV="1">
                <a:off x="1904" y="1275"/>
                <a:ext cx="5"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39" name="Line 976">
                <a:extLst>
                  <a:ext uri="{FF2B5EF4-FFF2-40B4-BE49-F238E27FC236}">
                    <a16:creationId xmlns:a16="http://schemas.microsoft.com/office/drawing/2014/main" id="{C5C2AD0B-7357-A5AB-639E-34DDE707B656}"/>
                  </a:ext>
                </a:extLst>
              </p:cNvPr>
              <p:cNvSpPr>
                <a:spLocks noChangeShapeType="1"/>
              </p:cNvSpPr>
              <p:nvPr/>
            </p:nvSpPr>
            <p:spPr bwMode="auto">
              <a:xfrm>
                <a:off x="1902" y="1237"/>
                <a:ext cx="7" cy="3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0" name="Line 977">
                <a:extLst>
                  <a:ext uri="{FF2B5EF4-FFF2-40B4-BE49-F238E27FC236}">
                    <a16:creationId xmlns:a16="http://schemas.microsoft.com/office/drawing/2014/main" id="{F7B729B2-4D01-FCB4-BD6A-0A597A295C84}"/>
                  </a:ext>
                </a:extLst>
              </p:cNvPr>
              <p:cNvSpPr>
                <a:spLocks noChangeShapeType="1"/>
              </p:cNvSpPr>
              <p:nvPr/>
            </p:nvSpPr>
            <p:spPr bwMode="auto">
              <a:xfrm flipH="1" flipV="1">
                <a:off x="1902" y="1237"/>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1" name="Line 978">
                <a:extLst>
                  <a:ext uri="{FF2B5EF4-FFF2-40B4-BE49-F238E27FC236}">
                    <a16:creationId xmlns:a16="http://schemas.microsoft.com/office/drawing/2014/main" id="{A2279F76-9234-BD98-0519-014A0B310ADC}"/>
                  </a:ext>
                </a:extLst>
              </p:cNvPr>
              <p:cNvSpPr>
                <a:spLocks noChangeShapeType="1"/>
              </p:cNvSpPr>
              <p:nvPr/>
            </p:nvSpPr>
            <p:spPr bwMode="auto">
              <a:xfrm flipH="1" flipV="1">
                <a:off x="1908" y="1239"/>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2" name="Line 979">
                <a:extLst>
                  <a:ext uri="{FF2B5EF4-FFF2-40B4-BE49-F238E27FC236}">
                    <a16:creationId xmlns:a16="http://schemas.microsoft.com/office/drawing/2014/main" id="{CD6F1CBE-A71B-186C-69FD-1AEC68CF69DA}"/>
                  </a:ext>
                </a:extLst>
              </p:cNvPr>
              <p:cNvSpPr>
                <a:spLocks noChangeShapeType="1"/>
              </p:cNvSpPr>
              <p:nvPr/>
            </p:nvSpPr>
            <p:spPr bwMode="auto">
              <a:xfrm flipH="1" flipV="1">
                <a:off x="1914" y="1241"/>
                <a:ext cx="5"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3" name="Line 980">
                <a:extLst>
                  <a:ext uri="{FF2B5EF4-FFF2-40B4-BE49-F238E27FC236}">
                    <a16:creationId xmlns:a16="http://schemas.microsoft.com/office/drawing/2014/main" id="{F2773236-3E8B-C6B3-56DA-277FC1DDA3F9}"/>
                  </a:ext>
                </a:extLst>
              </p:cNvPr>
              <p:cNvSpPr>
                <a:spLocks noChangeShapeType="1"/>
              </p:cNvSpPr>
              <p:nvPr/>
            </p:nvSpPr>
            <p:spPr bwMode="auto">
              <a:xfrm flipH="1" flipV="1">
                <a:off x="1919" y="1244"/>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4" name="Line 981">
                <a:extLst>
                  <a:ext uri="{FF2B5EF4-FFF2-40B4-BE49-F238E27FC236}">
                    <a16:creationId xmlns:a16="http://schemas.microsoft.com/office/drawing/2014/main" id="{AA2A2273-44C9-D7DA-9208-FA63B1DDD355}"/>
                  </a:ext>
                </a:extLst>
              </p:cNvPr>
              <p:cNvSpPr>
                <a:spLocks noChangeShapeType="1"/>
              </p:cNvSpPr>
              <p:nvPr/>
            </p:nvSpPr>
            <p:spPr bwMode="auto">
              <a:xfrm>
                <a:off x="1921" y="1203"/>
                <a:ext cx="4" cy="4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5" name="Line 982">
                <a:extLst>
                  <a:ext uri="{FF2B5EF4-FFF2-40B4-BE49-F238E27FC236}">
                    <a16:creationId xmlns:a16="http://schemas.microsoft.com/office/drawing/2014/main" id="{3F205E0A-BC23-6500-DC9C-9592C0FED42F}"/>
                  </a:ext>
                </a:extLst>
              </p:cNvPr>
              <p:cNvSpPr>
                <a:spLocks noChangeShapeType="1"/>
              </p:cNvSpPr>
              <p:nvPr/>
            </p:nvSpPr>
            <p:spPr bwMode="auto">
              <a:xfrm flipH="1" flipV="1">
                <a:off x="1921" y="1203"/>
                <a:ext cx="6"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6" name="Line 983">
                <a:extLst>
                  <a:ext uri="{FF2B5EF4-FFF2-40B4-BE49-F238E27FC236}">
                    <a16:creationId xmlns:a16="http://schemas.microsoft.com/office/drawing/2014/main" id="{FCF2AEEE-5707-1BC7-F063-E8CB9BEC6D2A}"/>
                  </a:ext>
                </a:extLst>
              </p:cNvPr>
              <p:cNvSpPr>
                <a:spLocks noChangeShapeType="1"/>
              </p:cNvSpPr>
              <p:nvPr/>
            </p:nvSpPr>
            <p:spPr bwMode="auto">
              <a:xfrm flipH="1" flipV="1">
                <a:off x="1927" y="1206"/>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7" name="Line 984">
                <a:extLst>
                  <a:ext uri="{FF2B5EF4-FFF2-40B4-BE49-F238E27FC236}">
                    <a16:creationId xmlns:a16="http://schemas.microsoft.com/office/drawing/2014/main" id="{98DD0884-3E4B-036D-663C-D4823369C1E3}"/>
                  </a:ext>
                </a:extLst>
              </p:cNvPr>
              <p:cNvSpPr>
                <a:spLocks noChangeShapeType="1"/>
              </p:cNvSpPr>
              <p:nvPr/>
            </p:nvSpPr>
            <p:spPr bwMode="auto">
              <a:xfrm flipH="1" flipV="1">
                <a:off x="1933" y="1208"/>
                <a:ext cx="6"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8" name="Line 985">
                <a:extLst>
                  <a:ext uri="{FF2B5EF4-FFF2-40B4-BE49-F238E27FC236}">
                    <a16:creationId xmlns:a16="http://schemas.microsoft.com/office/drawing/2014/main" id="{339B346C-1FB1-9164-FF9C-428A47EA301C}"/>
                  </a:ext>
                </a:extLst>
              </p:cNvPr>
              <p:cNvSpPr>
                <a:spLocks noChangeShapeType="1"/>
              </p:cNvSpPr>
              <p:nvPr/>
            </p:nvSpPr>
            <p:spPr bwMode="auto">
              <a:xfrm flipH="1" flipV="1">
                <a:off x="1939" y="1211"/>
                <a:ext cx="6"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49" name="Line 986">
                <a:extLst>
                  <a:ext uri="{FF2B5EF4-FFF2-40B4-BE49-F238E27FC236}">
                    <a16:creationId xmlns:a16="http://schemas.microsoft.com/office/drawing/2014/main" id="{AFC4362A-EE65-F3A6-3F41-B41C0BB918F4}"/>
                  </a:ext>
                </a:extLst>
              </p:cNvPr>
              <p:cNvSpPr>
                <a:spLocks noChangeShapeType="1"/>
              </p:cNvSpPr>
              <p:nvPr/>
            </p:nvSpPr>
            <p:spPr bwMode="auto">
              <a:xfrm flipH="1">
                <a:off x="1945" y="1173"/>
                <a:ext cx="1" cy="4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0" name="Line 987">
                <a:extLst>
                  <a:ext uri="{FF2B5EF4-FFF2-40B4-BE49-F238E27FC236}">
                    <a16:creationId xmlns:a16="http://schemas.microsoft.com/office/drawing/2014/main" id="{0B33F0B4-BD43-5B53-28DD-59C1067DFAB1}"/>
                  </a:ext>
                </a:extLst>
              </p:cNvPr>
              <p:cNvSpPr>
                <a:spLocks noChangeShapeType="1"/>
              </p:cNvSpPr>
              <p:nvPr/>
            </p:nvSpPr>
            <p:spPr bwMode="auto">
              <a:xfrm flipH="1" flipV="1">
                <a:off x="1946" y="1173"/>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1" name="Line 988">
                <a:extLst>
                  <a:ext uri="{FF2B5EF4-FFF2-40B4-BE49-F238E27FC236}">
                    <a16:creationId xmlns:a16="http://schemas.microsoft.com/office/drawing/2014/main" id="{3EDE6C24-5A39-9935-1C89-C54E3F0A20AE}"/>
                  </a:ext>
                </a:extLst>
              </p:cNvPr>
              <p:cNvSpPr>
                <a:spLocks noChangeShapeType="1"/>
              </p:cNvSpPr>
              <p:nvPr/>
            </p:nvSpPr>
            <p:spPr bwMode="auto">
              <a:xfrm flipH="1" flipV="1">
                <a:off x="1952" y="1175"/>
                <a:ext cx="6"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2" name="Line 989">
                <a:extLst>
                  <a:ext uri="{FF2B5EF4-FFF2-40B4-BE49-F238E27FC236}">
                    <a16:creationId xmlns:a16="http://schemas.microsoft.com/office/drawing/2014/main" id="{1CFF69C2-D49B-70A8-A153-6C7FE930445C}"/>
                  </a:ext>
                </a:extLst>
              </p:cNvPr>
              <p:cNvSpPr>
                <a:spLocks noChangeShapeType="1"/>
              </p:cNvSpPr>
              <p:nvPr/>
            </p:nvSpPr>
            <p:spPr bwMode="auto">
              <a:xfrm flipH="1" flipV="1">
                <a:off x="1958" y="1176"/>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3" name="Line 990">
                <a:extLst>
                  <a:ext uri="{FF2B5EF4-FFF2-40B4-BE49-F238E27FC236}">
                    <a16:creationId xmlns:a16="http://schemas.microsoft.com/office/drawing/2014/main" id="{44472079-6F1F-13B8-9366-C731E2AB54FE}"/>
                  </a:ext>
                </a:extLst>
              </p:cNvPr>
              <p:cNvSpPr>
                <a:spLocks noChangeShapeType="1"/>
              </p:cNvSpPr>
              <p:nvPr/>
            </p:nvSpPr>
            <p:spPr bwMode="auto">
              <a:xfrm flipH="1" flipV="1">
                <a:off x="1964" y="1178"/>
                <a:ext cx="6"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4" name="Line 991">
                <a:extLst>
                  <a:ext uri="{FF2B5EF4-FFF2-40B4-BE49-F238E27FC236}">
                    <a16:creationId xmlns:a16="http://schemas.microsoft.com/office/drawing/2014/main" id="{F2239C52-E160-7967-C3B2-A1A841F0F29A}"/>
                  </a:ext>
                </a:extLst>
              </p:cNvPr>
              <p:cNvSpPr>
                <a:spLocks noChangeShapeType="1"/>
              </p:cNvSpPr>
              <p:nvPr/>
            </p:nvSpPr>
            <p:spPr bwMode="auto">
              <a:xfrm flipH="1">
                <a:off x="1970" y="1142"/>
                <a:ext cx="5" cy="3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5" name="Line 992">
                <a:extLst>
                  <a:ext uri="{FF2B5EF4-FFF2-40B4-BE49-F238E27FC236}">
                    <a16:creationId xmlns:a16="http://schemas.microsoft.com/office/drawing/2014/main" id="{4B3D0619-D121-0656-DC41-4053892DC1F6}"/>
                  </a:ext>
                </a:extLst>
              </p:cNvPr>
              <p:cNvSpPr>
                <a:spLocks noChangeShapeType="1"/>
              </p:cNvSpPr>
              <p:nvPr/>
            </p:nvSpPr>
            <p:spPr bwMode="auto">
              <a:xfrm flipH="1" flipV="1">
                <a:off x="1975" y="1142"/>
                <a:ext cx="7"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6" name="Line 993">
                <a:extLst>
                  <a:ext uri="{FF2B5EF4-FFF2-40B4-BE49-F238E27FC236}">
                    <a16:creationId xmlns:a16="http://schemas.microsoft.com/office/drawing/2014/main" id="{73DCA4CE-6FFB-94C1-09F7-5DA1D7A4D2D6}"/>
                  </a:ext>
                </a:extLst>
              </p:cNvPr>
              <p:cNvSpPr>
                <a:spLocks noChangeShapeType="1"/>
              </p:cNvSpPr>
              <p:nvPr/>
            </p:nvSpPr>
            <p:spPr bwMode="auto">
              <a:xfrm flipH="1">
                <a:off x="1982" y="1143"/>
                <a:ext cx="6"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7" name="Line 994">
                <a:extLst>
                  <a:ext uri="{FF2B5EF4-FFF2-40B4-BE49-F238E27FC236}">
                    <a16:creationId xmlns:a16="http://schemas.microsoft.com/office/drawing/2014/main" id="{C5AFC570-C238-9478-6378-470226E32BEC}"/>
                  </a:ext>
                </a:extLst>
              </p:cNvPr>
              <p:cNvSpPr>
                <a:spLocks noChangeShapeType="1"/>
              </p:cNvSpPr>
              <p:nvPr/>
            </p:nvSpPr>
            <p:spPr bwMode="auto">
              <a:xfrm flipH="1">
                <a:off x="1988" y="1143"/>
                <a:ext cx="7"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8" name="Line 995">
                <a:extLst>
                  <a:ext uri="{FF2B5EF4-FFF2-40B4-BE49-F238E27FC236}">
                    <a16:creationId xmlns:a16="http://schemas.microsoft.com/office/drawing/2014/main" id="{79931A4D-A1B4-732E-46DA-4B150B800515}"/>
                  </a:ext>
                </a:extLst>
              </p:cNvPr>
              <p:cNvSpPr>
                <a:spLocks noChangeShapeType="1"/>
              </p:cNvSpPr>
              <p:nvPr/>
            </p:nvSpPr>
            <p:spPr bwMode="auto">
              <a:xfrm flipH="1">
                <a:off x="1995" y="1142"/>
                <a:ext cx="7"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59" name="Line 996">
                <a:extLst>
                  <a:ext uri="{FF2B5EF4-FFF2-40B4-BE49-F238E27FC236}">
                    <a16:creationId xmlns:a16="http://schemas.microsoft.com/office/drawing/2014/main" id="{9FFAFA5B-05CA-98B8-C02D-A994A13ADC32}"/>
                  </a:ext>
                </a:extLst>
              </p:cNvPr>
              <p:cNvSpPr>
                <a:spLocks noChangeShapeType="1"/>
              </p:cNvSpPr>
              <p:nvPr/>
            </p:nvSpPr>
            <p:spPr bwMode="auto">
              <a:xfrm>
                <a:off x="1225" y="1520"/>
                <a:ext cx="0"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0" name="Line 997">
                <a:extLst>
                  <a:ext uri="{FF2B5EF4-FFF2-40B4-BE49-F238E27FC236}">
                    <a16:creationId xmlns:a16="http://schemas.microsoft.com/office/drawing/2014/main" id="{EDC27550-F83B-2DD9-B1B0-DD421F0D7C27}"/>
                  </a:ext>
                </a:extLst>
              </p:cNvPr>
              <p:cNvSpPr>
                <a:spLocks noChangeShapeType="1"/>
              </p:cNvSpPr>
              <p:nvPr/>
            </p:nvSpPr>
            <p:spPr bwMode="auto">
              <a:xfrm>
                <a:off x="1225" y="1534"/>
                <a:ext cx="3"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1" name="Line 998">
                <a:extLst>
                  <a:ext uri="{FF2B5EF4-FFF2-40B4-BE49-F238E27FC236}">
                    <a16:creationId xmlns:a16="http://schemas.microsoft.com/office/drawing/2014/main" id="{B6A0AE4C-8B48-441D-BF3D-DDE45FFA6318}"/>
                  </a:ext>
                </a:extLst>
              </p:cNvPr>
              <p:cNvSpPr>
                <a:spLocks noChangeShapeType="1"/>
              </p:cNvSpPr>
              <p:nvPr/>
            </p:nvSpPr>
            <p:spPr bwMode="auto">
              <a:xfrm>
                <a:off x="1228" y="1547"/>
                <a:ext cx="5"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2" name="Line 999">
                <a:extLst>
                  <a:ext uri="{FF2B5EF4-FFF2-40B4-BE49-F238E27FC236}">
                    <a16:creationId xmlns:a16="http://schemas.microsoft.com/office/drawing/2014/main" id="{136ED400-6175-40CE-D110-9694E45115ED}"/>
                  </a:ext>
                </a:extLst>
              </p:cNvPr>
              <p:cNvSpPr>
                <a:spLocks noChangeShapeType="1"/>
              </p:cNvSpPr>
              <p:nvPr/>
            </p:nvSpPr>
            <p:spPr bwMode="auto">
              <a:xfrm>
                <a:off x="1233" y="1560"/>
                <a:ext cx="5"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3" name="Line 1000">
                <a:extLst>
                  <a:ext uri="{FF2B5EF4-FFF2-40B4-BE49-F238E27FC236}">
                    <a16:creationId xmlns:a16="http://schemas.microsoft.com/office/drawing/2014/main" id="{AFDF9E96-EBB6-3E65-0999-6315FE999E11}"/>
                  </a:ext>
                </a:extLst>
              </p:cNvPr>
              <p:cNvSpPr>
                <a:spLocks noChangeShapeType="1"/>
              </p:cNvSpPr>
              <p:nvPr/>
            </p:nvSpPr>
            <p:spPr bwMode="auto">
              <a:xfrm>
                <a:off x="1238" y="1573"/>
                <a:ext cx="7"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4" name="Line 1001">
                <a:extLst>
                  <a:ext uri="{FF2B5EF4-FFF2-40B4-BE49-F238E27FC236}">
                    <a16:creationId xmlns:a16="http://schemas.microsoft.com/office/drawing/2014/main" id="{AAEACF29-1D0D-92E3-A784-609211A5E4CF}"/>
                  </a:ext>
                </a:extLst>
              </p:cNvPr>
              <p:cNvSpPr>
                <a:spLocks noChangeShapeType="1"/>
              </p:cNvSpPr>
              <p:nvPr/>
            </p:nvSpPr>
            <p:spPr bwMode="auto">
              <a:xfrm>
                <a:off x="1245" y="1585"/>
                <a:ext cx="7"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5" name="Line 1002">
                <a:extLst>
                  <a:ext uri="{FF2B5EF4-FFF2-40B4-BE49-F238E27FC236}">
                    <a16:creationId xmlns:a16="http://schemas.microsoft.com/office/drawing/2014/main" id="{23C91C5A-405F-B770-CF0D-FBCA68042C9E}"/>
                  </a:ext>
                </a:extLst>
              </p:cNvPr>
              <p:cNvSpPr>
                <a:spLocks noChangeShapeType="1"/>
              </p:cNvSpPr>
              <p:nvPr/>
            </p:nvSpPr>
            <p:spPr bwMode="auto">
              <a:xfrm>
                <a:off x="1252" y="1597"/>
                <a:ext cx="10"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6" name="Line 1003">
                <a:extLst>
                  <a:ext uri="{FF2B5EF4-FFF2-40B4-BE49-F238E27FC236}">
                    <a16:creationId xmlns:a16="http://schemas.microsoft.com/office/drawing/2014/main" id="{3DA19267-81B5-6C7A-B4BF-3DC0318F98CD}"/>
                  </a:ext>
                </a:extLst>
              </p:cNvPr>
              <p:cNvSpPr>
                <a:spLocks noChangeShapeType="1"/>
              </p:cNvSpPr>
              <p:nvPr/>
            </p:nvSpPr>
            <p:spPr bwMode="auto">
              <a:xfrm>
                <a:off x="1262" y="1609"/>
                <a:ext cx="17"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7" name="Line 1004">
                <a:extLst>
                  <a:ext uri="{FF2B5EF4-FFF2-40B4-BE49-F238E27FC236}">
                    <a16:creationId xmlns:a16="http://schemas.microsoft.com/office/drawing/2014/main" id="{E274148D-6303-EE70-DC22-0EE1F296B4E8}"/>
                  </a:ext>
                </a:extLst>
              </p:cNvPr>
              <p:cNvSpPr>
                <a:spLocks noChangeShapeType="1"/>
              </p:cNvSpPr>
              <p:nvPr/>
            </p:nvSpPr>
            <p:spPr bwMode="auto">
              <a:xfrm>
                <a:off x="1279" y="1620"/>
                <a:ext cx="13"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8" name="Line 1005">
                <a:extLst>
                  <a:ext uri="{FF2B5EF4-FFF2-40B4-BE49-F238E27FC236}">
                    <a16:creationId xmlns:a16="http://schemas.microsoft.com/office/drawing/2014/main" id="{E6888F29-8C4D-7007-7BA1-3C97EECE8206}"/>
                  </a:ext>
                </a:extLst>
              </p:cNvPr>
              <p:cNvSpPr>
                <a:spLocks noChangeShapeType="1"/>
              </p:cNvSpPr>
              <p:nvPr/>
            </p:nvSpPr>
            <p:spPr bwMode="auto">
              <a:xfrm>
                <a:off x="1292" y="1631"/>
                <a:ext cx="15"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69" name="Line 1006">
                <a:extLst>
                  <a:ext uri="{FF2B5EF4-FFF2-40B4-BE49-F238E27FC236}">
                    <a16:creationId xmlns:a16="http://schemas.microsoft.com/office/drawing/2014/main" id="{F4AF8934-23C7-501A-9575-160BBCC4217D}"/>
                  </a:ext>
                </a:extLst>
              </p:cNvPr>
              <p:cNvSpPr>
                <a:spLocks noChangeShapeType="1"/>
              </p:cNvSpPr>
              <p:nvPr/>
            </p:nvSpPr>
            <p:spPr bwMode="auto">
              <a:xfrm>
                <a:off x="1307" y="1640"/>
                <a:ext cx="16"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0" name="Line 1007">
                <a:extLst>
                  <a:ext uri="{FF2B5EF4-FFF2-40B4-BE49-F238E27FC236}">
                    <a16:creationId xmlns:a16="http://schemas.microsoft.com/office/drawing/2014/main" id="{778041D3-9DE8-DD1D-07F1-C7EBA126B43A}"/>
                  </a:ext>
                </a:extLst>
              </p:cNvPr>
              <p:cNvSpPr>
                <a:spLocks noChangeShapeType="1"/>
              </p:cNvSpPr>
              <p:nvPr/>
            </p:nvSpPr>
            <p:spPr bwMode="auto">
              <a:xfrm>
                <a:off x="1323" y="1650"/>
                <a:ext cx="19"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71" name="Line 1008">
                <a:extLst>
                  <a:ext uri="{FF2B5EF4-FFF2-40B4-BE49-F238E27FC236}">
                    <a16:creationId xmlns:a16="http://schemas.microsoft.com/office/drawing/2014/main" id="{348F5D7E-643F-B82F-2FEB-D7794C5500E8}"/>
                  </a:ext>
                </a:extLst>
              </p:cNvPr>
              <p:cNvSpPr>
                <a:spLocks noChangeShapeType="1"/>
              </p:cNvSpPr>
              <p:nvPr/>
            </p:nvSpPr>
            <p:spPr bwMode="auto">
              <a:xfrm>
                <a:off x="1342" y="1658"/>
                <a:ext cx="32"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 name="Group 1210">
              <a:extLst>
                <a:ext uri="{FF2B5EF4-FFF2-40B4-BE49-F238E27FC236}">
                  <a16:creationId xmlns:a16="http://schemas.microsoft.com/office/drawing/2014/main" id="{55BD2810-351F-D066-1787-AC846100EE4B}"/>
                </a:ext>
              </a:extLst>
            </p:cNvPr>
            <p:cNvGrpSpPr>
              <a:grpSpLocks/>
            </p:cNvGrpSpPr>
            <p:nvPr/>
          </p:nvGrpSpPr>
          <p:grpSpPr bwMode="auto">
            <a:xfrm>
              <a:off x="1374" y="932"/>
              <a:ext cx="1183" cy="1103"/>
              <a:chOff x="1374" y="932"/>
              <a:chExt cx="1183" cy="1103"/>
            </a:xfrm>
          </p:grpSpPr>
          <p:sp>
            <p:nvSpPr>
              <p:cNvPr id="4372" name="Line 1010">
                <a:extLst>
                  <a:ext uri="{FF2B5EF4-FFF2-40B4-BE49-F238E27FC236}">
                    <a16:creationId xmlns:a16="http://schemas.microsoft.com/office/drawing/2014/main" id="{F0B665B3-0F3A-8779-774D-73AB9C910E2C}"/>
                  </a:ext>
                </a:extLst>
              </p:cNvPr>
              <p:cNvSpPr>
                <a:spLocks noChangeShapeType="1"/>
              </p:cNvSpPr>
              <p:nvPr/>
            </p:nvSpPr>
            <p:spPr bwMode="auto">
              <a:xfrm>
                <a:off x="1374" y="1662"/>
                <a:ext cx="25"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3" name="Line 1011">
                <a:extLst>
                  <a:ext uri="{FF2B5EF4-FFF2-40B4-BE49-F238E27FC236}">
                    <a16:creationId xmlns:a16="http://schemas.microsoft.com/office/drawing/2014/main" id="{A16B8719-0013-13B3-0484-F063B1750140}"/>
                  </a:ext>
                </a:extLst>
              </p:cNvPr>
              <p:cNvSpPr>
                <a:spLocks noChangeShapeType="1"/>
              </p:cNvSpPr>
              <p:nvPr/>
            </p:nvSpPr>
            <p:spPr bwMode="auto">
              <a:xfrm>
                <a:off x="1399" y="1667"/>
                <a:ext cx="28"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4" name="Line 1012">
                <a:extLst>
                  <a:ext uri="{FF2B5EF4-FFF2-40B4-BE49-F238E27FC236}">
                    <a16:creationId xmlns:a16="http://schemas.microsoft.com/office/drawing/2014/main" id="{BF77BE98-E2BE-E157-6ED4-1619581D7B93}"/>
                  </a:ext>
                </a:extLst>
              </p:cNvPr>
              <p:cNvSpPr>
                <a:spLocks noChangeShapeType="1"/>
              </p:cNvSpPr>
              <p:nvPr/>
            </p:nvSpPr>
            <p:spPr bwMode="auto">
              <a:xfrm>
                <a:off x="1427" y="1671"/>
                <a:ext cx="33"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5" name="Line 1013">
                <a:extLst>
                  <a:ext uri="{FF2B5EF4-FFF2-40B4-BE49-F238E27FC236}">
                    <a16:creationId xmlns:a16="http://schemas.microsoft.com/office/drawing/2014/main" id="{C6F66145-9DB8-0BC9-3B91-D899D3C96C32}"/>
                  </a:ext>
                </a:extLst>
              </p:cNvPr>
              <p:cNvSpPr>
                <a:spLocks noChangeShapeType="1"/>
              </p:cNvSpPr>
              <p:nvPr/>
            </p:nvSpPr>
            <p:spPr bwMode="auto">
              <a:xfrm flipV="1">
                <a:off x="1460" y="1670"/>
                <a:ext cx="4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6" name="Line 1014">
                <a:extLst>
                  <a:ext uri="{FF2B5EF4-FFF2-40B4-BE49-F238E27FC236}">
                    <a16:creationId xmlns:a16="http://schemas.microsoft.com/office/drawing/2014/main" id="{898D29A3-57F9-0083-5B68-9B3A8A5ABD96}"/>
                  </a:ext>
                </a:extLst>
              </p:cNvPr>
              <p:cNvSpPr>
                <a:spLocks noChangeShapeType="1"/>
              </p:cNvSpPr>
              <p:nvPr/>
            </p:nvSpPr>
            <p:spPr bwMode="auto">
              <a:xfrm flipV="1">
                <a:off x="1500" y="1658"/>
                <a:ext cx="65"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7" name="Line 1015">
                <a:extLst>
                  <a:ext uri="{FF2B5EF4-FFF2-40B4-BE49-F238E27FC236}">
                    <a16:creationId xmlns:a16="http://schemas.microsoft.com/office/drawing/2014/main" id="{236DFF8F-87F9-1901-5997-1B4BBE5F412F}"/>
                  </a:ext>
                </a:extLst>
              </p:cNvPr>
              <p:cNvSpPr>
                <a:spLocks noChangeShapeType="1"/>
              </p:cNvSpPr>
              <p:nvPr/>
            </p:nvSpPr>
            <p:spPr bwMode="auto">
              <a:xfrm flipV="1">
                <a:off x="1565" y="1643"/>
                <a:ext cx="68"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8" name="Line 1016">
                <a:extLst>
                  <a:ext uri="{FF2B5EF4-FFF2-40B4-BE49-F238E27FC236}">
                    <a16:creationId xmlns:a16="http://schemas.microsoft.com/office/drawing/2014/main" id="{EC679BA1-8906-61B4-857B-32B73C683BB7}"/>
                  </a:ext>
                </a:extLst>
              </p:cNvPr>
              <p:cNvSpPr>
                <a:spLocks noChangeShapeType="1"/>
              </p:cNvSpPr>
              <p:nvPr/>
            </p:nvSpPr>
            <p:spPr bwMode="auto">
              <a:xfrm flipV="1">
                <a:off x="1633" y="1608"/>
                <a:ext cx="115" cy="3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9" name="Line 1017">
                <a:extLst>
                  <a:ext uri="{FF2B5EF4-FFF2-40B4-BE49-F238E27FC236}">
                    <a16:creationId xmlns:a16="http://schemas.microsoft.com/office/drawing/2014/main" id="{D5448C83-7DC1-3C66-F3A1-D3C7D3DF5F3F}"/>
                  </a:ext>
                </a:extLst>
              </p:cNvPr>
              <p:cNvSpPr>
                <a:spLocks noChangeShapeType="1"/>
              </p:cNvSpPr>
              <p:nvPr/>
            </p:nvSpPr>
            <p:spPr bwMode="auto">
              <a:xfrm flipV="1">
                <a:off x="1748" y="1520"/>
                <a:ext cx="240" cy="8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0" name="Line 1018">
                <a:extLst>
                  <a:ext uri="{FF2B5EF4-FFF2-40B4-BE49-F238E27FC236}">
                    <a16:creationId xmlns:a16="http://schemas.microsoft.com/office/drawing/2014/main" id="{EDDC2342-F885-6801-EB1B-03C2968281C5}"/>
                  </a:ext>
                </a:extLst>
              </p:cNvPr>
              <p:cNvSpPr>
                <a:spLocks noChangeShapeType="1"/>
              </p:cNvSpPr>
              <p:nvPr/>
            </p:nvSpPr>
            <p:spPr bwMode="auto">
              <a:xfrm flipH="1">
                <a:off x="1741" y="1520"/>
                <a:ext cx="247" cy="10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1" name="Line 1019">
                <a:extLst>
                  <a:ext uri="{FF2B5EF4-FFF2-40B4-BE49-F238E27FC236}">
                    <a16:creationId xmlns:a16="http://schemas.microsoft.com/office/drawing/2014/main" id="{F8487BF4-29FC-A803-C8D2-8B0A7AED2981}"/>
                  </a:ext>
                </a:extLst>
              </p:cNvPr>
              <p:cNvSpPr>
                <a:spLocks noChangeShapeType="1"/>
              </p:cNvSpPr>
              <p:nvPr/>
            </p:nvSpPr>
            <p:spPr bwMode="auto">
              <a:xfrm flipH="1">
                <a:off x="1674" y="1620"/>
                <a:ext cx="67" cy="3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2" name="Line 1020">
                <a:extLst>
                  <a:ext uri="{FF2B5EF4-FFF2-40B4-BE49-F238E27FC236}">
                    <a16:creationId xmlns:a16="http://schemas.microsoft.com/office/drawing/2014/main" id="{0DC9D2EC-0BF3-FB82-DC05-B915BEF1F3C4}"/>
                  </a:ext>
                </a:extLst>
              </p:cNvPr>
              <p:cNvSpPr>
                <a:spLocks noChangeShapeType="1"/>
              </p:cNvSpPr>
              <p:nvPr/>
            </p:nvSpPr>
            <p:spPr bwMode="auto">
              <a:xfrm flipH="1">
                <a:off x="1627" y="1654"/>
                <a:ext cx="47" cy="2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3" name="Line 1021">
                <a:extLst>
                  <a:ext uri="{FF2B5EF4-FFF2-40B4-BE49-F238E27FC236}">
                    <a16:creationId xmlns:a16="http://schemas.microsoft.com/office/drawing/2014/main" id="{B4DA7ED8-B891-C4F1-32A5-C03A2EAC58ED}"/>
                  </a:ext>
                </a:extLst>
              </p:cNvPr>
              <p:cNvSpPr>
                <a:spLocks noChangeShapeType="1"/>
              </p:cNvSpPr>
              <p:nvPr/>
            </p:nvSpPr>
            <p:spPr bwMode="auto">
              <a:xfrm flipH="1">
                <a:off x="1598" y="1681"/>
                <a:ext cx="29" cy="2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4" name="Line 1022">
                <a:extLst>
                  <a:ext uri="{FF2B5EF4-FFF2-40B4-BE49-F238E27FC236}">
                    <a16:creationId xmlns:a16="http://schemas.microsoft.com/office/drawing/2014/main" id="{81D4078C-2045-C40D-D597-FC74DCF96FEA}"/>
                  </a:ext>
                </a:extLst>
              </p:cNvPr>
              <p:cNvSpPr>
                <a:spLocks noChangeShapeType="1"/>
              </p:cNvSpPr>
              <p:nvPr/>
            </p:nvSpPr>
            <p:spPr bwMode="auto">
              <a:xfrm flipH="1">
                <a:off x="1578" y="1702"/>
                <a:ext cx="20"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5" name="Line 1023">
                <a:extLst>
                  <a:ext uri="{FF2B5EF4-FFF2-40B4-BE49-F238E27FC236}">
                    <a16:creationId xmlns:a16="http://schemas.microsoft.com/office/drawing/2014/main" id="{D7E54007-9805-DC84-0FA1-D0EAD9B196B5}"/>
                  </a:ext>
                </a:extLst>
              </p:cNvPr>
              <p:cNvSpPr>
                <a:spLocks noChangeShapeType="1"/>
              </p:cNvSpPr>
              <p:nvPr/>
            </p:nvSpPr>
            <p:spPr bwMode="auto">
              <a:xfrm flipH="1">
                <a:off x="1566" y="1720"/>
                <a:ext cx="12"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6" name="Line 1024">
                <a:extLst>
                  <a:ext uri="{FF2B5EF4-FFF2-40B4-BE49-F238E27FC236}">
                    <a16:creationId xmlns:a16="http://schemas.microsoft.com/office/drawing/2014/main" id="{54B2FFD8-D347-256A-88DF-3EC59E8943F8}"/>
                  </a:ext>
                </a:extLst>
              </p:cNvPr>
              <p:cNvSpPr>
                <a:spLocks noChangeShapeType="1"/>
              </p:cNvSpPr>
              <p:nvPr/>
            </p:nvSpPr>
            <p:spPr bwMode="auto">
              <a:xfrm>
                <a:off x="1566" y="1735"/>
                <a:ext cx="15"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7" name="Line 1025">
                <a:extLst>
                  <a:ext uri="{FF2B5EF4-FFF2-40B4-BE49-F238E27FC236}">
                    <a16:creationId xmlns:a16="http://schemas.microsoft.com/office/drawing/2014/main" id="{82B20BB2-E6CF-48EC-F107-01A1F2739AE8}"/>
                  </a:ext>
                </a:extLst>
              </p:cNvPr>
              <p:cNvSpPr>
                <a:spLocks noChangeShapeType="1"/>
              </p:cNvSpPr>
              <p:nvPr/>
            </p:nvSpPr>
            <p:spPr bwMode="auto">
              <a:xfrm flipH="1">
                <a:off x="1577" y="1737"/>
                <a:ext cx="4"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8" name="Line 1026">
                <a:extLst>
                  <a:ext uri="{FF2B5EF4-FFF2-40B4-BE49-F238E27FC236}">
                    <a16:creationId xmlns:a16="http://schemas.microsoft.com/office/drawing/2014/main" id="{793D73C5-5A6E-39AD-6AE4-5BEC5EC79CEF}"/>
                  </a:ext>
                </a:extLst>
              </p:cNvPr>
              <p:cNvSpPr>
                <a:spLocks noChangeShapeType="1"/>
              </p:cNvSpPr>
              <p:nvPr/>
            </p:nvSpPr>
            <p:spPr bwMode="auto">
              <a:xfrm flipH="1">
                <a:off x="1576" y="1748"/>
                <a:ext cx="1"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89" name="Line 1027">
                <a:extLst>
                  <a:ext uri="{FF2B5EF4-FFF2-40B4-BE49-F238E27FC236}">
                    <a16:creationId xmlns:a16="http://schemas.microsoft.com/office/drawing/2014/main" id="{5B62C76B-66A0-9958-C176-20E65FE42668}"/>
                  </a:ext>
                </a:extLst>
              </p:cNvPr>
              <p:cNvSpPr>
                <a:spLocks noChangeShapeType="1"/>
              </p:cNvSpPr>
              <p:nvPr/>
            </p:nvSpPr>
            <p:spPr bwMode="auto">
              <a:xfrm>
                <a:off x="1576" y="1758"/>
                <a:ext cx="2"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0" name="Line 1028">
                <a:extLst>
                  <a:ext uri="{FF2B5EF4-FFF2-40B4-BE49-F238E27FC236}">
                    <a16:creationId xmlns:a16="http://schemas.microsoft.com/office/drawing/2014/main" id="{D3934164-A6AE-A530-2D28-133EED09506D}"/>
                  </a:ext>
                </a:extLst>
              </p:cNvPr>
              <p:cNvSpPr>
                <a:spLocks noChangeShapeType="1"/>
              </p:cNvSpPr>
              <p:nvPr/>
            </p:nvSpPr>
            <p:spPr bwMode="auto">
              <a:xfrm flipH="1">
                <a:off x="2002" y="1109"/>
                <a:ext cx="8" cy="3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1" name="Line 1029">
                <a:extLst>
                  <a:ext uri="{FF2B5EF4-FFF2-40B4-BE49-F238E27FC236}">
                    <a16:creationId xmlns:a16="http://schemas.microsoft.com/office/drawing/2014/main" id="{773B3F78-DC4A-A623-FB02-FED56F869479}"/>
                  </a:ext>
                </a:extLst>
              </p:cNvPr>
              <p:cNvSpPr>
                <a:spLocks noChangeShapeType="1"/>
              </p:cNvSpPr>
              <p:nvPr/>
            </p:nvSpPr>
            <p:spPr bwMode="auto">
              <a:xfrm flipV="1">
                <a:off x="1582" y="1762"/>
                <a:ext cx="34"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2" name="Line 1030">
                <a:extLst>
                  <a:ext uri="{FF2B5EF4-FFF2-40B4-BE49-F238E27FC236}">
                    <a16:creationId xmlns:a16="http://schemas.microsoft.com/office/drawing/2014/main" id="{CE523C7E-B439-1422-6C29-AB98300D6468}"/>
                  </a:ext>
                </a:extLst>
              </p:cNvPr>
              <p:cNvSpPr>
                <a:spLocks noChangeShapeType="1"/>
              </p:cNvSpPr>
              <p:nvPr/>
            </p:nvSpPr>
            <p:spPr bwMode="auto">
              <a:xfrm>
                <a:off x="1616" y="1762"/>
                <a:ext cx="8"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3" name="Line 1031">
                <a:extLst>
                  <a:ext uri="{FF2B5EF4-FFF2-40B4-BE49-F238E27FC236}">
                    <a16:creationId xmlns:a16="http://schemas.microsoft.com/office/drawing/2014/main" id="{236B6CA1-3A7C-32C6-870C-C61BD73265FD}"/>
                  </a:ext>
                </a:extLst>
              </p:cNvPr>
              <p:cNvSpPr>
                <a:spLocks noChangeShapeType="1"/>
              </p:cNvSpPr>
              <p:nvPr/>
            </p:nvSpPr>
            <p:spPr bwMode="auto">
              <a:xfrm>
                <a:off x="1624" y="1766"/>
                <a:ext cx="1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4" name="Line 1032">
                <a:extLst>
                  <a:ext uri="{FF2B5EF4-FFF2-40B4-BE49-F238E27FC236}">
                    <a16:creationId xmlns:a16="http://schemas.microsoft.com/office/drawing/2014/main" id="{E0E5D05F-CC4D-30F5-7116-C4DBF540DCF8}"/>
                  </a:ext>
                </a:extLst>
              </p:cNvPr>
              <p:cNvSpPr>
                <a:spLocks noChangeShapeType="1"/>
              </p:cNvSpPr>
              <p:nvPr/>
            </p:nvSpPr>
            <p:spPr bwMode="auto">
              <a:xfrm>
                <a:off x="1634" y="1768"/>
                <a:ext cx="13"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5" name="Line 1033">
                <a:extLst>
                  <a:ext uri="{FF2B5EF4-FFF2-40B4-BE49-F238E27FC236}">
                    <a16:creationId xmlns:a16="http://schemas.microsoft.com/office/drawing/2014/main" id="{070D05FF-D663-AF62-3830-0EA11C32D03C}"/>
                  </a:ext>
                </a:extLst>
              </p:cNvPr>
              <p:cNvSpPr>
                <a:spLocks noChangeShapeType="1"/>
              </p:cNvSpPr>
              <p:nvPr/>
            </p:nvSpPr>
            <p:spPr bwMode="auto">
              <a:xfrm flipV="1">
                <a:off x="1647" y="1767"/>
                <a:ext cx="14"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6" name="Line 1034">
                <a:extLst>
                  <a:ext uri="{FF2B5EF4-FFF2-40B4-BE49-F238E27FC236}">
                    <a16:creationId xmlns:a16="http://schemas.microsoft.com/office/drawing/2014/main" id="{8CA17774-2527-531A-CF02-E8D8F0A7A0A3}"/>
                  </a:ext>
                </a:extLst>
              </p:cNvPr>
              <p:cNvSpPr>
                <a:spLocks noChangeShapeType="1"/>
              </p:cNvSpPr>
              <p:nvPr/>
            </p:nvSpPr>
            <p:spPr bwMode="auto">
              <a:xfrm flipV="1">
                <a:off x="1661" y="1740"/>
                <a:ext cx="47" cy="2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7" name="Line 1035">
                <a:extLst>
                  <a:ext uri="{FF2B5EF4-FFF2-40B4-BE49-F238E27FC236}">
                    <a16:creationId xmlns:a16="http://schemas.microsoft.com/office/drawing/2014/main" id="{20854926-5A92-DB06-EFDB-3DF0887D1EB2}"/>
                  </a:ext>
                </a:extLst>
              </p:cNvPr>
              <p:cNvSpPr>
                <a:spLocks noChangeShapeType="1"/>
              </p:cNvSpPr>
              <p:nvPr/>
            </p:nvSpPr>
            <p:spPr bwMode="auto">
              <a:xfrm flipV="1">
                <a:off x="1708" y="1732"/>
                <a:ext cx="19"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8" name="Line 1036">
                <a:extLst>
                  <a:ext uri="{FF2B5EF4-FFF2-40B4-BE49-F238E27FC236}">
                    <a16:creationId xmlns:a16="http://schemas.microsoft.com/office/drawing/2014/main" id="{F7825603-09AF-F7CC-D7D0-3A30F0CE64D5}"/>
                  </a:ext>
                </a:extLst>
              </p:cNvPr>
              <p:cNvSpPr>
                <a:spLocks noChangeShapeType="1"/>
              </p:cNvSpPr>
              <p:nvPr/>
            </p:nvSpPr>
            <p:spPr bwMode="auto">
              <a:xfrm flipV="1">
                <a:off x="1727" y="1722"/>
                <a:ext cx="21"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99" name="Line 1037">
                <a:extLst>
                  <a:ext uri="{FF2B5EF4-FFF2-40B4-BE49-F238E27FC236}">
                    <a16:creationId xmlns:a16="http://schemas.microsoft.com/office/drawing/2014/main" id="{4AF111CD-1C72-3AD5-8854-6CDAB31FE2A9}"/>
                  </a:ext>
                </a:extLst>
              </p:cNvPr>
              <p:cNvSpPr>
                <a:spLocks noChangeShapeType="1"/>
              </p:cNvSpPr>
              <p:nvPr/>
            </p:nvSpPr>
            <p:spPr bwMode="auto">
              <a:xfrm flipV="1">
                <a:off x="1748" y="1707"/>
                <a:ext cx="26"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0" name="Line 1038">
                <a:extLst>
                  <a:ext uri="{FF2B5EF4-FFF2-40B4-BE49-F238E27FC236}">
                    <a16:creationId xmlns:a16="http://schemas.microsoft.com/office/drawing/2014/main" id="{EF9F372C-482B-CFF6-1FE7-011F72419ED8}"/>
                  </a:ext>
                </a:extLst>
              </p:cNvPr>
              <p:cNvSpPr>
                <a:spLocks noChangeShapeType="1"/>
              </p:cNvSpPr>
              <p:nvPr/>
            </p:nvSpPr>
            <p:spPr bwMode="auto">
              <a:xfrm flipV="1">
                <a:off x="1774" y="1685"/>
                <a:ext cx="31" cy="2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1" name="Line 1039">
                <a:extLst>
                  <a:ext uri="{FF2B5EF4-FFF2-40B4-BE49-F238E27FC236}">
                    <a16:creationId xmlns:a16="http://schemas.microsoft.com/office/drawing/2014/main" id="{467724BB-17FA-D061-2B86-49FCC2798493}"/>
                  </a:ext>
                </a:extLst>
              </p:cNvPr>
              <p:cNvSpPr>
                <a:spLocks noChangeShapeType="1"/>
              </p:cNvSpPr>
              <p:nvPr/>
            </p:nvSpPr>
            <p:spPr bwMode="auto">
              <a:xfrm flipV="1">
                <a:off x="1805" y="1623"/>
                <a:ext cx="73" cy="6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2" name="Line 1040">
                <a:extLst>
                  <a:ext uri="{FF2B5EF4-FFF2-40B4-BE49-F238E27FC236}">
                    <a16:creationId xmlns:a16="http://schemas.microsoft.com/office/drawing/2014/main" id="{13FB44B9-198A-5448-D302-DB0B29368832}"/>
                  </a:ext>
                </a:extLst>
              </p:cNvPr>
              <p:cNvSpPr>
                <a:spLocks noChangeShapeType="1"/>
              </p:cNvSpPr>
              <p:nvPr/>
            </p:nvSpPr>
            <p:spPr bwMode="auto">
              <a:xfrm flipV="1">
                <a:off x="1878" y="1572"/>
                <a:ext cx="57" cy="5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3" name="Line 1041">
                <a:extLst>
                  <a:ext uri="{FF2B5EF4-FFF2-40B4-BE49-F238E27FC236}">
                    <a16:creationId xmlns:a16="http://schemas.microsoft.com/office/drawing/2014/main" id="{8D36A94F-C162-D99A-9656-A3C946A68D8E}"/>
                  </a:ext>
                </a:extLst>
              </p:cNvPr>
              <p:cNvSpPr>
                <a:spLocks noChangeShapeType="1"/>
              </p:cNvSpPr>
              <p:nvPr/>
            </p:nvSpPr>
            <p:spPr bwMode="auto">
              <a:xfrm flipV="1">
                <a:off x="1935" y="1520"/>
                <a:ext cx="53" cy="5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4" name="Line 1042">
                <a:extLst>
                  <a:ext uri="{FF2B5EF4-FFF2-40B4-BE49-F238E27FC236}">
                    <a16:creationId xmlns:a16="http://schemas.microsoft.com/office/drawing/2014/main" id="{9ED2DF7A-C581-EB2C-4FF3-7CB322428F94}"/>
                  </a:ext>
                </a:extLst>
              </p:cNvPr>
              <p:cNvSpPr>
                <a:spLocks noChangeShapeType="1"/>
              </p:cNvSpPr>
              <p:nvPr/>
            </p:nvSpPr>
            <p:spPr bwMode="auto">
              <a:xfrm flipH="1">
                <a:off x="1953" y="1520"/>
                <a:ext cx="35" cy="3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5" name="Line 1043">
                <a:extLst>
                  <a:ext uri="{FF2B5EF4-FFF2-40B4-BE49-F238E27FC236}">
                    <a16:creationId xmlns:a16="http://schemas.microsoft.com/office/drawing/2014/main" id="{429EA7CC-1835-E0F0-FB49-F420400F7D39}"/>
                  </a:ext>
                </a:extLst>
              </p:cNvPr>
              <p:cNvSpPr>
                <a:spLocks noChangeShapeType="1"/>
              </p:cNvSpPr>
              <p:nvPr/>
            </p:nvSpPr>
            <p:spPr bwMode="auto">
              <a:xfrm flipH="1">
                <a:off x="1931" y="1558"/>
                <a:ext cx="22" cy="2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 name="Line 1044">
                <a:extLst>
                  <a:ext uri="{FF2B5EF4-FFF2-40B4-BE49-F238E27FC236}">
                    <a16:creationId xmlns:a16="http://schemas.microsoft.com/office/drawing/2014/main" id="{E2C7992A-2282-A088-858F-31E664412CC6}"/>
                  </a:ext>
                </a:extLst>
              </p:cNvPr>
              <p:cNvSpPr>
                <a:spLocks noChangeShapeType="1"/>
              </p:cNvSpPr>
              <p:nvPr/>
            </p:nvSpPr>
            <p:spPr bwMode="auto">
              <a:xfrm flipH="1">
                <a:off x="1898" y="1584"/>
                <a:ext cx="33" cy="4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 name="Line 1045">
                <a:extLst>
                  <a:ext uri="{FF2B5EF4-FFF2-40B4-BE49-F238E27FC236}">
                    <a16:creationId xmlns:a16="http://schemas.microsoft.com/office/drawing/2014/main" id="{F07A2C95-3256-0887-CE7A-9D879E6460B8}"/>
                  </a:ext>
                </a:extLst>
              </p:cNvPr>
              <p:cNvSpPr>
                <a:spLocks noChangeShapeType="1"/>
              </p:cNvSpPr>
              <p:nvPr/>
            </p:nvSpPr>
            <p:spPr bwMode="auto">
              <a:xfrm flipH="1">
                <a:off x="1876" y="1624"/>
                <a:ext cx="22" cy="2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 name="Line 1046">
                <a:extLst>
                  <a:ext uri="{FF2B5EF4-FFF2-40B4-BE49-F238E27FC236}">
                    <a16:creationId xmlns:a16="http://schemas.microsoft.com/office/drawing/2014/main" id="{61F3F7EA-B0C9-4933-9B41-503029E39130}"/>
                  </a:ext>
                </a:extLst>
              </p:cNvPr>
              <p:cNvSpPr>
                <a:spLocks noChangeShapeType="1"/>
              </p:cNvSpPr>
              <p:nvPr/>
            </p:nvSpPr>
            <p:spPr bwMode="auto">
              <a:xfrm flipH="1">
                <a:off x="1861" y="1653"/>
                <a:ext cx="15" cy="2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 name="Line 1047">
                <a:extLst>
                  <a:ext uri="{FF2B5EF4-FFF2-40B4-BE49-F238E27FC236}">
                    <a16:creationId xmlns:a16="http://schemas.microsoft.com/office/drawing/2014/main" id="{C0AC1865-0E98-26A9-DFA3-CE93F55DF6CF}"/>
                  </a:ext>
                </a:extLst>
              </p:cNvPr>
              <p:cNvSpPr>
                <a:spLocks noChangeShapeType="1"/>
              </p:cNvSpPr>
              <p:nvPr/>
            </p:nvSpPr>
            <p:spPr bwMode="auto">
              <a:xfrm flipH="1">
                <a:off x="1850" y="1678"/>
                <a:ext cx="11"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 name="Line 1048">
                <a:extLst>
                  <a:ext uri="{FF2B5EF4-FFF2-40B4-BE49-F238E27FC236}">
                    <a16:creationId xmlns:a16="http://schemas.microsoft.com/office/drawing/2014/main" id="{9226F4DF-DEDA-0A8B-6773-8E1A4ACF8D0A}"/>
                  </a:ext>
                </a:extLst>
              </p:cNvPr>
              <p:cNvSpPr>
                <a:spLocks noChangeShapeType="1"/>
              </p:cNvSpPr>
              <p:nvPr/>
            </p:nvSpPr>
            <p:spPr bwMode="auto">
              <a:xfrm flipV="1">
                <a:off x="1850" y="1679"/>
                <a:ext cx="19"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 name="Line 1049">
                <a:extLst>
                  <a:ext uri="{FF2B5EF4-FFF2-40B4-BE49-F238E27FC236}">
                    <a16:creationId xmlns:a16="http://schemas.microsoft.com/office/drawing/2014/main" id="{2C742171-1241-96A7-A249-7EED17D85CA3}"/>
                  </a:ext>
                </a:extLst>
              </p:cNvPr>
              <p:cNvSpPr>
                <a:spLocks noChangeShapeType="1"/>
              </p:cNvSpPr>
              <p:nvPr/>
            </p:nvSpPr>
            <p:spPr bwMode="auto">
              <a:xfrm flipH="1">
                <a:off x="1863" y="1679"/>
                <a:ext cx="6"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2" name="Line 1050">
                <a:extLst>
                  <a:ext uri="{FF2B5EF4-FFF2-40B4-BE49-F238E27FC236}">
                    <a16:creationId xmlns:a16="http://schemas.microsoft.com/office/drawing/2014/main" id="{28AC7A47-DD77-2484-F429-9BDA9E59C448}"/>
                  </a:ext>
                </a:extLst>
              </p:cNvPr>
              <p:cNvSpPr>
                <a:spLocks noChangeShapeType="1"/>
              </p:cNvSpPr>
              <p:nvPr/>
            </p:nvSpPr>
            <p:spPr bwMode="auto">
              <a:xfrm flipH="1">
                <a:off x="1858" y="1693"/>
                <a:ext cx="5"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3" name="Line 1051">
                <a:extLst>
                  <a:ext uri="{FF2B5EF4-FFF2-40B4-BE49-F238E27FC236}">
                    <a16:creationId xmlns:a16="http://schemas.microsoft.com/office/drawing/2014/main" id="{BBCA4F9C-5912-6FCC-2397-86CF073E0E2C}"/>
                  </a:ext>
                </a:extLst>
              </p:cNvPr>
              <p:cNvSpPr>
                <a:spLocks noChangeShapeType="1"/>
              </p:cNvSpPr>
              <p:nvPr/>
            </p:nvSpPr>
            <p:spPr bwMode="auto">
              <a:xfrm flipH="1">
                <a:off x="1856" y="1706"/>
                <a:ext cx="2"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4" name="Line 1052">
                <a:extLst>
                  <a:ext uri="{FF2B5EF4-FFF2-40B4-BE49-F238E27FC236}">
                    <a16:creationId xmlns:a16="http://schemas.microsoft.com/office/drawing/2014/main" id="{25A7FB4C-679E-CD54-BC33-70A1B854ACF1}"/>
                  </a:ext>
                </a:extLst>
              </p:cNvPr>
              <p:cNvSpPr>
                <a:spLocks noChangeShapeType="1"/>
              </p:cNvSpPr>
              <p:nvPr/>
            </p:nvSpPr>
            <p:spPr bwMode="auto">
              <a:xfrm flipH="1">
                <a:off x="1855" y="1716"/>
                <a:ext cx="1"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5" name="Line 1053">
                <a:extLst>
                  <a:ext uri="{FF2B5EF4-FFF2-40B4-BE49-F238E27FC236}">
                    <a16:creationId xmlns:a16="http://schemas.microsoft.com/office/drawing/2014/main" id="{E3AC8BE5-47DB-3B6A-A694-991D988E9580}"/>
                  </a:ext>
                </a:extLst>
              </p:cNvPr>
              <p:cNvSpPr>
                <a:spLocks noChangeShapeType="1"/>
              </p:cNvSpPr>
              <p:nvPr/>
            </p:nvSpPr>
            <p:spPr bwMode="auto">
              <a:xfrm flipV="1">
                <a:off x="1855" y="1710"/>
                <a:ext cx="15"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6" name="Line 1054">
                <a:extLst>
                  <a:ext uri="{FF2B5EF4-FFF2-40B4-BE49-F238E27FC236}">
                    <a16:creationId xmlns:a16="http://schemas.microsoft.com/office/drawing/2014/main" id="{CFB5F2D2-13FB-CC00-A419-0157C5082164}"/>
                  </a:ext>
                </a:extLst>
              </p:cNvPr>
              <p:cNvSpPr>
                <a:spLocks noChangeShapeType="1"/>
              </p:cNvSpPr>
              <p:nvPr/>
            </p:nvSpPr>
            <p:spPr bwMode="auto">
              <a:xfrm>
                <a:off x="1870" y="1710"/>
                <a:ext cx="0"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7" name="Line 1055">
                <a:extLst>
                  <a:ext uri="{FF2B5EF4-FFF2-40B4-BE49-F238E27FC236}">
                    <a16:creationId xmlns:a16="http://schemas.microsoft.com/office/drawing/2014/main" id="{A93652D4-1893-8DA7-0AE1-42F72DED4F57}"/>
                  </a:ext>
                </a:extLst>
              </p:cNvPr>
              <p:cNvSpPr>
                <a:spLocks noChangeShapeType="1"/>
              </p:cNvSpPr>
              <p:nvPr/>
            </p:nvSpPr>
            <p:spPr bwMode="auto">
              <a:xfrm>
                <a:off x="1870" y="1717"/>
                <a:ext cx="1"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8" name="Line 1056">
                <a:extLst>
                  <a:ext uri="{FF2B5EF4-FFF2-40B4-BE49-F238E27FC236}">
                    <a16:creationId xmlns:a16="http://schemas.microsoft.com/office/drawing/2014/main" id="{F6CAEE7F-F69C-D94E-7CD6-9B90A52E49F5}"/>
                  </a:ext>
                </a:extLst>
              </p:cNvPr>
              <p:cNvSpPr>
                <a:spLocks noChangeShapeType="1"/>
              </p:cNvSpPr>
              <p:nvPr/>
            </p:nvSpPr>
            <p:spPr bwMode="auto">
              <a:xfrm>
                <a:off x="1871" y="1723"/>
                <a:ext cx="2"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9" name="Line 1057">
                <a:extLst>
                  <a:ext uri="{FF2B5EF4-FFF2-40B4-BE49-F238E27FC236}">
                    <a16:creationId xmlns:a16="http://schemas.microsoft.com/office/drawing/2014/main" id="{1A462777-13AD-2523-9C9D-8C1FAE7F1AF6}"/>
                  </a:ext>
                </a:extLst>
              </p:cNvPr>
              <p:cNvSpPr>
                <a:spLocks noChangeShapeType="1"/>
              </p:cNvSpPr>
              <p:nvPr/>
            </p:nvSpPr>
            <p:spPr bwMode="auto">
              <a:xfrm>
                <a:off x="1873" y="1728"/>
                <a:ext cx="3"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0" name="Line 1058">
                <a:extLst>
                  <a:ext uri="{FF2B5EF4-FFF2-40B4-BE49-F238E27FC236}">
                    <a16:creationId xmlns:a16="http://schemas.microsoft.com/office/drawing/2014/main" id="{E99184AB-2C65-79B1-9161-F69BF70D566A}"/>
                  </a:ext>
                </a:extLst>
              </p:cNvPr>
              <p:cNvSpPr>
                <a:spLocks noChangeShapeType="1"/>
              </p:cNvSpPr>
              <p:nvPr/>
            </p:nvSpPr>
            <p:spPr bwMode="auto">
              <a:xfrm>
                <a:off x="1876" y="1732"/>
                <a:ext cx="4"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1" name="Line 1059">
                <a:extLst>
                  <a:ext uri="{FF2B5EF4-FFF2-40B4-BE49-F238E27FC236}">
                    <a16:creationId xmlns:a16="http://schemas.microsoft.com/office/drawing/2014/main" id="{491EAA13-B4BC-F01E-8D00-09A19F8A1B9B}"/>
                  </a:ext>
                </a:extLst>
              </p:cNvPr>
              <p:cNvSpPr>
                <a:spLocks noChangeShapeType="1"/>
              </p:cNvSpPr>
              <p:nvPr/>
            </p:nvSpPr>
            <p:spPr bwMode="auto">
              <a:xfrm>
                <a:off x="1880" y="1733"/>
                <a:ext cx="3"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2" name="Line 1060">
                <a:extLst>
                  <a:ext uri="{FF2B5EF4-FFF2-40B4-BE49-F238E27FC236}">
                    <a16:creationId xmlns:a16="http://schemas.microsoft.com/office/drawing/2014/main" id="{F82D9D09-9160-6D41-6C47-A638304354CA}"/>
                  </a:ext>
                </a:extLst>
              </p:cNvPr>
              <p:cNvSpPr>
                <a:spLocks noChangeShapeType="1"/>
              </p:cNvSpPr>
              <p:nvPr/>
            </p:nvSpPr>
            <p:spPr bwMode="auto">
              <a:xfrm>
                <a:off x="1883" y="1735"/>
                <a:ext cx="4"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3" name="Line 1061">
                <a:extLst>
                  <a:ext uri="{FF2B5EF4-FFF2-40B4-BE49-F238E27FC236}">
                    <a16:creationId xmlns:a16="http://schemas.microsoft.com/office/drawing/2014/main" id="{AF6FD818-D0F3-B66F-AA2A-85C64F879251}"/>
                  </a:ext>
                </a:extLst>
              </p:cNvPr>
              <p:cNvSpPr>
                <a:spLocks noChangeShapeType="1"/>
              </p:cNvSpPr>
              <p:nvPr/>
            </p:nvSpPr>
            <p:spPr bwMode="auto">
              <a:xfrm>
                <a:off x="1887" y="1737"/>
                <a:ext cx="4"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4" name="Line 1062">
                <a:extLst>
                  <a:ext uri="{FF2B5EF4-FFF2-40B4-BE49-F238E27FC236}">
                    <a16:creationId xmlns:a16="http://schemas.microsoft.com/office/drawing/2014/main" id="{89D893E4-44AA-3459-0EB2-D048F97045FB}"/>
                  </a:ext>
                </a:extLst>
              </p:cNvPr>
              <p:cNvSpPr>
                <a:spLocks noChangeShapeType="1"/>
              </p:cNvSpPr>
              <p:nvPr/>
            </p:nvSpPr>
            <p:spPr bwMode="auto">
              <a:xfrm>
                <a:off x="1891" y="1739"/>
                <a:ext cx="4"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5" name="Line 1063">
                <a:extLst>
                  <a:ext uri="{FF2B5EF4-FFF2-40B4-BE49-F238E27FC236}">
                    <a16:creationId xmlns:a16="http://schemas.microsoft.com/office/drawing/2014/main" id="{63473666-1A0E-E1BB-9167-948AA1459823}"/>
                  </a:ext>
                </a:extLst>
              </p:cNvPr>
              <p:cNvSpPr>
                <a:spLocks noChangeShapeType="1"/>
              </p:cNvSpPr>
              <p:nvPr/>
            </p:nvSpPr>
            <p:spPr bwMode="auto">
              <a:xfrm flipH="1">
                <a:off x="1890" y="1740"/>
                <a:ext cx="5"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6" name="Line 1064">
                <a:extLst>
                  <a:ext uri="{FF2B5EF4-FFF2-40B4-BE49-F238E27FC236}">
                    <a16:creationId xmlns:a16="http://schemas.microsoft.com/office/drawing/2014/main" id="{4E88CF14-553D-89DE-F088-CBC575E37758}"/>
                  </a:ext>
                </a:extLst>
              </p:cNvPr>
              <p:cNvSpPr>
                <a:spLocks noChangeShapeType="1"/>
              </p:cNvSpPr>
              <p:nvPr/>
            </p:nvSpPr>
            <p:spPr bwMode="auto">
              <a:xfrm>
                <a:off x="1890" y="1763"/>
                <a:ext cx="5"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7" name="Line 1065">
                <a:extLst>
                  <a:ext uri="{FF2B5EF4-FFF2-40B4-BE49-F238E27FC236}">
                    <a16:creationId xmlns:a16="http://schemas.microsoft.com/office/drawing/2014/main" id="{48FC8E21-6683-F905-29BB-3DBFA99DC625}"/>
                  </a:ext>
                </a:extLst>
              </p:cNvPr>
              <p:cNvSpPr>
                <a:spLocks noChangeShapeType="1"/>
              </p:cNvSpPr>
              <p:nvPr/>
            </p:nvSpPr>
            <p:spPr bwMode="auto">
              <a:xfrm flipV="1">
                <a:off x="1895" y="1762"/>
                <a:ext cx="5"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8" name="Line 1066">
                <a:extLst>
                  <a:ext uri="{FF2B5EF4-FFF2-40B4-BE49-F238E27FC236}">
                    <a16:creationId xmlns:a16="http://schemas.microsoft.com/office/drawing/2014/main" id="{270B336D-5A92-5B15-21A4-BCFC023438D9}"/>
                  </a:ext>
                </a:extLst>
              </p:cNvPr>
              <p:cNvSpPr>
                <a:spLocks noChangeShapeType="1"/>
              </p:cNvSpPr>
              <p:nvPr/>
            </p:nvSpPr>
            <p:spPr bwMode="auto">
              <a:xfrm flipV="1">
                <a:off x="1900" y="1761"/>
                <a:ext cx="5"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29" name="Line 1067">
                <a:extLst>
                  <a:ext uri="{FF2B5EF4-FFF2-40B4-BE49-F238E27FC236}">
                    <a16:creationId xmlns:a16="http://schemas.microsoft.com/office/drawing/2014/main" id="{D61BFFDE-34BA-0C1B-DE2E-CE6F0F3A0AC0}"/>
                  </a:ext>
                </a:extLst>
              </p:cNvPr>
              <p:cNvSpPr>
                <a:spLocks noChangeShapeType="1"/>
              </p:cNvSpPr>
              <p:nvPr/>
            </p:nvSpPr>
            <p:spPr bwMode="auto">
              <a:xfrm flipV="1">
                <a:off x="1905" y="1760"/>
                <a:ext cx="5"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0" name="Line 1068">
                <a:extLst>
                  <a:ext uri="{FF2B5EF4-FFF2-40B4-BE49-F238E27FC236}">
                    <a16:creationId xmlns:a16="http://schemas.microsoft.com/office/drawing/2014/main" id="{1DCC0BF5-89EF-FB3E-A824-E895EE6C44F8}"/>
                  </a:ext>
                </a:extLst>
              </p:cNvPr>
              <p:cNvSpPr>
                <a:spLocks noChangeShapeType="1"/>
              </p:cNvSpPr>
              <p:nvPr/>
            </p:nvSpPr>
            <p:spPr bwMode="auto">
              <a:xfrm flipH="1">
                <a:off x="1903" y="1760"/>
                <a:ext cx="7" cy="3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1" name="Line 1069">
                <a:extLst>
                  <a:ext uri="{FF2B5EF4-FFF2-40B4-BE49-F238E27FC236}">
                    <a16:creationId xmlns:a16="http://schemas.microsoft.com/office/drawing/2014/main" id="{2B0C502D-DE5E-45DD-9932-EBA1EE7B67EC}"/>
                  </a:ext>
                </a:extLst>
              </p:cNvPr>
              <p:cNvSpPr>
                <a:spLocks noChangeShapeType="1"/>
              </p:cNvSpPr>
              <p:nvPr/>
            </p:nvSpPr>
            <p:spPr bwMode="auto">
              <a:xfrm flipV="1">
                <a:off x="1903" y="1797"/>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2" name="Line 1070">
                <a:extLst>
                  <a:ext uri="{FF2B5EF4-FFF2-40B4-BE49-F238E27FC236}">
                    <a16:creationId xmlns:a16="http://schemas.microsoft.com/office/drawing/2014/main" id="{9F67C7F2-6D93-D765-9218-A359A32AB54D}"/>
                  </a:ext>
                </a:extLst>
              </p:cNvPr>
              <p:cNvSpPr>
                <a:spLocks noChangeShapeType="1"/>
              </p:cNvSpPr>
              <p:nvPr/>
            </p:nvSpPr>
            <p:spPr bwMode="auto">
              <a:xfrm flipV="1">
                <a:off x="1909" y="1795"/>
                <a:ext cx="5"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3" name="Line 1071">
                <a:extLst>
                  <a:ext uri="{FF2B5EF4-FFF2-40B4-BE49-F238E27FC236}">
                    <a16:creationId xmlns:a16="http://schemas.microsoft.com/office/drawing/2014/main" id="{D748CF17-F413-DB5D-D310-3BB213DF72B4}"/>
                  </a:ext>
                </a:extLst>
              </p:cNvPr>
              <p:cNvSpPr>
                <a:spLocks noChangeShapeType="1"/>
              </p:cNvSpPr>
              <p:nvPr/>
            </p:nvSpPr>
            <p:spPr bwMode="auto">
              <a:xfrm flipV="1">
                <a:off x="1914" y="1793"/>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4" name="Line 1072">
                <a:extLst>
                  <a:ext uri="{FF2B5EF4-FFF2-40B4-BE49-F238E27FC236}">
                    <a16:creationId xmlns:a16="http://schemas.microsoft.com/office/drawing/2014/main" id="{27A53B26-0E50-AD9E-241D-CAF2BF1B5CA8}"/>
                  </a:ext>
                </a:extLst>
              </p:cNvPr>
              <p:cNvSpPr>
                <a:spLocks noChangeShapeType="1"/>
              </p:cNvSpPr>
              <p:nvPr/>
            </p:nvSpPr>
            <p:spPr bwMode="auto">
              <a:xfrm flipV="1">
                <a:off x="1920" y="1790"/>
                <a:ext cx="6"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5" name="Line 1073">
                <a:extLst>
                  <a:ext uri="{FF2B5EF4-FFF2-40B4-BE49-F238E27FC236}">
                    <a16:creationId xmlns:a16="http://schemas.microsoft.com/office/drawing/2014/main" id="{3B050A61-339D-79EE-8ADC-CCFBAA6029C5}"/>
                  </a:ext>
                </a:extLst>
              </p:cNvPr>
              <p:cNvSpPr>
                <a:spLocks noChangeShapeType="1"/>
              </p:cNvSpPr>
              <p:nvPr/>
            </p:nvSpPr>
            <p:spPr bwMode="auto">
              <a:xfrm flipH="1">
                <a:off x="1922" y="1790"/>
                <a:ext cx="4" cy="4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6" name="Line 1074">
                <a:extLst>
                  <a:ext uri="{FF2B5EF4-FFF2-40B4-BE49-F238E27FC236}">
                    <a16:creationId xmlns:a16="http://schemas.microsoft.com/office/drawing/2014/main" id="{96FB5519-6A99-3461-7CB8-BEF861299513}"/>
                  </a:ext>
                </a:extLst>
              </p:cNvPr>
              <p:cNvSpPr>
                <a:spLocks noChangeShapeType="1"/>
              </p:cNvSpPr>
              <p:nvPr/>
            </p:nvSpPr>
            <p:spPr bwMode="auto">
              <a:xfrm flipV="1">
                <a:off x="1922" y="1832"/>
                <a:ext cx="6"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7" name="Line 1075">
                <a:extLst>
                  <a:ext uri="{FF2B5EF4-FFF2-40B4-BE49-F238E27FC236}">
                    <a16:creationId xmlns:a16="http://schemas.microsoft.com/office/drawing/2014/main" id="{2CE1AB58-525E-73CE-D571-F354EE26F006}"/>
                  </a:ext>
                </a:extLst>
              </p:cNvPr>
              <p:cNvSpPr>
                <a:spLocks noChangeShapeType="1"/>
              </p:cNvSpPr>
              <p:nvPr/>
            </p:nvSpPr>
            <p:spPr bwMode="auto">
              <a:xfrm flipV="1">
                <a:off x="1928" y="1829"/>
                <a:ext cx="6"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8" name="Line 1076">
                <a:extLst>
                  <a:ext uri="{FF2B5EF4-FFF2-40B4-BE49-F238E27FC236}">
                    <a16:creationId xmlns:a16="http://schemas.microsoft.com/office/drawing/2014/main" id="{C8E1BB25-7F6E-8F21-D64E-47150D42D2AB}"/>
                  </a:ext>
                </a:extLst>
              </p:cNvPr>
              <p:cNvSpPr>
                <a:spLocks noChangeShapeType="1"/>
              </p:cNvSpPr>
              <p:nvPr/>
            </p:nvSpPr>
            <p:spPr bwMode="auto">
              <a:xfrm flipV="1">
                <a:off x="1934" y="1827"/>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39" name="Line 1077">
                <a:extLst>
                  <a:ext uri="{FF2B5EF4-FFF2-40B4-BE49-F238E27FC236}">
                    <a16:creationId xmlns:a16="http://schemas.microsoft.com/office/drawing/2014/main" id="{77A77D79-A0CD-BD7B-3E4D-B6B0B9E7C766}"/>
                  </a:ext>
                </a:extLst>
              </p:cNvPr>
              <p:cNvSpPr>
                <a:spLocks noChangeShapeType="1"/>
              </p:cNvSpPr>
              <p:nvPr/>
            </p:nvSpPr>
            <p:spPr bwMode="auto">
              <a:xfrm flipV="1">
                <a:off x="1940" y="1824"/>
                <a:ext cx="6"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0" name="Line 1078">
                <a:extLst>
                  <a:ext uri="{FF2B5EF4-FFF2-40B4-BE49-F238E27FC236}">
                    <a16:creationId xmlns:a16="http://schemas.microsoft.com/office/drawing/2014/main" id="{288F5C99-55FA-4923-1B8D-3DBB504F07EA}"/>
                  </a:ext>
                </a:extLst>
              </p:cNvPr>
              <p:cNvSpPr>
                <a:spLocks noChangeShapeType="1"/>
              </p:cNvSpPr>
              <p:nvPr/>
            </p:nvSpPr>
            <p:spPr bwMode="auto">
              <a:xfrm>
                <a:off x="1946" y="1824"/>
                <a:ext cx="0" cy="4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1" name="Line 1079">
                <a:extLst>
                  <a:ext uri="{FF2B5EF4-FFF2-40B4-BE49-F238E27FC236}">
                    <a16:creationId xmlns:a16="http://schemas.microsoft.com/office/drawing/2014/main" id="{D0153501-1389-028B-8937-518A4E835DC6}"/>
                  </a:ext>
                </a:extLst>
              </p:cNvPr>
              <p:cNvSpPr>
                <a:spLocks noChangeShapeType="1"/>
              </p:cNvSpPr>
              <p:nvPr/>
            </p:nvSpPr>
            <p:spPr bwMode="auto">
              <a:xfrm flipV="1">
                <a:off x="1946" y="1864"/>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2" name="Line 1080">
                <a:extLst>
                  <a:ext uri="{FF2B5EF4-FFF2-40B4-BE49-F238E27FC236}">
                    <a16:creationId xmlns:a16="http://schemas.microsoft.com/office/drawing/2014/main" id="{652E225C-A3FE-1531-D40F-14901E9F0284}"/>
                  </a:ext>
                </a:extLst>
              </p:cNvPr>
              <p:cNvSpPr>
                <a:spLocks noChangeShapeType="1"/>
              </p:cNvSpPr>
              <p:nvPr/>
            </p:nvSpPr>
            <p:spPr bwMode="auto">
              <a:xfrm flipV="1">
                <a:off x="1952" y="1862"/>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3" name="Line 1081">
                <a:extLst>
                  <a:ext uri="{FF2B5EF4-FFF2-40B4-BE49-F238E27FC236}">
                    <a16:creationId xmlns:a16="http://schemas.microsoft.com/office/drawing/2014/main" id="{AB36CC2E-9EC2-F790-531E-DB44208D61BC}"/>
                  </a:ext>
                </a:extLst>
              </p:cNvPr>
              <p:cNvSpPr>
                <a:spLocks noChangeShapeType="1"/>
              </p:cNvSpPr>
              <p:nvPr/>
            </p:nvSpPr>
            <p:spPr bwMode="auto">
              <a:xfrm flipV="1">
                <a:off x="1958" y="1861"/>
                <a:ext cx="6"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4" name="Line 1082">
                <a:extLst>
                  <a:ext uri="{FF2B5EF4-FFF2-40B4-BE49-F238E27FC236}">
                    <a16:creationId xmlns:a16="http://schemas.microsoft.com/office/drawing/2014/main" id="{FB5704E5-31C2-7CC3-DD79-81FB9151B28B}"/>
                  </a:ext>
                </a:extLst>
              </p:cNvPr>
              <p:cNvSpPr>
                <a:spLocks noChangeShapeType="1"/>
              </p:cNvSpPr>
              <p:nvPr/>
            </p:nvSpPr>
            <p:spPr bwMode="auto">
              <a:xfrm flipV="1">
                <a:off x="1964" y="1859"/>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5" name="Line 1083">
                <a:extLst>
                  <a:ext uri="{FF2B5EF4-FFF2-40B4-BE49-F238E27FC236}">
                    <a16:creationId xmlns:a16="http://schemas.microsoft.com/office/drawing/2014/main" id="{CC67E306-F4F4-AEA8-ACA4-B9C036054775}"/>
                  </a:ext>
                </a:extLst>
              </p:cNvPr>
              <p:cNvSpPr>
                <a:spLocks noChangeShapeType="1"/>
              </p:cNvSpPr>
              <p:nvPr/>
            </p:nvSpPr>
            <p:spPr bwMode="auto">
              <a:xfrm>
                <a:off x="1970" y="1859"/>
                <a:ext cx="5" cy="3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6" name="Line 1084">
                <a:extLst>
                  <a:ext uri="{FF2B5EF4-FFF2-40B4-BE49-F238E27FC236}">
                    <a16:creationId xmlns:a16="http://schemas.microsoft.com/office/drawing/2014/main" id="{833D53E9-43F8-EE2A-E7A0-88B5CFE76D44}"/>
                  </a:ext>
                </a:extLst>
              </p:cNvPr>
              <p:cNvSpPr>
                <a:spLocks noChangeShapeType="1"/>
              </p:cNvSpPr>
              <p:nvPr/>
            </p:nvSpPr>
            <p:spPr bwMode="auto">
              <a:xfrm flipV="1">
                <a:off x="1975" y="1896"/>
                <a:ext cx="7"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7" name="Line 1085">
                <a:extLst>
                  <a:ext uri="{FF2B5EF4-FFF2-40B4-BE49-F238E27FC236}">
                    <a16:creationId xmlns:a16="http://schemas.microsoft.com/office/drawing/2014/main" id="{10E276F1-2199-FCF4-B780-2E506A37B0E9}"/>
                  </a:ext>
                </a:extLst>
              </p:cNvPr>
              <p:cNvSpPr>
                <a:spLocks noChangeShapeType="1"/>
              </p:cNvSpPr>
              <p:nvPr/>
            </p:nvSpPr>
            <p:spPr bwMode="auto">
              <a:xfrm>
                <a:off x="1982" y="1896"/>
                <a:ext cx="6"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8" name="Line 1086">
                <a:extLst>
                  <a:ext uri="{FF2B5EF4-FFF2-40B4-BE49-F238E27FC236}">
                    <a16:creationId xmlns:a16="http://schemas.microsoft.com/office/drawing/2014/main" id="{C5CC8875-84D1-2AB2-6311-9754C614837D}"/>
                  </a:ext>
                </a:extLst>
              </p:cNvPr>
              <p:cNvSpPr>
                <a:spLocks noChangeShapeType="1"/>
              </p:cNvSpPr>
              <p:nvPr/>
            </p:nvSpPr>
            <p:spPr bwMode="auto">
              <a:xfrm>
                <a:off x="1988" y="1896"/>
                <a:ext cx="7"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49" name="Line 1087">
                <a:extLst>
                  <a:ext uri="{FF2B5EF4-FFF2-40B4-BE49-F238E27FC236}">
                    <a16:creationId xmlns:a16="http://schemas.microsoft.com/office/drawing/2014/main" id="{74A3D45F-4E91-3D98-5FFD-B57351AA5DC3}"/>
                  </a:ext>
                </a:extLst>
              </p:cNvPr>
              <p:cNvSpPr>
                <a:spLocks noChangeShapeType="1"/>
              </p:cNvSpPr>
              <p:nvPr/>
            </p:nvSpPr>
            <p:spPr bwMode="auto">
              <a:xfrm>
                <a:off x="1995" y="1896"/>
                <a:ext cx="6"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0" name="Line 1088">
                <a:extLst>
                  <a:ext uri="{FF2B5EF4-FFF2-40B4-BE49-F238E27FC236}">
                    <a16:creationId xmlns:a16="http://schemas.microsoft.com/office/drawing/2014/main" id="{48E827B5-F7F2-60AA-3A3C-29F8FA2CE095}"/>
                  </a:ext>
                </a:extLst>
              </p:cNvPr>
              <p:cNvSpPr>
                <a:spLocks noChangeShapeType="1"/>
              </p:cNvSpPr>
              <p:nvPr/>
            </p:nvSpPr>
            <p:spPr bwMode="auto">
              <a:xfrm>
                <a:off x="2001" y="1897"/>
                <a:ext cx="9" cy="3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1" name="Line 1089">
                <a:extLst>
                  <a:ext uri="{FF2B5EF4-FFF2-40B4-BE49-F238E27FC236}">
                    <a16:creationId xmlns:a16="http://schemas.microsoft.com/office/drawing/2014/main" id="{0BA0F694-A231-5699-A4F9-5CEBA2047DB1}"/>
                  </a:ext>
                </a:extLst>
              </p:cNvPr>
              <p:cNvSpPr>
                <a:spLocks noChangeShapeType="1"/>
              </p:cNvSpPr>
              <p:nvPr/>
            </p:nvSpPr>
            <p:spPr bwMode="auto">
              <a:xfrm>
                <a:off x="2010" y="1931"/>
                <a:ext cx="7"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2" name="Line 1090">
                <a:extLst>
                  <a:ext uri="{FF2B5EF4-FFF2-40B4-BE49-F238E27FC236}">
                    <a16:creationId xmlns:a16="http://schemas.microsoft.com/office/drawing/2014/main" id="{8642C748-C29A-FD6F-7404-2C464BAB06E6}"/>
                  </a:ext>
                </a:extLst>
              </p:cNvPr>
              <p:cNvSpPr>
                <a:spLocks noChangeShapeType="1"/>
              </p:cNvSpPr>
              <p:nvPr/>
            </p:nvSpPr>
            <p:spPr bwMode="auto">
              <a:xfrm>
                <a:off x="2017" y="1932"/>
                <a:ext cx="7"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3" name="Line 1091">
                <a:extLst>
                  <a:ext uri="{FF2B5EF4-FFF2-40B4-BE49-F238E27FC236}">
                    <a16:creationId xmlns:a16="http://schemas.microsoft.com/office/drawing/2014/main" id="{797BE4EA-D1C6-13E1-078A-4228F86CC01D}"/>
                  </a:ext>
                </a:extLst>
              </p:cNvPr>
              <p:cNvSpPr>
                <a:spLocks noChangeShapeType="1"/>
              </p:cNvSpPr>
              <p:nvPr/>
            </p:nvSpPr>
            <p:spPr bwMode="auto">
              <a:xfrm>
                <a:off x="2024" y="1934"/>
                <a:ext cx="8"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4" name="Line 1092">
                <a:extLst>
                  <a:ext uri="{FF2B5EF4-FFF2-40B4-BE49-F238E27FC236}">
                    <a16:creationId xmlns:a16="http://schemas.microsoft.com/office/drawing/2014/main" id="{534BFF36-BDF5-2A12-C63E-FDA1DB6F40C4}"/>
                  </a:ext>
                </a:extLst>
              </p:cNvPr>
              <p:cNvSpPr>
                <a:spLocks noChangeShapeType="1"/>
              </p:cNvSpPr>
              <p:nvPr/>
            </p:nvSpPr>
            <p:spPr bwMode="auto">
              <a:xfrm>
                <a:off x="2032" y="1935"/>
                <a:ext cx="8"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5" name="Line 1093">
                <a:extLst>
                  <a:ext uri="{FF2B5EF4-FFF2-40B4-BE49-F238E27FC236}">
                    <a16:creationId xmlns:a16="http://schemas.microsoft.com/office/drawing/2014/main" id="{3025A939-23F9-563B-B357-EB13540988B1}"/>
                  </a:ext>
                </a:extLst>
              </p:cNvPr>
              <p:cNvSpPr>
                <a:spLocks noChangeShapeType="1"/>
              </p:cNvSpPr>
              <p:nvPr/>
            </p:nvSpPr>
            <p:spPr bwMode="auto">
              <a:xfrm>
                <a:off x="2040" y="1937"/>
                <a:ext cx="11" cy="3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6" name="Line 1094">
                <a:extLst>
                  <a:ext uri="{FF2B5EF4-FFF2-40B4-BE49-F238E27FC236}">
                    <a16:creationId xmlns:a16="http://schemas.microsoft.com/office/drawing/2014/main" id="{D88CD89B-DA30-6CD6-75BF-56CD275E5E27}"/>
                  </a:ext>
                </a:extLst>
              </p:cNvPr>
              <p:cNvSpPr>
                <a:spLocks noChangeShapeType="1"/>
              </p:cNvSpPr>
              <p:nvPr/>
            </p:nvSpPr>
            <p:spPr bwMode="auto">
              <a:xfrm>
                <a:off x="2051" y="1967"/>
                <a:ext cx="8"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7" name="Line 1095">
                <a:extLst>
                  <a:ext uri="{FF2B5EF4-FFF2-40B4-BE49-F238E27FC236}">
                    <a16:creationId xmlns:a16="http://schemas.microsoft.com/office/drawing/2014/main" id="{BF2BC7A5-D0C2-863F-CEEF-23C00614868B}"/>
                  </a:ext>
                </a:extLst>
              </p:cNvPr>
              <p:cNvSpPr>
                <a:spLocks noChangeShapeType="1"/>
              </p:cNvSpPr>
              <p:nvPr/>
            </p:nvSpPr>
            <p:spPr bwMode="auto">
              <a:xfrm>
                <a:off x="2059" y="1969"/>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8" name="Line 1096">
                <a:extLst>
                  <a:ext uri="{FF2B5EF4-FFF2-40B4-BE49-F238E27FC236}">
                    <a16:creationId xmlns:a16="http://schemas.microsoft.com/office/drawing/2014/main" id="{4092479C-4EBE-E1F2-236F-DEAC21B2F46D}"/>
                  </a:ext>
                </a:extLst>
              </p:cNvPr>
              <p:cNvSpPr>
                <a:spLocks noChangeShapeType="1"/>
              </p:cNvSpPr>
              <p:nvPr/>
            </p:nvSpPr>
            <p:spPr bwMode="auto">
              <a:xfrm>
                <a:off x="2068" y="1971"/>
                <a:ext cx="8"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59" name="Line 1097">
                <a:extLst>
                  <a:ext uri="{FF2B5EF4-FFF2-40B4-BE49-F238E27FC236}">
                    <a16:creationId xmlns:a16="http://schemas.microsoft.com/office/drawing/2014/main" id="{0AB45A91-76D1-6D64-7995-CC91E119951F}"/>
                  </a:ext>
                </a:extLst>
              </p:cNvPr>
              <p:cNvSpPr>
                <a:spLocks noChangeShapeType="1"/>
              </p:cNvSpPr>
              <p:nvPr/>
            </p:nvSpPr>
            <p:spPr bwMode="auto">
              <a:xfrm>
                <a:off x="2076" y="1974"/>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0" name="Line 1098">
                <a:extLst>
                  <a:ext uri="{FF2B5EF4-FFF2-40B4-BE49-F238E27FC236}">
                    <a16:creationId xmlns:a16="http://schemas.microsoft.com/office/drawing/2014/main" id="{1A1F40BE-AAD2-2DB9-B51A-5AA9E87F2911}"/>
                  </a:ext>
                </a:extLst>
              </p:cNvPr>
              <p:cNvSpPr>
                <a:spLocks noChangeShapeType="1"/>
              </p:cNvSpPr>
              <p:nvPr/>
            </p:nvSpPr>
            <p:spPr bwMode="auto">
              <a:xfrm>
                <a:off x="2085" y="1976"/>
                <a:ext cx="14" cy="2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1" name="Line 1099">
                <a:extLst>
                  <a:ext uri="{FF2B5EF4-FFF2-40B4-BE49-F238E27FC236}">
                    <a16:creationId xmlns:a16="http://schemas.microsoft.com/office/drawing/2014/main" id="{6F64206D-E690-02CB-A986-CB4CCB2CFAB5}"/>
                  </a:ext>
                </a:extLst>
              </p:cNvPr>
              <p:cNvSpPr>
                <a:spLocks noChangeShapeType="1"/>
              </p:cNvSpPr>
              <p:nvPr/>
            </p:nvSpPr>
            <p:spPr bwMode="auto">
              <a:xfrm>
                <a:off x="2099" y="2000"/>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2" name="Line 1100">
                <a:extLst>
                  <a:ext uri="{FF2B5EF4-FFF2-40B4-BE49-F238E27FC236}">
                    <a16:creationId xmlns:a16="http://schemas.microsoft.com/office/drawing/2014/main" id="{04D3BE33-AE2F-A552-4087-18ED688B16B7}"/>
                  </a:ext>
                </a:extLst>
              </p:cNvPr>
              <p:cNvSpPr>
                <a:spLocks noChangeShapeType="1"/>
              </p:cNvSpPr>
              <p:nvPr/>
            </p:nvSpPr>
            <p:spPr bwMode="auto">
              <a:xfrm>
                <a:off x="2108" y="2002"/>
                <a:ext cx="1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3" name="Line 1101">
                <a:extLst>
                  <a:ext uri="{FF2B5EF4-FFF2-40B4-BE49-F238E27FC236}">
                    <a16:creationId xmlns:a16="http://schemas.microsoft.com/office/drawing/2014/main" id="{3D27C813-9641-D3FD-FC9B-78A6EBA2D0D7}"/>
                  </a:ext>
                </a:extLst>
              </p:cNvPr>
              <p:cNvSpPr>
                <a:spLocks noChangeShapeType="1"/>
              </p:cNvSpPr>
              <p:nvPr/>
            </p:nvSpPr>
            <p:spPr bwMode="auto">
              <a:xfrm>
                <a:off x="2118" y="2003"/>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4" name="Line 1102">
                <a:extLst>
                  <a:ext uri="{FF2B5EF4-FFF2-40B4-BE49-F238E27FC236}">
                    <a16:creationId xmlns:a16="http://schemas.microsoft.com/office/drawing/2014/main" id="{445DA257-7A6E-5625-6A2D-7CDE5262A026}"/>
                  </a:ext>
                </a:extLst>
              </p:cNvPr>
              <p:cNvSpPr>
                <a:spLocks noChangeShapeType="1"/>
              </p:cNvSpPr>
              <p:nvPr/>
            </p:nvSpPr>
            <p:spPr bwMode="auto">
              <a:xfrm>
                <a:off x="2127" y="2005"/>
                <a:ext cx="9"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5" name="Line 1103">
                <a:extLst>
                  <a:ext uri="{FF2B5EF4-FFF2-40B4-BE49-F238E27FC236}">
                    <a16:creationId xmlns:a16="http://schemas.microsoft.com/office/drawing/2014/main" id="{208881FB-71C4-AE5B-120A-36318B0A1B9D}"/>
                  </a:ext>
                </a:extLst>
              </p:cNvPr>
              <p:cNvSpPr>
                <a:spLocks noChangeShapeType="1"/>
              </p:cNvSpPr>
              <p:nvPr/>
            </p:nvSpPr>
            <p:spPr bwMode="auto">
              <a:xfrm>
                <a:off x="2136" y="2006"/>
                <a:ext cx="16"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6" name="Line 1104">
                <a:extLst>
                  <a:ext uri="{FF2B5EF4-FFF2-40B4-BE49-F238E27FC236}">
                    <a16:creationId xmlns:a16="http://schemas.microsoft.com/office/drawing/2014/main" id="{2975A130-D8FA-39A3-B3EB-2ECFCD0DF733}"/>
                  </a:ext>
                </a:extLst>
              </p:cNvPr>
              <p:cNvSpPr>
                <a:spLocks noChangeShapeType="1"/>
              </p:cNvSpPr>
              <p:nvPr/>
            </p:nvSpPr>
            <p:spPr bwMode="auto">
              <a:xfrm flipV="1">
                <a:off x="2152" y="2024"/>
                <a:ext cx="1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7" name="Line 1105">
                <a:extLst>
                  <a:ext uri="{FF2B5EF4-FFF2-40B4-BE49-F238E27FC236}">
                    <a16:creationId xmlns:a16="http://schemas.microsoft.com/office/drawing/2014/main" id="{8D2B7CA1-144A-877B-4AC2-116DFF4D985F}"/>
                  </a:ext>
                </a:extLst>
              </p:cNvPr>
              <p:cNvSpPr>
                <a:spLocks noChangeShapeType="1"/>
              </p:cNvSpPr>
              <p:nvPr/>
            </p:nvSpPr>
            <p:spPr bwMode="auto">
              <a:xfrm>
                <a:off x="2162" y="2024"/>
                <a:ext cx="9"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8" name="Line 1106">
                <a:extLst>
                  <a:ext uri="{FF2B5EF4-FFF2-40B4-BE49-F238E27FC236}">
                    <a16:creationId xmlns:a16="http://schemas.microsoft.com/office/drawing/2014/main" id="{F3915E84-C706-99CE-BC55-BB7ADC1ACA60}"/>
                  </a:ext>
                </a:extLst>
              </p:cNvPr>
              <p:cNvSpPr>
                <a:spLocks noChangeShapeType="1"/>
              </p:cNvSpPr>
              <p:nvPr/>
            </p:nvSpPr>
            <p:spPr bwMode="auto">
              <a:xfrm flipV="1">
                <a:off x="2171" y="2023"/>
                <a:ext cx="1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69" name="Line 1107">
                <a:extLst>
                  <a:ext uri="{FF2B5EF4-FFF2-40B4-BE49-F238E27FC236}">
                    <a16:creationId xmlns:a16="http://schemas.microsoft.com/office/drawing/2014/main" id="{F6F428EB-354F-4CFC-5517-C086AA6AE2BA}"/>
                  </a:ext>
                </a:extLst>
              </p:cNvPr>
              <p:cNvSpPr>
                <a:spLocks noChangeShapeType="1"/>
              </p:cNvSpPr>
              <p:nvPr/>
            </p:nvSpPr>
            <p:spPr bwMode="auto">
              <a:xfrm flipV="1">
                <a:off x="2181" y="2021"/>
                <a:ext cx="1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0" name="Line 1108">
                <a:extLst>
                  <a:ext uri="{FF2B5EF4-FFF2-40B4-BE49-F238E27FC236}">
                    <a16:creationId xmlns:a16="http://schemas.microsoft.com/office/drawing/2014/main" id="{2A3A7620-BDEB-10CA-6C9A-D27F0944A232}"/>
                  </a:ext>
                </a:extLst>
              </p:cNvPr>
              <p:cNvSpPr>
                <a:spLocks noChangeShapeType="1"/>
              </p:cNvSpPr>
              <p:nvPr/>
            </p:nvSpPr>
            <p:spPr bwMode="auto">
              <a:xfrm>
                <a:off x="2191" y="2021"/>
                <a:ext cx="15"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1" name="Line 1109">
                <a:extLst>
                  <a:ext uri="{FF2B5EF4-FFF2-40B4-BE49-F238E27FC236}">
                    <a16:creationId xmlns:a16="http://schemas.microsoft.com/office/drawing/2014/main" id="{A0269854-4B98-3CFB-B35D-7E520C53C9A3}"/>
                  </a:ext>
                </a:extLst>
              </p:cNvPr>
              <p:cNvSpPr>
                <a:spLocks noChangeShapeType="1"/>
              </p:cNvSpPr>
              <p:nvPr/>
            </p:nvSpPr>
            <p:spPr bwMode="auto">
              <a:xfrm flipV="1">
                <a:off x="2206" y="2032"/>
                <a:ext cx="10"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2" name="Line 1110">
                <a:extLst>
                  <a:ext uri="{FF2B5EF4-FFF2-40B4-BE49-F238E27FC236}">
                    <a16:creationId xmlns:a16="http://schemas.microsoft.com/office/drawing/2014/main" id="{2A71B54E-A10B-C1B9-58CE-8D60B0FEDDFD}"/>
                  </a:ext>
                </a:extLst>
              </p:cNvPr>
              <p:cNvSpPr>
                <a:spLocks noChangeShapeType="1"/>
              </p:cNvSpPr>
              <p:nvPr/>
            </p:nvSpPr>
            <p:spPr bwMode="auto">
              <a:xfrm flipV="1">
                <a:off x="2216" y="2028"/>
                <a:ext cx="9"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3" name="Line 1111">
                <a:extLst>
                  <a:ext uri="{FF2B5EF4-FFF2-40B4-BE49-F238E27FC236}">
                    <a16:creationId xmlns:a16="http://schemas.microsoft.com/office/drawing/2014/main" id="{60AC2695-8C9F-34BE-05C6-86B78332AB72}"/>
                  </a:ext>
                </a:extLst>
              </p:cNvPr>
              <p:cNvSpPr>
                <a:spLocks noChangeShapeType="1"/>
              </p:cNvSpPr>
              <p:nvPr/>
            </p:nvSpPr>
            <p:spPr bwMode="auto">
              <a:xfrm flipV="1">
                <a:off x="2225" y="2023"/>
                <a:ext cx="9"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4" name="Line 1112">
                <a:extLst>
                  <a:ext uri="{FF2B5EF4-FFF2-40B4-BE49-F238E27FC236}">
                    <a16:creationId xmlns:a16="http://schemas.microsoft.com/office/drawing/2014/main" id="{12C6C999-0888-CBFB-4561-411C7FCCA255}"/>
                  </a:ext>
                </a:extLst>
              </p:cNvPr>
              <p:cNvSpPr>
                <a:spLocks noChangeShapeType="1"/>
              </p:cNvSpPr>
              <p:nvPr/>
            </p:nvSpPr>
            <p:spPr bwMode="auto">
              <a:xfrm flipV="1">
                <a:off x="2234" y="2018"/>
                <a:ext cx="8"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5" name="Line 1113">
                <a:extLst>
                  <a:ext uri="{FF2B5EF4-FFF2-40B4-BE49-F238E27FC236}">
                    <a16:creationId xmlns:a16="http://schemas.microsoft.com/office/drawing/2014/main" id="{54458415-5223-F993-6EC7-5390C6BFE3F3}"/>
                  </a:ext>
                </a:extLst>
              </p:cNvPr>
              <p:cNvSpPr>
                <a:spLocks noChangeShapeType="1"/>
              </p:cNvSpPr>
              <p:nvPr/>
            </p:nvSpPr>
            <p:spPr bwMode="auto">
              <a:xfrm>
                <a:off x="2242" y="2018"/>
                <a:ext cx="15"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6" name="Line 1114">
                <a:extLst>
                  <a:ext uri="{FF2B5EF4-FFF2-40B4-BE49-F238E27FC236}">
                    <a16:creationId xmlns:a16="http://schemas.microsoft.com/office/drawing/2014/main" id="{A8568DD7-810B-60EC-845C-CE8DE75748C2}"/>
                  </a:ext>
                </a:extLst>
              </p:cNvPr>
              <p:cNvSpPr>
                <a:spLocks noChangeShapeType="1"/>
              </p:cNvSpPr>
              <p:nvPr/>
            </p:nvSpPr>
            <p:spPr bwMode="auto">
              <a:xfrm flipV="1">
                <a:off x="2257" y="2019"/>
                <a:ext cx="8"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7" name="Line 1115">
                <a:extLst>
                  <a:ext uri="{FF2B5EF4-FFF2-40B4-BE49-F238E27FC236}">
                    <a16:creationId xmlns:a16="http://schemas.microsoft.com/office/drawing/2014/main" id="{7DBE099C-DD33-6347-5CE5-A651EDE89864}"/>
                  </a:ext>
                </a:extLst>
              </p:cNvPr>
              <p:cNvSpPr>
                <a:spLocks noChangeShapeType="1"/>
              </p:cNvSpPr>
              <p:nvPr/>
            </p:nvSpPr>
            <p:spPr bwMode="auto">
              <a:xfrm flipV="1">
                <a:off x="2265" y="2011"/>
                <a:ext cx="6"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8" name="Line 1116">
                <a:extLst>
                  <a:ext uri="{FF2B5EF4-FFF2-40B4-BE49-F238E27FC236}">
                    <a16:creationId xmlns:a16="http://schemas.microsoft.com/office/drawing/2014/main" id="{AF52DE24-D51A-7C9A-4F5A-6C5A5564FC17}"/>
                  </a:ext>
                </a:extLst>
              </p:cNvPr>
              <p:cNvSpPr>
                <a:spLocks noChangeShapeType="1"/>
              </p:cNvSpPr>
              <p:nvPr/>
            </p:nvSpPr>
            <p:spPr bwMode="auto">
              <a:xfrm flipV="1">
                <a:off x="2271" y="2002"/>
                <a:ext cx="7"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79" name="Line 1117">
                <a:extLst>
                  <a:ext uri="{FF2B5EF4-FFF2-40B4-BE49-F238E27FC236}">
                    <a16:creationId xmlns:a16="http://schemas.microsoft.com/office/drawing/2014/main" id="{8290180B-5FDA-6B1A-E7A5-0FE99DA3DAA5}"/>
                  </a:ext>
                </a:extLst>
              </p:cNvPr>
              <p:cNvSpPr>
                <a:spLocks noChangeShapeType="1"/>
              </p:cNvSpPr>
              <p:nvPr/>
            </p:nvSpPr>
            <p:spPr bwMode="auto">
              <a:xfrm flipV="1">
                <a:off x="2278" y="1992"/>
                <a:ext cx="5"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0" name="Line 1118">
                <a:extLst>
                  <a:ext uri="{FF2B5EF4-FFF2-40B4-BE49-F238E27FC236}">
                    <a16:creationId xmlns:a16="http://schemas.microsoft.com/office/drawing/2014/main" id="{9D6A2F9A-19F6-B0E7-E29F-7321B35A7CD6}"/>
                  </a:ext>
                </a:extLst>
              </p:cNvPr>
              <p:cNvSpPr>
                <a:spLocks noChangeShapeType="1"/>
              </p:cNvSpPr>
              <p:nvPr/>
            </p:nvSpPr>
            <p:spPr bwMode="auto">
              <a:xfrm>
                <a:off x="2283" y="1992"/>
                <a:ext cx="12"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1" name="Line 1119">
                <a:extLst>
                  <a:ext uri="{FF2B5EF4-FFF2-40B4-BE49-F238E27FC236}">
                    <a16:creationId xmlns:a16="http://schemas.microsoft.com/office/drawing/2014/main" id="{53B00EB3-2F39-42E1-FE41-F20E02897324}"/>
                  </a:ext>
                </a:extLst>
              </p:cNvPr>
              <p:cNvSpPr>
                <a:spLocks noChangeShapeType="1"/>
              </p:cNvSpPr>
              <p:nvPr/>
            </p:nvSpPr>
            <p:spPr bwMode="auto">
              <a:xfrm flipV="1">
                <a:off x="2295" y="1981"/>
                <a:ext cx="4"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2" name="Line 1120">
                <a:extLst>
                  <a:ext uri="{FF2B5EF4-FFF2-40B4-BE49-F238E27FC236}">
                    <a16:creationId xmlns:a16="http://schemas.microsoft.com/office/drawing/2014/main" id="{FA7CA08F-F9DA-C65B-27F3-CD5B041670E9}"/>
                  </a:ext>
                </a:extLst>
              </p:cNvPr>
              <p:cNvSpPr>
                <a:spLocks noChangeShapeType="1"/>
              </p:cNvSpPr>
              <p:nvPr/>
            </p:nvSpPr>
            <p:spPr bwMode="auto">
              <a:xfrm flipV="1">
                <a:off x="2299" y="1967"/>
                <a:ext cx="2"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3" name="Line 1121">
                <a:extLst>
                  <a:ext uri="{FF2B5EF4-FFF2-40B4-BE49-F238E27FC236}">
                    <a16:creationId xmlns:a16="http://schemas.microsoft.com/office/drawing/2014/main" id="{DFD560FF-81E8-1C26-88EE-B5597602FDFA}"/>
                  </a:ext>
                </a:extLst>
              </p:cNvPr>
              <p:cNvSpPr>
                <a:spLocks noChangeShapeType="1"/>
              </p:cNvSpPr>
              <p:nvPr/>
            </p:nvSpPr>
            <p:spPr bwMode="auto">
              <a:xfrm flipV="1">
                <a:off x="2301" y="1951"/>
                <a:ext cx="0"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4" name="Line 1122">
                <a:extLst>
                  <a:ext uri="{FF2B5EF4-FFF2-40B4-BE49-F238E27FC236}">
                    <a16:creationId xmlns:a16="http://schemas.microsoft.com/office/drawing/2014/main" id="{4220DCF1-012F-5289-068C-30412984F41D}"/>
                  </a:ext>
                </a:extLst>
              </p:cNvPr>
              <p:cNvSpPr>
                <a:spLocks noChangeShapeType="1"/>
              </p:cNvSpPr>
              <p:nvPr/>
            </p:nvSpPr>
            <p:spPr bwMode="auto">
              <a:xfrm flipH="1" flipV="1">
                <a:off x="2300" y="1934"/>
                <a:ext cx="1"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5" name="Line 1123">
                <a:extLst>
                  <a:ext uri="{FF2B5EF4-FFF2-40B4-BE49-F238E27FC236}">
                    <a16:creationId xmlns:a16="http://schemas.microsoft.com/office/drawing/2014/main" id="{3AA543BF-B126-4641-8C46-CF25E1AE3B0A}"/>
                  </a:ext>
                </a:extLst>
              </p:cNvPr>
              <p:cNvSpPr>
                <a:spLocks noChangeShapeType="1"/>
              </p:cNvSpPr>
              <p:nvPr/>
            </p:nvSpPr>
            <p:spPr bwMode="auto">
              <a:xfrm flipV="1">
                <a:off x="2300" y="1925"/>
                <a:ext cx="4"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6" name="Line 1124">
                <a:extLst>
                  <a:ext uri="{FF2B5EF4-FFF2-40B4-BE49-F238E27FC236}">
                    <a16:creationId xmlns:a16="http://schemas.microsoft.com/office/drawing/2014/main" id="{CFDFFE34-1C53-162E-EBF3-9E22BC114D39}"/>
                  </a:ext>
                </a:extLst>
              </p:cNvPr>
              <p:cNvSpPr>
                <a:spLocks noChangeShapeType="1"/>
              </p:cNvSpPr>
              <p:nvPr/>
            </p:nvSpPr>
            <p:spPr bwMode="auto">
              <a:xfrm flipH="1" flipV="1">
                <a:off x="2297" y="1902"/>
                <a:ext cx="7"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7" name="Line 1125">
                <a:extLst>
                  <a:ext uri="{FF2B5EF4-FFF2-40B4-BE49-F238E27FC236}">
                    <a16:creationId xmlns:a16="http://schemas.microsoft.com/office/drawing/2014/main" id="{F89DB200-7C19-97D3-D463-527519829AC7}"/>
                  </a:ext>
                </a:extLst>
              </p:cNvPr>
              <p:cNvSpPr>
                <a:spLocks noChangeShapeType="1"/>
              </p:cNvSpPr>
              <p:nvPr/>
            </p:nvSpPr>
            <p:spPr bwMode="auto">
              <a:xfrm flipH="1" flipV="1">
                <a:off x="2286" y="1875"/>
                <a:ext cx="11" cy="2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8" name="Line 1126">
                <a:extLst>
                  <a:ext uri="{FF2B5EF4-FFF2-40B4-BE49-F238E27FC236}">
                    <a16:creationId xmlns:a16="http://schemas.microsoft.com/office/drawing/2014/main" id="{E161987E-627C-8823-4A50-1124EB993108}"/>
                  </a:ext>
                </a:extLst>
              </p:cNvPr>
              <p:cNvSpPr>
                <a:spLocks noChangeShapeType="1"/>
              </p:cNvSpPr>
              <p:nvPr/>
            </p:nvSpPr>
            <p:spPr bwMode="auto">
              <a:xfrm flipH="1" flipV="1">
                <a:off x="2268" y="1841"/>
                <a:ext cx="18" cy="3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89" name="Line 1127">
                <a:extLst>
                  <a:ext uri="{FF2B5EF4-FFF2-40B4-BE49-F238E27FC236}">
                    <a16:creationId xmlns:a16="http://schemas.microsoft.com/office/drawing/2014/main" id="{D82DF954-717C-A629-88C4-D8B7368B001C}"/>
                  </a:ext>
                </a:extLst>
              </p:cNvPr>
              <p:cNvSpPr>
                <a:spLocks noChangeShapeType="1"/>
              </p:cNvSpPr>
              <p:nvPr/>
            </p:nvSpPr>
            <p:spPr bwMode="auto">
              <a:xfrm flipH="1" flipV="1">
                <a:off x="2239" y="1798"/>
                <a:ext cx="29" cy="4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0" name="Line 1128">
                <a:extLst>
                  <a:ext uri="{FF2B5EF4-FFF2-40B4-BE49-F238E27FC236}">
                    <a16:creationId xmlns:a16="http://schemas.microsoft.com/office/drawing/2014/main" id="{9B19F6AE-40F1-E1A1-3104-8A8B2DF97755}"/>
                  </a:ext>
                </a:extLst>
              </p:cNvPr>
              <p:cNvSpPr>
                <a:spLocks noChangeShapeType="1"/>
              </p:cNvSpPr>
              <p:nvPr/>
            </p:nvSpPr>
            <p:spPr bwMode="auto">
              <a:xfrm flipH="1" flipV="1">
                <a:off x="2197" y="1744"/>
                <a:ext cx="42" cy="5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1" name="Line 1129">
                <a:extLst>
                  <a:ext uri="{FF2B5EF4-FFF2-40B4-BE49-F238E27FC236}">
                    <a16:creationId xmlns:a16="http://schemas.microsoft.com/office/drawing/2014/main" id="{4668CFCE-CB25-2912-CA07-B8934FFAC312}"/>
                  </a:ext>
                </a:extLst>
              </p:cNvPr>
              <p:cNvSpPr>
                <a:spLocks noChangeShapeType="1"/>
              </p:cNvSpPr>
              <p:nvPr/>
            </p:nvSpPr>
            <p:spPr bwMode="auto">
              <a:xfrm flipH="1" flipV="1">
                <a:off x="2069" y="1604"/>
                <a:ext cx="128" cy="14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2" name="Line 1130">
                <a:extLst>
                  <a:ext uri="{FF2B5EF4-FFF2-40B4-BE49-F238E27FC236}">
                    <a16:creationId xmlns:a16="http://schemas.microsoft.com/office/drawing/2014/main" id="{46F762A7-FE1F-82E7-01BA-7791788326A7}"/>
                  </a:ext>
                </a:extLst>
              </p:cNvPr>
              <p:cNvSpPr>
                <a:spLocks noChangeShapeType="1"/>
              </p:cNvSpPr>
              <p:nvPr/>
            </p:nvSpPr>
            <p:spPr bwMode="auto">
              <a:xfrm>
                <a:off x="2069" y="1604"/>
                <a:ext cx="40" cy="3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3" name="Line 1131">
                <a:extLst>
                  <a:ext uri="{FF2B5EF4-FFF2-40B4-BE49-F238E27FC236}">
                    <a16:creationId xmlns:a16="http://schemas.microsoft.com/office/drawing/2014/main" id="{A9A09F3B-DF20-A90E-1646-1CAF0B37A4BB}"/>
                  </a:ext>
                </a:extLst>
              </p:cNvPr>
              <p:cNvSpPr>
                <a:spLocks noChangeShapeType="1"/>
              </p:cNvSpPr>
              <p:nvPr/>
            </p:nvSpPr>
            <p:spPr bwMode="auto">
              <a:xfrm>
                <a:off x="2109" y="1641"/>
                <a:ext cx="115" cy="10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4" name="Line 1132">
                <a:extLst>
                  <a:ext uri="{FF2B5EF4-FFF2-40B4-BE49-F238E27FC236}">
                    <a16:creationId xmlns:a16="http://schemas.microsoft.com/office/drawing/2014/main" id="{FF91E8D0-06B7-F937-0EAE-858442BE80ED}"/>
                  </a:ext>
                </a:extLst>
              </p:cNvPr>
              <p:cNvSpPr>
                <a:spLocks noChangeShapeType="1"/>
              </p:cNvSpPr>
              <p:nvPr/>
            </p:nvSpPr>
            <p:spPr bwMode="auto">
              <a:xfrm>
                <a:off x="2224" y="1748"/>
                <a:ext cx="60" cy="4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5" name="Line 1133">
                <a:extLst>
                  <a:ext uri="{FF2B5EF4-FFF2-40B4-BE49-F238E27FC236}">
                    <a16:creationId xmlns:a16="http://schemas.microsoft.com/office/drawing/2014/main" id="{A4FA63AC-B605-7939-993B-7F19A261F3CB}"/>
                  </a:ext>
                </a:extLst>
              </p:cNvPr>
              <p:cNvSpPr>
                <a:spLocks noChangeShapeType="1"/>
              </p:cNvSpPr>
              <p:nvPr/>
            </p:nvSpPr>
            <p:spPr bwMode="auto">
              <a:xfrm>
                <a:off x="2284" y="1797"/>
                <a:ext cx="53" cy="3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6" name="Line 1134">
                <a:extLst>
                  <a:ext uri="{FF2B5EF4-FFF2-40B4-BE49-F238E27FC236}">
                    <a16:creationId xmlns:a16="http://schemas.microsoft.com/office/drawing/2014/main" id="{7F81ADBB-BC27-4FCD-BD01-D071A81748E6}"/>
                  </a:ext>
                </a:extLst>
              </p:cNvPr>
              <p:cNvSpPr>
                <a:spLocks noChangeShapeType="1"/>
              </p:cNvSpPr>
              <p:nvPr/>
            </p:nvSpPr>
            <p:spPr bwMode="auto">
              <a:xfrm>
                <a:off x="2337" y="1835"/>
                <a:ext cx="34"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7" name="Line 1135">
                <a:extLst>
                  <a:ext uri="{FF2B5EF4-FFF2-40B4-BE49-F238E27FC236}">
                    <a16:creationId xmlns:a16="http://schemas.microsoft.com/office/drawing/2014/main" id="{38B82E86-9CAF-248F-F86A-52EAB7C365EF}"/>
                  </a:ext>
                </a:extLst>
              </p:cNvPr>
              <p:cNvSpPr>
                <a:spLocks noChangeShapeType="1"/>
              </p:cNvSpPr>
              <p:nvPr/>
            </p:nvSpPr>
            <p:spPr bwMode="auto">
              <a:xfrm>
                <a:off x="2371" y="1853"/>
                <a:ext cx="28"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8" name="Line 1136">
                <a:extLst>
                  <a:ext uri="{FF2B5EF4-FFF2-40B4-BE49-F238E27FC236}">
                    <a16:creationId xmlns:a16="http://schemas.microsoft.com/office/drawing/2014/main" id="{F8CD5027-14C3-EC89-3033-696E1C072525}"/>
                  </a:ext>
                </a:extLst>
              </p:cNvPr>
              <p:cNvSpPr>
                <a:spLocks noChangeShapeType="1"/>
              </p:cNvSpPr>
              <p:nvPr/>
            </p:nvSpPr>
            <p:spPr bwMode="auto">
              <a:xfrm>
                <a:off x="2399" y="1865"/>
                <a:ext cx="24"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99" name="Line 1137">
                <a:extLst>
                  <a:ext uri="{FF2B5EF4-FFF2-40B4-BE49-F238E27FC236}">
                    <a16:creationId xmlns:a16="http://schemas.microsoft.com/office/drawing/2014/main" id="{3A5937B5-7105-B2C2-A416-74A985E0A08D}"/>
                  </a:ext>
                </a:extLst>
              </p:cNvPr>
              <p:cNvSpPr>
                <a:spLocks noChangeShapeType="1"/>
              </p:cNvSpPr>
              <p:nvPr/>
            </p:nvSpPr>
            <p:spPr bwMode="auto">
              <a:xfrm>
                <a:off x="2423" y="1873"/>
                <a:ext cx="21"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0" name="Line 1138">
                <a:extLst>
                  <a:ext uri="{FF2B5EF4-FFF2-40B4-BE49-F238E27FC236}">
                    <a16:creationId xmlns:a16="http://schemas.microsoft.com/office/drawing/2014/main" id="{666EEAD9-1370-F3F8-3DAA-3EB9692AFC93}"/>
                  </a:ext>
                </a:extLst>
              </p:cNvPr>
              <p:cNvSpPr>
                <a:spLocks noChangeShapeType="1"/>
              </p:cNvSpPr>
              <p:nvPr/>
            </p:nvSpPr>
            <p:spPr bwMode="auto">
              <a:xfrm>
                <a:off x="2444" y="1877"/>
                <a:ext cx="30"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1" name="Line 1139">
                <a:extLst>
                  <a:ext uri="{FF2B5EF4-FFF2-40B4-BE49-F238E27FC236}">
                    <a16:creationId xmlns:a16="http://schemas.microsoft.com/office/drawing/2014/main" id="{354BAB1B-FCAA-E1D9-4CB6-12627A4FB490}"/>
                  </a:ext>
                </a:extLst>
              </p:cNvPr>
              <p:cNvSpPr>
                <a:spLocks noChangeShapeType="1"/>
              </p:cNvSpPr>
              <p:nvPr/>
            </p:nvSpPr>
            <p:spPr bwMode="auto">
              <a:xfrm flipV="1">
                <a:off x="2474" y="1885"/>
                <a:ext cx="1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2" name="Line 1140">
                <a:extLst>
                  <a:ext uri="{FF2B5EF4-FFF2-40B4-BE49-F238E27FC236}">
                    <a16:creationId xmlns:a16="http://schemas.microsoft.com/office/drawing/2014/main" id="{FF0E19CF-5E0D-102C-8838-965EC1C0DBB6}"/>
                  </a:ext>
                </a:extLst>
              </p:cNvPr>
              <p:cNvSpPr>
                <a:spLocks noChangeShapeType="1"/>
              </p:cNvSpPr>
              <p:nvPr/>
            </p:nvSpPr>
            <p:spPr bwMode="auto">
              <a:xfrm flipV="1">
                <a:off x="2490" y="1882"/>
                <a:ext cx="14"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3" name="Line 1141">
                <a:extLst>
                  <a:ext uri="{FF2B5EF4-FFF2-40B4-BE49-F238E27FC236}">
                    <a16:creationId xmlns:a16="http://schemas.microsoft.com/office/drawing/2014/main" id="{86645A08-0711-D568-6F57-74FC84C71421}"/>
                  </a:ext>
                </a:extLst>
              </p:cNvPr>
              <p:cNvSpPr>
                <a:spLocks noChangeShapeType="1"/>
              </p:cNvSpPr>
              <p:nvPr/>
            </p:nvSpPr>
            <p:spPr bwMode="auto">
              <a:xfrm flipV="1">
                <a:off x="2504" y="1877"/>
                <a:ext cx="13"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4" name="Line 1142">
                <a:extLst>
                  <a:ext uri="{FF2B5EF4-FFF2-40B4-BE49-F238E27FC236}">
                    <a16:creationId xmlns:a16="http://schemas.microsoft.com/office/drawing/2014/main" id="{8F2ED847-DF90-ED24-C3BE-AF11E6FCEF9A}"/>
                  </a:ext>
                </a:extLst>
              </p:cNvPr>
              <p:cNvSpPr>
                <a:spLocks noChangeShapeType="1"/>
              </p:cNvSpPr>
              <p:nvPr/>
            </p:nvSpPr>
            <p:spPr bwMode="auto">
              <a:xfrm flipV="1">
                <a:off x="2517" y="1870"/>
                <a:ext cx="10"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5" name="Line 1143">
                <a:extLst>
                  <a:ext uri="{FF2B5EF4-FFF2-40B4-BE49-F238E27FC236}">
                    <a16:creationId xmlns:a16="http://schemas.microsoft.com/office/drawing/2014/main" id="{EC36AAF9-F328-1DFE-82C3-F867DA01EE0C}"/>
                  </a:ext>
                </a:extLst>
              </p:cNvPr>
              <p:cNvSpPr>
                <a:spLocks noChangeShapeType="1"/>
              </p:cNvSpPr>
              <p:nvPr/>
            </p:nvSpPr>
            <p:spPr bwMode="auto">
              <a:xfrm flipV="1">
                <a:off x="2527" y="1868"/>
                <a:ext cx="1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6" name="Line 1144">
                <a:extLst>
                  <a:ext uri="{FF2B5EF4-FFF2-40B4-BE49-F238E27FC236}">
                    <a16:creationId xmlns:a16="http://schemas.microsoft.com/office/drawing/2014/main" id="{42CA4F6F-721A-A2BF-180B-5F13719FB405}"/>
                  </a:ext>
                </a:extLst>
              </p:cNvPr>
              <p:cNvSpPr>
                <a:spLocks noChangeShapeType="1"/>
              </p:cNvSpPr>
              <p:nvPr/>
            </p:nvSpPr>
            <p:spPr bwMode="auto">
              <a:xfrm flipV="1">
                <a:off x="2546" y="1859"/>
                <a:ext cx="6"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7" name="Line 1145">
                <a:extLst>
                  <a:ext uri="{FF2B5EF4-FFF2-40B4-BE49-F238E27FC236}">
                    <a16:creationId xmlns:a16="http://schemas.microsoft.com/office/drawing/2014/main" id="{35DAA927-FA59-87AD-A1EC-8A7B95CF85CB}"/>
                  </a:ext>
                </a:extLst>
              </p:cNvPr>
              <p:cNvSpPr>
                <a:spLocks noChangeShapeType="1"/>
              </p:cNvSpPr>
              <p:nvPr/>
            </p:nvSpPr>
            <p:spPr bwMode="auto">
              <a:xfrm flipV="1">
                <a:off x="2552" y="1847"/>
                <a:ext cx="3"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8" name="Line 1146">
                <a:extLst>
                  <a:ext uri="{FF2B5EF4-FFF2-40B4-BE49-F238E27FC236}">
                    <a16:creationId xmlns:a16="http://schemas.microsoft.com/office/drawing/2014/main" id="{D1F46D4A-A5A5-A962-C016-0A7B37C35D3C}"/>
                  </a:ext>
                </a:extLst>
              </p:cNvPr>
              <p:cNvSpPr>
                <a:spLocks noChangeShapeType="1"/>
              </p:cNvSpPr>
              <p:nvPr/>
            </p:nvSpPr>
            <p:spPr bwMode="auto">
              <a:xfrm flipV="1">
                <a:off x="2555" y="1835"/>
                <a:ext cx="1"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09" name="Line 1147">
                <a:extLst>
                  <a:ext uri="{FF2B5EF4-FFF2-40B4-BE49-F238E27FC236}">
                    <a16:creationId xmlns:a16="http://schemas.microsoft.com/office/drawing/2014/main" id="{8D1A0E39-A6DE-75C2-776F-3B29E7587DAA}"/>
                  </a:ext>
                </a:extLst>
              </p:cNvPr>
              <p:cNvSpPr>
                <a:spLocks noChangeShapeType="1"/>
              </p:cNvSpPr>
              <p:nvPr/>
            </p:nvSpPr>
            <p:spPr bwMode="auto">
              <a:xfrm flipH="1" flipV="1">
                <a:off x="2553" y="1821"/>
                <a:ext cx="3"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0" name="Line 1148">
                <a:extLst>
                  <a:ext uri="{FF2B5EF4-FFF2-40B4-BE49-F238E27FC236}">
                    <a16:creationId xmlns:a16="http://schemas.microsoft.com/office/drawing/2014/main" id="{52BD7E3C-4DCF-2363-BF62-D337309679AC}"/>
                  </a:ext>
                </a:extLst>
              </p:cNvPr>
              <p:cNvSpPr>
                <a:spLocks noChangeShapeType="1"/>
              </p:cNvSpPr>
              <p:nvPr/>
            </p:nvSpPr>
            <p:spPr bwMode="auto">
              <a:xfrm flipV="1">
                <a:off x="2553" y="1810"/>
                <a:ext cx="4"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1" name="Line 1149">
                <a:extLst>
                  <a:ext uri="{FF2B5EF4-FFF2-40B4-BE49-F238E27FC236}">
                    <a16:creationId xmlns:a16="http://schemas.microsoft.com/office/drawing/2014/main" id="{01D9BFC2-219A-5F70-CAFF-C163C4DB4E3E}"/>
                  </a:ext>
                </a:extLst>
              </p:cNvPr>
              <p:cNvSpPr>
                <a:spLocks noChangeShapeType="1"/>
              </p:cNvSpPr>
              <p:nvPr/>
            </p:nvSpPr>
            <p:spPr bwMode="auto">
              <a:xfrm flipH="1" flipV="1">
                <a:off x="2546" y="1792"/>
                <a:ext cx="11"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2" name="Line 1150">
                <a:extLst>
                  <a:ext uri="{FF2B5EF4-FFF2-40B4-BE49-F238E27FC236}">
                    <a16:creationId xmlns:a16="http://schemas.microsoft.com/office/drawing/2014/main" id="{29260A8E-84CB-923E-94F0-47F2696C8542}"/>
                  </a:ext>
                </a:extLst>
              </p:cNvPr>
              <p:cNvSpPr>
                <a:spLocks noChangeShapeType="1"/>
              </p:cNvSpPr>
              <p:nvPr/>
            </p:nvSpPr>
            <p:spPr bwMode="auto">
              <a:xfrm flipH="1" flipV="1">
                <a:off x="2528" y="1772"/>
                <a:ext cx="18"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3" name="Line 1151">
                <a:extLst>
                  <a:ext uri="{FF2B5EF4-FFF2-40B4-BE49-F238E27FC236}">
                    <a16:creationId xmlns:a16="http://schemas.microsoft.com/office/drawing/2014/main" id="{D0CACA27-20F5-4BEA-75F2-49F7F6AF9707}"/>
                  </a:ext>
                </a:extLst>
              </p:cNvPr>
              <p:cNvSpPr>
                <a:spLocks noChangeShapeType="1"/>
              </p:cNvSpPr>
              <p:nvPr/>
            </p:nvSpPr>
            <p:spPr bwMode="auto">
              <a:xfrm flipH="1" flipV="1">
                <a:off x="2500" y="1748"/>
                <a:ext cx="28" cy="2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4" name="Line 1152">
                <a:extLst>
                  <a:ext uri="{FF2B5EF4-FFF2-40B4-BE49-F238E27FC236}">
                    <a16:creationId xmlns:a16="http://schemas.microsoft.com/office/drawing/2014/main" id="{4DBEC8DD-372E-3563-E74A-816849736DAE}"/>
                  </a:ext>
                </a:extLst>
              </p:cNvPr>
              <p:cNvSpPr>
                <a:spLocks noChangeShapeType="1"/>
              </p:cNvSpPr>
              <p:nvPr/>
            </p:nvSpPr>
            <p:spPr bwMode="auto">
              <a:xfrm flipH="1" flipV="1">
                <a:off x="2454" y="1718"/>
                <a:ext cx="46" cy="3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5" name="Line 1153">
                <a:extLst>
                  <a:ext uri="{FF2B5EF4-FFF2-40B4-BE49-F238E27FC236}">
                    <a16:creationId xmlns:a16="http://schemas.microsoft.com/office/drawing/2014/main" id="{26878EF7-ABA9-3939-2BF2-FBAE37BDE6C6}"/>
                  </a:ext>
                </a:extLst>
              </p:cNvPr>
              <p:cNvSpPr>
                <a:spLocks noChangeShapeType="1"/>
              </p:cNvSpPr>
              <p:nvPr/>
            </p:nvSpPr>
            <p:spPr bwMode="auto">
              <a:xfrm flipH="1" flipV="1">
                <a:off x="2191" y="933"/>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6" name="Line 1154">
                <a:extLst>
                  <a:ext uri="{FF2B5EF4-FFF2-40B4-BE49-F238E27FC236}">
                    <a16:creationId xmlns:a16="http://schemas.microsoft.com/office/drawing/2014/main" id="{EC462C13-70FB-A6DB-32F1-4D94610C6976}"/>
                  </a:ext>
                </a:extLst>
              </p:cNvPr>
              <p:cNvSpPr>
                <a:spLocks noChangeShapeType="1"/>
              </p:cNvSpPr>
              <p:nvPr/>
            </p:nvSpPr>
            <p:spPr bwMode="auto">
              <a:xfrm flipH="1" flipV="1">
                <a:off x="2179" y="932"/>
                <a:ext cx="12"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7" name="Line 1155">
                <a:extLst>
                  <a:ext uri="{FF2B5EF4-FFF2-40B4-BE49-F238E27FC236}">
                    <a16:creationId xmlns:a16="http://schemas.microsoft.com/office/drawing/2014/main" id="{2BDB061C-2EB0-C8E4-4250-10E0B8D7D481}"/>
                  </a:ext>
                </a:extLst>
              </p:cNvPr>
              <p:cNvSpPr>
                <a:spLocks noChangeShapeType="1"/>
              </p:cNvSpPr>
              <p:nvPr/>
            </p:nvSpPr>
            <p:spPr bwMode="auto">
              <a:xfrm flipH="1">
                <a:off x="2162" y="932"/>
                <a:ext cx="17"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8" name="Line 1156">
                <a:extLst>
                  <a:ext uri="{FF2B5EF4-FFF2-40B4-BE49-F238E27FC236}">
                    <a16:creationId xmlns:a16="http://schemas.microsoft.com/office/drawing/2014/main" id="{BB28E45F-DD97-25A8-6EB0-BC550534B6E0}"/>
                  </a:ext>
                </a:extLst>
              </p:cNvPr>
              <p:cNvSpPr>
                <a:spLocks noChangeShapeType="1"/>
              </p:cNvSpPr>
              <p:nvPr/>
            </p:nvSpPr>
            <p:spPr bwMode="auto">
              <a:xfrm flipH="1">
                <a:off x="2151" y="950"/>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19" name="Line 1157">
                <a:extLst>
                  <a:ext uri="{FF2B5EF4-FFF2-40B4-BE49-F238E27FC236}">
                    <a16:creationId xmlns:a16="http://schemas.microsoft.com/office/drawing/2014/main" id="{55273E48-0166-EEFB-CB0A-4518BC44E86C}"/>
                  </a:ext>
                </a:extLst>
              </p:cNvPr>
              <p:cNvSpPr>
                <a:spLocks noChangeShapeType="1"/>
              </p:cNvSpPr>
              <p:nvPr/>
            </p:nvSpPr>
            <p:spPr bwMode="auto">
              <a:xfrm flipH="1">
                <a:off x="2141" y="951"/>
                <a:ext cx="10"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0" name="Line 1158">
                <a:extLst>
                  <a:ext uri="{FF2B5EF4-FFF2-40B4-BE49-F238E27FC236}">
                    <a16:creationId xmlns:a16="http://schemas.microsoft.com/office/drawing/2014/main" id="{F9F58ED6-9EC5-4D17-A14D-DCDC60B1F5CB}"/>
                  </a:ext>
                </a:extLst>
              </p:cNvPr>
              <p:cNvSpPr>
                <a:spLocks noChangeShapeType="1"/>
              </p:cNvSpPr>
              <p:nvPr/>
            </p:nvSpPr>
            <p:spPr bwMode="auto">
              <a:xfrm flipH="1">
                <a:off x="2130" y="951"/>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1" name="Line 1159">
                <a:extLst>
                  <a:ext uri="{FF2B5EF4-FFF2-40B4-BE49-F238E27FC236}">
                    <a16:creationId xmlns:a16="http://schemas.microsoft.com/office/drawing/2014/main" id="{59AD8349-57B8-569C-E36C-B5BA9A9EAE40}"/>
                  </a:ext>
                </a:extLst>
              </p:cNvPr>
              <p:cNvSpPr>
                <a:spLocks noChangeShapeType="1"/>
              </p:cNvSpPr>
              <p:nvPr/>
            </p:nvSpPr>
            <p:spPr bwMode="auto">
              <a:xfrm flipH="1">
                <a:off x="2119" y="952"/>
                <a:ext cx="1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2" name="Line 1160">
                <a:extLst>
                  <a:ext uri="{FF2B5EF4-FFF2-40B4-BE49-F238E27FC236}">
                    <a16:creationId xmlns:a16="http://schemas.microsoft.com/office/drawing/2014/main" id="{58350D7C-C6C7-C567-A2EF-607071A371C4}"/>
                  </a:ext>
                </a:extLst>
              </p:cNvPr>
              <p:cNvSpPr>
                <a:spLocks noChangeShapeType="1"/>
              </p:cNvSpPr>
              <p:nvPr/>
            </p:nvSpPr>
            <p:spPr bwMode="auto">
              <a:xfrm flipH="1">
                <a:off x="2093" y="977"/>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3" name="Line 1161">
                <a:extLst>
                  <a:ext uri="{FF2B5EF4-FFF2-40B4-BE49-F238E27FC236}">
                    <a16:creationId xmlns:a16="http://schemas.microsoft.com/office/drawing/2014/main" id="{FEF51B2A-5282-545C-28D4-FA012228151C}"/>
                  </a:ext>
                </a:extLst>
              </p:cNvPr>
              <p:cNvSpPr>
                <a:spLocks noChangeShapeType="1"/>
              </p:cNvSpPr>
              <p:nvPr/>
            </p:nvSpPr>
            <p:spPr bwMode="auto">
              <a:xfrm flipH="1">
                <a:off x="2083" y="979"/>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4" name="Line 1162">
                <a:extLst>
                  <a:ext uri="{FF2B5EF4-FFF2-40B4-BE49-F238E27FC236}">
                    <a16:creationId xmlns:a16="http://schemas.microsoft.com/office/drawing/2014/main" id="{C01C1B8D-8E5A-060D-9A70-8F63C5702C23}"/>
                  </a:ext>
                </a:extLst>
              </p:cNvPr>
              <p:cNvSpPr>
                <a:spLocks noChangeShapeType="1"/>
              </p:cNvSpPr>
              <p:nvPr/>
            </p:nvSpPr>
            <p:spPr bwMode="auto">
              <a:xfrm flipH="1">
                <a:off x="2073" y="981"/>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5" name="Line 1163">
                <a:extLst>
                  <a:ext uri="{FF2B5EF4-FFF2-40B4-BE49-F238E27FC236}">
                    <a16:creationId xmlns:a16="http://schemas.microsoft.com/office/drawing/2014/main" id="{8A754959-767B-8DF8-9177-EB38C32B79E3}"/>
                  </a:ext>
                </a:extLst>
              </p:cNvPr>
              <p:cNvSpPr>
                <a:spLocks noChangeShapeType="1"/>
              </p:cNvSpPr>
              <p:nvPr/>
            </p:nvSpPr>
            <p:spPr bwMode="auto">
              <a:xfrm flipH="1">
                <a:off x="2064" y="983"/>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6" name="Line 1164">
                <a:extLst>
                  <a:ext uri="{FF2B5EF4-FFF2-40B4-BE49-F238E27FC236}">
                    <a16:creationId xmlns:a16="http://schemas.microsoft.com/office/drawing/2014/main" id="{C7CA5071-1A9D-86AB-80B3-F37ABC44A346}"/>
                  </a:ext>
                </a:extLst>
              </p:cNvPr>
              <p:cNvSpPr>
                <a:spLocks noChangeShapeType="1"/>
              </p:cNvSpPr>
              <p:nvPr/>
            </p:nvSpPr>
            <p:spPr bwMode="auto">
              <a:xfrm flipH="1">
                <a:off x="2051" y="985"/>
                <a:ext cx="13" cy="2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7" name="Line 1165">
                <a:extLst>
                  <a:ext uri="{FF2B5EF4-FFF2-40B4-BE49-F238E27FC236}">
                    <a16:creationId xmlns:a16="http://schemas.microsoft.com/office/drawing/2014/main" id="{E8A41C44-0029-0D18-1B71-A9102E60D0BB}"/>
                  </a:ext>
                </a:extLst>
              </p:cNvPr>
              <p:cNvSpPr>
                <a:spLocks noChangeShapeType="1"/>
              </p:cNvSpPr>
              <p:nvPr/>
            </p:nvSpPr>
            <p:spPr bwMode="auto">
              <a:xfrm flipH="1">
                <a:off x="2042" y="1010"/>
                <a:ext cx="9"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8" name="Line 1166">
                <a:extLst>
                  <a:ext uri="{FF2B5EF4-FFF2-40B4-BE49-F238E27FC236}">
                    <a16:creationId xmlns:a16="http://schemas.microsoft.com/office/drawing/2014/main" id="{430531A6-35BB-5029-ED44-79E41EED2A6A}"/>
                  </a:ext>
                </a:extLst>
              </p:cNvPr>
              <p:cNvSpPr>
                <a:spLocks noChangeShapeType="1"/>
              </p:cNvSpPr>
              <p:nvPr/>
            </p:nvSpPr>
            <p:spPr bwMode="auto">
              <a:xfrm flipH="1">
                <a:off x="2033" y="1011"/>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29" name="Line 1167">
                <a:extLst>
                  <a:ext uri="{FF2B5EF4-FFF2-40B4-BE49-F238E27FC236}">
                    <a16:creationId xmlns:a16="http://schemas.microsoft.com/office/drawing/2014/main" id="{A914765F-8F3F-3C93-798D-0446B4F34A45}"/>
                  </a:ext>
                </a:extLst>
              </p:cNvPr>
              <p:cNvSpPr>
                <a:spLocks noChangeShapeType="1"/>
              </p:cNvSpPr>
              <p:nvPr/>
            </p:nvSpPr>
            <p:spPr bwMode="auto">
              <a:xfrm flipH="1">
                <a:off x="2024" y="1013"/>
                <a:ext cx="9"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0" name="Line 1168">
                <a:extLst>
                  <a:ext uri="{FF2B5EF4-FFF2-40B4-BE49-F238E27FC236}">
                    <a16:creationId xmlns:a16="http://schemas.microsoft.com/office/drawing/2014/main" id="{A7774A74-F0BC-1412-D2CB-CE8101DF0BDF}"/>
                  </a:ext>
                </a:extLst>
              </p:cNvPr>
              <p:cNvSpPr>
                <a:spLocks noChangeShapeType="1"/>
              </p:cNvSpPr>
              <p:nvPr/>
            </p:nvSpPr>
            <p:spPr bwMode="auto">
              <a:xfrm flipH="1">
                <a:off x="2015" y="1014"/>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1" name="Line 1169">
                <a:extLst>
                  <a:ext uri="{FF2B5EF4-FFF2-40B4-BE49-F238E27FC236}">
                    <a16:creationId xmlns:a16="http://schemas.microsoft.com/office/drawing/2014/main" id="{995F7ECD-4A53-967F-1E4B-54C5B67A0195}"/>
                  </a:ext>
                </a:extLst>
              </p:cNvPr>
              <p:cNvSpPr>
                <a:spLocks noChangeShapeType="1"/>
              </p:cNvSpPr>
              <p:nvPr/>
            </p:nvSpPr>
            <p:spPr bwMode="auto">
              <a:xfrm flipH="1">
                <a:off x="2005" y="1016"/>
                <a:ext cx="10"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2" name="Line 1170">
                <a:extLst>
                  <a:ext uri="{FF2B5EF4-FFF2-40B4-BE49-F238E27FC236}">
                    <a16:creationId xmlns:a16="http://schemas.microsoft.com/office/drawing/2014/main" id="{4B032D6B-A013-E126-5685-EE943F25A66E}"/>
                  </a:ext>
                </a:extLst>
              </p:cNvPr>
              <p:cNvSpPr>
                <a:spLocks noChangeShapeType="1"/>
              </p:cNvSpPr>
              <p:nvPr/>
            </p:nvSpPr>
            <p:spPr bwMode="auto">
              <a:xfrm flipH="1">
                <a:off x="1997" y="1032"/>
                <a:ext cx="8"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3" name="Line 1171">
                <a:extLst>
                  <a:ext uri="{FF2B5EF4-FFF2-40B4-BE49-F238E27FC236}">
                    <a16:creationId xmlns:a16="http://schemas.microsoft.com/office/drawing/2014/main" id="{88C40AE1-104A-4203-192D-6970D0214F3A}"/>
                  </a:ext>
                </a:extLst>
              </p:cNvPr>
              <p:cNvSpPr>
                <a:spLocks noChangeShapeType="1"/>
              </p:cNvSpPr>
              <p:nvPr/>
            </p:nvSpPr>
            <p:spPr bwMode="auto">
              <a:xfrm flipH="1">
                <a:off x="1988" y="1032"/>
                <a:ext cx="9"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4" name="Line 1172">
                <a:extLst>
                  <a:ext uri="{FF2B5EF4-FFF2-40B4-BE49-F238E27FC236}">
                    <a16:creationId xmlns:a16="http://schemas.microsoft.com/office/drawing/2014/main" id="{72DE6731-72E1-012C-A4AA-632937D8D22B}"/>
                  </a:ext>
                </a:extLst>
              </p:cNvPr>
              <p:cNvSpPr>
                <a:spLocks noChangeShapeType="1"/>
              </p:cNvSpPr>
              <p:nvPr/>
            </p:nvSpPr>
            <p:spPr bwMode="auto">
              <a:xfrm flipH="1">
                <a:off x="1980" y="1032"/>
                <a:ext cx="8"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5" name="Line 1173">
                <a:extLst>
                  <a:ext uri="{FF2B5EF4-FFF2-40B4-BE49-F238E27FC236}">
                    <a16:creationId xmlns:a16="http://schemas.microsoft.com/office/drawing/2014/main" id="{C1361CBC-A90B-31FE-814F-EAE1FE6325D4}"/>
                  </a:ext>
                </a:extLst>
              </p:cNvPr>
              <p:cNvSpPr>
                <a:spLocks noChangeShapeType="1"/>
              </p:cNvSpPr>
              <p:nvPr/>
            </p:nvSpPr>
            <p:spPr bwMode="auto">
              <a:xfrm flipH="1">
                <a:off x="1971" y="1032"/>
                <a:ext cx="9"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6" name="Line 1174">
                <a:extLst>
                  <a:ext uri="{FF2B5EF4-FFF2-40B4-BE49-F238E27FC236}">
                    <a16:creationId xmlns:a16="http://schemas.microsoft.com/office/drawing/2014/main" id="{641CC341-2025-F0D3-B079-5C0EB4DC1340}"/>
                  </a:ext>
                </a:extLst>
              </p:cNvPr>
              <p:cNvSpPr>
                <a:spLocks noChangeShapeType="1"/>
              </p:cNvSpPr>
              <p:nvPr/>
            </p:nvSpPr>
            <p:spPr bwMode="auto">
              <a:xfrm flipH="1">
                <a:off x="1963" y="1032"/>
                <a:ext cx="8"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7" name="Line 1175">
                <a:extLst>
                  <a:ext uri="{FF2B5EF4-FFF2-40B4-BE49-F238E27FC236}">
                    <a16:creationId xmlns:a16="http://schemas.microsoft.com/office/drawing/2014/main" id="{E520A083-2834-C1A1-9585-3BEE9693651D}"/>
                  </a:ext>
                </a:extLst>
              </p:cNvPr>
              <p:cNvSpPr>
                <a:spLocks noChangeShapeType="1"/>
              </p:cNvSpPr>
              <p:nvPr/>
            </p:nvSpPr>
            <p:spPr bwMode="auto">
              <a:xfrm flipH="1" flipV="1">
                <a:off x="1954" y="1031"/>
                <a:ext cx="9"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8" name="Line 1176">
                <a:extLst>
                  <a:ext uri="{FF2B5EF4-FFF2-40B4-BE49-F238E27FC236}">
                    <a16:creationId xmlns:a16="http://schemas.microsoft.com/office/drawing/2014/main" id="{AC8083D3-615E-A8EC-E60D-75D4DA4EC7BA}"/>
                  </a:ext>
                </a:extLst>
              </p:cNvPr>
              <p:cNvSpPr>
                <a:spLocks noChangeShapeType="1"/>
              </p:cNvSpPr>
              <p:nvPr/>
            </p:nvSpPr>
            <p:spPr bwMode="auto">
              <a:xfrm flipH="1" flipV="1">
                <a:off x="1945" y="1030"/>
                <a:ext cx="9"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39" name="Line 1177">
                <a:extLst>
                  <a:ext uri="{FF2B5EF4-FFF2-40B4-BE49-F238E27FC236}">
                    <a16:creationId xmlns:a16="http://schemas.microsoft.com/office/drawing/2014/main" id="{EDF25A9D-792F-C7F3-6E2D-B9D302145F25}"/>
                  </a:ext>
                </a:extLst>
              </p:cNvPr>
              <p:cNvSpPr>
                <a:spLocks noChangeShapeType="1"/>
              </p:cNvSpPr>
              <p:nvPr/>
            </p:nvSpPr>
            <p:spPr bwMode="auto">
              <a:xfrm flipH="1" flipV="1">
                <a:off x="1937" y="1028"/>
                <a:ext cx="8"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0" name="Line 1178">
                <a:extLst>
                  <a:ext uri="{FF2B5EF4-FFF2-40B4-BE49-F238E27FC236}">
                    <a16:creationId xmlns:a16="http://schemas.microsoft.com/office/drawing/2014/main" id="{8F6BAFED-B258-6A4D-6A31-A05C2DCDCA6F}"/>
                  </a:ext>
                </a:extLst>
              </p:cNvPr>
              <p:cNvSpPr>
                <a:spLocks noChangeShapeType="1"/>
              </p:cNvSpPr>
              <p:nvPr/>
            </p:nvSpPr>
            <p:spPr bwMode="auto">
              <a:xfrm flipH="1" flipV="1">
                <a:off x="1928" y="1026"/>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1" name="Line 1179">
                <a:extLst>
                  <a:ext uri="{FF2B5EF4-FFF2-40B4-BE49-F238E27FC236}">
                    <a16:creationId xmlns:a16="http://schemas.microsoft.com/office/drawing/2014/main" id="{B978092E-9F53-3BBB-2203-B22DCD901CEC}"/>
                  </a:ext>
                </a:extLst>
              </p:cNvPr>
              <p:cNvSpPr>
                <a:spLocks noChangeShapeType="1"/>
              </p:cNvSpPr>
              <p:nvPr/>
            </p:nvSpPr>
            <p:spPr bwMode="auto">
              <a:xfrm flipH="1" flipV="1">
                <a:off x="1917" y="1014"/>
                <a:ext cx="11"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2" name="Line 1180">
                <a:extLst>
                  <a:ext uri="{FF2B5EF4-FFF2-40B4-BE49-F238E27FC236}">
                    <a16:creationId xmlns:a16="http://schemas.microsoft.com/office/drawing/2014/main" id="{86A24FEB-046A-6B88-A9C4-C68C8824FE3B}"/>
                  </a:ext>
                </a:extLst>
              </p:cNvPr>
              <p:cNvSpPr>
                <a:spLocks noChangeShapeType="1"/>
              </p:cNvSpPr>
              <p:nvPr/>
            </p:nvSpPr>
            <p:spPr bwMode="auto">
              <a:xfrm flipH="1" flipV="1">
                <a:off x="1908" y="1012"/>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3" name="Line 1181">
                <a:extLst>
                  <a:ext uri="{FF2B5EF4-FFF2-40B4-BE49-F238E27FC236}">
                    <a16:creationId xmlns:a16="http://schemas.microsoft.com/office/drawing/2014/main" id="{D792425C-EBA2-879E-50D2-FCE9C506C836}"/>
                  </a:ext>
                </a:extLst>
              </p:cNvPr>
              <p:cNvSpPr>
                <a:spLocks noChangeShapeType="1"/>
              </p:cNvSpPr>
              <p:nvPr/>
            </p:nvSpPr>
            <p:spPr bwMode="auto">
              <a:xfrm flipH="1" flipV="1">
                <a:off x="1898" y="1010"/>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4" name="Line 1182">
                <a:extLst>
                  <a:ext uri="{FF2B5EF4-FFF2-40B4-BE49-F238E27FC236}">
                    <a16:creationId xmlns:a16="http://schemas.microsoft.com/office/drawing/2014/main" id="{D3FEB472-75CD-9BC1-7FC8-33733CE17B18}"/>
                  </a:ext>
                </a:extLst>
              </p:cNvPr>
              <p:cNvSpPr>
                <a:spLocks noChangeShapeType="1"/>
              </p:cNvSpPr>
              <p:nvPr/>
            </p:nvSpPr>
            <p:spPr bwMode="auto">
              <a:xfrm flipH="1" flipV="1">
                <a:off x="1888" y="1008"/>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5" name="Line 1183">
                <a:extLst>
                  <a:ext uri="{FF2B5EF4-FFF2-40B4-BE49-F238E27FC236}">
                    <a16:creationId xmlns:a16="http://schemas.microsoft.com/office/drawing/2014/main" id="{CEE4A54D-89E1-5D7B-EBA7-5426B19F82C9}"/>
                  </a:ext>
                </a:extLst>
              </p:cNvPr>
              <p:cNvSpPr>
                <a:spLocks noChangeShapeType="1"/>
              </p:cNvSpPr>
              <p:nvPr/>
            </p:nvSpPr>
            <p:spPr bwMode="auto">
              <a:xfrm flipH="1" flipV="1">
                <a:off x="1879" y="1006"/>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6" name="Line 1184">
                <a:extLst>
                  <a:ext uri="{FF2B5EF4-FFF2-40B4-BE49-F238E27FC236}">
                    <a16:creationId xmlns:a16="http://schemas.microsoft.com/office/drawing/2014/main" id="{68BBA6D1-D2E9-D32D-F72A-A390F7869175}"/>
                  </a:ext>
                </a:extLst>
              </p:cNvPr>
              <p:cNvSpPr>
                <a:spLocks noChangeShapeType="1"/>
              </p:cNvSpPr>
              <p:nvPr/>
            </p:nvSpPr>
            <p:spPr bwMode="auto">
              <a:xfrm flipH="1" flipV="1">
                <a:off x="1866" y="990"/>
                <a:ext cx="13"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7" name="Line 1185">
                <a:extLst>
                  <a:ext uri="{FF2B5EF4-FFF2-40B4-BE49-F238E27FC236}">
                    <a16:creationId xmlns:a16="http://schemas.microsoft.com/office/drawing/2014/main" id="{BB329F4E-2DAD-B305-D3B6-F107B71F77CF}"/>
                  </a:ext>
                </a:extLst>
              </p:cNvPr>
              <p:cNvSpPr>
                <a:spLocks noChangeShapeType="1"/>
              </p:cNvSpPr>
              <p:nvPr/>
            </p:nvSpPr>
            <p:spPr bwMode="auto">
              <a:xfrm flipH="1" flipV="1">
                <a:off x="1856" y="989"/>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8" name="Line 1186">
                <a:extLst>
                  <a:ext uri="{FF2B5EF4-FFF2-40B4-BE49-F238E27FC236}">
                    <a16:creationId xmlns:a16="http://schemas.microsoft.com/office/drawing/2014/main" id="{A0B8390C-2049-1DDE-7E46-D25DF8ABE992}"/>
                  </a:ext>
                </a:extLst>
              </p:cNvPr>
              <p:cNvSpPr>
                <a:spLocks noChangeShapeType="1"/>
              </p:cNvSpPr>
              <p:nvPr/>
            </p:nvSpPr>
            <p:spPr bwMode="auto">
              <a:xfrm flipH="1" flipV="1">
                <a:off x="1846" y="988"/>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49" name="Line 1187">
                <a:extLst>
                  <a:ext uri="{FF2B5EF4-FFF2-40B4-BE49-F238E27FC236}">
                    <a16:creationId xmlns:a16="http://schemas.microsoft.com/office/drawing/2014/main" id="{3D846477-7C28-9BFF-3048-39954E77699A}"/>
                  </a:ext>
                </a:extLst>
              </p:cNvPr>
              <p:cNvSpPr>
                <a:spLocks noChangeShapeType="1"/>
              </p:cNvSpPr>
              <p:nvPr/>
            </p:nvSpPr>
            <p:spPr bwMode="auto">
              <a:xfrm flipH="1" flipV="1">
                <a:off x="1836" y="987"/>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0" name="Line 1188">
                <a:extLst>
                  <a:ext uri="{FF2B5EF4-FFF2-40B4-BE49-F238E27FC236}">
                    <a16:creationId xmlns:a16="http://schemas.microsoft.com/office/drawing/2014/main" id="{E9CC50D5-ED7F-062E-CA93-6210AB070B34}"/>
                  </a:ext>
                </a:extLst>
              </p:cNvPr>
              <p:cNvSpPr>
                <a:spLocks noChangeShapeType="1"/>
              </p:cNvSpPr>
              <p:nvPr/>
            </p:nvSpPr>
            <p:spPr bwMode="auto">
              <a:xfrm flipH="1" flipV="1">
                <a:off x="1825" y="986"/>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1" name="Line 1189">
                <a:extLst>
                  <a:ext uri="{FF2B5EF4-FFF2-40B4-BE49-F238E27FC236}">
                    <a16:creationId xmlns:a16="http://schemas.microsoft.com/office/drawing/2014/main" id="{5F351D60-DFE6-C38D-8FCF-DD76EB1DB170}"/>
                  </a:ext>
                </a:extLst>
              </p:cNvPr>
              <p:cNvSpPr>
                <a:spLocks noChangeShapeType="1"/>
              </p:cNvSpPr>
              <p:nvPr/>
            </p:nvSpPr>
            <p:spPr bwMode="auto">
              <a:xfrm flipH="1" flipV="1">
                <a:off x="1811" y="976"/>
                <a:ext cx="14"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2" name="Line 1190">
                <a:extLst>
                  <a:ext uri="{FF2B5EF4-FFF2-40B4-BE49-F238E27FC236}">
                    <a16:creationId xmlns:a16="http://schemas.microsoft.com/office/drawing/2014/main" id="{2CC63028-3D40-8E35-B545-ABC1E7DF0C94}"/>
                  </a:ext>
                </a:extLst>
              </p:cNvPr>
              <p:cNvSpPr>
                <a:spLocks noChangeShapeType="1"/>
              </p:cNvSpPr>
              <p:nvPr/>
            </p:nvSpPr>
            <p:spPr bwMode="auto">
              <a:xfrm flipH="1">
                <a:off x="1801" y="976"/>
                <a:ext cx="10"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3" name="Line 1191">
                <a:extLst>
                  <a:ext uri="{FF2B5EF4-FFF2-40B4-BE49-F238E27FC236}">
                    <a16:creationId xmlns:a16="http://schemas.microsoft.com/office/drawing/2014/main" id="{02E01BD7-1C99-A566-7A96-BB95F87264CD}"/>
                  </a:ext>
                </a:extLst>
              </p:cNvPr>
              <p:cNvSpPr>
                <a:spLocks noChangeShapeType="1"/>
              </p:cNvSpPr>
              <p:nvPr/>
            </p:nvSpPr>
            <p:spPr bwMode="auto">
              <a:xfrm flipH="1">
                <a:off x="1791" y="976"/>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4" name="Line 1192">
                <a:extLst>
                  <a:ext uri="{FF2B5EF4-FFF2-40B4-BE49-F238E27FC236}">
                    <a16:creationId xmlns:a16="http://schemas.microsoft.com/office/drawing/2014/main" id="{F3AB4820-D3FC-DF9F-D8E9-14B6D3AD8A58}"/>
                  </a:ext>
                </a:extLst>
              </p:cNvPr>
              <p:cNvSpPr>
                <a:spLocks noChangeShapeType="1"/>
              </p:cNvSpPr>
              <p:nvPr/>
            </p:nvSpPr>
            <p:spPr bwMode="auto">
              <a:xfrm flipH="1">
                <a:off x="1780" y="977"/>
                <a:ext cx="1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5" name="Line 1193">
                <a:extLst>
                  <a:ext uri="{FF2B5EF4-FFF2-40B4-BE49-F238E27FC236}">
                    <a16:creationId xmlns:a16="http://schemas.microsoft.com/office/drawing/2014/main" id="{BF8CE4E6-3497-5215-68D4-16A00285492F}"/>
                  </a:ext>
                </a:extLst>
              </p:cNvPr>
              <p:cNvSpPr>
                <a:spLocks noChangeShapeType="1"/>
              </p:cNvSpPr>
              <p:nvPr/>
            </p:nvSpPr>
            <p:spPr bwMode="auto">
              <a:xfrm flipH="1">
                <a:off x="1770" y="979"/>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6" name="Line 1194">
                <a:extLst>
                  <a:ext uri="{FF2B5EF4-FFF2-40B4-BE49-F238E27FC236}">
                    <a16:creationId xmlns:a16="http://schemas.microsoft.com/office/drawing/2014/main" id="{0E923FD5-818C-9394-3F0C-E148C7ED734E}"/>
                  </a:ext>
                </a:extLst>
              </p:cNvPr>
              <p:cNvSpPr>
                <a:spLocks noChangeShapeType="1"/>
              </p:cNvSpPr>
              <p:nvPr/>
            </p:nvSpPr>
            <p:spPr bwMode="auto">
              <a:xfrm flipH="1" flipV="1">
                <a:off x="1759" y="979"/>
                <a:ext cx="1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7" name="Line 1195">
                <a:extLst>
                  <a:ext uri="{FF2B5EF4-FFF2-40B4-BE49-F238E27FC236}">
                    <a16:creationId xmlns:a16="http://schemas.microsoft.com/office/drawing/2014/main" id="{B609346B-B7A2-FA67-AE96-34EE0805FE6B}"/>
                  </a:ext>
                </a:extLst>
              </p:cNvPr>
              <p:cNvSpPr>
                <a:spLocks noChangeShapeType="1"/>
              </p:cNvSpPr>
              <p:nvPr/>
            </p:nvSpPr>
            <p:spPr bwMode="auto">
              <a:xfrm flipH="1">
                <a:off x="1749" y="979"/>
                <a:ext cx="10"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8" name="Line 1196">
                <a:extLst>
                  <a:ext uri="{FF2B5EF4-FFF2-40B4-BE49-F238E27FC236}">
                    <a16:creationId xmlns:a16="http://schemas.microsoft.com/office/drawing/2014/main" id="{44F638E3-CE91-7167-EB2C-5EA17F84F54B}"/>
                  </a:ext>
                </a:extLst>
              </p:cNvPr>
              <p:cNvSpPr>
                <a:spLocks noChangeShapeType="1"/>
              </p:cNvSpPr>
              <p:nvPr/>
            </p:nvSpPr>
            <p:spPr bwMode="auto">
              <a:xfrm flipH="1">
                <a:off x="1739" y="982"/>
                <a:ext cx="10"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59" name="Line 1197">
                <a:extLst>
                  <a:ext uri="{FF2B5EF4-FFF2-40B4-BE49-F238E27FC236}">
                    <a16:creationId xmlns:a16="http://schemas.microsoft.com/office/drawing/2014/main" id="{223BD5DC-3151-7EF2-AC9A-6EBAAFB5B39F}"/>
                  </a:ext>
                </a:extLst>
              </p:cNvPr>
              <p:cNvSpPr>
                <a:spLocks noChangeShapeType="1"/>
              </p:cNvSpPr>
              <p:nvPr/>
            </p:nvSpPr>
            <p:spPr bwMode="auto">
              <a:xfrm flipH="1">
                <a:off x="1730" y="986"/>
                <a:ext cx="9"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0" name="Line 1198">
                <a:extLst>
                  <a:ext uri="{FF2B5EF4-FFF2-40B4-BE49-F238E27FC236}">
                    <a16:creationId xmlns:a16="http://schemas.microsoft.com/office/drawing/2014/main" id="{F8ADB5F2-108B-8A19-F15C-33F124B29E20}"/>
                  </a:ext>
                </a:extLst>
              </p:cNvPr>
              <p:cNvSpPr>
                <a:spLocks noChangeShapeType="1"/>
              </p:cNvSpPr>
              <p:nvPr/>
            </p:nvSpPr>
            <p:spPr bwMode="auto">
              <a:xfrm flipH="1">
                <a:off x="1721" y="991"/>
                <a:ext cx="9"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1" name="Line 1199">
                <a:extLst>
                  <a:ext uri="{FF2B5EF4-FFF2-40B4-BE49-F238E27FC236}">
                    <a16:creationId xmlns:a16="http://schemas.microsoft.com/office/drawing/2014/main" id="{9251A3F3-99A9-F786-6D5A-F9CFFE5CB132}"/>
                  </a:ext>
                </a:extLst>
              </p:cNvPr>
              <p:cNvSpPr>
                <a:spLocks noChangeShapeType="1"/>
              </p:cNvSpPr>
              <p:nvPr/>
            </p:nvSpPr>
            <p:spPr bwMode="auto">
              <a:xfrm flipH="1">
                <a:off x="1715" y="996"/>
                <a:ext cx="6"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2" name="Line 1200">
                <a:extLst>
                  <a:ext uri="{FF2B5EF4-FFF2-40B4-BE49-F238E27FC236}">
                    <a16:creationId xmlns:a16="http://schemas.microsoft.com/office/drawing/2014/main" id="{59A8170E-92D6-6CD7-B3D6-289968B36ABA}"/>
                  </a:ext>
                </a:extLst>
              </p:cNvPr>
              <p:cNvSpPr>
                <a:spLocks noChangeShapeType="1"/>
              </p:cNvSpPr>
              <p:nvPr/>
            </p:nvSpPr>
            <p:spPr bwMode="auto">
              <a:xfrm flipH="1">
                <a:off x="1707" y="1005"/>
                <a:ext cx="8"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3" name="Line 1201">
                <a:extLst>
                  <a:ext uri="{FF2B5EF4-FFF2-40B4-BE49-F238E27FC236}">
                    <a16:creationId xmlns:a16="http://schemas.microsoft.com/office/drawing/2014/main" id="{265A51AB-0EC8-9E75-20C2-0A066571706E}"/>
                  </a:ext>
                </a:extLst>
              </p:cNvPr>
              <p:cNvSpPr>
                <a:spLocks noChangeShapeType="1"/>
              </p:cNvSpPr>
              <p:nvPr/>
            </p:nvSpPr>
            <p:spPr bwMode="auto">
              <a:xfrm flipH="1">
                <a:off x="1700" y="1012"/>
                <a:ext cx="7"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4" name="Line 1202">
                <a:extLst>
                  <a:ext uri="{FF2B5EF4-FFF2-40B4-BE49-F238E27FC236}">
                    <a16:creationId xmlns:a16="http://schemas.microsoft.com/office/drawing/2014/main" id="{1B189B68-F55E-77F6-0D5B-FFF3E447EF6A}"/>
                  </a:ext>
                </a:extLst>
              </p:cNvPr>
              <p:cNvSpPr>
                <a:spLocks noChangeShapeType="1"/>
              </p:cNvSpPr>
              <p:nvPr/>
            </p:nvSpPr>
            <p:spPr bwMode="auto">
              <a:xfrm flipH="1">
                <a:off x="1693" y="1020"/>
                <a:ext cx="7"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5" name="Line 1203">
                <a:extLst>
                  <a:ext uri="{FF2B5EF4-FFF2-40B4-BE49-F238E27FC236}">
                    <a16:creationId xmlns:a16="http://schemas.microsoft.com/office/drawing/2014/main" id="{42207E43-CAB7-6745-3CC4-C524560D2075}"/>
                  </a:ext>
                </a:extLst>
              </p:cNvPr>
              <p:cNvSpPr>
                <a:spLocks noChangeShapeType="1"/>
              </p:cNvSpPr>
              <p:nvPr/>
            </p:nvSpPr>
            <p:spPr bwMode="auto">
              <a:xfrm flipH="1">
                <a:off x="1688" y="1029"/>
                <a:ext cx="5"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6" name="Line 1204">
                <a:extLst>
                  <a:ext uri="{FF2B5EF4-FFF2-40B4-BE49-F238E27FC236}">
                    <a16:creationId xmlns:a16="http://schemas.microsoft.com/office/drawing/2014/main" id="{CA83EBBB-1D23-7BED-3F73-D6B5332AAA37}"/>
                  </a:ext>
                </a:extLst>
              </p:cNvPr>
              <p:cNvSpPr>
                <a:spLocks noChangeShapeType="1"/>
              </p:cNvSpPr>
              <p:nvPr/>
            </p:nvSpPr>
            <p:spPr bwMode="auto">
              <a:xfrm>
                <a:off x="1688" y="1039"/>
                <a:ext cx="1" cy="2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7" name="Line 1205">
                <a:extLst>
                  <a:ext uri="{FF2B5EF4-FFF2-40B4-BE49-F238E27FC236}">
                    <a16:creationId xmlns:a16="http://schemas.microsoft.com/office/drawing/2014/main" id="{6355AF6D-D3FC-2502-5928-A4CF6201A5B8}"/>
                  </a:ext>
                </a:extLst>
              </p:cNvPr>
              <p:cNvSpPr>
                <a:spLocks noChangeShapeType="1"/>
              </p:cNvSpPr>
              <p:nvPr/>
            </p:nvSpPr>
            <p:spPr bwMode="auto">
              <a:xfrm flipH="1">
                <a:off x="1686" y="1059"/>
                <a:ext cx="3"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8" name="Line 1206">
                <a:extLst>
                  <a:ext uri="{FF2B5EF4-FFF2-40B4-BE49-F238E27FC236}">
                    <a16:creationId xmlns:a16="http://schemas.microsoft.com/office/drawing/2014/main" id="{0A036982-66E8-140A-B862-B38B40959BF2}"/>
                  </a:ext>
                </a:extLst>
              </p:cNvPr>
              <p:cNvSpPr>
                <a:spLocks noChangeShapeType="1"/>
              </p:cNvSpPr>
              <p:nvPr/>
            </p:nvSpPr>
            <p:spPr bwMode="auto">
              <a:xfrm flipH="1">
                <a:off x="1684" y="1071"/>
                <a:ext cx="2"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69" name="Line 1207">
                <a:extLst>
                  <a:ext uri="{FF2B5EF4-FFF2-40B4-BE49-F238E27FC236}">
                    <a16:creationId xmlns:a16="http://schemas.microsoft.com/office/drawing/2014/main" id="{B4A963F9-EF6F-F127-588E-4CEB3EC83CBF}"/>
                  </a:ext>
                </a:extLst>
              </p:cNvPr>
              <p:cNvSpPr>
                <a:spLocks noChangeShapeType="1"/>
              </p:cNvSpPr>
              <p:nvPr/>
            </p:nvSpPr>
            <p:spPr bwMode="auto">
              <a:xfrm flipH="1">
                <a:off x="1683" y="1085"/>
                <a:ext cx="1"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0" name="Line 1208">
                <a:extLst>
                  <a:ext uri="{FF2B5EF4-FFF2-40B4-BE49-F238E27FC236}">
                    <a16:creationId xmlns:a16="http://schemas.microsoft.com/office/drawing/2014/main" id="{9002443A-ED1C-5FCB-AE09-F9D4EA5B6672}"/>
                  </a:ext>
                </a:extLst>
              </p:cNvPr>
              <p:cNvSpPr>
                <a:spLocks noChangeShapeType="1"/>
              </p:cNvSpPr>
              <p:nvPr/>
            </p:nvSpPr>
            <p:spPr bwMode="auto">
              <a:xfrm>
                <a:off x="1683" y="1101"/>
                <a:ext cx="2"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71" name="Line 1209">
                <a:extLst>
                  <a:ext uri="{FF2B5EF4-FFF2-40B4-BE49-F238E27FC236}">
                    <a16:creationId xmlns:a16="http://schemas.microsoft.com/office/drawing/2014/main" id="{4C15892F-2CF2-3D3A-646C-9F0872D7DEA8}"/>
                  </a:ext>
                </a:extLst>
              </p:cNvPr>
              <p:cNvSpPr>
                <a:spLocks noChangeShapeType="1"/>
              </p:cNvSpPr>
              <p:nvPr/>
            </p:nvSpPr>
            <p:spPr bwMode="auto">
              <a:xfrm>
                <a:off x="1685" y="1118"/>
                <a:ext cx="16" cy="3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Group 1411">
              <a:extLst>
                <a:ext uri="{FF2B5EF4-FFF2-40B4-BE49-F238E27FC236}">
                  <a16:creationId xmlns:a16="http://schemas.microsoft.com/office/drawing/2014/main" id="{B68DC910-50F2-CB25-2764-5B14C5B06AF0}"/>
                </a:ext>
              </a:extLst>
            </p:cNvPr>
            <p:cNvGrpSpPr>
              <a:grpSpLocks/>
            </p:cNvGrpSpPr>
            <p:nvPr/>
          </p:nvGrpSpPr>
          <p:grpSpPr bwMode="auto">
            <a:xfrm>
              <a:off x="1225" y="954"/>
              <a:ext cx="1328" cy="1160"/>
              <a:chOff x="1225" y="954"/>
              <a:chExt cx="1328" cy="1160"/>
            </a:xfrm>
          </p:grpSpPr>
          <p:sp>
            <p:nvSpPr>
              <p:cNvPr id="4172" name="Line 1211">
                <a:extLst>
                  <a:ext uri="{FF2B5EF4-FFF2-40B4-BE49-F238E27FC236}">
                    <a16:creationId xmlns:a16="http://schemas.microsoft.com/office/drawing/2014/main" id="{6B146206-BC1C-213C-B9A7-A443CDB98F6B}"/>
                  </a:ext>
                </a:extLst>
              </p:cNvPr>
              <p:cNvSpPr>
                <a:spLocks noChangeShapeType="1"/>
              </p:cNvSpPr>
              <p:nvPr/>
            </p:nvSpPr>
            <p:spPr bwMode="auto">
              <a:xfrm>
                <a:off x="1701" y="1152"/>
                <a:ext cx="8" cy="2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3" name="Line 1212">
                <a:extLst>
                  <a:ext uri="{FF2B5EF4-FFF2-40B4-BE49-F238E27FC236}">
                    <a16:creationId xmlns:a16="http://schemas.microsoft.com/office/drawing/2014/main" id="{2166CC2F-E07E-7175-27B2-A04B9BFB4400}"/>
                  </a:ext>
                </a:extLst>
              </p:cNvPr>
              <p:cNvSpPr>
                <a:spLocks noChangeShapeType="1"/>
              </p:cNvSpPr>
              <p:nvPr/>
            </p:nvSpPr>
            <p:spPr bwMode="auto">
              <a:xfrm>
                <a:off x="1709" y="1175"/>
                <a:ext cx="12" cy="2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4" name="Line 1213">
                <a:extLst>
                  <a:ext uri="{FF2B5EF4-FFF2-40B4-BE49-F238E27FC236}">
                    <a16:creationId xmlns:a16="http://schemas.microsoft.com/office/drawing/2014/main" id="{5533254F-5914-D159-D0E7-16DE18EF9192}"/>
                  </a:ext>
                </a:extLst>
              </p:cNvPr>
              <p:cNvSpPr>
                <a:spLocks noChangeShapeType="1"/>
              </p:cNvSpPr>
              <p:nvPr/>
            </p:nvSpPr>
            <p:spPr bwMode="auto">
              <a:xfrm>
                <a:off x="1721" y="1201"/>
                <a:ext cx="18" cy="3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5" name="Line 1214">
                <a:extLst>
                  <a:ext uri="{FF2B5EF4-FFF2-40B4-BE49-F238E27FC236}">
                    <a16:creationId xmlns:a16="http://schemas.microsoft.com/office/drawing/2014/main" id="{97485C62-44E9-D024-A86F-169606E373FD}"/>
                  </a:ext>
                </a:extLst>
              </p:cNvPr>
              <p:cNvSpPr>
                <a:spLocks noChangeShapeType="1"/>
              </p:cNvSpPr>
              <p:nvPr/>
            </p:nvSpPr>
            <p:spPr bwMode="auto">
              <a:xfrm>
                <a:off x="1739" y="1234"/>
                <a:ext cx="30" cy="4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6" name="Line 1215">
                <a:extLst>
                  <a:ext uri="{FF2B5EF4-FFF2-40B4-BE49-F238E27FC236}">
                    <a16:creationId xmlns:a16="http://schemas.microsoft.com/office/drawing/2014/main" id="{06D52434-05AC-75A3-DFA0-37473779B922}"/>
                  </a:ext>
                </a:extLst>
              </p:cNvPr>
              <p:cNvSpPr>
                <a:spLocks noChangeShapeType="1"/>
              </p:cNvSpPr>
              <p:nvPr/>
            </p:nvSpPr>
            <p:spPr bwMode="auto">
              <a:xfrm>
                <a:off x="1769" y="1276"/>
                <a:ext cx="68" cy="8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7" name="Line 1216">
                <a:extLst>
                  <a:ext uri="{FF2B5EF4-FFF2-40B4-BE49-F238E27FC236}">
                    <a16:creationId xmlns:a16="http://schemas.microsoft.com/office/drawing/2014/main" id="{D508F259-6308-87B2-C5B1-983C66AF20E5}"/>
                  </a:ext>
                </a:extLst>
              </p:cNvPr>
              <p:cNvSpPr>
                <a:spLocks noChangeShapeType="1"/>
              </p:cNvSpPr>
              <p:nvPr/>
            </p:nvSpPr>
            <p:spPr bwMode="auto">
              <a:xfrm>
                <a:off x="1837" y="1358"/>
                <a:ext cx="130" cy="14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8" name="Line 1217">
                <a:extLst>
                  <a:ext uri="{FF2B5EF4-FFF2-40B4-BE49-F238E27FC236}">
                    <a16:creationId xmlns:a16="http://schemas.microsoft.com/office/drawing/2014/main" id="{E85BF707-AA25-DCE3-E9C9-332FB1E19181}"/>
                  </a:ext>
                </a:extLst>
              </p:cNvPr>
              <p:cNvSpPr>
                <a:spLocks noChangeShapeType="1"/>
              </p:cNvSpPr>
              <p:nvPr/>
            </p:nvSpPr>
            <p:spPr bwMode="auto">
              <a:xfrm flipH="1" flipV="1">
                <a:off x="1928" y="1460"/>
                <a:ext cx="39" cy="3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9" name="Line 1218">
                <a:extLst>
                  <a:ext uri="{FF2B5EF4-FFF2-40B4-BE49-F238E27FC236}">
                    <a16:creationId xmlns:a16="http://schemas.microsoft.com/office/drawing/2014/main" id="{0A65A8D0-DBF8-261B-75FE-7FE23265B359}"/>
                  </a:ext>
                </a:extLst>
              </p:cNvPr>
              <p:cNvSpPr>
                <a:spLocks noChangeShapeType="1"/>
              </p:cNvSpPr>
              <p:nvPr/>
            </p:nvSpPr>
            <p:spPr bwMode="auto">
              <a:xfrm flipH="1" flipV="1">
                <a:off x="1814" y="1352"/>
                <a:ext cx="114" cy="10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0" name="Line 1219">
                <a:extLst>
                  <a:ext uri="{FF2B5EF4-FFF2-40B4-BE49-F238E27FC236}">
                    <a16:creationId xmlns:a16="http://schemas.microsoft.com/office/drawing/2014/main" id="{A4836A17-D751-F474-9905-C019A88CEF9F}"/>
                  </a:ext>
                </a:extLst>
              </p:cNvPr>
              <p:cNvSpPr>
                <a:spLocks noChangeShapeType="1"/>
              </p:cNvSpPr>
              <p:nvPr/>
            </p:nvSpPr>
            <p:spPr bwMode="auto">
              <a:xfrm flipH="1" flipV="1">
                <a:off x="1754" y="1302"/>
                <a:ext cx="60" cy="5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1" name="Line 1220">
                <a:extLst>
                  <a:ext uri="{FF2B5EF4-FFF2-40B4-BE49-F238E27FC236}">
                    <a16:creationId xmlns:a16="http://schemas.microsoft.com/office/drawing/2014/main" id="{EE6E7085-31BF-B1F8-7A0D-A7E8ADE790C8}"/>
                  </a:ext>
                </a:extLst>
              </p:cNvPr>
              <p:cNvSpPr>
                <a:spLocks noChangeShapeType="1"/>
              </p:cNvSpPr>
              <p:nvPr/>
            </p:nvSpPr>
            <p:spPr bwMode="auto">
              <a:xfrm flipH="1" flipV="1">
                <a:off x="1735" y="1292"/>
                <a:ext cx="19"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2" name="Line 1221">
                <a:extLst>
                  <a:ext uri="{FF2B5EF4-FFF2-40B4-BE49-F238E27FC236}">
                    <a16:creationId xmlns:a16="http://schemas.microsoft.com/office/drawing/2014/main" id="{738A5435-40CC-4C0E-83F5-B8F12B6C38BB}"/>
                  </a:ext>
                </a:extLst>
              </p:cNvPr>
              <p:cNvSpPr>
                <a:spLocks noChangeShapeType="1"/>
              </p:cNvSpPr>
              <p:nvPr/>
            </p:nvSpPr>
            <p:spPr bwMode="auto">
              <a:xfrm flipH="1" flipV="1">
                <a:off x="1703" y="1272"/>
                <a:ext cx="32" cy="2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3" name="Line 1222">
                <a:extLst>
                  <a:ext uri="{FF2B5EF4-FFF2-40B4-BE49-F238E27FC236}">
                    <a16:creationId xmlns:a16="http://schemas.microsoft.com/office/drawing/2014/main" id="{2FDEB49E-9255-B88A-3E28-9D150DCD9EA5}"/>
                  </a:ext>
                </a:extLst>
              </p:cNvPr>
              <p:cNvSpPr>
                <a:spLocks noChangeShapeType="1"/>
              </p:cNvSpPr>
              <p:nvPr/>
            </p:nvSpPr>
            <p:spPr bwMode="auto">
              <a:xfrm flipH="1" flipV="1">
                <a:off x="1676" y="1258"/>
                <a:ext cx="27"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4" name="Line 1223">
                <a:extLst>
                  <a:ext uri="{FF2B5EF4-FFF2-40B4-BE49-F238E27FC236}">
                    <a16:creationId xmlns:a16="http://schemas.microsoft.com/office/drawing/2014/main" id="{2ED6FDDB-8B42-4D20-432C-67E971C10990}"/>
                  </a:ext>
                </a:extLst>
              </p:cNvPr>
              <p:cNvSpPr>
                <a:spLocks noChangeShapeType="1"/>
              </p:cNvSpPr>
              <p:nvPr/>
            </p:nvSpPr>
            <p:spPr bwMode="auto">
              <a:xfrm flipH="1" flipV="1">
                <a:off x="1654" y="1249"/>
                <a:ext cx="22"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5" name="Line 1224">
                <a:extLst>
                  <a:ext uri="{FF2B5EF4-FFF2-40B4-BE49-F238E27FC236}">
                    <a16:creationId xmlns:a16="http://schemas.microsoft.com/office/drawing/2014/main" id="{A4673798-AAA3-1C65-3CB7-5452CF8D5877}"/>
                  </a:ext>
                </a:extLst>
              </p:cNvPr>
              <p:cNvSpPr>
                <a:spLocks noChangeShapeType="1"/>
              </p:cNvSpPr>
              <p:nvPr/>
            </p:nvSpPr>
            <p:spPr bwMode="auto">
              <a:xfrm flipH="1" flipV="1">
                <a:off x="1634" y="1243"/>
                <a:ext cx="20"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6" name="Line 1225">
                <a:extLst>
                  <a:ext uri="{FF2B5EF4-FFF2-40B4-BE49-F238E27FC236}">
                    <a16:creationId xmlns:a16="http://schemas.microsoft.com/office/drawing/2014/main" id="{1256EADA-41DE-8BA8-F000-618D80F97588}"/>
                  </a:ext>
                </a:extLst>
              </p:cNvPr>
              <p:cNvSpPr>
                <a:spLocks noChangeShapeType="1"/>
              </p:cNvSpPr>
              <p:nvPr/>
            </p:nvSpPr>
            <p:spPr bwMode="auto">
              <a:xfrm>
                <a:off x="1634" y="1243"/>
                <a:ext cx="4"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7" name="Line 1226">
                <a:extLst>
                  <a:ext uri="{FF2B5EF4-FFF2-40B4-BE49-F238E27FC236}">
                    <a16:creationId xmlns:a16="http://schemas.microsoft.com/office/drawing/2014/main" id="{5D94E120-CAEC-033B-F664-485C6FCADC8D}"/>
                  </a:ext>
                </a:extLst>
              </p:cNvPr>
              <p:cNvSpPr>
                <a:spLocks noChangeShapeType="1"/>
              </p:cNvSpPr>
              <p:nvPr/>
            </p:nvSpPr>
            <p:spPr bwMode="auto">
              <a:xfrm flipH="1" flipV="1">
                <a:off x="1623" y="1255"/>
                <a:ext cx="15"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8" name="Line 1227">
                <a:extLst>
                  <a:ext uri="{FF2B5EF4-FFF2-40B4-BE49-F238E27FC236}">
                    <a16:creationId xmlns:a16="http://schemas.microsoft.com/office/drawing/2014/main" id="{CCAE1613-E9FE-B4C0-BC7C-F07920B5FF10}"/>
                  </a:ext>
                </a:extLst>
              </p:cNvPr>
              <p:cNvSpPr>
                <a:spLocks noChangeShapeType="1"/>
              </p:cNvSpPr>
              <p:nvPr/>
            </p:nvSpPr>
            <p:spPr bwMode="auto">
              <a:xfrm flipH="1">
                <a:off x="1610" y="1255"/>
                <a:ext cx="13"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9" name="Line 1228">
                <a:extLst>
                  <a:ext uri="{FF2B5EF4-FFF2-40B4-BE49-F238E27FC236}">
                    <a16:creationId xmlns:a16="http://schemas.microsoft.com/office/drawing/2014/main" id="{D4F3D1EC-4601-264E-E10E-82EDE661AAF6}"/>
                  </a:ext>
                </a:extLst>
              </p:cNvPr>
              <p:cNvSpPr>
                <a:spLocks noChangeShapeType="1"/>
              </p:cNvSpPr>
              <p:nvPr/>
            </p:nvSpPr>
            <p:spPr bwMode="auto">
              <a:xfrm flipH="1">
                <a:off x="1600" y="1255"/>
                <a:ext cx="10"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0" name="Line 1229">
                <a:extLst>
                  <a:ext uri="{FF2B5EF4-FFF2-40B4-BE49-F238E27FC236}">
                    <a16:creationId xmlns:a16="http://schemas.microsoft.com/office/drawing/2014/main" id="{06E94574-F501-575D-00B7-41954FDC811B}"/>
                  </a:ext>
                </a:extLst>
              </p:cNvPr>
              <p:cNvSpPr>
                <a:spLocks noChangeShapeType="1"/>
              </p:cNvSpPr>
              <p:nvPr/>
            </p:nvSpPr>
            <p:spPr bwMode="auto">
              <a:xfrm flipH="1">
                <a:off x="1591" y="1258"/>
                <a:ext cx="9"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1" name="Line 1230">
                <a:extLst>
                  <a:ext uri="{FF2B5EF4-FFF2-40B4-BE49-F238E27FC236}">
                    <a16:creationId xmlns:a16="http://schemas.microsoft.com/office/drawing/2014/main" id="{5C41193B-8B97-6E29-E779-F1752E50C9E4}"/>
                  </a:ext>
                </a:extLst>
              </p:cNvPr>
              <p:cNvSpPr>
                <a:spLocks noChangeShapeType="1"/>
              </p:cNvSpPr>
              <p:nvPr/>
            </p:nvSpPr>
            <p:spPr bwMode="auto">
              <a:xfrm>
                <a:off x="1591" y="1263"/>
                <a:ext cx="0"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2" name="Line 1231">
                <a:extLst>
                  <a:ext uri="{FF2B5EF4-FFF2-40B4-BE49-F238E27FC236}">
                    <a16:creationId xmlns:a16="http://schemas.microsoft.com/office/drawing/2014/main" id="{9A5E34BE-B807-528C-E3EB-EF9F3B97A4FD}"/>
                  </a:ext>
                </a:extLst>
              </p:cNvPr>
              <p:cNvSpPr>
                <a:spLocks noChangeShapeType="1"/>
              </p:cNvSpPr>
              <p:nvPr/>
            </p:nvSpPr>
            <p:spPr bwMode="auto">
              <a:xfrm flipH="1">
                <a:off x="1586" y="1272"/>
                <a:ext cx="5"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3" name="Line 1232">
                <a:extLst>
                  <a:ext uri="{FF2B5EF4-FFF2-40B4-BE49-F238E27FC236}">
                    <a16:creationId xmlns:a16="http://schemas.microsoft.com/office/drawing/2014/main" id="{28E0083A-07F9-9997-1280-B36C3EA242DE}"/>
                  </a:ext>
                </a:extLst>
              </p:cNvPr>
              <p:cNvSpPr>
                <a:spLocks noChangeShapeType="1"/>
              </p:cNvSpPr>
              <p:nvPr/>
            </p:nvSpPr>
            <p:spPr bwMode="auto">
              <a:xfrm flipH="1">
                <a:off x="1585" y="1279"/>
                <a:ext cx="1"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4" name="Line 1233">
                <a:extLst>
                  <a:ext uri="{FF2B5EF4-FFF2-40B4-BE49-F238E27FC236}">
                    <a16:creationId xmlns:a16="http://schemas.microsoft.com/office/drawing/2014/main" id="{A5996931-117F-9F1C-0CA0-BFC41EC0F179}"/>
                  </a:ext>
                </a:extLst>
              </p:cNvPr>
              <p:cNvSpPr>
                <a:spLocks noChangeShapeType="1"/>
              </p:cNvSpPr>
              <p:nvPr/>
            </p:nvSpPr>
            <p:spPr bwMode="auto">
              <a:xfrm>
                <a:off x="1585" y="1287"/>
                <a:ext cx="0"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5" name="Line 1234">
                <a:extLst>
                  <a:ext uri="{FF2B5EF4-FFF2-40B4-BE49-F238E27FC236}">
                    <a16:creationId xmlns:a16="http://schemas.microsoft.com/office/drawing/2014/main" id="{46902B95-2244-E0CF-DA96-54A890609A3A}"/>
                  </a:ext>
                </a:extLst>
              </p:cNvPr>
              <p:cNvSpPr>
                <a:spLocks noChangeShapeType="1"/>
              </p:cNvSpPr>
              <p:nvPr/>
            </p:nvSpPr>
            <p:spPr bwMode="auto">
              <a:xfrm>
                <a:off x="1585" y="1297"/>
                <a:ext cx="4"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6" name="Line 1235">
                <a:extLst>
                  <a:ext uri="{FF2B5EF4-FFF2-40B4-BE49-F238E27FC236}">
                    <a16:creationId xmlns:a16="http://schemas.microsoft.com/office/drawing/2014/main" id="{8E48797E-2789-E613-3067-E4284C1297A1}"/>
                  </a:ext>
                </a:extLst>
              </p:cNvPr>
              <p:cNvSpPr>
                <a:spLocks noChangeShapeType="1"/>
              </p:cNvSpPr>
              <p:nvPr/>
            </p:nvSpPr>
            <p:spPr bwMode="auto">
              <a:xfrm flipH="1">
                <a:off x="1583" y="1308"/>
                <a:ext cx="6"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7" name="Line 1236">
                <a:extLst>
                  <a:ext uri="{FF2B5EF4-FFF2-40B4-BE49-F238E27FC236}">
                    <a16:creationId xmlns:a16="http://schemas.microsoft.com/office/drawing/2014/main" id="{3166AB71-C805-C82A-C8F0-DE2EF6BDF1B0}"/>
                  </a:ext>
                </a:extLst>
              </p:cNvPr>
              <p:cNvSpPr>
                <a:spLocks noChangeShapeType="1"/>
              </p:cNvSpPr>
              <p:nvPr/>
            </p:nvSpPr>
            <p:spPr bwMode="auto">
              <a:xfrm>
                <a:off x="1583" y="1314"/>
                <a:ext cx="13"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8" name="Line 1237">
                <a:extLst>
                  <a:ext uri="{FF2B5EF4-FFF2-40B4-BE49-F238E27FC236}">
                    <a16:creationId xmlns:a16="http://schemas.microsoft.com/office/drawing/2014/main" id="{9F493FAB-7119-8E1B-2D7B-E5F458ADA2C9}"/>
                  </a:ext>
                </a:extLst>
              </p:cNvPr>
              <p:cNvSpPr>
                <a:spLocks noChangeShapeType="1"/>
              </p:cNvSpPr>
              <p:nvPr/>
            </p:nvSpPr>
            <p:spPr bwMode="auto">
              <a:xfrm>
                <a:off x="1596" y="1329"/>
                <a:ext cx="19"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99" name="Line 1238">
                <a:extLst>
                  <a:ext uri="{FF2B5EF4-FFF2-40B4-BE49-F238E27FC236}">
                    <a16:creationId xmlns:a16="http://schemas.microsoft.com/office/drawing/2014/main" id="{965D0309-3F97-8E96-0FDE-A2332999CD04}"/>
                  </a:ext>
                </a:extLst>
              </p:cNvPr>
              <p:cNvSpPr>
                <a:spLocks noChangeShapeType="1"/>
              </p:cNvSpPr>
              <p:nvPr/>
            </p:nvSpPr>
            <p:spPr bwMode="auto">
              <a:xfrm>
                <a:off x="1615" y="1346"/>
                <a:ext cx="30" cy="2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0" name="Line 1239">
                <a:extLst>
                  <a:ext uri="{FF2B5EF4-FFF2-40B4-BE49-F238E27FC236}">
                    <a16:creationId xmlns:a16="http://schemas.microsoft.com/office/drawing/2014/main" id="{92385239-89DB-BE63-7AA3-CED422A8E950}"/>
                  </a:ext>
                </a:extLst>
              </p:cNvPr>
              <p:cNvSpPr>
                <a:spLocks noChangeShapeType="1"/>
              </p:cNvSpPr>
              <p:nvPr/>
            </p:nvSpPr>
            <p:spPr bwMode="auto">
              <a:xfrm>
                <a:off x="1645" y="1367"/>
                <a:ext cx="47" cy="2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1" name="Line 1240">
                <a:extLst>
                  <a:ext uri="{FF2B5EF4-FFF2-40B4-BE49-F238E27FC236}">
                    <a16:creationId xmlns:a16="http://schemas.microsoft.com/office/drawing/2014/main" id="{7DA8126A-3500-06B0-1C66-E215621F899D}"/>
                  </a:ext>
                </a:extLst>
              </p:cNvPr>
              <p:cNvSpPr>
                <a:spLocks noChangeShapeType="1"/>
              </p:cNvSpPr>
              <p:nvPr/>
            </p:nvSpPr>
            <p:spPr bwMode="auto">
              <a:xfrm>
                <a:off x="1692" y="1394"/>
                <a:ext cx="64" cy="3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2" name="Line 1241">
                <a:extLst>
                  <a:ext uri="{FF2B5EF4-FFF2-40B4-BE49-F238E27FC236}">
                    <a16:creationId xmlns:a16="http://schemas.microsoft.com/office/drawing/2014/main" id="{01BE2AF8-FAB2-DC1A-09FA-8B9861C12CC4}"/>
                  </a:ext>
                </a:extLst>
              </p:cNvPr>
              <p:cNvSpPr>
                <a:spLocks noChangeShapeType="1"/>
              </p:cNvSpPr>
              <p:nvPr/>
            </p:nvSpPr>
            <p:spPr bwMode="auto">
              <a:xfrm>
                <a:off x="1756" y="1426"/>
                <a:ext cx="232" cy="9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3" name="Line 1242">
                <a:extLst>
                  <a:ext uri="{FF2B5EF4-FFF2-40B4-BE49-F238E27FC236}">
                    <a16:creationId xmlns:a16="http://schemas.microsoft.com/office/drawing/2014/main" id="{50DFB141-0878-A35B-9DCE-04D5BA316E3D}"/>
                  </a:ext>
                </a:extLst>
              </p:cNvPr>
              <p:cNvSpPr>
                <a:spLocks noChangeShapeType="1"/>
              </p:cNvSpPr>
              <p:nvPr/>
            </p:nvSpPr>
            <p:spPr bwMode="auto">
              <a:xfrm flipH="1" flipV="1">
                <a:off x="1764" y="1438"/>
                <a:ext cx="224" cy="8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4" name="Line 1243">
                <a:extLst>
                  <a:ext uri="{FF2B5EF4-FFF2-40B4-BE49-F238E27FC236}">
                    <a16:creationId xmlns:a16="http://schemas.microsoft.com/office/drawing/2014/main" id="{C9631AA8-5B92-0849-735D-EB090BBA6C38}"/>
                  </a:ext>
                </a:extLst>
              </p:cNvPr>
              <p:cNvSpPr>
                <a:spLocks noChangeShapeType="1"/>
              </p:cNvSpPr>
              <p:nvPr/>
            </p:nvSpPr>
            <p:spPr bwMode="auto">
              <a:xfrm flipH="1" flipV="1">
                <a:off x="1649" y="1403"/>
                <a:ext cx="115" cy="3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5" name="Line 1244">
                <a:extLst>
                  <a:ext uri="{FF2B5EF4-FFF2-40B4-BE49-F238E27FC236}">
                    <a16:creationId xmlns:a16="http://schemas.microsoft.com/office/drawing/2014/main" id="{B90D8CF0-8D64-E00B-921B-B25165A127BF}"/>
                  </a:ext>
                </a:extLst>
              </p:cNvPr>
              <p:cNvSpPr>
                <a:spLocks noChangeShapeType="1"/>
              </p:cNvSpPr>
              <p:nvPr/>
            </p:nvSpPr>
            <p:spPr bwMode="auto">
              <a:xfrm flipH="1" flipV="1">
                <a:off x="1580" y="1387"/>
                <a:ext cx="69"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6" name="Line 1245">
                <a:extLst>
                  <a:ext uri="{FF2B5EF4-FFF2-40B4-BE49-F238E27FC236}">
                    <a16:creationId xmlns:a16="http://schemas.microsoft.com/office/drawing/2014/main" id="{B091E0D3-9401-04D2-E01E-832F92F3130B}"/>
                  </a:ext>
                </a:extLst>
              </p:cNvPr>
              <p:cNvSpPr>
                <a:spLocks noChangeShapeType="1"/>
              </p:cNvSpPr>
              <p:nvPr/>
            </p:nvSpPr>
            <p:spPr bwMode="auto">
              <a:xfrm flipH="1" flipV="1">
                <a:off x="1509" y="1374"/>
                <a:ext cx="71"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7" name="Line 1246">
                <a:extLst>
                  <a:ext uri="{FF2B5EF4-FFF2-40B4-BE49-F238E27FC236}">
                    <a16:creationId xmlns:a16="http://schemas.microsoft.com/office/drawing/2014/main" id="{234262FD-E5EB-6171-6639-F56B1FA2017D}"/>
                  </a:ext>
                </a:extLst>
              </p:cNvPr>
              <p:cNvSpPr>
                <a:spLocks noChangeShapeType="1"/>
              </p:cNvSpPr>
              <p:nvPr/>
            </p:nvSpPr>
            <p:spPr bwMode="auto">
              <a:xfrm flipH="1" flipV="1">
                <a:off x="1469" y="1371"/>
                <a:ext cx="40"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8" name="Line 1247">
                <a:extLst>
                  <a:ext uri="{FF2B5EF4-FFF2-40B4-BE49-F238E27FC236}">
                    <a16:creationId xmlns:a16="http://schemas.microsoft.com/office/drawing/2014/main" id="{CA546666-614E-C743-667A-4BE13D77B287}"/>
                  </a:ext>
                </a:extLst>
              </p:cNvPr>
              <p:cNvSpPr>
                <a:spLocks noChangeShapeType="1"/>
              </p:cNvSpPr>
              <p:nvPr/>
            </p:nvSpPr>
            <p:spPr bwMode="auto">
              <a:xfrm flipH="1">
                <a:off x="1436" y="1371"/>
                <a:ext cx="33"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9" name="Line 1248">
                <a:extLst>
                  <a:ext uri="{FF2B5EF4-FFF2-40B4-BE49-F238E27FC236}">
                    <a16:creationId xmlns:a16="http://schemas.microsoft.com/office/drawing/2014/main" id="{C0516A28-7D01-5A56-9FAB-5077E628AF3F}"/>
                  </a:ext>
                </a:extLst>
              </p:cNvPr>
              <p:cNvSpPr>
                <a:spLocks noChangeShapeType="1"/>
              </p:cNvSpPr>
              <p:nvPr/>
            </p:nvSpPr>
            <p:spPr bwMode="auto">
              <a:xfrm flipH="1">
                <a:off x="1408" y="1372"/>
                <a:ext cx="28"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0" name="Line 1249">
                <a:extLst>
                  <a:ext uri="{FF2B5EF4-FFF2-40B4-BE49-F238E27FC236}">
                    <a16:creationId xmlns:a16="http://schemas.microsoft.com/office/drawing/2014/main" id="{65A72782-970E-F0F0-1328-F96EDBC6DD1D}"/>
                  </a:ext>
                </a:extLst>
              </p:cNvPr>
              <p:cNvSpPr>
                <a:spLocks noChangeShapeType="1"/>
              </p:cNvSpPr>
              <p:nvPr/>
            </p:nvSpPr>
            <p:spPr bwMode="auto">
              <a:xfrm flipH="1">
                <a:off x="1384" y="1375"/>
                <a:ext cx="24"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1" name="Line 1250">
                <a:extLst>
                  <a:ext uri="{FF2B5EF4-FFF2-40B4-BE49-F238E27FC236}">
                    <a16:creationId xmlns:a16="http://schemas.microsoft.com/office/drawing/2014/main" id="{AF21882F-C7B7-D2AE-CF7A-6B34E7148CA0}"/>
                  </a:ext>
                </a:extLst>
              </p:cNvPr>
              <p:cNvSpPr>
                <a:spLocks noChangeShapeType="1"/>
              </p:cNvSpPr>
              <p:nvPr/>
            </p:nvSpPr>
            <p:spPr bwMode="auto">
              <a:xfrm flipH="1">
                <a:off x="1346" y="1381"/>
                <a:ext cx="38"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2" name="Line 1251">
                <a:extLst>
                  <a:ext uri="{FF2B5EF4-FFF2-40B4-BE49-F238E27FC236}">
                    <a16:creationId xmlns:a16="http://schemas.microsoft.com/office/drawing/2014/main" id="{3904D262-9FDA-738F-801B-7FE844D9E9B4}"/>
                  </a:ext>
                </a:extLst>
              </p:cNvPr>
              <p:cNvSpPr>
                <a:spLocks noChangeShapeType="1"/>
              </p:cNvSpPr>
              <p:nvPr/>
            </p:nvSpPr>
            <p:spPr bwMode="auto">
              <a:xfrm flipH="1">
                <a:off x="1328" y="1384"/>
                <a:ext cx="18"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3" name="Line 1252">
                <a:extLst>
                  <a:ext uri="{FF2B5EF4-FFF2-40B4-BE49-F238E27FC236}">
                    <a16:creationId xmlns:a16="http://schemas.microsoft.com/office/drawing/2014/main" id="{76F25A00-3FFF-CAE0-DFE5-6F15ECF9B166}"/>
                  </a:ext>
                </a:extLst>
              </p:cNvPr>
              <p:cNvSpPr>
                <a:spLocks noChangeShapeType="1"/>
              </p:cNvSpPr>
              <p:nvPr/>
            </p:nvSpPr>
            <p:spPr bwMode="auto">
              <a:xfrm flipH="1">
                <a:off x="1311" y="1392"/>
                <a:ext cx="17"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4" name="Line 1253">
                <a:extLst>
                  <a:ext uri="{FF2B5EF4-FFF2-40B4-BE49-F238E27FC236}">
                    <a16:creationId xmlns:a16="http://schemas.microsoft.com/office/drawing/2014/main" id="{56776780-0819-D155-2900-D2DA442F7885}"/>
                  </a:ext>
                </a:extLst>
              </p:cNvPr>
              <p:cNvSpPr>
                <a:spLocks noChangeShapeType="1"/>
              </p:cNvSpPr>
              <p:nvPr/>
            </p:nvSpPr>
            <p:spPr bwMode="auto">
              <a:xfrm flipH="1">
                <a:off x="1296" y="1401"/>
                <a:ext cx="15"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5" name="Line 1254">
                <a:extLst>
                  <a:ext uri="{FF2B5EF4-FFF2-40B4-BE49-F238E27FC236}">
                    <a16:creationId xmlns:a16="http://schemas.microsoft.com/office/drawing/2014/main" id="{E4C91FB6-0BB8-1DFA-4E26-C34D56F9BA13}"/>
                  </a:ext>
                </a:extLst>
              </p:cNvPr>
              <p:cNvSpPr>
                <a:spLocks noChangeShapeType="1"/>
              </p:cNvSpPr>
              <p:nvPr/>
            </p:nvSpPr>
            <p:spPr bwMode="auto">
              <a:xfrm flipH="1">
                <a:off x="1284" y="1411"/>
                <a:ext cx="12"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6" name="Line 1255">
                <a:extLst>
                  <a:ext uri="{FF2B5EF4-FFF2-40B4-BE49-F238E27FC236}">
                    <a16:creationId xmlns:a16="http://schemas.microsoft.com/office/drawing/2014/main" id="{B8CF593C-9D57-F4DC-A4C9-1B13996A97BB}"/>
                  </a:ext>
                </a:extLst>
              </p:cNvPr>
              <p:cNvSpPr>
                <a:spLocks noChangeShapeType="1"/>
              </p:cNvSpPr>
              <p:nvPr/>
            </p:nvSpPr>
            <p:spPr bwMode="auto">
              <a:xfrm flipH="1">
                <a:off x="1263" y="1421"/>
                <a:ext cx="21"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7" name="Line 1256">
                <a:extLst>
                  <a:ext uri="{FF2B5EF4-FFF2-40B4-BE49-F238E27FC236}">
                    <a16:creationId xmlns:a16="http://schemas.microsoft.com/office/drawing/2014/main" id="{57D01034-E707-43C9-48F0-CFD72E750D0E}"/>
                  </a:ext>
                </a:extLst>
              </p:cNvPr>
              <p:cNvSpPr>
                <a:spLocks noChangeShapeType="1"/>
              </p:cNvSpPr>
              <p:nvPr/>
            </p:nvSpPr>
            <p:spPr bwMode="auto">
              <a:xfrm flipH="1">
                <a:off x="1254" y="1431"/>
                <a:ext cx="9"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8" name="Line 1257">
                <a:extLst>
                  <a:ext uri="{FF2B5EF4-FFF2-40B4-BE49-F238E27FC236}">
                    <a16:creationId xmlns:a16="http://schemas.microsoft.com/office/drawing/2014/main" id="{01BB4EDA-E75B-6A3F-A578-5EE187A664F8}"/>
                  </a:ext>
                </a:extLst>
              </p:cNvPr>
              <p:cNvSpPr>
                <a:spLocks noChangeShapeType="1"/>
              </p:cNvSpPr>
              <p:nvPr/>
            </p:nvSpPr>
            <p:spPr bwMode="auto">
              <a:xfrm flipH="1">
                <a:off x="1246" y="1443"/>
                <a:ext cx="8"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19" name="Line 1258">
                <a:extLst>
                  <a:ext uri="{FF2B5EF4-FFF2-40B4-BE49-F238E27FC236}">
                    <a16:creationId xmlns:a16="http://schemas.microsoft.com/office/drawing/2014/main" id="{A3D8F989-8E28-742B-B3C0-CB43BA644D49}"/>
                  </a:ext>
                </a:extLst>
              </p:cNvPr>
              <p:cNvSpPr>
                <a:spLocks noChangeShapeType="1"/>
              </p:cNvSpPr>
              <p:nvPr/>
            </p:nvSpPr>
            <p:spPr bwMode="auto">
              <a:xfrm flipH="1">
                <a:off x="1239" y="1455"/>
                <a:ext cx="7"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0" name="Line 1259">
                <a:extLst>
                  <a:ext uri="{FF2B5EF4-FFF2-40B4-BE49-F238E27FC236}">
                    <a16:creationId xmlns:a16="http://schemas.microsoft.com/office/drawing/2014/main" id="{713CB480-B66A-593F-5A56-218FE0D01DFC}"/>
                  </a:ext>
                </a:extLst>
              </p:cNvPr>
              <p:cNvSpPr>
                <a:spLocks noChangeShapeType="1"/>
              </p:cNvSpPr>
              <p:nvPr/>
            </p:nvSpPr>
            <p:spPr bwMode="auto">
              <a:xfrm flipH="1">
                <a:off x="1234" y="1468"/>
                <a:ext cx="5"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1" name="Line 1260">
                <a:extLst>
                  <a:ext uri="{FF2B5EF4-FFF2-40B4-BE49-F238E27FC236}">
                    <a16:creationId xmlns:a16="http://schemas.microsoft.com/office/drawing/2014/main" id="{E52D0E84-E157-D588-4A8B-DB074F1EF667}"/>
                  </a:ext>
                </a:extLst>
              </p:cNvPr>
              <p:cNvSpPr>
                <a:spLocks noChangeShapeType="1"/>
              </p:cNvSpPr>
              <p:nvPr/>
            </p:nvSpPr>
            <p:spPr bwMode="auto">
              <a:xfrm flipH="1">
                <a:off x="1228" y="1481"/>
                <a:ext cx="6"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2" name="Line 1261">
                <a:extLst>
                  <a:ext uri="{FF2B5EF4-FFF2-40B4-BE49-F238E27FC236}">
                    <a16:creationId xmlns:a16="http://schemas.microsoft.com/office/drawing/2014/main" id="{5E31F80E-4175-6DD0-B46A-FEC57F3E4E25}"/>
                  </a:ext>
                </a:extLst>
              </p:cNvPr>
              <p:cNvSpPr>
                <a:spLocks noChangeShapeType="1"/>
              </p:cNvSpPr>
              <p:nvPr/>
            </p:nvSpPr>
            <p:spPr bwMode="auto">
              <a:xfrm flipH="1">
                <a:off x="1225" y="1494"/>
                <a:ext cx="3"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3" name="Line 1262">
                <a:extLst>
                  <a:ext uri="{FF2B5EF4-FFF2-40B4-BE49-F238E27FC236}">
                    <a16:creationId xmlns:a16="http://schemas.microsoft.com/office/drawing/2014/main" id="{0776122D-5EAC-0501-047D-1385DFAB7286}"/>
                  </a:ext>
                </a:extLst>
              </p:cNvPr>
              <p:cNvSpPr>
                <a:spLocks noChangeShapeType="1"/>
              </p:cNvSpPr>
              <p:nvPr/>
            </p:nvSpPr>
            <p:spPr bwMode="auto">
              <a:xfrm>
                <a:off x="1225" y="1507"/>
                <a:ext cx="0"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4" name="Line 1263">
                <a:extLst>
                  <a:ext uri="{FF2B5EF4-FFF2-40B4-BE49-F238E27FC236}">
                    <a16:creationId xmlns:a16="http://schemas.microsoft.com/office/drawing/2014/main" id="{4C203142-6D43-5756-312F-F619F92D165D}"/>
                  </a:ext>
                </a:extLst>
              </p:cNvPr>
              <p:cNvSpPr>
                <a:spLocks noChangeShapeType="1"/>
              </p:cNvSpPr>
              <p:nvPr/>
            </p:nvSpPr>
            <p:spPr bwMode="auto">
              <a:xfrm flipH="1">
                <a:off x="2103" y="954"/>
                <a:ext cx="16" cy="2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5" name="Line 1264">
                <a:extLst>
                  <a:ext uri="{FF2B5EF4-FFF2-40B4-BE49-F238E27FC236}">
                    <a16:creationId xmlns:a16="http://schemas.microsoft.com/office/drawing/2014/main" id="{C3CAF59C-04DB-39FE-2267-D041306EDF99}"/>
                  </a:ext>
                </a:extLst>
              </p:cNvPr>
              <p:cNvSpPr>
                <a:spLocks noChangeShapeType="1"/>
              </p:cNvSpPr>
              <p:nvPr/>
            </p:nvSpPr>
            <p:spPr bwMode="auto">
              <a:xfrm>
                <a:off x="1225" y="1520"/>
                <a:ext cx="0"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6" name="Line 1265">
                <a:extLst>
                  <a:ext uri="{FF2B5EF4-FFF2-40B4-BE49-F238E27FC236}">
                    <a16:creationId xmlns:a16="http://schemas.microsoft.com/office/drawing/2014/main" id="{F10A926A-96B5-173C-32C9-BBAE795C12CA}"/>
                  </a:ext>
                </a:extLst>
              </p:cNvPr>
              <p:cNvSpPr>
                <a:spLocks noChangeShapeType="1"/>
              </p:cNvSpPr>
              <p:nvPr/>
            </p:nvSpPr>
            <p:spPr bwMode="auto">
              <a:xfrm>
                <a:off x="1225" y="1534"/>
                <a:ext cx="3"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7" name="Line 1266">
                <a:extLst>
                  <a:ext uri="{FF2B5EF4-FFF2-40B4-BE49-F238E27FC236}">
                    <a16:creationId xmlns:a16="http://schemas.microsoft.com/office/drawing/2014/main" id="{61EC04AE-C696-8066-47BB-849278F0E4D3}"/>
                  </a:ext>
                </a:extLst>
              </p:cNvPr>
              <p:cNvSpPr>
                <a:spLocks noChangeShapeType="1"/>
              </p:cNvSpPr>
              <p:nvPr/>
            </p:nvSpPr>
            <p:spPr bwMode="auto">
              <a:xfrm>
                <a:off x="1228" y="1547"/>
                <a:ext cx="6"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8" name="Line 1267">
                <a:extLst>
                  <a:ext uri="{FF2B5EF4-FFF2-40B4-BE49-F238E27FC236}">
                    <a16:creationId xmlns:a16="http://schemas.microsoft.com/office/drawing/2014/main" id="{0D14243B-530A-E6AF-54EA-5C768D4DB8A1}"/>
                  </a:ext>
                </a:extLst>
              </p:cNvPr>
              <p:cNvSpPr>
                <a:spLocks noChangeShapeType="1"/>
              </p:cNvSpPr>
              <p:nvPr/>
            </p:nvSpPr>
            <p:spPr bwMode="auto">
              <a:xfrm>
                <a:off x="1234" y="1560"/>
                <a:ext cx="5"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9" name="Line 1268">
                <a:extLst>
                  <a:ext uri="{FF2B5EF4-FFF2-40B4-BE49-F238E27FC236}">
                    <a16:creationId xmlns:a16="http://schemas.microsoft.com/office/drawing/2014/main" id="{2A9B4240-FAE2-417D-D04C-934445ECBBE7}"/>
                  </a:ext>
                </a:extLst>
              </p:cNvPr>
              <p:cNvSpPr>
                <a:spLocks noChangeShapeType="1"/>
              </p:cNvSpPr>
              <p:nvPr/>
            </p:nvSpPr>
            <p:spPr bwMode="auto">
              <a:xfrm>
                <a:off x="1239" y="1573"/>
                <a:ext cx="6"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0" name="Line 1269">
                <a:extLst>
                  <a:ext uri="{FF2B5EF4-FFF2-40B4-BE49-F238E27FC236}">
                    <a16:creationId xmlns:a16="http://schemas.microsoft.com/office/drawing/2014/main" id="{0C0AA9D3-464E-AB9D-83D9-128A82A3ABE7}"/>
                  </a:ext>
                </a:extLst>
              </p:cNvPr>
              <p:cNvSpPr>
                <a:spLocks noChangeShapeType="1"/>
              </p:cNvSpPr>
              <p:nvPr/>
            </p:nvSpPr>
            <p:spPr bwMode="auto">
              <a:xfrm>
                <a:off x="1245" y="1585"/>
                <a:ext cx="8"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1" name="Line 1270">
                <a:extLst>
                  <a:ext uri="{FF2B5EF4-FFF2-40B4-BE49-F238E27FC236}">
                    <a16:creationId xmlns:a16="http://schemas.microsoft.com/office/drawing/2014/main" id="{7B5CE818-A661-9DCB-A4D2-283782F506ED}"/>
                  </a:ext>
                </a:extLst>
              </p:cNvPr>
              <p:cNvSpPr>
                <a:spLocks noChangeShapeType="1"/>
              </p:cNvSpPr>
              <p:nvPr/>
            </p:nvSpPr>
            <p:spPr bwMode="auto">
              <a:xfrm>
                <a:off x="1253" y="1597"/>
                <a:ext cx="9"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2" name="Line 1271">
                <a:extLst>
                  <a:ext uri="{FF2B5EF4-FFF2-40B4-BE49-F238E27FC236}">
                    <a16:creationId xmlns:a16="http://schemas.microsoft.com/office/drawing/2014/main" id="{AB95B854-19A7-2B85-85A2-A556524826F9}"/>
                  </a:ext>
                </a:extLst>
              </p:cNvPr>
              <p:cNvSpPr>
                <a:spLocks noChangeShapeType="1"/>
              </p:cNvSpPr>
              <p:nvPr/>
            </p:nvSpPr>
            <p:spPr bwMode="auto">
              <a:xfrm>
                <a:off x="1262" y="1609"/>
                <a:ext cx="20"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3" name="Line 1272">
                <a:extLst>
                  <a:ext uri="{FF2B5EF4-FFF2-40B4-BE49-F238E27FC236}">
                    <a16:creationId xmlns:a16="http://schemas.microsoft.com/office/drawing/2014/main" id="{20896C5B-906F-A480-C686-4ACDE6BEB5BC}"/>
                  </a:ext>
                </a:extLst>
              </p:cNvPr>
              <p:cNvSpPr>
                <a:spLocks noChangeShapeType="1"/>
              </p:cNvSpPr>
              <p:nvPr/>
            </p:nvSpPr>
            <p:spPr bwMode="auto">
              <a:xfrm>
                <a:off x="1282" y="1620"/>
                <a:ext cx="13"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4" name="Line 1273">
                <a:extLst>
                  <a:ext uri="{FF2B5EF4-FFF2-40B4-BE49-F238E27FC236}">
                    <a16:creationId xmlns:a16="http://schemas.microsoft.com/office/drawing/2014/main" id="{F791C9A7-12D2-90F2-8A37-E65067FCCAD9}"/>
                  </a:ext>
                </a:extLst>
              </p:cNvPr>
              <p:cNvSpPr>
                <a:spLocks noChangeShapeType="1"/>
              </p:cNvSpPr>
              <p:nvPr/>
            </p:nvSpPr>
            <p:spPr bwMode="auto">
              <a:xfrm>
                <a:off x="1295" y="1630"/>
                <a:ext cx="14"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5" name="Line 1274">
                <a:extLst>
                  <a:ext uri="{FF2B5EF4-FFF2-40B4-BE49-F238E27FC236}">
                    <a16:creationId xmlns:a16="http://schemas.microsoft.com/office/drawing/2014/main" id="{83D732EA-E05A-DCBC-4A59-CDEDEEBA5D39}"/>
                  </a:ext>
                </a:extLst>
              </p:cNvPr>
              <p:cNvSpPr>
                <a:spLocks noChangeShapeType="1"/>
              </p:cNvSpPr>
              <p:nvPr/>
            </p:nvSpPr>
            <p:spPr bwMode="auto">
              <a:xfrm>
                <a:off x="1309" y="1640"/>
                <a:ext cx="17"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6" name="Line 1275">
                <a:extLst>
                  <a:ext uri="{FF2B5EF4-FFF2-40B4-BE49-F238E27FC236}">
                    <a16:creationId xmlns:a16="http://schemas.microsoft.com/office/drawing/2014/main" id="{BDC587BE-3C6B-E23C-BFBA-07792FDAB11A}"/>
                  </a:ext>
                </a:extLst>
              </p:cNvPr>
              <p:cNvSpPr>
                <a:spLocks noChangeShapeType="1"/>
              </p:cNvSpPr>
              <p:nvPr/>
            </p:nvSpPr>
            <p:spPr bwMode="auto">
              <a:xfrm>
                <a:off x="1326" y="1649"/>
                <a:ext cx="19"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7" name="Line 1276">
                <a:extLst>
                  <a:ext uri="{FF2B5EF4-FFF2-40B4-BE49-F238E27FC236}">
                    <a16:creationId xmlns:a16="http://schemas.microsoft.com/office/drawing/2014/main" id="{49C7EC6A-5F42-2462-0A40-A7A14EEC3B17}"/>
                  </a:ext>
                </a:extLst>
              </p:cNvPr>
              <p:cNvSpPr>
                <a:spLocks noChangeShapeType="1"/>
              </p:cNvSpPr>
              <p:nvPr/>
            </p:nvSpPr>
            <p:spPr bwMode="auto">
              <a:xfrm>
                <a:off x="1345" y="1657"/>
                <a:ext cx="36"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8" name="Line 1277">
                <a:extLst>
                  <a:ext uri="{FF2B5EF4-FFF2-40B4-BE49-F238E27FC236}">
                    <a16:creationId xmlns:a16="http://schemas.microsoft.com/office/drawing/2014/main" id="{86AABC44-9980-9381-4B7E-DC3EAEDEF579}"/>
                  </a:ext>
                </a:extLst>
              </p:cNvPr>
              <p:cNvSpPr>
                <a:spLocks noChangeShapeType="1"/>
              </p:cNvSpPr>
              <p:nvPr/>
            </p:nvSpPr>
            <p:spPr bwMode="auto">
              <a:xfrm>
                <a:off x="1381" y="1661"/>
                <a:ext cx="24"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39" name="Line 1278">
                <a:extLst>
                  <a:ext uri="{FF2B5EF4-FFF2-40B4-BE49-F238E27FC236}">
                    <a16:creationId xmlns:a16="http://schemas.microsoft.com/office/drawing/2014/main" id="{5E4A560F-F857-5105-D980-B5DF628CE0E5}"/>
                  </a:ext>
                </a:extLst>
              </p:cNvPr>
              <p:cNvSpPr>
                <a:spLocks noChangeShapeType="1"/>
              </p:cNvSpPr>
              <p:nvPr/>
            </p:nvSpPr>
            <p:spPr bwMode="auto">
              <a:xfrm>
                <a:off x="1405" y="1665"/>
                <a:ext cx="29"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0" name="Line 1279">
                <a:extLst>
                  <a:ext uri="{FF2B5EF4-FFF2-40B4-BE49-F238E27FC236}">
                    <a16:creationId xmlns:a16="http://schemas.microsoft.com/office/drawing/2014/main" id="{4A214A59-D032-464F-F1A7-A0FBEF23CCC9}"/>
                  </a:ext>
                </a:extLst>
              </p:cNvPr>
              <p:cNvSpPr>
                <a:spLocks noChangeShapeType="1"/>
              </p:cNvSpPr>
              <p:nvPr/>
            </p:nvSpPr>
            <p:spPr bwMode="auto">
              <a:xfrm>
                <a:off x="1434" y="1669"/>
                <a:ext cx="33"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1" name="Line 1280">
                <a:extLst>
                  <a:ext uri="{FF2B5EF4-FFF2-40B4-BE49-F238E27FC236}">
                    <a16:creationId xmlns:a16="http://schemas.microsoft.com/office/drawing/2014/main" id="{B96B4EE8-AFE0-953D-621F-ADB1D757CDA8}"/>
                  </a:ext>
                </a:extLst>
              </p:cNvPr>
              <p:cNvSpPr>
                <a:spLocks noChangeShapeType="1"/>
              </p:cNvSpPr>
              <p:nvPr/>
            </p:nvSpPr>
            <p:spPr bwMode="auto">
              <a:xfrm flipV="1">
                <a:off x="1467" y="1667"/>
                <a:ext cx="40"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2" name="Line 1281">
                <a:extLst>
                  <a:ext uri="{FF2B5EF4-FFF2-40B4-BE49-F238E27FC236}">
                    <a16:creationId xmlns:a16="http://schemas.microsoft.com/office/drawing/2014/main" id="{1A95C035-B3B9-63B9-C171-E0098A972077}"/>
                  </a:ext>
                </a:extLst>
              </p:cNvPr>
              <p:cNvSpPr>
                <a:spLocks noChangeShapeType="1"/>
              </p:cNvSpPr>
              <p:nvPr/>
            </p:nvSpPr>
            <p:spPr bwMode="auto">
              <a:xfrm flipV="1">
                <a:off x="1507" y="1654"/>
                <a:ext cx="70"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3" name="Line 1282">
                <a:extLst>
                  <a:ext uri="{FF2B5EF4-FFF2-40B4-BE49-F238E27FC236}">
                    <a16:creationId xmlns:a16="http://schemas.microsoft.com/office/drawing/2014/main" id="{79BA82BD-BCF1-D072-DAB8-264D6C0449E4}"/>
                  </a:ext>
                </a:extLst>
              </p:cNvPr>
              <p:cNvSpPr>
                <a:spLocks noChangeShapeType="1"/>
              </p:cNvSpPr>
              <p:nvPr/>
            </p:nvSpPr>
            <p:spPr bwMode="auto">
              <a:xfrm flipV="1">
                <a:off x="1577" y="1638"/>
                <a:ext cx="68"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4" name="Line 1283">
                <a:extLst>
                  <a:ext uri="{FF2B5EF4-FFF2-40B4-BE49-F238E27FC236}">
                    <a16:creationId xmlns:a16="http://schemas.microsoft.com/office/drawing/2014/main" id="{31381028-4C73-B6E2-9E16-EC898F5FDFAB}"/>
                  </a:ext>
                </a:extLst>
              </p:cNvPr>
              <p:cNvSpPr>
                <a:spLocks noChangeShapeType="1"/>
              </p:cNvSpPr>
              <p:nvPr/>
            </p:nvSpPr>
            <p:spPr bwMode="auto">
              <a:xfrm flipV="1">
                <a:off x="1645" y="1603"/>
                <a:ext cx="115" cy="3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5" name="Line 1284">
                <a:extLst>
                  <a:ext uri="{FF2B5EF4-FFF2-40B4-BE49-F238E27FC236}">
                    <a16:creationId xmlns:a16="http://schemas.microsoft.com/office/drawing/2014/main" id="{A772E8FB-E363-3B02-5D99-D8A4D024E738}"/>
                  </a:ext>
                </a:extLst>
              </p:cNvPr>
              <p:cNvSpPr>
                <a:spLocks noChangeShapeType="1"/>
              </p:cNvSpPr>
              <p:nvPr/>
            </p:nvSpPr>
            <p:spPr bwMode="auto">
              <a:xfrm flipV="1">
                <a:off x="1760" y="1520"/>
                <a:ext cx="228" cy="8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6" name="Line 1285">
                <a:extLst>
                  <a:ext uri="{FF2B5EF4-FFF2-40B4-BE49-F238E27FC236}">
                    <a16:creationId xmlns:a16="http://schemas.microsoft.com/office/drawing/2014/main" id="{25D70C23-E5CD-6EF3-067F-C7743D83CFBC}"/>
                  </a:ext>
                </a:extLst>
              </p:cNvPr>
              <p:cNvSpPr>
                <a:spLocks noChangeShapeType="1"/>
              </p:cNvSpPr>
              <p:nvPr/>
            </p:nvSpPr>
            <p:spPr bwMode="auto">
              <a:xfrm flipH="1">
                <a:off x="1753" y="1520"/>
                <a:ext cx="235" cy="9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7" name="Line 1286">
                <a:extLst>
                  <a:ext uri="{FF2B5EF4-FFF2-40B4-BE49-F238E27FC236}">
                    <a16:creationId xmlns:a16="http://schemas.microsoft.com/office/drawing/2014/main" id="{3EB8B946-5B95-1163-E412-1EDF2F1966D6}"/>
                  </a:ext>
                </a:extLst>
              </p:cNvPr>
              <p:cNvSpPr>
                <a:spLocks noChangeShapeType="1"/>
              </p:cNvSpPr>
              <p:nvPr/>
            </p:nvSpPr>
            <p:spPr bwMode="auto">
              <a:xfrm flipH="1">
                <a:off x="1689" y="1615"/>
                <a:ext cx="64" cy="3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8" name="Line 1287">
                <a:extLst>
                  <a:ext uri="{FF2B5EF4-FFF2-40B4-BE49-F238E27FC236}">
                    <a16:creationId xmlns:a16="http://schemas.microsoft.com/office/drawing/2014/main" id="{1D3F783B-CB15-109F-F381-FD694014AD64}"/>
                  </a:ext>
                </a:extLst>
              </p:cNvPr>
              <p:cNvSpPr>
                <a:spLocks noChangeShapeType="1"/>
              </p:cNvSpPr>
              <p:nvPr/>
            </p:nvSpPr>
            <p:spPr bwMode="auto">
              <a:xfrm flipH="1">
                <a:off x="1642" y="1647"/>
                <a:ext cx="47" cy="2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9" name="Line 1288">
                <a:extLst>
                  <a:ext uri="{FF2B5EF4-FFF2-40B4-BE49-F238E27FC236}">
                    <a16:creationId xmlns:a16="http://schemas.microsoft.com/office/drawing/2014/main" id="{DF5F5A04-96AE-1635-5661-DDDBC29618E6}"/>
                  </a:ext>
                </a:extLst>
              </p:cNvPr>
              <p:cNvSpPr>
                <a:spLocks noChangeShapeType="1"/>
              </p:cNvSpPr>
              <p:nvPr/>
            </p:nvSpPr>
            <p:spPr bwMode="auto">
              <a:xfrm flipH="1">
                <a:off x="1612" y="1675"/>
                <a:ext cx="30" cy="2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0" name="Line 1289">
                <a:extLst>
                  <a:ext uri="{FF2B5EF4-FFF2-40B4-BE49-F238E27FC236}">
                    <a16:creationId xmlns:a16="http://schemas.microsoft.com/office/drawing/2014/main" id="{ED4489C0-61E3-117C-868B-36D062D9AC88}"/>
                  </a:ext>
                </a:extLst>
              </p:cNvPr>
              <p:cNvSpPr>
                <a:spLocks noChangeShapeType="1"/>
              </p:cNvSpPr>
              <p:nvPr/>
            </p:nvSpPr>
            <p:spPr bwMode="auto">
              <a:xfrm flipH="1">
                <a:off x="1593" y="1696"/>
                <a:ext cx="19"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1" name="Line 1290">
                <a:extLst>
                  <a:ext uri="{FF2B5EF4-FFF2-40B4-BE49-F238E27FC236}">
                    <a16:creationId xmlns:a16="http://schemas.microsoft.com/office/drawing/2014/main" id="{0CCAF0FB-A0B1-EF8E-E275-D8C47722D2EC}"/>
                  </a:ext>
                </a:extLst>
              </p:cNvPr>
              <p:cNvSpPr>
                <a:spLocks noChangeShapeType="1"/>
              </p:cNvSpPr>
              <p:nvPr/>
            </p:nvSpPr>
            <p:spPr bwMode="auto">
              <a:xfrm flipH="1">
                <a:off x="1580" y="1713"/>
                <a:ext cx="13"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2" name="Line 1291">
                <a:extLst>
                  <a:ext uri="{FF2B5EF4-FFF2-40B4-BE49-F238E27FC236}">
                    <a16:creationId xmlns:a16="http://schemas.microsoft.com/office/drawing/2014/main" id="{6039532B-F0EE-3513-5FB7-B3A96AD928F6}"/>
                  </a:ext>
                </a:extLst>
              </p:cNvPr>
              <p:cNvSpPr>
                <a:spLocks noChangeShapeType="1"/>
              </p:cNvSpPr>
              <p:nvPr/>
            </p:nvSpPr>
            <p:spPr bwMode="auto">
              <a:xfrm>
                <a:off x="1580" y="1728"/>
                <a:ext cx="9"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3" name="Line 1292">
                <a:extLst>
                  <a:ext uri="{FF2B5EF4-FFF2-40B4-BE49-F238E27FC236}">
                    <a16:creationId xmlns:a16="http://schemas.microsoft.com/office/drawing/2014/main" id="{8923FB63-7E16-61C4-6626-67C283FA7BFF}"/>
                  </a:ext>
                </a:extLst>
              </p:cNvPr>
              <p:cNvSpPr>
                <a:spLocks noChangeShapeType="1"/>
              </p:cNvSpPr>
              <p:nvPr/>
            </p:nvSpPr>
            <p:spPr bwMode="auto">
              <a:xfrm flipH="1">
                <a:off x="1585" y="1733"/>
                <a:ext cx="4"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4" name="Line 1293">
                <a:extLst>
                  <a:ext uri="{FF2B5EF4-FFF2-40B4-BE49-F238E27FC236}">
                    <a16:creationId xmlns:a16="http://schemas.microsoft.com/office/drawing/2014/main" id="{1B9807A2-0E31-CFC1-2560-65F492AF2B2C}"/>
                  </a:ext>
                </a:extLst>
              </p:cNvPr>
              <p:cNvSpPr>
                <a:spLocks noChangeShapeType="1"/>
              </p:cNvSpPr>
              <p:nvPr/>
            </p:nvSpPr>
            <p:spPr bwMode="auto">
              <a:xfrm flipH="1">
                <a:off x="1584" y="1744"/>
                <a:ext cx="1"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5" name="Line 1294">
                <a:extLst>
                  <a:ext uri="{FF2B5EF4-FFF2-40B4-BE49-F238E27FC236}">
                    <a16:creationId xmlns:a16="http://schemas.microsoft.com/office/drawing/2014/main" id="{6CBD53B9-E8E3-49EF-6B03-2208FCD135B0}"/>
                  </a:ext>
                </a:extLst>
              </p:cNvPr>
              <p:cNvSpPr>
                <a:spLocks noChangeShapeType="1"/>
              </p:cNvSpPr>
              <p:nvPr/>
            </p:nvSpPr>
            <p:spPr bwMode="auto">
              <a:xfrm>
                <a:off x="1584" y="1754"/>
                <a:ext cx="2"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6" name="Line 1295">
                <a:extLst>
                  <a:ext uri="{FF2B5EF4-FFF2-40B4-BE49-F238E27FC236}">
                    <a16:creationId xmlns:a16="http://schemas.microsoft.com/office/drawing/2014/main" id="{B53DE135-DAFE-3A65-0E2F-A72CF1A24B0B}"/>
                  </a:ext>
                </a:extLst>
              </p:cNvPr>
              <p:cNvSpPr>
                <a:spLocks noChangeShapeType="1"/>
              </p:cNvSpPr>
              <p:nvPr/>
            </p:nvSpPr>
            <p:spPr bwMode="auto">
              <a:xfrm>
                <a:off x="1586" y="1762"/>
                <a:ext cx="4"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7" name="Line 1296">
                <a:extLst>
                  <a:ext uri="{FF2B5EF4-FFF2-40B4-BE49-F238E27FC236}">
                    <a16:creationId xmlns:a16="http://schemas.microsoft.com/office/drawing/2014/main" id="{AAEA1B62-B4B4-8456-8E5C-2862D820F1E7}"/>
                  </a:ext>
                </a:extLst>
              </p:cNvPr>
              <p:cNvSpPr>
                <a:spLocks noChangeShapeType="1"/>
              </p:cNvSpPr>
              <p:nvPr/>
            </p:nvSpPr>
            <p:spPr bwMode="auto">
              <a:xfrm>
                <a:off x="1590" y="1769"/>
                <a:ext cx="5"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8" name="Line 1297">
                <a:extLst>
                  <a:ext uri="{FF2B5EF4-FFF2-40B4-BE49-F238E27FC236}">
                    <a16:creationId xmlns:a16="http://schemas.microsoft.com/office/drawing/2014/main" id="{C1C35351-4F8E-4774-8C61-25B50EF06233}"/>
                  </a:ext>
                </a:extLst>
              </p:cNvPr>
              <p:cNvSpPr>
                <a:spLocks noChangeShapeType="1"/>
              </p:cNvSpPr>
              <p:nvPr/>
            </p:nvSpPr>
            <p:spPr bwMode="auto">
              <a:xfrm>
                <a:off x="1595" y="1776"/>
                <a:ext cx="8"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59" name="Line 1298">
                <a:extLst>
                  <a:ext uri="{FF2B5EF4-FFF2-40B4-BE49-F238E27FC236}">
                    <a16:creationId xmlns:a16="http://schemas.microsoft.com/office/drawing/2014/main" id="{582EE644-1E8C-1D55-D361-95444B697203}"/>
                  </a:ext>
                </a:extLst>
              </p:cNvPr>
              <p:cNvSpPr>
                <a:spLocks noChangeShapeType="1"/>
              </p:cNvSpPr>
              <p:nvPr/>
            </p:nvSpPr>
            <p:spPr bwMode="auto">
              <a:xfrm>
                <a:off x="1603" y="1780"/>
                <a:ext cx="11"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0" name="Line 1299">
                <a:extLst>
                  <a:ext uri="{FF2B5EF4-FFF2-40B4-BE49-F238E27FC236}">
                    <a16:creationId xmlns:a16="http://schemas.microsoft.com/office/drawing/2014/main" id="{3CF61F0C-0319-1D02-5A28-3BD4728F9C08}"/>
                  </a:ext>
                </a:extLst>
              </p:cNvPr>
              <p:cNvSpPr>
                <a:spLocks noChangeShapeType="1"/>
              </p:cNvSpPr>
              <p:nvPr/>
            </p:nvSpPr>
            <p:spPr bwMode="auto">
              <a:xfrm>
                <a:off x="1614" y="1783"/>
                <a:ext cx="12"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1" name="Line 1300">
                <a:extLst>
                  <a:ext uri="{FF2B5EF4-FFF2-40B4-BE49-F238E27FC236}">
                    <a16:creationId xmlns:a16="http://schemas.microsoft.com/office/drawing/2014/main" id="{E1C45880-2CEC-67F8-8A5B-DAE8E1AEC3C9}"/>
                  </a:ext>
                </a:extLst>
              </p:cNvPr>
              <p:cNvSpPr>
                <a:spLocks noChangeShapeType="1"/>
              </p:cNvSpPr>
              <p:nvPr/>
            </p:nvSpPr>
            <p:spPr bwMode="auto">
              <a:xfrm flipV="1">
                <a:off x="1626" y="1782"/>
                <a:ext cx="15"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2" name="Line 1301">
                <a:extLst>
                  <a:ext uri="{FF2B5EF4-FFF2-40B4-BE49-F238E27FC236}">
                    <a16:creationId xmlns:a16="http://schemas.microsoft.com/office/drawing/2014/main" id="{4DBBDD37-7F0B-8531-BA03-9B08853C566D}"/>
                  </a:ext>
                </a:extLst>
              </p:cNvPr>
              <p:cNvSpPr>
                <a:spLocks noChangeShapeType="1"/>
              </p:cNvSpPr>
              <p:nvPr/>
            </p:nvSpPr>
            <p:spPr bwMode="auto">
              <a:xfrm flipH="1">
                <a:off x="1639" y="1782"/>
                <a:ext cx="2"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3" name="Line 1302">
                <a:extLst>
                  <a:ext uri="{FF2B5EF4-FFF2-40B4-BE49-F238E27FC236}">
                    <a16:creationId xmlns:a16="http://schemas.microsoft.com/office/drawing/2014/main" id="{89CB384A-4C28-C8E7-257E-EAEA6D58EEF3}"/>
                  </a:ext>
                </a:extLst>
              </p:cNvPr>
              <p:cNvSpPr>
                <a:spLocks noChangeShapeType="1"/>
              </p:cNvSpPr>
              <p:nvPr/>
            </p:nvSpPr>
            <p:spPr bwMode="auto">
              <a:xfrm flipV="1">
                <a:off x="1639" y="1787"/>
                <a:ext cx="20"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4" name="Line 1303">
                <a:extLst>
                  <a:ext uri="{FF2B5EF4-FFF2-40B4-BE49-F238E27FC236}">
                    <a16:creationId xmlns:a16="http://schemas.microsoft.com/office/drawing/2014/main" id="{2FF6FFF5-E397-2839-4051-6B4FFA96C0F7}"/>
                  </a:ext>
                </a:extLst>
              </p:cNvPr>
              <p:cNvSpPr>
                <a:spLocks noChangeShapeType="1"/>
              </p:cNvSpPr>
              <p:nvPr/>
            </p:nvSpPr>
            <p:spPr bwMode="auto">
              <a:xfrm flipV="1">
                <a:off x="1659" y="1778"/>
                <a:ext cx="23"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5" name="Line 1304">
                <a:extLst>
                  <a:ext uri="{FF2B5EF4-FFF2-40B4-BE49-F238E27FC236}">
                    <a16:creationId xmlns:a16="http://schemas.microsoft.com/office/drawing/2014/main" id="{AB0D95DB-6CFA-7716-947E-097043491101}"/>
                  </a:ext>
                </a:extLst>
              </p:cNvPr>
              <p:cNvSpPr>
                <a:spLocks noChangeShapeType="1"/>
              </p:cNvSpPr>
              <p:nvPr/>
            </p:nvSpPr>
            <p:spPr bwMode="auto">
              <a:xfrm flipV="1">
                <a:off x="1682" y="1764"/>
                <a:ext cx="27"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6" name="Line 1305">
                <a:extLst>
                  <a:ext uri="{FF2B5EF4-FFF2-40B4-BE49-F238E27FC236}">
                    <a16:creationId xmlns:a16="http://schemas.microsoft.com/office/drawing/2014/main" id="{FBE51831-BF03-2D34-A533-7ECA61D91094}"/>
                  </a:ext>
                </a:extLst>
              </p:cNvPr>
              <p:cNvSpPr>
                <a:spLocks noChangeShapeType="1"/>
              </p:cNvSpPr>
              <p:nvPr/>
            </p:nvSpPr>
            <p:spPr bwMode="auto">
              <a:xfrm flipV="1">
                <a:off x="1709" y="1743"/>
                <a:ext cx="31" cy="2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7" name="Line 1306">
                <a:extLst>
                  <a:ext uri="{FF2B5EF4-FFF2-40B4-BE49-F238E27FC236}">
                    <a16:creationId xmlns:a16="http://schemas.microsoft.com/office/drawing/2014/main" id="{7D250D23-DF21-4E3C-2D3C-2DD07CC56D2A}"/>
                  </a:ext>
                </a:extLst>
              </p:cNvPr>
              <p:cNvSpPr>
                <a:spLocks noChangeShapeType="1"/>
              </p:cNvSpPr>
              <p:nvPr/>
            </p:nvSpPr>
            <p:spPr bwMode="auto">
              <a:xfrm flipV="1">
                <a:off x="1740" y="1733"/>
                <a:ext cx="20"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8" name="Line 1307">
                <a:extLst>
                  <a:ext uri="{FF2B5EF4-FFF2-40B4-BE49-F238E27FC236}">
                    <a16:creationId xmlns:a16="http://schemas.microsoft.com/office/drawing/2014/main" id="{CBFC43B6-4A30-200E-82A1-192392F0D8B6}"/>
                  </a:ext>
                </a:extLst>
              </p:cNvPr>
              <p:cNvSpPr>
                <a:spLocks noChangeShapeType="1"/>
              </p:cNvSpPr>
              <p:nvPr/>
            </p:nvSpPr>
            <p:spPr bwMode="auto">
              <a:xfrm flipV="1">
                <a:off x="1760" y="1684"/>
                <a:ext cx="59" cy="4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9" name="Line 1308">
                <a:extLst>
                  <a:ext uri="{FF2B5EF4-FFF2-40B4-BE49-F238E27FC236}">
                    <a16:creationId xmlns:a16="http://schemas.microsoft.com/office/drawing/2014/main" id="{A77FC1DB-2325-A5C0-0841-F32713849B4B}"/>
                  </a:ext>
                </a:extLst>
              </p:cNvPr>
              <p:cNvSpPr>
                <a:spLocks noChangeShapeType="1"/>
              </p:cNvSpPr>
              <p:nvPr/>
            </p:nvSpPr>
            <p:spPr bwMode="auto">
              <a:xfrm flipV="1">
                <a:off x="1819" y="1575"/>
                <a:ext cx="114" cy="10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0" name="Line 1309">
                <a:extLst>
                  <a:ext uri="{FF2B5EF4-FFF2-40B4-BE49-F238E27FC236}">
                    <a16:creationId xmlns:a16="http://schemas.microsoft.com/office/drawing/2014/main" id="{28AA8362-66D6-3F46-7D9E-8D3D3D1EBFB8}"/>
                  </a:ext>
                </a:extLst>
              </p:cNvPr>
              <p:cNvSpPr>
                <a:spLocks noChangeShapeType="1"/>
              </p:cNvSpPr>
              <p:nvPr/>
            </p:nvSpPr>
            <p:spPr bwMode="auto">
              <a:xfrm flipV="1">
                <a:off x="1933" y="1537"/>
                <a:ext cx="39" cy="3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1" name="Line 1310">
                <a:extLst>
                  <a:ext uri="{FF2B5EF4-FFF2-40B4-BE49-F238E27FC236}">
                    <a16:creationId xmlns:a16="http://schemas.microsoft.com/office/drawing/2014/main" id="{6AB8CF07-63A9-7EB4-AD16-E61F4D666227}"/>
                  </a:ext>
                </a:extLst>
              </p:cNvPr>
              <p:cNvSpPr>
                <a:spLocks noChangeShapeType="1"/>
              </p:cNvSpPr>
              <p:nvPr/>
            </p:nvSpPr>
            <p:spPr bwMode="auto">
              <a:xfrm flipH="1">
                <a:off x="1843" y="1537"/>
                <a:ext cx="129" cy="13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2" name="Line 1311">
                <a:extLst>
                  <a:ext uri="{FF2B5EF4-FFF2-40B4-BE49-F238E27FC236}">
                    <a16:creationId xmlns:a16="http://schemas.microsoft.com/office/drawing/2014/main" id="{F491FF74-0B95-E1C6-C303-DE7E0F19D25D}"/>
                  </a:ext>
                </a:extLst>
              </p:cNvPr>
              <p:cNvSpPr>
                <a:spLocks noChangeShapeType="1"/>
              </p:cNvSpPr>
              <p:nvPr/>
            </p:nvSpPr>
            <p:spPr bwMode="auto">
              <a:xfrm flipH="1">
                <a:off x="1774" y="1676"/>
                <a:ext cx="69" cy="8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3" name="Line 1312">
                <a:extLst>
                  <a:ext uri="{FF2B5EF4-FFF2-40B4-BE49-F238E27FC236}">
                    <a16:creationId xmlns:a16="http://schemas.microsoft.com/office/drawing/2014/main" id="{47B3DBCB-165D-DB43-3DF5-364267F0965C}"/>
                  </a:ext>
                </a:extLst>
              </p:cNvPr>
              <p:cNvSpPr>
                <a:spLocks noChangeShapeType="1"/>
              </p:cNvSpPr>
              <p:nvPr/>
            </p:nvSpPr>
            <p:spPr bwMode="auto">
              <a:xfrm flipH="1">
                <a:off x="1744" y="1758"/>
                <a:ext cx="30" cy="4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4" name="Line 1313">
                <a:extLst>
                  <a:ext uri="{FF2B5EF4-FFF2-40B4-BE49-F238E27FC236}">
                    <a16:creationId xmlns:a16="http://schemas.microsoft.com/office/drawing/2014/main" id="{895D6978-F01D-EC91-C810-69E21E628ACF}"/>
                  </a:ext>
                </a:extLst>
              </p:cNvPr>
              <p:cNvSpPr>
                <a:spLocks noChangeShapeType="1"/>
              </p:cNvSpPr>
              <p:nvPr/>
            </p:nvSpPr>
            <p:spPr bwMode="auto">
              <a:xfrm flipH="1">
                <a:off x="1725" y="1801"/>
                <a:ext cx="19" cy="3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5" name="Line 1314">
                <a:extLst>
                  <a:ext uri="{FF2B5EF4-FFF2-40B4-BE49-F238E27FC236}">
                    <a16:creationId xmlns:a16="http://schemas.microsoft.com/office/drawing/2014/main" id="{80404DA8-3730-3FFA-49B6-9CF77D7D9F54}"/>
                  </a:ext>
                </a:extLst>
              </p:cNvPr>
              <p:cNvSpPr>
                <a:spLocks noChangeShapeType="1"/>
              </p:cNvSpPr>
              <p:nvPr/>
            </p:nvSpPr>
            <p:spPr bwMode="auto">
              <a:xfrm flipH="1">
                <a:off x="1713" y="1834"/>
                <a:ext cx="12" cy="2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6" name="Line 1315">
                <a:extLst>
                  <a:ext uri="{FF2B5EF4-FFF2-40B4-BE49-F238E27FC236}">
                    <a16:creationId xmlns:a16="http://schemas.microsoft.com/office/drawing/2014/main" id="{7F918240-9551-970F-2DC0-B7FE6EEEFF99}"/>
                  </a:ext>
                </a:extLst>
              </p:cNvPr>
              <p:cNvSpPr>
                <a:spLocks noChangeShapeType="1"/>
              </p:cNvSpPr>
              <p:nvPr/>
            </p:nvSpPr>
            <p:spPr bwMode="auto">
              <a:xfrm flipH="1">
                <a:off x="1705" y="1860"/>
                <a:ext cx="8" cy="2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7" name="Line 1316">
                <a:extLst>
                  <a:ext uri="{FF2B5EF4-FFF2-40B4-BE49-F238E27FC236}">
                    <a16:creationId xmlns:a16="http://schemas.microsoft.com/office/drawing/2014/main" id="{BCA9F372-022D-00A2-BF15-FA0AD68CCE85}"/>
                  </a:ext>
                </a:extLst>
              </p:cNvPr>
              <p:cNvSpPr>
                <a:spLocks noChangeShapeType="1"/>
              </p:cNvSpPr>
              <p:nvPr/>
            </p:nvSpPr>
            <p:spPr bwMode="auto">
              <a:xfrm flipH="1">
                <a:off x="1689" y="1883"/>
                <a:ext cx="16" cy="3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8" name="Line 1317">
                <a:extLst>
                  <a:ext uri="{FF2B5EF4-FFF2-40B4-BE49-F238E27FC236}">
                    <a16:creationId xmlns:a16="http://schemas.microsoft.com/office/drawing/2014/main" id="{87467AA7-8743-1AF6-28E1-4236D619C941}"/>
                  </a:ext>
                </a:extLst>
              </p:cNvPr>
              <p:cNvSpPr>
                <a:spLocks noChangeShapeType="1"/>
              </p:cNvSpPr>
              <p:nvPr/>
            </p:nvSpPr>
            <p:spPr bwMode="auto">
              <a:xfrm flipH="1">
                <a:off x="1688" y="1917"/>
                <a:ext cx="1"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79" name="Line 1318">
                <a:extLst>
                  <a:ext uri="{FF2B5EF4-FFF2-40B4-BE49-F238E27FC236}">
                    <a16:creationId xmlns:a16="http://schemas.microsoft.com/office/drawing/2014/main" id="{AF9795B0-A707-D7DE-32D0-7B0493B063DE}"/>
                  </a:ext>
                </a:extLst>
              </p:cNvPr>
              <p:cNvSpPr>
                <a:spLocks noChangeShapeType="1"/>
              </p:cNvSpPr>
              <p:nvPr/>
            </p:nvSpPr>
            <p:spPr bwMode="auto">
              <a:xfrm>
                <a:off x="1688" y="1935"/>
                <a:ext cx="0"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0" name="Line 1319">
                <a:extLst>
                  <a:ext uri="{FF2B5EF4-FFF2-40B4-BE49-F238E27FC236}">
                    <a16:creationId xmlns:a16="http://schemas.microsoft.com/office/drawing/2014/main" id="{5CF25546-63B5-2CA2-D57B-5F7583206772}"/>
                  </a:ext>
                </a:extLst>
              </p:cNvPr>
              <p:cNvSpPr>
                <a:spLocks noChangeShapeType="1"/>
              </p:cNvSpPr>
              <p:nvPr/>
            </p:nvSpPr>
            <p:spPr bwMode="auto">
              <a:xfrm>
                <a:off x="1688" y="1950"/>
                <a:ext cx="1"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1" name="Line 1320">
                <a:extLst>
                  <a:ext uri="{FF2B5EF4-FFF2-40B4-BE49-F238E27FC236}">
                    <a16:creationId xmlns:a16="http://schemas.microsoft.com/office/drawing/2014/main" id="{70295DCF-9198-991F-DEBB-8DEF0C2BDFA6}"/>
                  </a:ext>
                </a:extLst>
              </p:cNvPr>
              <p:cNvSpPr>
                <a:spLocks noChangeShapeType="1"/>
              </p:cNvSpPr>
              <p:nvPr/>
            </p:nvSpPr>
            <p:spPr bwMode="auto">
              <a:xfrm>
                <a:off x="1689" y="1964"/>
                <a:ext cx="3"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2" name="Line 1321">
                <a:extLst>
                  <a:ext uri="{FF2B5EF4-FFF2-40B4-BE49-F238E27FC236}">
                    <a16:creationId xmlns:a16="http://schemas.microsoft.com/office/drawing/2014/main" id="{5C85AEF7-B50E-E186-21C1-AFE0546D9D31}"/>
                  </a:ext>
                </a:extLst>
              </p:cNvPr>
              <p:cNvSpPr>
                <a:spLocks noChangeShapeType="1"/>
              </p:cNvSpPr>
              <p:nvPr/>
            </p:nvSpPr>
            <p:spPr bwMode="auto">
              <a:xfrm flipH="1">
                <a:off x="1691" y="1976"/>
                <a:ext cx="1" cy="2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3" name="Line 1322">
                <a:extLst>
                  <a:ext uri="{FF2B5EF4-FFF2-40B4-BE49-F238E27FC236}">
                    <a16:creationId xmlns:a16="http://schemas.microsoft.com/office/drawing/2014/main" id="{37F0BCC4-3100-C699-9558-2BDFF23F6982}"/>
                  </a:ext>
                </a:extLst>
              </p:cNvPr>
              <p:cNvSpPr>
                <a:spLocks noChangeShapeType="1"/>
              </p:cNvSpPr>
              <p:nvPr/>
            </p:nvSpPr>
            <p:spPr bwMode="auto">
              <a:xfrm>
                <a:off x="1691" y="1997"/>
                <a:ext cx="5"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4" name="Line 1323">
                <a:extLst>
                  <a:ext uri="{FF2B5EF4-FFF2-40B4-BE49-F238E27FC236}">
                    <a16:creationId xmlns:a16="http://schemas.microsoft.com/office/drawing/2014/main" id="{77C5B259-DB97-4B63-A457-6066B327E661}"/>
                  </a:ext>
                </a:extLst>
              </p:cNvPr>
              <p:cNvSpPr>
                <a:spLocks noChangeShapeType="1"/>
              </p:cNvSpPr>
              <p:nvPr/>
            </p:nvSpPr>
            <p:spPr bwMode="auto">
              <a:xfrm>
                <a:off x="1696" y="2006"/>
                <a:ext cx="7"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5" name="Line 1324">
                <a:extLst>
                  <a:ext uri="{FF2B5EF4-FFF2-40B4-BE49-F238E27FC236}">
                    <a16:creationId xmlns:a16="http://schemas.microsoft.com/office/drawing/2014/main" id="{BF616C8D-B744-9323-93D4-3A64153E509D}"/>
                  </a:ext>
                </a:extLst>
              </p:cNvPr>
              <p:cNvSpPr>
                <a:spLocks noChangeShapeType="1"/>
              </p:cNvSpPr>
              <p:nvPr/>
            </p:nvSpPr>
            <p:spPr bwMode="auto">
              <a:xfrm>
                <a:off x="1703" y="2015"/>
                <a:ext cx="7"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6" name="Line 1325">
                <a:extLst>
                  <a:ext uri="{FF2B5EF4-FFF2-40B4-BE49-F238E27FC236}">
                    <a16:creationId xmlns:a16="http://schemas.microsoft.com/office/drawing/2014/main" id="{FE021CE6-75B6-287D-0940-5E693DB35E49}"/>
                  </a:ext>
                </a:extLst>
              </p:cNvPr>
              <p:cNvSpPr>
                <a:spLocks noChangeShapeType="1"/>
              </p:cNvSpPr>
              <p:nvPr/>
            </p:nvSpPr>
            <p:spPr bwMode="auto">
              <a:xfrm>
                <a:off x="1710" y="2023"/>
                <a:ext cx="7"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7" name="Line 1326">
                <a:extLst>
                  <a:ext uri="{FF2B5EF4-FFF2-40B4-BE49-F238E27FC236}">
                    <a16:creationId xmlns:a16="http://schemas.microsoft.com/office/drawing/2014/main" id="{3FC06F19-83BD-D6B2-B8CA-0B6BFAB9EF54}"/>
                  </a:ext>
                </a:extLst>
              </p:cNvPr>
              <p:cNvSpPr>
                <a:spLocks noChangeShapeType="1"/>
              </p:cNvSpPr>
              <p:nvPr/>
            </p:nvSpPr>
            <p:spPr bwMode="auto">
              <a:xfrm>
                <a:off x="1717" y="2030"/>
                <a:ext cx="7"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8" name="Line 1327">
                <a:extLst>
                  <a:ext uri="{FF2B5EF4-FFF2-40B4-BE49-F238E27FC236}">
                    <a16:creationId xmlns:a16="http://schemas.microsoft.com/office/drawing/2014/main" id="{B1D88CE9-34DC-7C25-3532-B34834423A81}"/>
                  </a:ext>
                </a:extLst>
              </p:cNvPr>
              <p:cNvSpPr>
                <a:spLocks noChangeShapeType="1"/>
              </p:cNvSpPr>
              <p:nvPr/>
            </p:nvSpPr>
            <p:spPr bwMode="auto">
              <a:xfrm>
                <a:off x="1724" y="2040"/>
                <a:ext cx="8"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89" name="Line 1328">
                <a:extLst>
                  <a:ext uri="{FF2B5EF4-FFF2-40B4-BE49-F238E27FC236}">
                    <a16:creationId xmlns:a16="http://schemas.microsoft.com/office/drawing/2014/main" id="{E1E540A1-199D-9D4B-1506-DF1DB9C485BA}"/>
                  </a:ext>
                </a:extLst>
              </p:cNvPr>
              <p:cNvSpPr>
                <a:spLocks noChangeShapeType="1"/>
              </p:cNvSpPr>
              <p:nvPr/>
            </p:nvSpPr>
            <p:spPr bwMode="auto">
              <a:xfrm>
                <a:off x="1732" y="2045"/>
                <a:ext cx="9"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0" name="Line 1329">
                <a:extLst>
                  <a:ext uri="{FF2B5EF4-FFF2-40B4-BE49-F238E27FC236}">
                    <a16:creationId xmlns:a16="http://schemas.microsoft.com/office/drawing/2014/main" id="{1AA35895-87F3-B167-D03F-82C5F8B52C46}"/>
                  </a:ext>
                </a:extLst>
              </p:cNvPr>
              <p:cNvSpPr>
                <a:spLocks noChangeShapeType="1"/>
              </p:cNvSpPr>
              <p:nvPr/>
            </p:nvSpPr>
            <p:spPr bwMode="auto">
              <a:xfrm>
                <a:off x="1741" y="2050"/>
                <a:ext cx="10"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1" name="Line 1330">
                <a:extLst>
                  <a:ext uri="{FF2B5EF4-FFF2-40B4-BE49-F238E27FC236}">
                    <a16:creationId xmlns:a16="http://schemas.microsoft.com/office/drawing/2014/main" id="{AA482C5A-9D13-CF8A-EFD3-B0C4B1A51941}"/>
                  </a:ext>
                </a:extLst>
              </p:cNvPr>
              <p:cNvSpPr>
                <a:spLocks noChangeShapeType="1"/>
              </p:cNvSpPr>
              <p:nvPr/>
            </p:nvSpPr>
            <p:spPr bwMode="auto">
              <a:xfrm>
                <a:off x="1751" y="2054"/>
                <a:ext cx="9"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2" name="Line 1331">
                <a:extLst>
                  <a:ext uri="{FF2B5EF4-FFF2-40B4-BE49-F238E27FC236}">
                    <a16:creationId xmlns:a16="http://schemas.microsoft.com/office/drawing/2014/main" id="{9E7D619F-05A5-ACAF-EAB0-75D13636C0F1}"/>
                  </a:ext>
                </a:extLst>
              </p:cNvPr>
              <p:cNvSpPr>
                <a:spLocks noChangeShapeType="1"/>
              </p:cNvSpPr>
              <p:nvPr/>
            </p:nvSpPr>
            <p:spPr bwMode="auto">
              <a:xfrm flipV="1">
                <a:off x="1760" y="2056"/>
                <a:ext cx="12"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3" name="Line 1332">
                <a:extLst>
                  <a:ext uri="{FF2B5EF4-FFF2-40B4-BE49-F238E27FC236}">
                    <a16:creationId xmlns:a16="http://schemas.microsoft.com/office/drawing/2014/main" id="{397D0079-73D8-E109-4CA2-B0DD940B5733}"/>
                  </a:ext>
                </a:extLst>
              </p:cNvPr>
              <p:cNvSpPr>
                <a:spLocks noChangeShapeType="1"/>
              </p:cNvSpPr>
              <p:nvPr/>
            </p:nvSpPr>
            <p:spPr bwMode="auto">
              <a:xfrm>
                <a:off x="1772" y="2056"/>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4" name="Line 1333">
                <a:extLst>
                  <a:ext uri="{FF2B5EF4-FFF2-40B4-BE49-F238E27FC236}">
                    <a16:creationId xmlns:a16="http://schemas.microsoft.com/office/drawing/2014/main" id="{B2D5222F-0E62-7382-8EEF-C1DE449EE33F}"/>
                  </a:ext>
                </a:extLst>
              </p:cNvPr>
              <p:cNvSpPr>
                <a:spLocks noChangeShapeType="1"/>
              </p:cNvSpPr>
              <p:nvPr/>
            </p:nvSpPr>
            <p:spPr bwMode="auto">
              <a:xfrm>
                <a:off x="1782" y="2058"/>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5" name="Line 1334">
                <a:extLst>
                  <a:ext uri="{FF2B5EF4-FFF2-40B4-BE49-F238E27FC236}">
                    <a16:creationId xmlns:a16="http://schemas.microsoft.com/office/drawing/2014/main" id="{B516BC32-1654-FECE-4E87-9E96997443B3}"/>
                  </a:ext>
                </a:extLst>
              </p:cNvPr>
              <p:cNvSpPr>
                <a:spLocks noChangeShapeType="1"/>
              </p:cNvSpPr>
              <p:nvPr/>
            </p:nvSpPr>
            <p:spPr bwMode="auto">
              <a:xfrm>
                <a:off x="1792" y="2060"/>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6" name="Line 1335">
                <a:extLst>
                  <a:ext uri="{FF2B5EF4-FFF2-40B4-BE49-F238E27FC236}">
                    <a16:creationId xmlns:a16="http://schemas.microsoft.com/office/drawing/2014/main" id="{0BCD273D-384A-A9C6-C5C9-5F8CBDC2E940}"/>
                  </a:ext>
                </a:extLst>
              </p:cNvPr>
              <p:cNvSpPr>
                <a:spLocks noChangeShapeType="1"/>
              </p:cNvSpPr>
              <p:nvPr/>
            </p:nvSpPr>
            <p:spPr bwMode="auto">
              <a:xfrm>
                <a:off x="1802" y="2061"/>
                <a:ext cx="11"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7" name="Line 1336">
                <a:extLst>
                  <a:ext uri="{FF2B5EF4-FFF2-40B4-BE49-F238E27FC236}">
                    <a16:creationId xmlns:a16="http://schemas.microsoft.com/office/drawing/2014/main" id="{0546DC86-4394-2132-965A-9CB8E33BEE46}"/>
                  </a:ext>
                </a:extLst>
              </p:cNvPr>
              <p:cNvSpPr>
                <a:spLocks noChangeShapeType="1"/>
              </p:cNvSpPr>
              <p:nvPr/>
            </p:nvSpPr>
            <p:spPr bwMode="auto">
              <a:xfrm flipV="1">
                <a:off x="1813" y="2052"/>
                <a:ext cx="13"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8" name="Line 1337">
                <a:extLst>
                  <a:ext uri="{FF2B5EF4-FFF2-40B4-BE49-F238E27FC236}">
                    <a16:creationId xmlns:a16="http://schemas.microsoft.com/office/drawing/2014/main" id="{B4A1161A-FFA7-42FD-6314-F8270F600B65}"/>
                  </a:ext>
                </a:extLst>
              </p:cNvPr>
              <p:cNvSpPr>
                <a:spLocks noChangeShapeType="1"/>
              </p:cNvSpPr>
              <p:nvPr/>
            </p:nvSpPr>
            <p:spPr bwMode="auto">
              <a:xfrm>
                <a:off x="1826" y="2052"/>
                <a:ext cx="10"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99" name="Line 1338">
                <a:extLst>
                  <a:ext uri="{FF2B5EF4-FFF2-40B4-BE49-F238E27FC236}">
                    <a16:creationId xmlns:a16="http://schemas.microsoft.com/office/drawing/2014/main" id="{024CE595-753C-6D33-93D4-533C1126E557}"/>
                  </a:ext>
                </a:extLst>
              </p:cNvPr>
              <p:cNvSpPr>
                <a:spLocks noChangeShapeType="1"/>
              </p:cNvSpPr>
              <p:nvPr/>
            </p:nvSpPr>
            <p:spPr bwMode="auto">
              <a:xfrm flipV="1">
                <a:off x="1836" y="2050"/>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0" name="Line 1339">
                <a:extLst>
                  <a:ext uri="{FF2B5EF4-FFF2-40B4-BE49-F238E27FC236}">
                    <a16:creationId xmlns:a16="http://schemas.microsoft.com/office/drawing/2014/main" id="{50F707DA-B3C2-6768-074F-D4563177BF5A}"/>
                  </a:ext>
                </a:extLst>
              </p:cNvPr>
              <p:cNvSpPr>
                <a:spLocks noChangeShapeType="1"/>
              </p:cNvSpPr>
              <p:nvPr/>
            </p:nvSpPr>
            <p:spPr bwMode="auto">
              <a:xfrm flipV="1">
                <a:off x="1846" y="2049"/>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1" name="Line 1340">
                <a:extLst>
                  <a:ext uri="{FF2B5EF4-FFF2-40B4-BE49-F238E27FC236}">
                    <a16:creationId xmlns:a16="http://schemas.microsoft.com/office/drawing/2014/main" id="{2C78BBF6-D8C6-A9EE-A149-AC432E64FF2F}"/>
                  </a:ext>
                </a:extLst>
              </p:cNvPr>
              <p:cNvSpPr>
                <a:spLocks noChangeShapeType="1"/>
              </p:cNvSpPr>
              <p:nvPr/>
            </p:nvSpPr>
            <p:spPr bwMode="auto">
              <a:xfrm flipV="1">
                <a:off x="1857" y="2048"/>
                <a:ext cx="9"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2" name="Line 1341">
                <a:extLst>
                  <a:ext uri="{FF2B5EF4-FFF2-40B4-BE49-F238E27FC236}">
                    <a16:creationId xmlns:a16="http://schemas.microsoft.com/office/drawing/2014/main" id="{B6EDCEB3-F17E-26C9-3CAA-83DC81B0B719}"/>
                  </a:ext>
                </a:extLst>
              </p:cNvPr>
              <p:cNvSpPr>
                <a:spLocks noChangeShapeType="1"/>
              </p:cNvSpPr>
              <p:nvPr/>
            </p:nvSpPr>
            <p:spPr bwMode="auto">
              <a:xfrm flipV="1">
                <a:off x="1866" y="2034"/>
                <a:ext cx="13"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3" name="Line 1342">
                <a:extLst>
                  <a:ext uri="{FF2B5EF4-FFF2-40B4-BE49-F238E27FC236}">
                    <a16:creationId xmlns:a16="http://schemas.microsoft.com/office/drawing/2014/main" id="{AD6F4925-4B71-A4B2-CF9F-0723DA6E5546}"/>
                  </a:ext>
                </a:extLst>
              </p:cNvPr>
              <p:cNvSpPr>
                <a:spLocks noChangeShapeType="1"/>
              </p:cNvSpPr>
              <p:nvPr/>
            </p:nvSpPr>
            <p:spPr bwMode="auto">
              <a:xfrm flipV="1">
                <a:off x="1879" y="2032"/>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4" name="Line 1343">
                <a:extLst>
                  <a:ext uri="{FF2B5EF4-FFF2-40B4-BE49-F238E27FC236}">
                    <a16:creationId xmlns:a16="http://schemas.microsoft.com/office/drawing/2014/main" id="{BC185BB4-EC5A-2C9E-759A-029D4D53E46F}"/>
                  </a:ext>
                </a:extLst>
              </p:cNvPr>
              <p:cNvSpPr>
                <a:spLocks noChangeShapeType="1"/>
              </p:cNvSpPr>
              <p:nvPr/>
            </p:nvSpPr>
            <p:spPr bwMode="auto">
              <a:xfrm flipV="1">
                <a:off x="1889" y="2030"/>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5" name="Line 1344">
                <a:extLst>
                  <a:ext uri="{FF2B5EF4-FFF2-40B4-BE49-F238E27FC236}">
                    <a16:creationId xmlns:a16="http://schemas.microsoft.com/office/drawing/2014/main" id="{CFD94C87-CA96-0C9A-5009-E043120B017B}"/>
                  </a:ext>
                </a:extLst>
              </p:cNvPr>
              <p:cNvSpPr>
                <a:spLocks noChangeShapeType="1"/>
              </p:cNvSpPr>
              <p:nvPr/>
            </p:nvSpPr>
            <p:spPr bwMode="auto">
              <a:xfrm flipV="1">
                <a:off x="1898" y="2028"/>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6" name="Line 1345">
                <a:extLst>
                  <a:ext uri="{FF2B5EF4-FFF2-40B4-BE49-F238E27FC236}">
                    <a16:creationId xmlns:a16="http://schemas.microsoft.com/office/drawing/2014/main" id="{DB102BF6-B476-AB25-AECA-C0B2777D42F1}"/>
                  </a:ext>
                </a:extLst>
              </p:cNvPr>
              <p:cNvSpPr>
                <a:spLocks noChangeShapeType="1"/>
              </p:cNvSpPr>
              <p:nvPr/>
            </p:nvSpPr>
            <p:spPr bwMode="auto">
              <a:xfrm flipV="1">
                <a:off x="1908" y="2026"/>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7" name="Line 1346">
                <a:extLst>
                  <a:ext uri="{FF2B5EF4-FFF2-40B4-BE49-F238E27FC236}">
                    <a16:creationId xmlns:a16="http://schemas.microsoft.com/office/drawing/2014/main" id="{3C0EB880-6CF6-1A9A-C2E0-B84E8C4DAECB}"/>
                  </a:ext>
                </a:extLst>
              </p:cNvPr>
              <p:cNvSpPr>
                <a:spLocks noChangeShapeType="1"/>
              </p:cNvSpPr>
              <p:nvPr/>
            </p:nvSpPr>
            <p:spPr bwMode="auto">
              <a:xfrm flipV="1">
                <a:off x="1917" y="2015"/>
                <a:ext cx="11"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8" name="Line 1347">
                <a:extLst>
                  <a:ext uri="{FF2B5EF4-FFF2-40B4-BE49-F238E27FC236}">
                    <a16:creationId xmlns:a16="http://schemas.microsoft.com/office/drawing/2014/main" id="{B15FFFF0-A145-FE92-B037-F55A1B3B519A}"/>
                  </a:ext>
                </a:extLst>
              </p:cNvPr>
              <p:cNvSpPr>
                <a:spLocks noChangeShapeType="1"/>
              </p:cNvSpPr>
              <p:nvPr/>
            </p:nvSpPr>
            <p:spPr bwMode="auto">
              <a:xfrm flipV="1">
                <a:off x="1928" y="2014"/>
                <a:ext cx="8"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09" name="Line 1348">
                <a:extLst>
                  <a:ext uri="{FF2B5EF4-FFF2-40B4-BE49-F238E27FC236}">
                    <a16:creationId xmlns:a16="http://schemas.microsoft.com/office/drawing/2014/main" id="{B8B40A54-BB69-0A61-0003-45BAD6F7D8AD}"/>
                  </a:ext>
                </a:extLst>
              </p:cNvPr>
              <p:cNvSpPr>
                <a:spLocks noChangeShapeType="1"/>
              </p:cNvSpPr>
              <p:nvPr/>
            </p:nvSpPr>
            <p:spPr bwMode="auto">
              <a:xfrm flipV="1">
                <a:off x="1936" y="2012"/>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0" name="Line 1349">
                <a:extLst>
                  <a:ext uri="{FF2B5EF4-FFF2-40B4-BE49-F238E27FC236}">
                    <a16:creationId xmlns:a16="http://schemas.microsoft.com/office/drawing/2014/main" id="{8563DCE7-B037-7E57-BA5C-394C85C9C6FB}"/>
                  </a:ext>
                </a:extLst>
              </p:cNvPr>
              <p:cNvSpPr>
                <a:spLocks noChangeShapeType="1"/>
              </p:cNvSpPr>
              <p:nvPr/>
            </p:nvSpPr>
            <p:spPr bwMode="auto">
              <a:xfrm flipV="1">
                <a:off x="1945" y="2011"/>
                <a:ext cx="9"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1" name="Line 1350">
                <a:extLst>
                  <a:ext uri="{FF2B5EF4-FFF2-40B4-BE49-F238E27FC236}">
                    <a16:creationId xmlns:a16="http://schemas.microsoft.com/office/drawing/2014/main" id="{10ABE2C0-7B91-351A-9FB1-3C2161C6CBDD}"/>
                  </a:ext>
                </a:extLst>
              </p:cNvPr>
              <p:cNvSpPr>
                <a:spLocks noChangeShapeType="1"/>
              </p:cNvSpPr>
              <p:nvPr/>
            </p:nvSpPr>
            <p:spPr bwMode="auto">
              <a:xfrm flipV="1">
                <a:off x="1954" y="2009"/>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2" name="Line 1351">
                <a:extLst>
                  <a:ext uri="{FF2B5EF4-FFF2-40B4-BE49-F238E27FC236}">
                    <a16:creationId xmlns:a16="http://schemas.microsoft.com/office/drawing/2014/main" id="{BBDE1958-4A8E-9208-2BD4-90B7EF96D5BF}"/>
                  </a:ext>
                </a:extLst>
              </p:cNvPr>
              <p:cNvSpPr>
                <a:spLocks noChangeShapeType="1"/>
              </p:cNvSpPr>
              <p:nvPr/>
            </p:nvSpPr>
            <p:spPr bwMode="auto">
              <a:xfrm>
                <a:off x="1963" y="2009"/>
                <a:ext cx="8"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3" name="Line 1352">
                <a:extLst>
                  <a:ext uri="{FF2B5EF4-FFF2-40B4-BE49-F238E27FC236}">
                    <a16:creationId xmlns:a16="http://schemas.microsoft.com/office/drawing/2014/main" id="{CE747F5B-A0EB-657A-3029-B2365C99AD41}"/>
                  </a:ext>
                </a:extLst>
              </p:cNvPr>
              <p:cNvSpPr>
                <a:spLocks noChangeShapeType="1"/>
              </p:cNvSpPr>
              <p:nvPr/>
            </p:nvSpPr>
            <p:spPr bwMode="auto">
              <a:xfrm>
                <a:off x="1971" y="2011"/>
                <a:ext cx="9"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4" name="Line 1353">
                <a:extLst>
                  <a:ext uri="{FF2B5EF4-FFF2-40B4-BE49-F238E27FC236}">
                    <a16:creationId xmlns:a16="http://schemas.microsoft.com/office/drawing/2014/main" id="{1C4CDF0E-B8A6-90FF-E7CD-E5DF1EB345D6}"/>
                  </a:ext>
                </a:extLst>
              </p:cNvPr>
              <p:cNvSpPr>
                <a:spLocks noChangeShapeType="1"/>
              </p:cNvSpPr>
              <p:nvPr/>
            </p:nvSpPr>
            <p:spPr bwMode="auto">
              <a:xfrm>
                <a:off x="1980" y="2011"/>
                <a:ext cx="8"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5" name="Line 1354">
                <a:extLst>
                  <a:ext uri="{FF2B5EF4-FFF2-40B4-BE49-F238E27FC236}">
                    <a16:creationId xmlns:a16="http://schemas.microsoft.com/office/drawing/2014/main" id="{D6C49E24-1C49-9292-5CA9-899C9B51E69E}"/>
                  </a:ext>
                </a:extLst>
              </p:cNvPr>
              <p:cNvSpPr>
                <a:spLocks noChangeShapeType="1"/>
              </p:cNvSpPr>
              <p:nvPr/>
            </p:nvSpPr>
            <p:spPr bwMode="auto">
              <a:xfrm>
                <a:off x="1988" y="2011"/>
                <a:ext cx="9"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6" name="Line 1355">
                <a:extLst>
                  <a:ext uri="{FF2B5EF4-FFF2-40B4-BE49-F238E27FC236}">
                    <a16:creationId xmlns:a16="http://schemas.microsoft.com/office/drawing/2014/main" id="{B18181C5-0838-6D39-7317-3E0ABB15F1D1}"/>
                  </a:ext>
                </a:extLst>
              </p:cNvPr>
              <p:cNvSpPr>
                <a:spLocks noChangeShapeType="1"/>
              </p:cNvSpPr>
              <p:nvPr/>
            </p:nvSpPr>
            <p:spPr bwMode="auto">
              <a:xfrm>
                <a:off x="1997" y="2011"/>
                <a:ext cx="8"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7" name="Line 1356">
                <a:extLst>
                  <a:ext uri="{FF2B5EF4-FFF2-40B4-BE49-F238E27FC236}">
                    <a16:creationId xmlns:a16="http://schemas.microsoft.com/office/drawing/2014/main" id="{2CFC7D79-B8A6-8331-8875-569B171A6E5E}"/>
                  </a:ext>
                </a:extLst>
              </p:cNvPr>
              <p:cNvSpPr>
                <a:spLocks noChangeShapeType="1"/>
              </p:cNvSpPr>
              <p:nvPr/>
            </p:nvSpPr>
            <p:spPr bwMode="auto">
              <a:xfrm>
                <a:off x="2005" y="2011"/>
                <a:ext cx="10"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8" name="Line 1357">
                <a:extLst>
                  <a:ext uri="{FF2B5EF4-FFF2-40B4-BE49-F238E27FC236}">
                    <a16:creationId xmlns:a16="http://schemas.microsoft.com/office/drawing/2014/main" id="{CED86731-1822-08E1-D7F5-9C0A6365A5DF}"/>
                  </a:ext>
                </a:extLst>
              </p:cNvPr>
              <p:cNvSpPr>
                <a:spLocks noChangeShapeType="1"/>
              </p:cNvSpPr>
              <p:nvPr/>
            </p:nvSpPr>
            <p:spPr bwMode="auto">
              <a:xfrm>
                <a:off x="2015" y="2027"/>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19" name="Line 1358">
                <a:extLst>
                  <a:ext uri="{FF2B5EF4-FFF2-40B4-BE49-F238E27FC236}">
                    <a16:creationId xmlns:a16="http://schemas.microsoft.com/office/drawing/2014/main" id="{E260D90A-ACA5-F7D3-9C1B-D4C2BABE95AF}"/>
                  </a:ext>
                </a:extLst>
              </p:cNvPr>
              <p:cNvSpPr>
                <a:spLocks noChangeShapeType="1"/>
              </p:cNvSpPr>
              <p:nvPr/>
            </p:nvSpPr>
            <p:spPr bwMode="auto">
              <a:xfrm>
                <a:off x="2024" y="2029"/>
                <a:ext cx="9"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0" name="Line 1359">
                <a:extLst>
                  <a:ext uri="{FF2B5EF4-FFF2-40B4-BE49-F238E27FC236}">
                    <a16:creationId xmlns:a16="http://schemas.microsoft.com/office/drawing/2014/main" id="{59A7CD67-EA5F-307F-461B-99D58079043F}"/>
                  </a:ext>
                </a:extLst>
              </p:cNvPr>
              <p:cNvSpPr>
                <a:spLocks noChangeShapeType="1"/>
              </p:cNvSpPr>
              <p:nvPr/>
            </p:nvSpPr>
            <p:spPr bwMode="auto">
              <a:xfrm>
                <a:off x="2033" y="2030"/>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1" name="Line 1360">
                <a:extLst>
                  <a:ext uri="{FF2B5EF4-FFF2-40B4-BE49-F238E27FC236}">
                    <a16:creationId xmlns:a16="http://schemas.microsoft.com/office/drawing/2014/main" id="{28EC1514-8CE6-C7D9-E1CF-9DD2BFF8A3C0}"/>
                  </a:ext>
                </a:extLst>
              </p:cNvPr>
              <p:cNvSpPr>
                <a:spLocks noChangeShapeType="1"/>
              </p:cNvSpPr>
              <p:nvPr/>
            </p:nvSpPr>
            <p:spPr bwMode="auto">
              <a:xfrm>
                <a:off x="2042" y="2032"/>
                <a:ext cx="9"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2" name="Line 1361">
                <a:extLst>
                  <a:ext uri="{FF2B5EF4-FFF2-40B4-BE49-F238E27FC236}">
                    <a16:creationId xmlns:a16="http://schemas.microsoft.com/office/drawing/2014/main" id="{2256F6F7-9A10-93A8-7765-5E4BA5D1A425}"/>
                  </a:ext>
                </a:extLst>
              </p:cNvPr>
              <p:cNvSpPr>
                <a:spLocks noChangeShapeType="1"/>
              </p:cNvSpPr>
              <p:nvPr/>
            </p:nvSpPr>
            <p:spPr bwMode="auto">
              <a:xfrm>
                <a:off x="2051" y="2033"/>
                <a:ext cx="13" cy="2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3" name="Line 1362">
                <a:extLst>
                  <a:ext uri="{FF2B5EF4-FFF2-40B4-BE49-F238E27FC236}">
                    <a16:creationId xmlns:a16="http://schemas.microsoft.com/office/drawing/2014/main" id="{2A67A2C4-7430-191C-CE6D-1F78BE204C88}"/>
                  </a:ext>
                </a:extLst>
              </p:cNvPr>
              <p:cNvSpPr>
                <a:spLocks noChangeShapeType="1"/>
              </p:cNvSpPr>
              <p:nvPr/>
            </p:nvSpPr>
            <p:spPr bwMode="auto">
              <a:xfrm>
                <a:off x="2064" y="2058"/>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4" name="Line 1363">
                <a:extLst>
                  <a:ext uri="{FF2B5EF4-FFF2-40B4-BE49-F238E27FC236}">
                    <a16:creationId xmlns:a16="http://schemas.microsoft.com/office/drawing/2014/main" id="{E3015BC4-64EC-860C-F05B-AE7510F2AD4F}"/>
                  </a:ext>
                </a:extLst>
              </p:cNvPr>
              <p:cNvSpPr>
                <a:spLocks noChangeShapeType="1"/>
              </p:cNvSpPr>
              <p:nvPr/>
            </p:nvSpPr>
            <p:spPr bwMode="auto">
              <a:xfrm>
                <a:off x="2074" y="2060"/>
                <a:ext cx="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5" name="Line 1364">
                <a:extLst>
                  <a:ext uri="{FF2B5EF4-FFF2-40B4-BE49-F238E27FC236}">
                    <a16:creationId xmlns:a16="http://schemas.microsoft.com/office/drawing/2014/main" id="{30BDF06A-6A13-169F-657D-A93216BC0612}"/>
                  </a:ext>
                </a:extLst>
              </p:cNvPr>
              <p:cNvSpPr>
                <a:spLocks noChangeShapeType="1"/>
              </p:cNvSpPr>
              <p:nvPr/>
            </p:nvSpPr>
            <p:spPr bwMode="auto">
              <a:xfrm>
                <a:off x="2083" y="2062"/>
                <a:ext cx="1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6" name="Line 1365">
                <a:extLst>
                  <a:ext uri="{FF2B5EF4-FFF2-40B4-BE49-F238E27FC236}">
                    <a16:creationId xmlns:a16="http://schemas.microsoft.com/office/drawing/2014/main" id="{FB754ABE-A885-446C-234E-1441688E0EEF}"/>
                  </a:ext>
                </a:extLst>
              </p:cNvPr>
              <p:cNvSpPr>
                <a:spLocks noChangeShapeType="1"/>
              </p:cNvSpPr>
              <p:nvPr/>
            </p:nvSpPr>
            <p:spPr bwMode="auto">
              <a:xfrm>
                <a:off x="2094" y="2064"/>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7" name="Line 1366">
                <a:extLst>
                  <a:ext uri="{FF2B5EF4-FFF2-40B4-BE49-F238E27FC236}">
                    <a16:creationId xmlns:a16="http://schemas.microsoft.com/office/drawing/2014/main" id="{61123519-05E0-E2E2-F182-989A0210EB96}"/>
                  </a:ext>
                </a:extLst>
              </p:cNvPr>
              <p:cNvSpPr>
                <a:spLocks noChangeShapeType="1"/>
              </p:cNvSpPr>
              <p:nvPr/>
            </p:nvSpPr>
            <p:spPr bwMode="auto">
              <a:xfrm>
                <a:off x="2104" y="2065"/>
                <a:ext cx="16" cy="2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8" name="Line 1367">
                <a:extLst>
                  <a:ext uri="{FF2B5EF4-FFF2-40B4-BE49-F238E27FC236}">
                    <a16:creationId xmlns:a16="http://schemas.microsoft.com/office/drawing/2014/main" id="{B127AA13-F2D2-D4E1-AF91-D042AC364ECD}"/>
                  </a:ext>
                </a:extLst>
              </p:cNvPr>
              <p:cNvSpPr>
                <a:spLocks noChangeShapeType="1"/>
              </p:cNvSpPr>
              <p:nvPr/>
            </p:nvSpPr>
            <p:spPr bwMode="auto">
              <a:xfrm>
                <a:off x="2120" y="2089"/>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29" name="Line 1368">
                <a:extLst>
                  <a:ext uri="{FF2B5EF4-FFF2-40B4-BE49-F238E27FC236}">
                    <a16:creationId xmlns:a16="http://schemas.microsoft.com/office/drawing/2014/main" id="{4C357B9E-D464-12B7-2A6B-61E62CC589FA}"/>
                  </a:ext>
                </a:extLst>
              </p:cNvPr>
              <p:cNvSpPr>
                <a:spLocks noChangeShapeType="1"/>
              </p:cNvSpPr>
              <p:nvPr/>
            </p:nvSpPr>
            <p:spPr bwMode="auto">
              <a:xfrm>
                <a:off x="2130" y="2090"/>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0" name="Line 1369">
                <a:extLst>
                  <a:ext uri="{FF2B5EF4-FFF2-40B4-BE49-F238E27FC236}">
                    <a16:creationId xmlns:a16="http://schemas.microsoft.com/office/drawing/2014/main" id="{9A8E0C00-EE41-8971-C6ED-178A01256ED6}"/>
                  </a:ext>
                </a:extLst>
              </p:cNvPr>
              <p:cNvSpPr>
                <a:spLocks noChangeShapeType="1"/>
              </p:cNvSpPr>
              <p:nvPr/>
            </p:nvSpPr>
            <p:spPr bwMode="auto">
              <a:xfrm>
                <a:off x="2141" y="2091"/>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1" name="Line 1370">
                <a:extLst>
                  <a:ext uri="{FF2B5EF4-FFF2-40B4-BE49-F238E27FC236}">
                    <a16:creationId xmlns:a16="http://schemas.microsoft.com/office/drawing/2014/main" id="{0F3A546E-93CD-6AA8-E4CD-778C56A079E4}"/>
                  </a:ext>
                </a:extLst>
              </p:cNvPr>
              <p:cNvSpPr>
                <a:spLocks noChangeShapeType="1"/>
              </p:cNvSpPr>
              <p:nvPr/>
            </p:nvSpPr>
            <p:spPr bwMode="auto">
              <a:xfrm>
                <a:off x="2152" y="2092"/>
                <a:ext cx="11"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2" name="Line 1371">
                <a:extLst>
                  <a:ext uri="{FF2B5EF4-FFF2-40B4-BE49-F238E27FC236}">
                    <a16:creationId xmlns:a16="http://schemas.microsoft.com/office/drawing/2014/main" id="{9D12DBFE-9DDD-0061-28EB-926A37AF5846}"/>
                  </a:ext>
                </a:extLst>
              </p:cNvPr>
              <p:cNvSpPr>
                <a:spLocks noChangeShapeType="1"/>
              </p:cNvSpPr>
              <p:nvPr/>
            </p:nvSpPr>
            <p:spPr bwMode="auto">
              <a:xfrm>
                <a:off x="2163" y="2092"/>
                <a:ext cx="17"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3" name="Line 1372">
                <a:extLst>
                  <a:ext uri="{FF2B5EF4-FFF2-40B4-BE49-F238E27FC236}">
                    <a16:creationId xmlns:a16="http://schemas.microsoft.com/office/drawing/2014/main" id="{0E2F247D-D034-FBDD-1817-3B8B744D9DB0}"/>
                  </a:ext>
                </a:extLst>
              </p:cNvPr>
              <p:cNvSpPr>
                <a:spLocks noChangeShapeType="1"/>
              </p:cNvSpPr>
              <p:nvPr/>
            </p:nvSpPr>
            <p:spPr bwMode="auto">
              <a:xfrm flipV="1">
                <a:off x="2180" y="2109"/>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4" name="Line 1373">
                <a:extLst>
                  <a:ext uri="{FF2B5EF4-FFF2-40B4-BE49-F238E27FC236}">
                    <a16:creationId xmlns:a16="http://schemas.microsoft.com/office/drawing/2014/main" id="{79679BF9-A72E-8654-2BBA-54C1A6907F2D}"/>
                  </a:ext>
                </a:extLst>
              </p:cNvPr>
              <p:cNvSpPr>
                <a:spLocks noChangeShapeType="1"/>
              </p:cNvSpPr>
              <p:nvPr/>
            </p:nvSpPr>
            <p:spPr bwMode="auto">
              <a:xfrm flipV="1">
                <a:off x="2191" y="2108"/>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5" name="Line 1374">
                <a:extLst>
                  <a:ext uri="{FF2B5EF4-FFF2-40B4-BE49-F238E27FC236}">
                    <a16:creationId xmlns:a16="http://schemas.microsoft.com/office/drawing/2014/main" id="{345CDA89-9399-D131-9255-6A8BCB9B389F}"/>
                  </a:ext>
                </a:extLst>
              </p:cNvPr>
              <p:cNvSpPr>
                <a:spLocks noChangeShapeType="1"/>
              </p:cNvSpPr>
              <p:nvPr/>
            </p:nvSpPr>
            <p:spPr bwMode="auto">
              <a:xfrm flipV="1">
                <a:off x="2202" y="2106"/>
                <a:ext cx="1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6" name="Line 1375">
                <a:extLst>
                  <a:ext uri="{FF2B5EF4-FFF2-40B4-BE49-F238E27FC236}">
                    <a16:creationId xmlns:a16="http://schemas.microsoft.com/office/drawing/2014/main" id="{4110B61C-7EC2-0C23-B401-AA94089704C5}"/>
                  </a:ext>
                </a:extLst>
              </p:cNvPr>
              <p:cNvSpPr>
                <a:spLocks noChangeShapeType="1"/>
              </p:cNvSpPr>
              <p:nvPr/>
            </p:nvSpPr>
            <p:spPr bwMode="auto">
              <a:xfrm flipV="1">
                <a:off x="2213" y="2104"/>
                <a:ext cx="1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7" name="Line 1376">
                <a:extLst>
                  <a:ext uri="{FF2B5EF4-FFF2-40B4-BE49-F238E27FC236}">
                    <a16:creationId xmlns:a16="http://schemas.microsoft.com/office/drawing/2014/main" id="{7A3D7211-F281-A1DF-3DB7-D6E3E725239C}"/>
                  </a:ext>
                </a:extLst>
              </p:cNvPr>
              <p:cNvSpPr>
                <a:spLocks noChangeShapeType="1"/>
              </p:cNvSpPr>
              <p:nvPr/>
            </p:nvSpPr>
            <p:spPr bwMode="auto">
              <a:xfrm>
                <a:off x="2224" y="2104"/>
                <a:ext cx="16"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8" name="Line 1377">
                <a:extLst>
                  <a:ext uri="{FF2B5EF4-FFF2-40B4-BE49-F238E27FC236}">
                    <a16:creationId xmlns:a16="http://schemas.microsoft.com/office/drawing/2014/main" id="{6913F66C-FC64-3AE8-AA28-87042D0B7F7C}"/>
                  </a:ext>
                </a:extLst>
              </p:cNvPr>
              <p:cNvSpPr>
                <a:spLocks noChangeShapeType="1"/>
              </p:cNvSpPr>
              <p:nvPr/>
            </p:nvSpPr>
            <p:spPr bwMode="auto">
              <a:xfrm flipV="1">
                <a:off x="2240" y="2111"/>
                <a:ext cx="11"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39" name="Line 1378">
                <a:extLst>
                  <a:ext uri="{FF2B5EF4-FFF2-40B4-BE49-F238E27FC236}">
                    <a16:creationId xmlns:a16="http://schemas.microsoft.com/office/drawing/2014/main" id="{39033955-8D7D-A6C3-E388-BF631EFF21E8}"/>
                  </a:ext>
                </a:extLst>
              </p:cNvPr>
              <p:cNvSpPr>
                <a:spLocks noChangeShapeType="1"/>
              </p:cNvSpPr>
              <p:nvPr/>
            </p:nvSpPr>
            <p:spPr bwMode="auto">
              <a:xfrm flipV="1">
                <a:off x="2251" y="2106"/>
                <a:ext cx="11"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0" name="Line 1379">
                <a:extLst>
                  <a:ext uri="{FF2B5EF4-FFF2-40B4-BE49-F238E27FC236}">
                    <a16:creationId xmlns:a16="http://schemas.microsoft.com/office/drawing/2014/main" id="{843F3455-5762-FC24-2594-314B548CE995}"/>
                  </a:ext>
                </a:extLst>
              </p:cNvPr>
              <p:cNvSpPr>
                <a:spLocks noChangeShapeType="1"/>
              </p:cNvSpPr>
              <p:nvPr/>
            </p:nvSpPr>
            <p:spPr bwMode="auto">
              <a:xfrm flipV="1">
                <a:off x="2262" y="2102"/>
                <a:ext cx="10"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1" name="Line 1380">
                <a:extLst>
                  <a:ext uri="{FF2B5EF4-FFF2-40B4-BE49-F238E27FC236}">
                    <a16:creationId xmlns:a16="http://schemas.microsoft.com/office/drawing/2014/main" id="{B300BC78-095F-3D6A-606A-261C89B1314D}"/>
                  </a:ext>
                </a:extLst>
              </p:cNvPr>
              <p:cNvSpPr>
                <a:spLocks noChangeShapeType="1"/>
              </p:cNvSpPr>
              <p:nvPr/>
            </p:nvSpPr>
            <p:spPr bwMode="auto">
              <a:xfrm flipV="1">
                <a:off x="2272" y="2096"/>
                <a:ext cx="9"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2" name="Line 1381">
                <a:extLst>
                  <a:ext uri="{FF2B5EF4-FFF2-40B4-BE49-F238E27FC236}">
                    <a16:creationId xmlns:a16="http://schemas.microsoft.com/office/drawing/2014/main" id="{69B0E0CC-CDDE-1059-6EE5-7C1756E65D71}"/>
                  </a:ext>
                </a:extLst>
              </p:cNvPr>
              <p:cNvSpPr>
                <a:spLocks noChangeShapeType="1"/>
              </p:cNvSpPr>
              <p:nvPr/>
            </p:nvSpPr>
            <p:spPr bwMode="auto">
              <a:xfrm>
                <a:off x="2281" y="2096"/>
                <a:ext cx="14"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3" name="Line 1382">
                <a:extLst>
                  <a:ext uri="{FF2B5EF4-FFF2-40B4-BE49-F238E27FC236}">
                    <a16:creationId xmlns:a16="http://schemas.microsoft.com/office/drawing/2014/main" id="{9285341F-D0D3-40A3-984F-120FABDF7486}"/>
                  </a:ext>
                </a:extLst>
              </p:cNvPr>
              <p:cNvSpPr>
                <a:spLocks noChangeShapeType="1"/>
              </p:cNvSpPr>
              <p:nvPr/>
            </p:nvSpPr>
            <p:spPr bwMode="auto">
              <a:xfrm flipV="1">
                <a:off x="2295" y="2090"/>
                <a:ext cx="9"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4" name="Line 1383">
                <a:extLst>
                  <a:ext uri="{FF2B5EF4-FFF2-40B4-BE49-F238E27FC236}">
                    <a16:creationId xmlns:a16="http://schemas.microsoft.com/office/drawing/2014/main" id="{71BD13DA-A03C-3814-BD56-48A50F9046F1}"/>
                  </a:ext>
                </a:extLst>
              </p:cNvPr>
              <p:cNvSpPr>
                <a:spLocks noChangeShapeType="1"/>
              </p:cNvSpPr>
              <p:nvPr/>
            </p:nvSpPr>
            <p:spPr bwMode="auto">
              <a:xfrm flipV="1">
                <a:off x="2304" y="2082"/>
                <a:ext cx="8"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5" name="Line 1384">
                <a:extLst>
                  <a:ext uri="{FF2B5EF4-FFF2-40B4-BE49-F238E27FC236}">
                    <a16:creationId xmlns:a16="http://schemas.microsoft.com/office/drawing/2014/main" id="{03925BB3-F9AE-1ED1-5C53-063ADD74F7DC}"/>
                  </a:ext>
                </a:extLst>
              </p:cNvPr>
              <p:cNvSpPr>
                <a:spLocks noChangeShapeType="1"/>
              </p:cNvSpPr>
              <p:nvPr/>
            </p:nvSpPr>
            <p:spPr bwMode="auto">
              <a:xfrm flipV="1">
                <a:off x="2312" y="2072"/>
                <a:ext cx="7"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6" name="Line 1385">
                <a:extLst>
                  <a:ext uri="{FF2B5EF4-FFF2-40B4-BE49-F238E27FC236}">
                    <a16:creationId xmlns:a16="http://schemas.microsoft.com/office/drawing/2014/main" id="{28739830-C4BC-D27F-4909-095FB986E255}"/>
                  </a:ext>
                </a:extLst>
              </p:cNvPr>
              <p:cNvSpPr>
                <a:spLocks noChangeShapeType="1"/>
              </p:cNvSpPr>
              <p:nvPr/>
            </p:nvSpPr>
            <p:spPr bwMode="auto">
              <a:xfrm flipV="1">
                <a:off x="2319" y="2061"/>
                <a:ext cx="7"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7" name="Line 1386">
                <a:extLst>
                  <a:ext uri="{FF2B5EF4-FFF2-40B4-BE49-F238E27FC236}">
                    <a16:creationId xmlns:a16="http://schemas.microsoft.com/office/drawing/2014/main" id="{8E50B9FA-2B8B-2732-0A7E-7C37C7D63DF7}"/>
                  </a:ext>
                </a:extLst>
              </p:cNvPr>
              <p:cNvSpPr>
                <a:spLocks noChangeShapeType="1"/>
              </p:cNvSpPr>
              <p:nvPr/>
            </p:nvSpPr>
            <p:spPr bwMode="auto">
              <a:xfrm flipV="1">
                <a:off x="2326" y="2055"/>
                <a:ext cx="10"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8" name="Line 1387">
                <a:extLst>
                  <a:ext uri="{FF2B5EF4-FFF2-40B4-BE49-F238E27FC236}">
                    <a16:creationId xmlns:a16="http://schemas.microsoft.com/office/drawing/2014/main" id="{5EBC346F-0887-0AB3-6690-B77BC818CA45}"/>
                  </a:ext>
                </a:extLst>
              </p:cNvPr>
              <p:cNvSpPr>
                <a:spLocks noChangeShapeType="1"/>
              </p:cNvSpPr>
              <p:nvPr/>
            </p:nvSpPr>
            <p:spPr bwMode="auto">
              <a:xfrm flipV="1">
                <a:off x="2336" y="2042"/>
                <a:ext cx="4"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49" name="Line 1388">
                <a:extLst>
                  <a:ext uri="{FF2B5EF4-FFF2-40B4-BE49-F238E27FC236}">
                    <a16:creationId xmlns:a16="http://schemas.microsoft.com/office/drawing/2014/main" id="{0AD6F85D-DE6A-C95A-9A4D-F542DC8FBE49}"/>
                  </a:ext>
                </a:extLst>
              </p:cNvPr>
              <p:cNvSpPr>
                <a:spLocks noChangeShapeType="1"/>
              </p:cNvSpPr>
              <p:nvPr/>
            </p:nvSpPr>
            <p:spPr bwMode="auto">
              <a:xfrm flipV="1">
                <a:off x="2340" y="2027"/>
                <a:ext cx="3"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0" name="Line 1389">
                <a:extLst>
                  <a:ext uri="{FF2B5EF4-FFF2-40B4-BE49-F238E27FC236}">
                    <a16:creationId xmlns:a16="http://schemas.microsoft.com/office/drawing/2014/main" id="{BA062EBF-0073-F7E7-2AF9-A4DDE5A93983}"/>
                  </a:ext>
                </a:extLst>
              </p:cNvPr>
              <p:cNvSpPr>
                <a:spLocks noChangeShapeType="1"/>
              </p:cNvSpPr>
              <p:nvPr/>
            </p:nvSpPr>
            <p:spPr bwMode="auto">
              <a:xfrm flipV="1">
                <a:off x="2343" y="2011"/>
                <a:ext cx="2"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1" name="Line 1390">
                <a:extLst>
                  <a:ext uri="{FF2B5EF4-FFF2-40B4-BE49-F238E27FC236}">
                    <a16:creationId xmlns:a16="http://schemas.microsoft.com/office/drawing/2014/main" id="{608DF763-5123-C616-F8A3-B9DD869D57C2}"/>
                  </a:ext>
                </a:extLst>
              </p:cNvPr>
              <p:cNvSpPr>
                <a:spLocks noChangeShapeType="1"/>
              </p:cNvSpPr>
              <p:nvPr/>
            </p:nvSpPr>
            <p:spPr bwMode="auto">
              <a:xfrm flipH="1" flipV="1">
                <a:off x="2344" y="1993"/>
                <a:ext cx="1"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2" name="Line 1391">
                <a:extLst>
                  <a:ext uri="{FF2B5EF4-FFF2-40B4-BE49-F238E27FC236}">
                    <a16:creationId xmlns:a16="http://schemas.microsoft.com/office/drawing/2014/main" id="{F63550B4-1B18-73FA-6D47-671D9AD8456D}"/>
                  </a:ext>
                </a:extLst>
              </p:cNvPr>
              <p:cNvSpPr>
                <a:spLocks noChangeShapeType="1"/>
              </p:cNvSpPr>
              <p:nvPr/>
            </p:nvSpPr>
            <p:spPr bwMode="auto">
              <a:xfrm flipV="1">
                <a:off x="2344" y="1976"/>
                <a:ext cx="0"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3" name="Line 1392">
                <a:extLst>
                  <a:ext uri="{FF2B5EF4-FFF2-40B4-BE49-F238E27FC236}">
                    <a16:creationId xmlns:a16="http://schemas.microsoft.com/office/drawing/2014/main" id="{3FFC4669-8BAC-057A-ED2C-7D67ECCD29D6}"/>
                  </a:ext>
                </a:extLst>
              </p:cNvPr>
              <p:cNvSpPr>
                <a:spLocks noChangeShapeType="1"/>
              </p:cNvSpPr>
              <p:nvPr/>
            </p:nvSpPr>
            <p:spPr bwMode="auto">
              <a:xfrm flipH="1" flipV="1">
                <a:off x="2337" y="1952"/>
                <a:ext cx="7" cy="2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4" name="Line 1393">
                <a:extLst>
                  <a:ext uri="{FF2B5EF4-FFF2-40B4-BE49-F238E27FC236}">
                    <a16:creationId xmlns:a16="http://schemas.microsoft.com/office/drawing/2014/main" id="{A626AE7D-A872-6C3B-449A-31B953187409}"/>
                  </a:ext>
                </a:extLst>
              </p:cNvPr>
              <p:cNvSpPr>
                <a:spLocks noChangeShapeType="1"/>
              </p:cNvSpPr>
              <p:nvPr/>
            </p:nvSpPr>
            <p:spPr bwMode="auto">
              <a:xfrm flipH="1" flipV="1">
                <a:off x="2327" y="1924"/>
                <a:ext cx="10" cy="2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5" name="Line 1394">
                <a:extLst>
                  <a:ext uri="{FF2B5EF4-FFF2-40B4-BE49-F238E27FC236}">
                    <a16:creationId xmlns:a16="http://schemas.microsoft.com/office/drawing/2014/main" id="{A6F85F3B-3DC4-D988-F708-06AF8913A8C3}"/>
                  </a:ext>
                </a:extLst>
              </p:cNvPr>
              <p:cNvSpPr>
                <a:spLocks noChangeShapeType="1"/>
              </p:cNvSpPr>
              <p:nvPr/>
            </p:nvSpPr>
            <p:spPr bwMode="auto">
              <a:xfrm flipH="1" flipV="1">
                <a:off x="2310" y="1890"/>
                <a:ext cx="17" cy="3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6" name="Line 1395">
                <a:extLst>
                  <a:ext uri="{FF2B5EF4-FFF2-40B4-BE49-F238E27FC236}">
                    <a16:creationId xmlns:a16="http://schemas.microsoft.com/office/drawing/2014/main" id="{1AA6C87E-684B-05CC-AD2E-E7B46850C141}"/>
                  </a:ext>
                </a:extLst>
              </p:cNvPr>
              <p:cNvSpPr>
                <a:spLocks noChangeShapeType="1"/>
              </p:cNvSpPr>
              <p:nvPr/>
            </p:nvSpPr>
            <p:spPr bwMode="auto">
              <a:xfrm flipH="1" flipV="1">
                <a:off x="2281" y="1846"/>
                <a:ext cx="29" cy="4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7" name="Line 1396">
                <a:extLst>
                  <a:ext uri="{FF2B5EF4-FFF2-40B4-BE49-F238E27FC236}">
                    <a16:creationId xmlns:a16="http://schemas.microsoft.com/office/drawing/2014/main" id="{05934CAC-4345-4A5C-B541-155C5CE40C4E}"/>
                  </a:ext>
                </a:extLst>
              </p:cNvPr>
              <p:cNvSpPr>
                <a:spLocks noChangeShapeType="1"/>
              </p:cNvSpPr>
              <p:nvPr/>
            </p:nvSpPr>
            <p:spPr bwMode="auto">
              <a:xfrm flipH="1" flipV="1">
                <a:off x="2234" y="1784"/>
                <a:ext cx="47" cy="6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8" name="Line 1397">
                <a:extLst>
                  <a:ext uri="{FF2B5EF4-FFF2-40B4-BE49-F238E27FC236}">
                    <a16:creationId xmlns:a16="http://schemas.microsoft.com/office/drawing/2014/main" id="{3A8BA2DC-EB96-CEB8-7CC9-CC06CCF2B825}"/>
                  </a:ext>
                </a:extLst>
              </p:cNvPr>
              <p:cNvSpPr>
                <a:spLocks noChangeShapeType="1"/>
              </p:cNvSpPr>
              <p:nvPr/>
            </p:nvSpPr>
            <p:spPr bwMode="auto">
              <a:xfrm flipH="1" flipV="1">
                <a:off x="2106" y="1643"/>
                <a:ext cx="128" cy="14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59" name="Line 1398">
                <a:extLst>
                  <a:ext uri="{FF2B5EF4-FFF2-40B4-BE49-F238E27FC236}">
                    <a16:creationId xmlns:a16="http://schemas.microsoft.com/office/drawing/2014/main" id="{9446F2F3-CAEB-0E0A-790E-E2C7B89945DC}"/>
                  </a:ext>
                </a:extLst>
              </p:cNvPr>
              <p:cNvSpPr>
                <a:spLocks noChangeShapeType="1"/>
              </p:cNvSpPr>
              <p:nvPr/>
            </p:nvSpPr>
            <p:spPr bwMode="auto">
              <a:xfrm>
                <a:off x="2106" y="1643"/>
                <a:ext cx="41" cy="3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0" name="Line 1399">
                <a:extLst>
                  <a:ext uri="{FF2B5EF4-FFF2-40B4-BE49-F238E27FC236}">
                    <a16:creationId xmlns:a16="http://schemas.microsoft.com/office/drawing/2014/main" id="{B38D883D-7B26-6488-7E64-DD6BC7B4F73E}"/>
                  </a:ext>
                </a:extLst>
              </p:cNvPr>
              <p:cNvSpPr>
                <a:spLocks noChangeShapeType="1"/>
              </p:cNvSpPr>
              <p:nvPr/>
            </p:nvSpPr>
            <p:spPr bwMode="auto">
              <a:xfrm>
                <a:off x="2147" y="1679"/>
                <a:ext cx="116" cy="10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1" name="Line 1400">
                <a:extLst>
                  <a:ext uri="{FF2B5EF4-FFF2-40B4-BE49-F238E27FC236}">
                    <a16:creationId xmlns:a16="http://schemas.microsoft.com/office/drawing/2014/main" id="{2EE49F8E-B343-3E85-1655-48AD21D87EEF}"/>
                  </a:ext>
                </a:extLst>
              </p:cNvPr>
              <p:cNvSpPr>
                <a:spLocks noChangeShapeType="1"/>
              </p:cNvSpPr>
              <p:nvPr/>
            </p:nvSpPr>
            <p:spPr bwMode="auto">
              <a:xfrm>
                <a:off x="2263" y="1785"/>
                <a:ext cx="61" cy="4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2" name="Line 1401">
                <a:extLst>
                  <a:ext uri="{FF2B5EF4-FFF2-40B4-BE49-F238E27FC236}">
                    <a16:creationId xmlns:a16="http://schemas.microsoft.com/office/drawing/2014/main" id="{DBEA4611-AA31-57D2-7E86-50CC87C023F0}"/>
                  </a:ext>
                </a:extLst>
              </p:cNvPr>
              <p:cNvSpPr>
                <a:spLocks noChangeShapeType="1"/>
              </p:cNvSpPr>
              <p:nvPr/>
            </p:nvSpPr>
            <p:spPr bwMode="auto">
              <a:xfrm>
                <a:off x="2324" y="1833"/>
                <a:ext cx="45"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3" name="Line 1402">
                <a:extLst>
                  <a:ext uri="{FF2B5EF4-FFF2-40B4-BE49-F238E27FC236}">
                    <a16:creationId xmlns:a16="http://schemas.microsoft.com/office/drawing/2014/main" id="{D17C0F2B-5F8B-35EE-0F34-AEA8A4475227}"/>
                  </a:ext>
                </a:extLst>
              </p:cNvPr>
              <p:cNvSpPr>
                <a:spLocks noChangeShapeType="1"/>
              </p:cNvSpPr>
              <p:nvPr/>
            </p:nvSpPr>
            <p:spPr bwMode="auto">
              <a:xfrm>
                <a:off x="2369" y="1863"/>
                <a:ext cx="34"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4" name="Line 1403">
                <a:extLst>
                  <a:ext uri="{FF2B5EF4-FFF2-40B4-BE49-F238E27FC236}">
                    <a16:creationId xmlns:a16="http://schemas.microsoft.com/office/drawing/2014/main" id="{405BB5CF-6255-C69E-FF93-9C750431BC95}"/>
                  </a:ext>
                </a:extLst>
              </p:cNvPr>
              <p:cNvSpPr>
                <a:spLocks noChangeShapeType="1"/>
              </p:cNvSpPr>
              <p:nvPr/>
            </p:nvSpPr>
            <p:spPr bwMode="auto">
              <a:xfrm>
                <a:off x="2403" y="1881"/>
                <a:ext cx="29"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5" name="Line 1404">
                <a:extLst>
                  <a:ext uri="{FF2B5EF4-FFF2-40B4-BE49-F238E27FC236}">
                    <a16:creationId xmlns:a16="http://schemas.microsoft.com/office/drawing/2014/main" id="{56AE8EDB-DF35-C371-B63F-8609E370E23E}"/>
                  </a:ext>
                </a:extLst>
              </p:cNvPr>
              <p:cNvSpPr>
                <a:spLocks noChangeShapeType="1"/>
              </p:cNvSpPr>
              <p:nvPr/>
            </p:nvSpPr>
            <p:spPr bwMode="auto">
              <a:xfrm>
                <a:off x="2432" y="1893"/>
                <a:ext cx="25"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6" name="Line 1405">
                <a:extLst>
                  <a:ext uri="{FF2B5EF4-FFF2-40B4-BE49-F238E27FC236}">
                    <a16:creationId xmlns:a16="http://schemas.microsoft.com/office/drawing/2014/main" id="{18A2EBCF-D800-CD56-7603-DA7F830853D2}"/>
                  </a:ext>
                </a:extLst>
              </p:cNvPr>
              <p:cNvSpPr>
                <a:spLocks noChangeShapeType="1"/>
              </p:cNvSpPr>
              <p:nvPr/>
            </p:nvSpPr>
            <p:spPr bwMode="auto">
              <a:xfrm>
                <a:off x="2457" y="1900"/>
                <a:ext cx="21"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7" name="Line 1406">
                <a:extLst>
                  <a:ext uri="{FF2B5EF4-FFF2-40B4-BE49-F238E27FC236}">
                    <a16:creationId xmlns:a16="http://schemas.microsoft.com/office/drawing/2014/main" id="{00A42A37-8230-508D-32A0-C699DA6E810A}"/>
                  </a:ext>
                </a:extLst>
              </p:cNvPr>
              <p:cNvSpPr>
                <a:spLocks noChangeShapeType="1"/>
              </p:cNvSpPr>
              <p:nvPr/>
            </p:nvSpPr>
            <p:spPr bwMode="auto">
              <a:xfrm>
                <a:off x="2478" y="1903"/>
                <a:ext cx="21"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8" name="Line 1407">
                <a:extLst>
                  <a:ext uri="{FF2B5EF4-FFF2-40B4-BE49-F238E27FC236}">
                    <a16:creationId xmlns:a16="http://schemas.microsoft.com/office/drawing/2014/main" id="{4B1A19B2-6B73-71BC-43E1-AA5DDA9D19FF}"/>
                  </a:ext>
                </a:extLst>
              </p:cNvPr>
              <p:cNvSpPr>
                <a:spLocks noChangeShapeType="1"/>
              </p:cNvSpPr>
              <p:nvPr/>
            </p:nvSpPr>
            <p:spPr bwMode="auto">
              <a:xfrm flipV="1">
                <a:off x="2499" y="1904"/>
                <a:ext cx="17"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69" name="Line 1408">
                <a:extLst>
                  <a:ext uri="{FF2B5EF4-FFF2-40B4-BE49-F238E27FC236}">
                    <a16:creationId xmlns:a16="http://schemas.microsoft.com/office/drawing/2014/main" id="{3E2A5DC4-2F96-A73B-3CE9-8B8A8DF27D98}"/>
                  </a:ext>
                </a:extLst>
              </p:cNvPr>
              <p:cNvSpPr>
                <a:spLocks noChangeShapeType="1"/>
              </p:cNvSpPr>
              <p:nvPr/>
            </p:nvSpPr>
            <p:spPr bwMode="auto">
              <a:xfrm flipV="1">
                <a:off x="2516" y="1900"/>
                <a:ext cx="15"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0" name="Line 1409">
                <a:extLst>
                  <a:ext uri="{FF2B5EF4-FFF2-40B4-BE49-F238E27FC236}">
                    <a16:creationId xmlns:a16="http://schemas.microsoft.com/office/drawing/2014/main" id="{678B9A25-0431-5BA2-04BE-27DE091481AF}"/>
                  </a:ext>
                </a:extLst>
              </p:cNvPr>
              <p:cNvSpPr>
                <a:spLocks noChangeShapeType="1"/>
              </p:cNvSpPr>
              <p:nvPr/>
            </p:nvSpPr>
            <p:spPr bwMode="auto">
              <a:xfrm flipV="1">
                <a:off x="2531" y="1895"/>
                <a:ext cx="12"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71" name="Line 1410">
                <a:extLst>
                  <a:ext uri="{FF2B5EF4-FFF2-40B4-BE49-F238E27FC236}">
                    <a16:creationId xmlns:a16="http://schemas.microsoft.com/office/drawing/2014/main" id="{7DBD33E7-6199-2D9E-D8F8-70E8A02FE461}"/>
                  </a:ext>
                </a:extLst>
              </p:cNvPr>
              <p:cNvSpPr>
                <a:spLocks noChangeShapeType="1"/>
              </p:cNvSpPr>
              <p:nvPr/>
            </p:nvSpPr>
            <p:spPr bwMode="auto">
              <a:xfrm flipV="1">
                <a:off x="2543" y="1888"/>
                <a:ext cx="10"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 name="Line 1412">
              <a:extLst>
                <a:ext uri="{FF2B5EF4-FFF2-40B4-BE49-F238E27FC236}">
                  <a16:creationId xmlns:a16="http://schemas.microsoft.com/office/drawing/2014/main" id="{EF383295-FCD1-B9D6-A12D-993A49140D80}"/>
                </a:ext>
              </a:extLst>
            </p:cNvPr>
            <p:cNvSpPr>
              <a:spLocks noChangeShapeType="1"/>
            </p:cNvSpPr>
            <p:nvPr/>
          </p:nvSpPr>
          <p:spPr bwMode="auto">
            <a:xfrm flipV="1">
              <a:off x="2553" y="1881"/>
              <a:ext cx="12"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1413">
              <a:extLst>
                <a:ext uri="{FF2B5EF4-FFF2-40B4-BE49-F238E27FC236}">
                  <a16:creationId xmlns:a16="http://schemas.microsoft.com/office/drawing/2014/main" id="{D9689C89-0A99-EA6F-63FA-FD947E715345}"/>
                </a:ext>
              </a:extLst>
            </p:cNvPr>
            <p:cNvSpPr>
              <a:spLocks noChangeShapeType="1"/>
            </p:cNvSpPr>
            <p:nvPr/>
          </p:nvSpPr>
          <p:spPr bwMode="auto">
            <a:xfrm flipV="1">
              <a:off x="2565" y="1871"/>
              <a:ext cx="6"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1414">
              <a:extLst>
                <a:ext uri="{FF2B5EF4-FFF2-40B4-BE49-F238E27FC236}">
                  <a16:creationId xmlns:a16="http://schemas.microsoft.com/office/drawing/2014/main" id="{8120916A-442B-14B6-6B63-C93026F44A79}"/>
                </a:ext>
              </a:extLst>
            </p:cNvPr>
            <p:cNvSpPr>
              <a:spLocks noChangeShapeType="1"/>
            </p:cNvSpPr>
            <p:nvPr/>
          </p:nvSpPr>
          <p:spPr bwMode="auto">
            <a:xfrm flipV="1">
              <a:off x="2571" y="1859"/>
              <a:ext cx="4"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1415">
              <a:extLst>
                <a:ext uri="{FF2B5EF4-FFF2-40B4-BE49-F238E27FC236}">
                  <a16:creationId xmlns:a16="http://schemas.microsoft.com/office/drawing/2014/main" id="{B4E262A7-679F-A8CC-2361-2438097306D4}"/>
                </a:ext>
              </a:extLst>
            </p:cNvPr>
            <p:cNvSpPr>
              <a:spLocks noChangeShapeType="1"/>
            </p:cNvSpPr>
            <p:nvPr/>
          </p:nvSpPr>
          <p:spPr bwMode="auto">
            <a:xfrm flipV="1">
              <a:off x="2575" y="1846"/>
              <a:ext cx="1"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1416">
              <a:extLst>
                <a:ext uri="{FF2B5EF4-FFF2-40B4-BE49-F238E27FC236}">
                  <a16:creationId xmlns:a16="http://schemas.microsoft.com/office/drawing/2014/main" id="{2AC5CED8-CF0B-A6D5-648F-B37AC1353554}"/>
                </a:ext>
              </a:extLst>
            </p:cNvPr>
            <p:cNvSpPr>
              <a:spLocks noChangeShapeType="1"/>
            </p:cNvSpPr>
            <p:nvPr/>
          </p:nvSpPr>
          <p:spPr bwMode="auto">
            <a:xfrm flipH="1" flipV="1">
              <a:off x="2573" y="1832"/>
              <a:ext cx="3"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1417">
              <a:extLst>
                <a:ext uri="{FF2B5EF4-FFF2-40B4-BE49-F238E27FC236}">
                  <a16:creationId xmlns:a16="http://schemas.microsoft.com/office/drawing/2014/main" id="{81D78BD7-A2BE-CB19-4AAC-F907BEBD0A50}"/>
                </a:ext>
              </a:extLst>
            </p:cNvPr>
            <p:cNvSpPr>
              <a:spLocks noChangeShapeType="1"/>
            </p:cNvSpPr>
            <p:nvPr/>
          </p:nvSpPr>
          <p:spPr bwMode="auto">
            <a:xfrm flipH="1" flipV="1">
              <a:off x="2571" y="1817"/>
              <a:ext cx="2"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1418">
              <a:extLst>
                <a:ext uri="{FF2B5EF4-FFF2-40B4-BE49-F238E27FC236}">
                  <a16:creationId xmlns:a16="http://schemas.microsoft.com/office/drawing/2014/main" id="{679F977A-6EE1-283B-D484-A6BDCCF9545D}"/>
                </a:ext>
              </a:extLst>
            </p:cNvPr>
            <p:cNvSpPr>
              <a:spLocks noChangeShapeType="1"/>
            </p:cNvSpPr>
            <p:nvPr/>
          </p:nvSpPr>
          <p:spPr bwMode="auto">
            <a:xfrm flipH="1" flipV="1">
              <a:off x="2560" y="1799"/>
              <a:ext cx="11"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1419">
              <a:extLst>
                <a:ext uri="{FF2B5EF4-FFF2-40B4-BE49-F238E27FC236}">
                  <a16:creationId xmlns:a16="http://schemas.microsoft.com/office/drawing/2014/main" id="{4D5389BE-8979-46F4-0F71-662378136927}"/>
                </a:ext>
              </a:extLst>
            </p:cNvPr>
            <p:cNvSpPr>
              <a:spLocks noChangeShapeType="1"/>
            </p:cNvSpPr>
            <p:nvPr/>
          </p:nvSpPr>
          <p:spPr bwMode="auto">
            <a:xfrm flipH="1" flipV="1">
              <a:off x="2542" y="1779"/>
              <a:ext cx="18" cy="2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Line 1420">
              <a:extLst>
                <a:ext uri="{FF2B5EF4-FFF2-40B4-BE49-F238E27FC236}">
                  <a16:creationId xmlns:a16="http://schemas.microsoft.com/office/drawing/2014/main" id="{54F4E898-47EF-5774-536E-6EE326761DCD}"/>
                </a:ext>
              </a:extLst>
            </p:cNvPr>
            <p:cNvSpPr>
              <a:spLocks noChangeShapeType="1"/>
            </p:cNvSpPr>
            <p:nvPr/>
          </p:nvSpPr>
          <p:spPr bwMode="auto">
            <a:xfrm flipH="1" flipV="1">
              <a:off x="2514" y="1754"/>
              <a:ext cx="28" cy="2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1421">
              <a:extLst>
                <a:ext uri="{FF2B5EF4-FFF2-40B4-BE49-F238E27FC236}">
                  <a16:creationId xmlns:a16="http://schemas.microsoft.com/office/drawing/2014/main" id="{09280F57-F7E1-7050-151D-6C875CE76DF0}"/>
                </a:ext>
              </a:extLst>
            </p:cNvPr>
            <p:cNvSpPr>
              <a:spLocks noChangeShapeType="1"/>
            </p:cNvSpPr>
            <p:nvPr/>
          </p:nvSpPr>
          <p:spPr bwMode="auto">
            <a:xfrm flipH="1" flipV="1">
              <a:off x="2468" y="1724"/>
              <a:ext cx="46"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1422">
              <a:extLst>
                <a:ext uri="{FF2B5EF4-FFF2-40B4-BE49-F238E27FC236}">
                  <a16:creationId xmlns:a16="http://schemas.microsoft.com/office/drawing/2014/main" id="{F9DABE8D-91CF-C733-E451-DDBFE0A0318A}"/>
                </a:ext>
              </a:extLst>
            </p:cNvPr>
            <p:cNvSpPr>
              <a:spLocks noChangeShapeType="1"/>
            </p:cNvSpPr>
            <p:nvPr/>
          </p:nvSpPr>
          <p:spPr bwMode="auto">
            <a:xfrm flipH="1" flipV="1">
              <a:off x="2387" y="1681"/>
              <a:ext cx="81" cy="4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1423">
              <a:extLst>
                <a:ext uri="{FF2B5EF4-FFF2-40B4-BE49-F238E27FC236}">
                  <a16:creationId xmlns:a16="http://schemas.microsoft.com/office/drawing/2014/main" id="{A6E6B6EC-7D8D-787E-A7E0-159A1E36463C}"/>
                </a:ext>
              </a:extLst>
            </p:cNvPr>
            <p:cNvSpPr>
              <a:spLocks noChangeShapeType="1"/>
            </p:cNvSpPr>
            <p:nvPr/>
          </p:nvSpPr>
          <p:spPr bwMode="auto">
            <a:xfrm flipH="1" flipV="1">
              <a:off x="2006" y="1527"/>
              <a:ext cx="381" cy="15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1424">
              <a:extLst>
                <a:ext uri="{FF2B5EF4-FFF2-40B4-BE49-F238E27FC236}">
                  <a16:creationId xmlns:a16="http://schemas.microsoft.com/office/drawing/2014/main" id="{98075203-4C9B-ACA0-31FC-0C9354A9AA00}"/>
                </a:ext>
              </a:extLst>
            </p:cNvPr>
            <p:cNvSpPr>
              <a:spLocks noChangeShapeType="1"/>
            </p:cNvSpPr>
            <p:nvPr/>
          </p:nvSpPr>
          <p:spPr bwMode="auto">
            <a:xfrm>
              <a:off x="2006" y="1527"/>
              <a:ext cx="376" cy="13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1425">
              <a:extLst>
                <a:ext uri="{FF2B5EF4-FFF2-40B4-BE49-F238E27FC236}">
                  <a16:creationId xmlns:a16="http://schemas.microsoft.com/office/drawing/2014/main" id="{156A6B38-822C-5A2F-A8D4-98E15D0DFCC2}"/>
                </a:ext>
              </a:extLst>
            </p:cNvPr>
            <p:cNvSpPr>
              <a:spLocks noChangeShapeType="1"/>
            </p:cNvSpPr>
            <p:nvPr/>
          </p:nvSpPr>
          <p:spPr bwMode="auto">
            <a:xfrm>
              <a:off x="2382" y="1664"/>
              <a:ext cx="115" cy="3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1426">
              <a:extLst>
                <a:ext uri="{FF2B5EF4-FFF2-40B4-BE49-F238E27FC236}">
                  <a16:creationId xmlns:a16="http://schemas.microsoft.com/office/drawing/2014/main" id="{CABDD86D-691C-BAAA-C054-42B0155CA1B7}"/>
                </a:ext>
              </a:extLst>
            </p:cNvPr>
            <p:cNvSpPr>
              <a:spLocks noChangeShapeType="1"/>
            </p:cNvSpPr>
            <p:nvPr/>
          </p:nvSpPr>
          <p:spPr bwMode="auto">
            <a:xfrm>
              <a:off x="2497" y="1696"/>
              <a:ext cx="70"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1427">
              <a:extLst>
                <a:ext uri="{FF2B5EF4-FFF2-40B4-BE49-F238E27FC236}">
                  <a16:creationId xmlns:a16="http://schemas.microsoft.com/office/drawing/2014/main" id="{22A9A3F7-0140-AC3A-1574-EE41A6DD0A4A}"/>
                </a:ext>
              </a:extLst>
            </p:cNvPr>
            <p:cNvSpPr>
              <a:spLocks noChangeShapeType="1"/>
            </p:cNvSpPr>
            <p:nvPr/>
          </p:nvSpPr>
          <p:spPr bwMode="auto">
            <a:xfrm>
              <a:off x="2567" y="1708"/>
              <a:ext cx="55"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Line 1428">
              <a:extLst>
                <a:ext uri="{FF2B5EF4-FFF2-40B4-BE49-F238E27FC236}">
                  <a16:creationId xmlns:a16="http://schemas.microsoft.com/office/drawing/2014/main" id="{09E43976-261F-98F4-0EC4-18CD5A97C090}"/>
                </a:ext>
              </a:extLst>
            </p:cNvPr>
            <p:cNvSpPr>
              <a:spLocks noChangeShapeType="1"/>
            </p:cNvSpPr>
            <p:nvPr/>
          </p:nvSpPr>
          <p:spPr bwMode="auto">
            <a:xfrm>
              <a:off x="2622" y="1714"/>
              <a:ext cx="41"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1429">
              <a:extLst>
                <a:ext uri="{FF2B5EF4-FFF2-40B4-BE49-F238E27FC236}">
                  <a16:creationId xmlns:a16="http://schemas.microsoft.com/office/drawing/2014/main" id="{85FCA665-23EB-8C5F-C11B-D064601A9E7B}"/>
                </a:ext>
              </a:extLst>
            </p:cNvPr>
            <p:cNvSpPr>
              <a:spLocks noChangeShapeType="1"/>
            </p:cNvSpPr>
            <p:nvPr/>
          </p:nvSpPr>
          <p:spPr bwMode="auto">
            <a:xfrm flipV="1">
              <a:off x="2663" y="1710"/>
              <a:ext cx="34"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1430">
              <a:extLst>
                <a:ext uri="{FF2B5EF4-FFF2-40B4-BE49-F238E27FC236}">
                  <a16:creationId xmlns:a16="http://schemas.microsoft.com/office/drawing/2014/main" id="{2017729B-C489-56E5-1615-3470D79D40DE}"/>
                </a:ext>
              </a:extLst>
            </p:cNvPr>
            <p:cNvSpPr>
              <a:spLocks noChangeShapeType="1"/>
            </p:cNvSpPr>
            <p:nvPr/>
          </p:nvSpPr>
          <p:spPr bwMode="auto">
            <a:xfrm flipV="1">
              <a:off x="2697" y="1704"/>
              <a:ext cx="28"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1431">
              <a:extLst>
                <a:ext uri="{FF2B5EF4-FFF2-40B4-BE49-F238E27FC236}">
                  <a16:creationId xmlns:a16="http://schemas.microsoft.com/office/drawing/2014/main" id="{1D401C0E-B6BA-847A-7DD1-DEC192A6DA17}"/>
                </a:ext>
              </a:extLst>
            </p:cNvPr>
            <p:cNvSpPr>
              <a:spLocks noChangeShapeType="1"/>
            </p:cNvSpPr>
            <p:nvPr/>
          </p:nvSpPr>
          <p:spPr bwMode="auto">
            <a:xfrm flipV="1">
              <a:off x="2725" y="1696"/>
              <a:ext cx="26"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1432">
              <a:extLst>
                <a:ext uri="{FF2B5EF4-FFF2-40B4-BE49-F238E27FC236}">
                  <a16:creationId xmlns:a16="http://schemas.microsoft.com/office/drawing/2014/main" id="{3E0A1666-77D6-B012-BE03-173B9EE4F195}"/>
                </a:ext>
              </a:extLst>
            </p:cNvPr>
            <p:cNvSpPr>
              <a:spLocks noChangeShapeType="1"/>
            </p:cNvSpPr>
            <p:nvPr/>
          </p:nvSpPr>
          <p:spPr bwMode="auto">
            <a:xfrm flipV="1">
              <a:off x="2751" y="1688"/>
              <a:ext cx="24"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1433">
              <a:extLst>
                <a:ext uri="{FF2B5EF4-FFF2-40B4-BE49-F238E27FC236}">
                  <a16:creationId xmlns:a16="http://schemas.microsoft.com/office/drawing/2014/main" id="{ABC09F8C-B2BF-5563-5EC3-38542D3F6254}"/>
                </a:ext>
              </a:extLst>
            </p:cNvPr>
            <p:cNvSpPr>
              <a:spLocks noChangeShapeType="1"/>
            </p:cNvSpPr>
            <p:nvPr/>
          </p:nvSpPr>
          <p:spPr bwMode="auto">
            <a:xfrm flipV="1">
              <a:off x="2775" y="1677"/>
              <a:ext cx="20"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1434">
              <a:extLst>
                <a:ext uri="{FF2B5EF4-FFF2-40B4-BE49-F238E27FC236}">
                  <a16:creationId xmlns:a16="http://schemas.microsoft.com/office/drawing/2014/main" id="{B1272EFF-FDA4-CC9D-49B3-F1A3E1A6D1AE}"/>
                </a:ext>
              </a:extLst>
            </p:cNvPr>
            <p:cNvSpPr>
              <a:spLocks noChangeShapeType="1"/>
            </p:cNvSpPr>
            <p:nvPr/>
          </p:nvSpPr>
          <p:spPr bwMode="auto">
            <a:xfrm flipV="1">
              <a:off x="2795" y="1665"/>
              <a:ext cx="17"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1435">
              <a:extLst>
                <a:ext uri="{FF2B5EF4-FFF2-40B4-BE49-F238E27FC236}">
                  <a16:creationId xmlns:a16="http://schemas.microsoft.com/office/drawing/2014/main" id="{35F1C567-68CC-550C-6CBF-65EDEBB2A4DA}"/>
                </a:ext>
              </a:extLst>
            </p:cNvPr>
            <p:cNvSpPr>
              <a:spLocks noChangeShapeType="1"/>
            </p:cNvSpPr>
            <p:nvPr/>
          </p:nvSpPr>
          <p:spPr bwMode="auto">
            <a:xfrm flipV="1">
              <a:off x="2812" y="1653"/>
              <a:ext cx="15"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1436">
              <a:extLst>
                <a:ext uri="{FF2B5EF4-FFF2-40B4-BE49-F238E27FC236}">
                  <a16:creationId xmlns:a16="http://schemas.microsoft.com/office/drawing/2014/main" id="{0CD96FB0-6A4E-9346-FD13-58A19C2C6B51}"/>
                </a:ext>
              </a:extLst>
            </p:cNvPr>
            <p:cNvSpPr>
              <a:spLocks noChangeShapeType="1"/>
            </p:cNvSpPr>
            <p:nvPr/>
          </p:nvSpPr>
          <p:spPr bwMode="auto">
            <a:xfrm flipV="1">
              <a:off x="2827" y="1640"/>
              <a:ext cx="13"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1437">
              <a:extLst>
                <a:ext uri="{FF2B5EF4-FFF2-40B4-BE49-F238E27FC236}">
                  <a16:creationId xmlns:a16="http://schemas.microsoft.com/office/drawing/2014/main" id="{D8F769B6-B1D8-D2CB-ADE5-F0C8A6582558}"/>
                </a:ext>
              </a:extLst>
            </p:cNvPr>
            <p:cNvSpPr>
              <a:spLocks noChangeShapeType="1"/>
            </p:cNvSpPr>
            <p:nvPr/>
          </p:nvSpPr>
          <p:spPr bwMode="auto">
            <a:xfrm flipV="1">
              <a:off x="2840" y="1626"/>
              <a:ext cx="14"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1438">
              <a:extLst>
                <a:ext uri="{FF2B5EF4-FFF2-40B4-BE49-F238E27FC236}">
                  <a16:creationId xmlns:a16="http://schemas.microsoft.com/office/drawing/2014/main" id="{54C96F7D-9663-501F-78A6-AD09701D655C}"/>
                </a:ext>
              </a:extLst>
            </p:cNvPr>
            <p:cNvSpPr>
              <a:spLocks noChangeShapeType="1"/>
            </p:cNvSpPr>
            <p:nvPr/>
          </p:nvSpPr>
          <p:spPr bwMode="auto">
            <a:xfrm flipV="1">
              <a:off x="2854" y="1612"/>
              <a:ext cx="9"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96" name="Line 1439">
              <a:extLst>
                <a:ext uri="{FF2B5EF4-FFF2-40B4-BE49-F238E27FC236}">
                  <a16:creationId xmlns:a16="http://schemas.microsoft.com/office/drawing/2014/main" id="{4D0EDDA6-C50D-2A3E-CB34-03C2FB3E4B75}"/>
                </a:ext>
              </a:extLst>
            </p:cNvPr>
            <p:cNvSpPr>
              <a:spLocks noChangeShapeType="1"/>
            </p:cNvSpPr>
            <p:nvPr/>
          </p:nvSpPr>
          <p:spPr bwMode="auto">
            <a:xfrm flipV="1">
              <a:off x="2863" y="1597"/>
              <a:ext cx="8"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98" name="Line 1440">
              <a:extLst>
                <a:ext uri="{FF2B5EF4-FFF2-40B4-BE49-F238E27FC236}">
                  <a16:creationId xmlns:a16="http://schemas.microsoft.com/office/drawing/2014/main" id="{B798BA4A-9EF3-3EDB-8548-4BF00A51E4DE}"/>
                </a:ext>
              </a:extLst>
            </p:cNvPr>
            <p:cNvSpPr>
              <a:spLocks noChangeShapeType="1"/>
            </p:cNvSpPr>
            <p:nvPr/>
          </p:nvSpPr>
          <p:spPr bwMode="auto">
            <a:xfrm flipV="1">
              <a:off x="2871" y="1582"/>
              <a:ext cx="7"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99" name="Line 1441">
              <a:extLst>
                <a:ext uri="{FF2B5EF4-FFF2-40B4-BE49-F238E27FC236}">
                  <a16:creationId xmlns:a16="http://schemas.microsoft.com/office/drawing/2014/main" id="{2E3C9D90-EA1E-0C53-21A1-2184F2941C24}"/>
                </a:ext>
              </a:extLst>
            </p:cNvPr>
            <p:cNvSpPr>
              <a:spLocks noChangeShapeType="1"/>
            </p:cNvSpPr>
            <p:nvPr/>
          </p:nvSpPr>
          <p:spPr bwMode="auto">
            <a:xfrm flipV="1">
              <a:off x="2878" y="1567"/>
              <a:ext cx="5"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0" name="Line 1442">
              <a:extLst>
                <a:ext uri="{FF2B5EF4-FFF2-40B4-BE49-F238E27FC236}">
                  <a16:creationId xmlns:a16="http://schemas.microsoft.com/office/drawing/2014/main" id="{5F64100F-DC02-E1ED-EE37-34B5A00A01D1}"/>
                </a:ext>
              </a:extLst>
            </p:cNvPr>
            <p:cNvSpPr>
              <a:spLocks noChangeShapeType="1"/>
            </p:cNvSpPr>
            <p:nvPr/>
          </p:nvSpPr>
          <p:spPr bwMode="auto">
            <a:xfrm flipV="1">
              <a:off x="2883" y="1552"/>
              <a:ext cx="4"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1" name="Line 1443">
              <a:extLst>
                <a:ext uri="{FF2B5EF4-FFF2-40B4-BE49-F238E27FC236}">
                  <a16:creationId xmlns:a16="http://schemas.microsoft.com/office/drawing/2014/main" id="{CEB24AA9-9E16-B866-6B04-5589505B3C41}"/>
                </a:ext>
              </a:extLst>
            </p:cNvPr>
            <p:cNvSpPr>
              <a:spLocks noChangeShapeType="1"/>
            </p:cNvSpPr>
            <p:nvPr/>
          </p:nvSpPr>
          <p:spPr bwMode="auto">
            <a:xfrm flipV="1">
              <a:off x="2887" y="1536"/>
              <a:ext cx="2"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2" name="Line 1444">
              <a:extLst>
                <a:ext uri="{FF2B5EF4-FFF2-40B4-BE49-F238E27FC236}">
                  <a16:creationId xmlns:a16="http://schemas.microsoft.com/office/drawing/2014/main" id="{DA0AB22A-2251-B3BD-B8C9-84936E1E1284}"/>
                </a:ext>
              </a:extLst>
            </p:cNvPr>
            <p:cNvSpPr>
              <a:spLocks noChangeShapeType="1"/>
            </p:cNvSpPr>
            <p:nvPr/>
          </p:nvSpPr>
          <p:spPr bwMode="auto">
            <a:xfrm flipV="1">
              <a:off x="2889" y="1520"/>
              <a:ext cx="1"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3" name="Line 1445">
              <a:extLst>
                <a:ext uri="{FF2B5EF4-FFF2-40B4-BE49-F238E27FC236}">
                  <a16:creationId xmlns:a16="http://schemas.microsoft.com/office/drawing/2014/main" id="{9A5BAF46-B85C-6C95-19A2-CF3BB4F33EEA}"/>
                </a:ext>
              </a:extLst>
            </p:cNvPr>
            <p:cNvSpPr>
              <a:spLocks noChangeShapeType="1"/>
            </p:cNvSpPr>
            <p:nvPr/>
          </p:nvSpPr>
          <p:spPr bwMode="auto">
            <a:xfrm flipH="1" flipV="1">
              <a:off x="2889" y="1505"/>
              <a:ext cx="1"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4" name="Line 1446">
              <a:extLst>
                <a:ext uri="{FF2B5EF4-FFF2-40B4-BE49-F238E27FC236}">
                  <a16:creationId xmlns:a16="http://schemas.microsoft.com/office/drawing/2014/main" id="{028251EE-88C4-FF2B-0626-DF622E1693D5}"/>
                </a:ext>
              </a:extLst>
            </p:cNvPr>
            <p:cNvSpPr>
              <a:spLocks noChangeShapeType="1"/>
            </p:cNvSpPr>
            <p:nvPr/>
          </p:nvSpPr>
          <p:spPr bwMode="auto">
            <a:xfrm flipH="1" flipV="1">
              <a:off x="2887" y="1489"/>
              <a:ext cx="2"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5" name="Line 1447">
              <a:extLst>
                <a:ext uri="{FF2B5EF4-FFF2-40B4-BE49-F238E27FC236}">
                  <a16:creationId xmlns:a16="http://schemas.microsoft.com/office/drawing/2014/main" id="{CB8AB042-A088-9575-C958-B9025BD5F488}"/>
                </a:ext>
              </a:extLst>
            </p:cNvPr>
            <p:cNvSpPr>
              <a:spLocks noChangeShapeType="1"/>
            </p:cNvSpPr>
            <p:nvPr/>
          </p:nvSpPr>
          <p:spPr bwMode="auto">
            <a:xfrm flipH="1" flipV="1">
              <a:off x="2883" y="1473"/>
              <a:ext cx="4"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6" name="Line 1448">
              <a:extLst>
                <a:ext uri="{FF2B5EF4-FFF2-40B4-BE49-F238E27FC236}">
                  <a16:creationId xmlns:a16="http://schemas.microsoft.com/office/drawing/2014/main" id="{C7CAC4B8-508C-9F36-BE38-AFDA7EF27126}"/>
                </a:ext>
              </a:extLst>
            </p:cNvPr>
            <p:cNvSpPr>
              <a:spLocks noChangeShapeType="1"/>
            </p:cNvSpPr>
            <p:nvPr/>
          </p:nvSpPr>
          <p:spPr bwMode="auto">
            <a:xfrm flipH="1" flipV="1">
              <a:off x="2877" y="1458"/>
              <a:ext cx="6"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7" name="Line 1449">
              <a:extLst>
                <a:ext uri="{FF2B5EF4-FFF2-40B4-BE49-F238E27FC236}">
                  <a16:creationId xmlns:a16="http://schemas.microsoft.com/office/drawing/2014/main" id="{0DD1EE0D-17CD-B63A-78E3-A632D8096B49}"/>
                </a:ext>
              </a:extLst>
            </p:cNvPr>
            <p:cNvSpPr>
              <a:spLocks noChangeShapeType="1"/>
            </p:cNvSpPr>
            <p:nvPr/>
          </p:nvSpPr>
          <p:spPr bwMode="auto">
            <a:xfrm flipH="1" flipV="1">
              <a:off x="2871" y="1443"/>
              <a:ext cx="6"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8" name="Line 1450">
              <a:extLst>
                <a:ext uri="{FF2B5EF4-FFF2-40B4-BE49-F238E27FC236}">
                  <a16:creationId xmlns:a16="http://schemas.microsoft.com/office/drawing/2014/main" id="{5E251757-14D0-1C48-24EC-55609F584B36}"/>
                </a:ext>
              </a:extLst>
            </p:cNvPr>
            <p:cNvSpPr>
              <a:spLocks noChangeShapeType="1"/>
            </p:cNvSpPr>
            <p:nvPr/>
          </p:nvSpPr>
          <p:spPr bwMode="auto">
            <a:xfrm flipH="1" flipV="1">
              <a:off x="2863" y="1428"/>
              <a:ext cx="8"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9" name="Line 1451">
              <a:extLst>
                <a:ext uri="{FF2B5EF4-FFF2-40B4-BE49-F238E27FC236}">
                  <a16:creationId xmlns:a16="http://schemas.microsoft.com/office/drawing/2014/main" id="{ED821FDD-CC64-0F18-E7F9-3F807CFCF45F}"/>
                </a:ext>
              </a:extLst>
            </p:cNvPr>
            <p:cNvSpPr>
              <a:spLocks noChangeShapeType="1"/>
            </p:cNvSpPr>
            <p:nvPr/>
          </p:nvSpPr>
          <p:spPr bwMode="auto">
            <a:xfrm flipH="1" flipV="1">
              <a:off x="2853" y="1414"/>
              <a:ext cx="10"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0" name="Line 1452">
              <a:extLst>
                <a:ext uri="{FF2B5EF4-FFF2-40B4-BE49-F238E27FC236}">
                  <a16:creationId xmlns:a16="http://schemas.microsoft.com/office/drawing/2014/main" id="{A5778FE1-874C-4BD6-149B-818150EB86CE}"/>
                </a:ext>
              </a:extLst>
            </p:cNvPr>
            <p:cNvSpPr>
              <a:spLocks noChangeShapeType="1"/>
            </p:cNvSpPr>
            <p:nvPr/>
          </p:nvSpPr>
          <p:spPr bwMode="auto">
            <a:xfrm flipH="1" flipV="1">
              <a:off x="2839" y="1400"/>
              <a:ext cx="14"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1" name="Line 1453">
              <a:extLst>
                <a:ext uri="{FF2B5EF4-FFF2-40B4-BE49-F238E27FC236}">
                  <a16:creationId xmlns:a16="http://schemas.microsoft.com/office/drawing/2014/main" id="{8ACCCD50-7D49-246D-2210-AF8C76E8B256}"/>
                </a:ext>
              </a:extLst>
            </p:cNvPr>
            <p:cNvSpPr>
              <a:spLocks noChangeShapeType="1"/>
            </p:cNvSpPr>
            <p:nvPr/>
          </p:nvSpPr>
          <p:spPr bwMode="auto">
            <a:xfrm flipH="1" flipV="1">
              <a:off x="2826" y="1387"/>
              <a:ext cx="13"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2" name="Line 1454">
              <a:extLst>
                <a:ext uri="{FF2B5EF4-FFF2-40B4-BE49-F238E27FC236}">
                  <a16:creationId xmlns:a16="http://schemas.microsoft.com/office/drawing/2014/main" id="{1DEA7E7E-5D91-8E92-BD98-16A0C0292E9D}"/>
                </a:ext>
              </a:extLst>
            </p:cNvPr>
            <p:cNvSpPr>
              <a:spLocks noChangeShapeType="1"/>
            </p:cNvSpPr>
            <p:nvPr/>
          </p:nvSpPr>
          <p:spPr bwMode="auto">
            <a:xfrm flipH="1" flipV="1">
              <a:off x="2811" y="1375"/>
              <a:ext cx="15"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3" name="Line 1455">
              <a:extLst>
                <a:ext uri="{FF2B5EF4-FFF2-40B4-BE49-F238E27FC236}">
                  <a16:creationId xmlns:a16="http://schemas.microsoft.com/office/drawing/2014/main" id="{57A0F8EB-C6AF-5F1A-ACE8-852E50142868}"/>
                </a:ext>
              </a:extLst>
            </p:cNvPr>
            <p:cNvSpPr>
              <a:spLocks noChangeShapeType="1"/>
            </p:cNvSpPr>
            <p:nvPr/>
          </p:nvSpPr>
          <p:spPr bwMode="auto">
            <a:xfrm flipH="1" flipV="1">
              <a:off x="2794" y="1363"/>
              <a:ext cx="17"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4" name="Line 1456">
              <a:extLst>
                <a:ext uri="{FF2B5EF4-FFF2-40B4-BE49-F238E27FC236}">
                  <a16:creationId xmlns:a16="http://schemas.microsoft.com/office/drawing/2014/main" id="{0E3DE576-F24A-7ADC-1EE2-E4870761692A}"/>
                </a:ext>
              </a:extLst>
            </p:cNvPr>
            <p:cNvSpPr>
              <a:spLocks noChangeShapeType="1"/>
            </p:cNvSpPr>
            <p:nvPr/>
          </p:nvSpPr>
          <p:spPr bwMode="auto">
            <a:xfrm flipH="1" flipV="1">
              <a:off x="2775" y="1353"/>
              <a:ext cx="19"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5" name="Line 1457">
              <a:extLst>
                <a:ext uri="{FF2B5EF4-FFF2-40B4-BE49-F238E27FC236}">
                  <a16:creationId xmlns:a16="http://schemas.microsoft.com/office/drawing/2014/main" id="{FBF45C81-D565-23FA-EC0B-8CE25C262122}"/>
                </a:ext>
              </a:extLst>
            </p:cNvPr>
            <p:cNvSpPr>
              <a:spLocks noChangeShapeType="1"/>
            </p:cNvSpPr>
            <p:nvPr/>
          </p:nvSpPr>
          <p:spPr bwMode="auto">
            <a:xfrm flipH="1" flipV="1">
              <a:off x="2750" y="1344"/>
              <a:ext cx="25"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6" name="Line 1458">
              <a:extLst>
                <a:ext uri="{FF2B5EF4-FFF2-40B4-BE49-F238E27FC236}">
                  <a16:creationId xmlns:a16="http://schemas.microsoft.com/office/drawing/2014/main" id="{7E8DA54C-855B-F8E6-0518-497B0658D38A}"/>
                </a:ext>
              </a:extLst>
            </p:cNvPr>
            <p:cNvSpPr>
              <a:spLocks noChangeShapeType="1"/>
            </p:cNvSpPr>
            <p:nvPr/>
          </p:nvSpPr>
          <p:spPr bwMode="auto">
            <a:xfrm flipH="1" flipV="1">
              <a:off x="2724" y="1337"/>
              <a:ext cx="26"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7" name="Line 1459">
              <a:extLst>
                <a:ext uri="{FF2B5EF4-FFF2-40B4-BE49-F238E27FC236}">
                  <a16:creationId xmlns:a16="http://schemas.microsoft.com/office/drawing/2014/main" id="{1B367EE9-127E-2DD8-418B-1ABC69E1AAC3}"/>
                </a:ext>
              </a:extLst>
            </p:cNvPr>
            <p:cNvSpPr>
              <a:spLocks noChangeShapeType="1"/>
            </p:cNvSpPr>
            <p:nvPr/>
          </p:nvSpPr>
          <p:spPr bwMode="auto">
            <a:xfrm flipH="1" flipV="1">
              <a:off x="2695" y="1331"/>
              <a:ext cx="29"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8" name="Line 1460">
              <a:extLst>
                <a:ext uri="{FF2B5EF4-FFF2-40B4-BE49-F238E27FC236}">
                  <a16:creationId xmlns:a16="http://schemas.microsoft.com/office/drawing/2014/main" id="{82D470E2-9880-93E8-980E-7DE90BC87FB8}"/>
                </a:ext>
              </a:extLst>
            </p:cNvPr>
            <p:cNvSpPr>
              <a:spLocks noChangeShapeType="1"/>
            </p:cNvSpPr>
            <p:nvPr/>
          </p:nvSpPr>
          <p:spPr bwMode="auto">
            <a:xfrm flipH="1" flipV="1">
              <a:off x="2661" y="1327"/>
              <a:ext cx="34"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19" name="Line 1461">
              <a:extLst>
                <a:ext uri="{FF2B5EF4-FFF2-40B4-BE49-F238E27FC236}">
                  <a16:creationId xmlns:a16="http://schemas.microsoft.com/office/drawing/2014/main" id="{E4004F68-1FEC-685A-CCDE-90A95B18906F}"/>
                </a:ext>
              </a:extLst>
            </p:cNvPr>
            <p:cNvSpPr>
              <a:spLocks noChangeShapeType="1"/>
            </p:cNvSpPr>
            <p:nvPr/>
          </p:nvSpPr>
          <p:spPr bwMode="auto">
            <a:xfrm flipH="1">
              <a:off x="2621" y="1327"/>
              <a:ext cx="40"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0" name="Line 1462">
              <a:extLst>
                <a:ext uri="{FF2B5EF4-FFF2-40B4-BE49-F238E27FC236}">
                  <a16:creationId xmlns:a16="http://schemas.microsoft.com/office/drawing/2014/main" id="{8E734609-F064-5A66-CB80-13CEF2C71628}"/>
                </a:ext>
              </a:extLst>
            </p:cNvPr>
            <p:cNvSpPr>
              <a:spLocks noChangeShapeType="1"/>
            </p:cNvSpPr>
            <p:nvPr/>
          </p:nvSpPr>
          <p:spPr bwMode="auto">
            <a:xfrm flipH="1">
              <a:off x="2566" y="1327"/>
              <a:ext cx="55"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1" name="Line 1463">
              <a:extLst>
                <a:ext uri="{FF2B5EF4-FFF2-40B4-BE49-F238E27FC236}">
                  <a16:creationId xmlns:a16="http://schemas.microsoft.com/office/drawing/2014/main" id="{EBC2C55C-A26E-CC9F-300A-1C9CB974CBD9}"/>
                </a:ext>
              </a:extLst>
            </p:cNvPr>
            <p:cNvSpPr>
              <a:spLocks noChangeShapeType="1"/>
            </p:cNvSpPr>
            <p:nvPr/>
          </p:nvSpPr>
          <p:spPr bwMode="auto">
            <a:xfrm flipH="1">
              <a:off x="2496" y="1332"/>
              <a:ext cx="70"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2" name="Line 1464">
              <a:extLst>
                <a:ext uri="{FF2B5EF4-FFF2-40B4-BE49-F238E27FC236}">
                  <a16:creationId xmlns:a16="http://schemas.microsoft.com/office/drawing/2014/main" id="{E6F35F28-8CD5-125F-DC33-929AD6A81E5E}"/>
                </a:ext>
              </a:extLst>
            </p:cNvPr>
            <p:cNvSpPr>
              <a:spLocks noChangeShapeType="1"/>
            </p:cNvSpPr>
            <p:nvPr/>
          </p:nvSpPr>
          <p:spPr bwMode="auto">
            <a:xfrm flipH="1">
              <a:off x="2380" y="1345"/>
              <a:ext cx="116" cy="3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3" name="Line 1465">
              <a:extLst>
                <a:ext uri="{FF2B5EF4-FFF2-40B4-BE49-F238E27FC236}">
                  <a16:creationId xmlns:a16="http://schemas.microsoft.com/office/drawing/2014/main" id="{A0154062-A3DC-01EA-8D28-5932C1183982}"/>
                </a:ext>
              </a:extLst>
            </p:cNvPr>
            <p:cNvSpPr>
              <a:spLocks noChangeShapeType="1"/>
            </p:cNvSpPr>
            <p:nvPr/>
          </p:nvSpPr>
          <p:spPr bwMode="auto">
            <a:xfrm flipH="1">
              <a:off x="2005" y="1378"/>
              <a:ext cx="375" cy="13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4" name="Line 1466">
              <a:extLst>
                <a:ext uri="{FF2B5EF4-FFF2-40B4-BE49-F238E27FC236}">
                  <a16:creationId xmlns:a16="http://schemas.microsoft.com/office/drawing/2014/main" id="{6C58DFC0-2DD0-0FB4-A9DB-410F204E2DFE}"/>
                </a:ext>
              </a:extLst>
            </p:cNvPr>
            <p:cNvSpPr>
              <a:spLocks noChangeShapeType="1"/>
            </p:cNvSpPr>
            <p:nvPr/>
          </p:nvSpPr>
          <p:spPr bwMode="auto">
            <a:xfrm flipV="1">
              <a:off x="2005" y="1360"/>
              <a:ext cx="380" cy="15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5" name="Line 1467">
              <a:extLst>
                <a:ext uri="{FF2B5EF4-FFF2-40B4-BE49-F238E27FC236}">
                  <a16:creationId xmlns:a16="http://schemas.microsoft.com/office/drawing/2014/main" id="{063EDF29-1031-195A-142C-BF47F031E9DB}"/>
                </a:ext>
              </a:extLst>
            </p:cNvPr>
            <p:cNvSpPr>
              <a:spLocks noChangeShapeType="1"/>
            </p:cNvSpPr>
            <p:nvPr/>
          </p:nvSpPr>
          <p:spPr bwMode="auto">
            <a:xfrm flipV="1">
              <a:off x="2385" y="1317"/>
              <a:ext cx="81" cy="4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6" name="Line 1468">
              <a:extLst>
                <a:ext uri="{FF2B5EF4-FFF2-40B4-BE49-F238E27FC236}">
                  <a16:creationId xmlns:a16="http://schemas.microsoft.com/office/drawing/2014/main" id="{9A5ED0B2-0CB7-28E3-A2A4-471C599E1F5F}"/>
                </a:ext>
              </a:extLst>
            </p:cNvPr>
            <p:cNvSpPr>
              <a:spLocks noChangeShapeType="1"/>
            </p:cNvSpPr>
            <p:nvPr/>
          </p:nvSpPr>
          <p:spPr bwMode="auto">
            <a:xfrm flipV="1">
              <a:off x="2466" y="1287"/>
              <a:ext cx="46"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7" name="Line 1469">
              <a:extLst>
                <a:ext uri="{FF2B5EF4-FFF2-40B4-BE49-F238E27FC236}">
                  <a16:creationId xmlns:a16="http://schemas.microsoft.com/office/drawing/2014/main" id="{FC80CE08-8F2F-7683-8D2A-EA59319EB646}"/>
                </a:ext>
              </a:extLst>
            </p:cNvPr>
            <p:cNvSpPr>
              <a:spLocks noChangeShapeType="1"/>
            </p:cNvSpPr>
            <p:nvPr/>
          </p:nvSpPr>
          <p:spPr bwMode="auto">
            <a:xfrm flipV="1">
              <a:off x="2512" y="1263"/>
              <a:ext cx="28" cy="2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8" name="Line 1470">
              <a:extLst>
                <a:ext uri="{FF2B5EF4-FFF2-40B4-BE49-F238E27FC236}">
                  <a16:creationId xmlns:a16="http://schemas.microsoft.com/office/drawing/2014/main" id="{2A320737-821C-45E8-96B4-CEAD8FD4E1BB}"/>
                </a:ext>
              </a:extLst>
            </p:cNvPr>
            <p:cNvSpPr>
              <a:spLocks noChangeShapeType="1"/>
            </p:cNvSpPr>
            <p:nvPr/>
          </p:nvSpPr>
          <p:spPr bwMode="auto">
            <a:xfrm flipV="1">
              <a:off x="2540" y="1242"/>
              <a:ext cx="18" cy="2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9" name="Line 1471">
              <a:extLst>
                <a:ext uri="{FF2B5EF4-FFF2-40B4-BE49-F238E27FC236}">
                  <a16:creationId xmlns:a16="http://schemas.microsoft.com/office/drawing/2014/main" id="{722A7B23-14CB-FEAD-645F-DEDD09F4C31B}"/>
                </a:ext>
              </a:extLst>
            </p:cNvPr>
            <p:cNvSpPr>
              <a:spLocks noChangeShapeType="1"/>
            </p:cNvSpPr>
            <p:nvPr/>
          </p:nvSpPr>
          <p:spPr bwMode="auto">
            <a:xfrm flipV="1">
              <a:off x="2558" y="1224"/>
              <a:ext cx="11"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0" name="Line 1472">
              <a:extLst>
                <a:ext uri="{FF2B5EF4-FFF2-40B4-BE49-F238E27FC236}">
                  <a16:creationId xmlns:a16="http://schemas.microsoft.com/office/drawing/2014/main" id="{1D9818A9-9528-44E3-3385-D71E84A90A12}"/>
                </a:ext>
              </a:extLst>
            </p:cNvPr>
            <p:cNvSpPr>
              <a:spLocks noChangeShapeType="1"/>
            </p:cNvSpPr>
            <p:nvPr/>
          </p:nvSpPr>
          <p:spPr bwMode="auto">
            <a:xfrm flipV="1">
              <a:off x="2569" y="1210"/>
              <a:ext cx="2"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1" name="Line 1473">
              <a:extLst>
                <a:ext uri="{FF2B5EF4-FFF2-40B4-BE49-F238E27FC236}">
                  <a16:creationId xmlns:a16="http://schemas.microsoft.com/office/drawing/2014/main" id="{CEAF1EF4-D46E-3E86-E5FC-8596876F2680}"/>
                </a:ext>
              </a:extLst>
            </p:cNvPr>
            <p:cNvSpPr>
              <a:spLocks noChangeShapeType="1"/>
            </p:cNvSpPr>
            <p:nvPr/>
          </p:nvSpPr>
          <p:spPr bwMode="auto">
            <a:xfrm flipV="1">
              <a:off x="2571" y="1196"/>
              <a:ext cx="3"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2" name="Line 1474">
              <a:extLst>
                <a:ext uri="{FF2B5EF4-FFF2-40B4-BE49-F238E27FC236}">
                  <a16:creationId xmlns:a16="http://schemas.microsoft.com/office/drawing/2014/main" id="{F5EA4787-ADF0-4313-0BA0-D9BAE141B34F}"/>
                </a:ext>
              </a:extLst>
            </p:cNvPr>
            <p:cNvSpPr>
              <a:spLocks noChangeShapeType="1"/>
            </p:cNvSpPr>
            <p:nvPr/>
          </p:nvSpPr>
          <p:spPr bwMode="auto">
            <a:xfrm flipH="1" flipV="1">
              <a:off x="2573" y="1182"/>
              <a:ext cx="1"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3" name="Line 1475">
              <a:extLst>
                <a:ext uri="{FF2B5EF4-FFF2-40B4-BE49-F238E27FC236}">
                  <a16:creationId xmlns:a16="http://schemas.microsoft.com/office/drawing/2014/main" id="{9EDBD65E-6162-3172-1CEC-49B1DAC5249F}"/>
                </a:ext>
              </a:extLst>
            </p:cNvPr>
            <p:cNvSpPr>
              <a:spLocks noChangeShapeType="1"/>
            </p:cNvSpPr>
            <p:nvPr/>
          </p:nvSpPr>
          <p:spPr bwMode="auto">
            <a:xfrm flipH="1" flipV="1">
              <a:off x="2569" y="1171"/>
              <a:ext cx="4"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4" name="Line 1476">
              <a:extLst>
                <a:ext uri="{FF2B5EF4-FFF2-40B4-BE49-F238E27FC236}">
                  <a16:creationId xmlns:a16="http://schemas.microsoft.com/office/drawing/2014/main" id="{F2EE1557-6531-350A-9648-F13EE0D9FEE6}"/>
                </a:ext>
              </a:extLst>
            </p:cNvPr>
            <p:cNvSpPr>
              <a:spLocks noChangeShapeType="1"/>
            </p:cNvSpPr>
            <p:nvPr/>
          </p:nvSpPr>
          <p:spPr bwMode="auto">
            <a:xfrm flipH="1" flipV="1">
              <a:off x="2563" y="1161"/>
              <a:ext cx="6"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5" name="Line 1477">
              <a:extLst>
                <a:ext uri="{FF2B5EF4-FFF2-40B4-BE49-F238E27FC236}">
                  <a16:creationId xmlns:a16="http://schemas.microsoft.com/office/drawing/2014/main" id="{DEFCF760-89BE-C33F-DE86-4FC2DA55B5EA}"/>
                </a:ext>
              </a:extLst>
            </p:cNvPr>
            <p:cNvSpPr>
              <a:spLocks noChangeShapeType="1"/>
            </p:cNvSpPr>
            <p:nvPr/>
          </p:nvSpPr>
          <p:spPr bwMode="auto">
            <a:xfrm flipH="1" flipV="1">
              <a:off x="2552" y="1154"/>
              <a:ext cx="11"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6" name="Line 1478">
              <a:extLst>
                <a:ext uri="{FF2B5EF4-FFF2-40B4-BE49-F238E27FC236}">
                  <a16:creationId xmlns:a16="http://schemas.microsoft.com/office/drawing/2014/main" id="{2FF3D140-A633-CC86-9F54-AF34A0955F1D}"/>
                </a:ext>
              </a:extLst>
            </p:cNvPr>
            <p:cNvSpPr>
              <a:spLocks noChangeShapeType="1"/>
            </p:cNvSpPr>
            <p:nvPr/>
          </p:nvSpPr>
          <p:spPr bwMode="auto">
            <a:xfrm flipH="1" flipV="1">
              <a:off x="2541" y="1147"/>
              <a:ext cx="11"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7" name="Line 1479">
              <a:extLst>
                <a:ext uri="{FF2B5EF4-FFF2-40B4-BE49-F238E27FC236}">
                  <a16:creationId xmlns:a16="http://schemas.microsoft.com/office/drawing/2014/main" id="{C63C69D3-120F-E4AA-4E01-0C273B1E234A}"/>
                </a:ext>
              </a:extLst>
            </p:cNvPr>
            <p:cNvSpPr>
              <a:spLocks noChangeShapeType="1"/>
            </p:cNvSpPr>
            <p:nvPr/>
          </p:nvSpPr>
          <p:spPr bwMode="auto">
            <a:xfrm flipH="1" flipV="1">
              <a:off x="2529" y="1142"/>
              <a:ext cx="12"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8" name="Line 1480">
              <a:extLst>
                <a:ext uri="{FF2B5EF4-FFF2-40B4-BE49-F238E27FC236}">
                  <a16:creationId xmlns:a16="http://schemas.microsoft.com/office/drawing/2014/main" id="{F77DD549-A676-AB36-48C5-0597C8C16BAF}"/>
                </a:ext>
              </a:extLst>
            </p:cNvPr>
            <p:cNvSpPr>
              <a:spLocks noChangeShapeType="1"/>
            </p:cNvSpPr>
            <p:nvPr/>
          </p:nvSpPr>
          <p:spPr bwMode="auto">
            <a:xfrm flipH="1" flipV="1">
              <a:off x="2514" y="1138"/>
              <a:ext cx="15"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39" name="Line 1481">
              <a:extLst>
                <a:ext uri="{FF2B5EF4-FFF2-40B4-BE49-F238E27FC236}">
                  <a16:creationId xmlns:a16="http://schemas.microsoft.com/office/drawing/2014/main" id="{262C906B-D39D-3F2D-19A6-68B989497A54}"/>
                </a:ext>
              </a:extLst>
            </p:cNvPr>
            <p:cNvSpPr>
              <a:spLocks noChangeShapeType="1"/>
            </p:cNvSpPr>
            <p:nvPr/>
          </p:nvSpPr>
          <p:spPr bwMode="auto">
            <a:xfrm flipH="1" flipV="1">
              <a:off x="2497" y="1136"/>
              <a:ext cx="17"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0" name="Line 1482">
              <a:extLst>
                <a:ext uri="{FF2B5EF4-FFF2-40B4-BE49-F238E27FC236}">
                  <a16:creationId xmlns:a16="http://schemas.microsoft.com/office/drawing/2014/main" id="{8C9B814C-F888-6D8E-B892-9B50BD3440AF}"/>
                </a:ext>
              </a:extLst>
            </p:cNvPr>
            <p:cNvSpPr>
              <a:spLocks noChangeShapeType="1"/>
            </p:cNvSpPr>
            <p:nvPr/>
          </p:nvSpPr>
          <p:spPr bwMode="auto">
            <a:xfrm flipH="1">
              <a:off x="2476" y="1136"/>
              <a:ext cx="21"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1" name="Line 1483">
              <a:extLst>
                <a:ext uri="{FF2B5EF4-FFF2-40B4-BE49-F238E27FC236}">
                  <a16:creationId xmlns:a16="http://schemas.microsoft.com/office/drawing/2014/main" id="{E36830CB-0CCA-B1AA-096B-5293CE5FDEEF}"/>
                </a:ext>
              </a:extLst>
            </p:cNvPr>
            <p:cNvSpPr>
              <a:spLocks noChangeShapeType="1"/>
            </p:cNvSpPr>
            <p:nvPr/>
          </p:nvSpPr>
          <p:spPr bwMode="auto">
            <a:xfrm flipH="1">
              <a:off x="2455" y="1139"/>
              <a:ext cx="21"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2" name="Line 1484">
              <a:extLst>
                <a:ext uri="{FF2B5EF4-FFF2-40B4-BE49-F238E27FC236}">
                  <a16:creationId xmlns:a16="http://schemas.microsoft.com/office/drawing/2014/main" id="{283B1854-472D-D784-1A54-DE8E86C7B5C0}"/>
                </a:ext>
              </a:extLst>
            </p:cNvPr>
            <p:cNvSpPr>
              <a:spLocks noChangeShapeType="1"/>
            </p:cNvSpPr>
            <p:nvPr/>
          </p:nvSpPr>
          <p:spPr bwMode="auto">
            <a:xfrm flipH="1">
              <a:off x="2430" y="1142"/>
              <a:ext cx="25"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3" name="Line 1485">
              <a:extLst>
                <a:ext uri="{FF2B5EF4-FFF2-40B4-BE49-F238E27FC236}">
                  <a16:creationId xmlns:a16="http://schemas.microsoft.com/office/drawing/2014/main" id="{E506876D-81AB-314C-DF3C-05D438CF507F}"/>
                </a:ext>
              </a:extLst>
            </p:cNvPr>
            <p:cNvSpPr>
              <a:spLocks noChangeShapeType="1"/>
            </p:cNvSpPr>
            <p:nvPr/>
          </p:nvSpPr>
          <p:spPr bwMode="auto">
            <a:xfrm flipH="1">
              <a:off x="2401" y="1149"/>
              <a:ext cx="29"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4" name="Line 1486">
              <a:extLst>
                <a:ext uri="{FF2B5EF4-FFF2-40B4-BE49-F238E27FC236}">
                  <a16:creationId xmlns:a16="http://schemas.microsoft.com/office/drawing/2014/main" id="{B1629787-3EBA-D20A-6209-2054DA1DF4E3}"/>
                </a:ext>
              </a:extLst>
            </p:cNvPr>
            <p:cNvSpPr>
              <a:spLocks noChangeShapeType="1"/>
            </p:cNvSpPr>
            <p:nvPr/>
          </p:nvSpPr>
          <p:spPr bwMode="auto">
            <a:xfrm flipH="1">
              <a:off x="2367" y="1161"/>
              <a:ext cx="34"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5" name="Line 1487">
              <a:extLst>
                <a:ext uri="{FF2B5EF4-FFF2-40B4-BE49-F238E27FC236}">
                  <a16:creationId xmlns:a16="http://schemas.microsoft.com/office/drawing/2014/main" id="{6A95F9C1-F55B-3F53-783D-44DD06985471}"/>
                </a:ext>
              </a:extLst>
            </p:cNvPr>
            <p:cNvSpPr>
              <a:spLocks noChangeShapeType="1"/>
            </p:cNvSpPr>
            <p:nvPr/>
          </p:nvSpPr>
          <p:spPr bwMode="auto">
            <a:xfrm flipH="1">
              <a:off x="2322" y="1179"/>
              <a:ext cx="45"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6" name="Line 1488">
              <a:extLst>
                <a:ext uri="{FF2B5EF4-FFF2-40B4-BE49-F238E27FC236}">
                  <a16:creationId xmlns:a16="http://schemas.microsoft.com/office/drawing/2014/main" id="{4DE133C2-C2CF-7FA6-C710-1AB77886C5BD}"/>
                </a:ext>
              </a:extLst>
            </p:cNvPr>
            <p:cNvSpPr>
              <a:spLocks noChangeShapeType="1"/>
            </p:cNvSpPr>
            <p:nvPr/>
          </p:nvSpPr>
          <p:spPr bwMode="auto">
            <a:xfrm flipH="1">
              <a:off x="2261" y="1209"/>
              <a:ext cx="61" cy="4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7" name="Line 1489">
              <a:extLst>
                <a:ext uri="{FF2B5EF4-FFF2-40B4-BE49-F238E27FC236}">
                  <a16:creationId xmlns:a16="http://schemas.microsoft.com/office/drawing/2014/main" id="{BE688B83-E3E6-73EB-EF3E-B790F2BF8BD9}"/>
                </a:ext>
              </a:extLst>
            </p:cNvPr>
            <p:cNvSpPr>
              <a:spLocks noChangeShapeType="1"/>
            </p:cNvSpPr>
            <p:nvPr/>
          </p:nvSpPr>
          <p:spPr bwMode="auto">
            <a:xfrm flipH="1">
              <a:off x="2145" y="1257"/>
              <a:ext cx="116" cy="10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8" name="Line 1490">
              <a:extLst>
                <a:ext uri="{FF2B5EF4-FFF2-40B4-BE49-F238E27FC236}">
                  <a16:creationId xmlns:a16="http://schemas.microsoft.com/office/drawing/2014/main" id="{097BB493-AF4E-1467-56E2-0AAFBB7317E8}"/>
                </a:ext>
              </a:extLst>
            </p:cNvPr>
            <p:cNvSpPr>
              <a:spLocks noChangeShapeType="1"/>
            </p:cNvSpPr>
            <p:nvPr/>
          </p:nvSpPr>
          <p:spPr bwMode="auto">
            <a:xfrm flipH="1">
              <a:off x="2105" y="1363"/>
              <a:ext cx="40" cy="3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9" name="Line 1491">
              <a:extLst>
                <a:ext uri="{FF2B5EF4-FFF2-40B4-BE49-F238E27FC236}">
                  <a16:creationId xmlns:a16="http://schemas.microsoft.com/office/drawing/2014/main" id="{C8BF8780-BD2D-9D2E-D177-E73E7EC377E9}"/>
                </a:ext>
              </a:extLst>
            </p:cNvPr>
            <p:cNvSpPr>
              <a:spLocks noChangeShapeType="1"/>
            </p:cNvSpPr>
            <p:nvPr/>
          </p:nvSpPr>
          <p:spPr bwMode="auto">
            <a:xfrm flipV="1">
              <a:off x="2105" y="1258"/>
              <a:ext cx="127" cy="14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0" name="Line 1492">
              <a:extLst>
                <a:ext uri="{FF2B5EF4-FFF2-40B4-BE49-F238E27FC236}">
                  <a16:creationId xmlns:a16="http://schemas.microsoft.com/office/drawing/2014/main" id="{D6798CE7-F42F-01ED-CE56-EE07FC54C74A}"/>
                </a:ext>
              </a:extLst>
            </p:cNvPr>
            <p:cNvSpPr>
              <a:spLocks noChangeShapeType="1"/>
            </p:cNvSpPr>
            <p:nvPr/>
          </p:nvSpPr>
          <p:spPr bwMode="auto">
            <a:xfrm flipV="1">
              <a:off x="2232" y="1196"/>
              <a:ext cx="48" cy="6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1" name="Line 1493">
              <a:extLst>
                <a:ext uri="{FF2B5EF4-FFF2-40B4-BE49-F238E27FC236}">
                  <a16:creationId xmlns:a16="http://schemas.microsoft.com/office/drawing/2014/main" id="{3FD45159-1330-9F44-B66E-E978FB4E01F6}"/>
                </a:ext>
              </a:extLst>
            </p:cNvPr>
            <p:cNvSpPr>
              <a:spLocks noChangeShapeType="1"/>
            </p:cNvSpPr>
            <p:nvPr/>
          </p:nvSpPr>
          <p:spPr bwMode="auto">
            <a:xfrm flipV="1">
              <a:off x="2280" y="1152"/>
              <a:ext cx="28" cy="4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2" name="Line 1494">
              <a:extLst>
                <a:ext uri="{FF2B5EF4-FFF2-40B4-BE49-F238E27FC236}">
                  <a16:creationId xmlns:a16="http://schemas.microsoft.com/office/drawing/2014/main" id="{9D63E557-C10A-7190-5363-EE0AAB4BB8CC}"/>
                </a:ext>
              </a:extLst>
            </p:cNvPr>
            <p:cNvSpPr>
              <a:spLocks noChangeShapeType="1"/>
            </p:cNvSpPr>
            <p:nvPr/>
          </p:nvSpPr>
          <p:spPr bwMode="auto">
            <a:xfrm flipV="1">
              <a:off x="2308" y="1118"/>
              <a:ext cx="17" cy="3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3" name="Line 1495">
              <a:extLst>
                <a:ext uri="{FF2B5EF4-FFF2-40B4-BE49-F238E27FC236}">
                  <a16:creationId xmlns:a16="http://schemas.microsoft.com/office/drawing/2014/main" id="{00EC1DC1-0E17-224D-4BC3-F191CCE28603}"/>
                </a:ext>
              </a:extLst>
            </p:cNvPr>
            <p:cNvSpPr>
              <a:spLocks noChangeShapeType="1"/>
            </p:cNvSpPr>
            <p:nvPr/>
          </p:nvSpPr>
          <p:spPr bwMode="auto">
            <a:xfrm flipV="1">
              <a:off x="2325" y="1090"/>
              <a:ext cx="11" cy="2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4" name="Line 1496">
              <a:extLst>
                <a:ext uri="{FF2B5EF4-FFF2-40B4-BE49-F238E27FC236}">
                  <a16:creationId xmlns:a16="http://schemas.microsoft.com/office/drawing/2014/main" id="{5922D5DD-099D-EA75-181D-127D401B8529}"/>
                </a:ext>
              </a:extLst>
            </p:cNvPr>
            <p:cNvSpPr>
              <a:spLocks noChangeShapeType="1"/>
            </p:cNvSpPr>
            <p:nvPr/>
          </p:nvSpPr>
          <p:spPr bwMode="auto">
            <a:xfrm flipV="1">
              <a:off x="2336" y="1066"/>
              <a:ext cx="6" cy="2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5" name="Line 1497">
              <a:extLst>
                <a:ext uri="{FF2B5EF4-FFF2-40B4-BE49-F238E27FC236}">
                  <a16:creationId xmlns:a16="http://schemas.microsoft.com/office/drawing/2014/main" id="{0DED1BAE-1DE5-B236-1263-0FACCB14F430}"/>
                </a:ext>
              </a:extLst>
            </p:cNvPr>
            <p:cNvSpPr>
              <a:spLocks noChangeShapeType="1"/>
            </p:cNvSpPr>
            <p:nvPr/>
          </p:nvSpPr>
          <p:spPr bwMode="auto">
            <a:xfrm flipV="1">
              <a:off x="2342" y="1049"/>
              <a:ext cx="1"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6" name="Line 1498">
              <a:extLst>
                <a:ext uri="{FF2B5EF4-FFF2-40B4-BE49-F238E27FC236}">
                  <a16:creationId xmlns:a16="http://schemas.microsoft.com/office/drawing/2014/main" id="{2280C4DB-5EA5-007E-3CF1-E1E013349E10}"/>
                </a:ext>
              </a:extLst>
            </p:cNvPr>
            <p:cNvSpPr>
              <a:spLocks noChangeShapeType="1"/>
            </p:cNvSpPr>
            <p:nvPr/>
          </p:nvSpPr>
          <p:spPr bwMode="auto">
            <a:xfrm flipV="1">
              <a:off x="2343" y="1031"/>
              <a:ext cx="0"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7" name="Line 1499">
              <a:extLst>
                <a:ext uri="{FF2B5EF4-FFF2-40B4-BE49-F238E27FC236}">
                  <a16:creationId xmlns:a16="http://schemas.microsoft.com/office/drawing/2014/main" id="{1B051788-74D3-32E1-19EF-FD1D97714EBC}"/>
                </a:ext>
              </a:extLst>
            </p:cNvPr>
            <p:cNvSpPr>
              <a:spLocks noChangeShapeType="1"/>
            </p:cNvSpPr>
            <p:nvPr/>
          </p:nvSpPr>
          <p:spPr bwMode="auto">
            <a:xfrm flipH="1" flipV="1">
              <a:off x="2342" y="1015"/>
              <a:ext cx="1"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8" name="Line 1500">
              <a:extLst>
                <a:ext uri="{FF2B5EF4-FFF2-40B4-BE49-F238E27FC236}">
                  <a16:creationId xmlns:a16="http://schemas.microsoft.com/office/drawing/2014/main" id="{9E62CF6A-FC40-49EB-64AC-0B2964C484D9}"/>
                </a:ext>
              </a:extLst>
            </p:cNvPr>
            <p:cNvSpPr>
              <a:spLocks noChangeShapeType="1"/>
            </p:cNvSpPr>
            <p:nvPr/>
          </p:nvSpPr>
          <p:spPr bwMode="auto">
            <a:xfrm flipH="1" flipV="1">
              <a:off x="2339" y="1000"/>
              <a:ext cx="3"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59" name="Line 1501">
              <a:extLst>
                <a:ext uri="{FF2B5EF4-FFF2-40B4-BE49-F238E27FC236}">
                  <a16:creationId xmlns:a16="http://schemas.microsoft.com/office/drawing/2014/main" id="{D018FE14-A4FC-FD8F-1CE6-C07CD0199427}"/>
                </a:ext>
              </a:extLst>
            </p:cNvPr>
            <p:cNvSpPr>
              <a:spLocks noChangeShapeType="1"/>
            </p:cNvSpPr>
            <p:nvPr/>
          </p:nvSpPr>
          <p:spPr bwMode="auto">
            <a:xfrm flipH="1" flipV="1">
              <a:off x="2334" y="987"/>
              <a:ext cx="5"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1502">
              <a:extLst>
                <a:ext uri="{FF2B5EF4-FFF2-40B4-BE49-F238E27FC236}">
                  <a16:creationId xmlns:a16="http://schemas.microsoft.com/office/drawing/2014/main" id="{ADA931EF-66E0-CA27-7A08-F318EE627308}"/>
                </a:ext>
              </a:extLst>
            </p:cNvPr>
            <p:cNvSpPr>
              <a:spLocks noChangeShapeType="1"/>
            </p:cNvSpPr>
            <p:nvPr/>
          </p:nvSpPr>
          <p:spPr bwMode="auto">
            <a:xfrm flipH="1" flipV="1">
              <a:off x="2325" y="981"/>
              <a:ext cx="9"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Line 1503">
              <a:extLst>
                <a:ext uri="{FF2B5EF4-FFF2-40B4-BE49-F238E27FC236}">
                  <a16:creationId xmlns:a16="http://schemas.microsoft.com/office/drawing/2014/main" id="{390A18B9-401E-4C1A-2DB5-75DDD7D00267}"/>
                </a:ext>
              </a:extLst>
            </p:cNvPr>
            <p:cNvSpPr>
              <a:spLocks noChangeShapeType="1"/>
            </p:cNvSpPr>
            <p:nvPr/>
          </p:nvSpPr>
          <p:spPr bwMode="auto">
            <a:xfrm flipH="1" flipV="1">
              <a:off x="2319" y="970"/>
              <a:ext cx="6"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1504">
              <a:extLst>
                <a:ext uri="{FF2B5EF4-FFF2-40B4-BE49-F238E27FC236}">
                  <a16:creationId xmlns:a16="http://schemas.microsoft.com/office/drawing/2014/main" id="{91202E6C-ABBD-CBB3-5D37-A9B596C6CED1}"/>
                </a:ext>
              </a:extLst>
            </p:cNvPr>
            <p:cNvSpPr>
              <a:spLocks noChangeShapeType="1"/>
            </p:cNvSpPr>
            <p:nvPr/>
          </p:nvSpPr>
          <p:spPr bwMode="auto">
            <a:xfrm flipH="1" flipV="1">
              <a:off x="2311" y="960"/>
              <a:ext cx="8"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Line 1505">
              <a:extLst>
                <a:ext uri="{FF2B5EF4-FFF2-40B4-BE49-F238E27FC236}">
                  <a16:creationId xmlns:a16="http://schemas.microsoft.com/office/drawing/2014/main" id="{EA04E3DE-1A17-2014-908C-84687BB5F489}"/>
                </a:ext>
              </a:extLst>
            </p:cNvPr>
            <p:cNvSpPr>
              <a:spLocks noChangeShapeType="1"/>
            </p:cNvSpPr>
            <p:nvPr/>
          </p:nvSpPr>
          <p:spPr bwMode="auto">
            <a:xfrm flipH="1" flipV="1">
              <a:off x="2303" y="952"/>
              <a:ext cx="8"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1506">
              <a:extLst>
                <a:ext uri="{FF2B5EF4-FFF2-40B4-BE49-F238E27FC236}">
                  <a16:creationId xmlns:a16="http://schemas.microsoft.com/office/drawing/2014/main" id="{0E8085FF-872D-B9F1-514A-170C9BC3A581}"/>
                </a:ext>
              </a:extLst>
            </p:cNvPr>
            <p:cNvSpPr>
              <a:spLocks noChangeShapeType="1"/>
            </p:cNvSpPr>
            <p:nvPr/>
          </p:nvSpPr>
          <p:spPr bwMode="auto">
            <a:xfrm flipH="1" flipV="1">
              <a:off x="2294" y="944"/>
              <a:ext cx="9"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1507">
              <a:extLst>
                <a:ext uri="{FF2B5EF4-FFF2-40B4-BE49-F238E27FC236}">
                  <a16:creationId xmlns:a16="http://schemas.microsoft.com/office/drawing/2014/main" id="{556B3A4E-2D9E-D644-3A06-2F3923DA4E59}"/>
                </a:ext>
              </a:extLst>
            </p:cNvPr>
            <p:cNvSpPr>
              <a:spLocks noChangeShapeType="1"/>
            </p:cNvSpPr>
            <p:nvPr/>
          </p:nvSpPr>
          <p:spPr bwMode="auto">
            <a:xfrm flipH="1">
              <a:off x="2280" y="944"/>
              <a:ext cx="14"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1508">
              <a:extLst>
                <a:ext uri="{FF2B5EF4-FFF2-40B4-BE49-F238E27FC236}">
                  <a16:creationId xmlns:a16="http://schemas.microsoft.com/office/drawing/2014/main" id="{5DC3EC25-E4C4-ACF5-EC90-957279465E07}"/>
                </a:ext>
              </a:extLst>
            </p:cNvPr>
            <p:cNvSpPr>
              <a:spLocks noChangeShapeType="1"/>
            </p:cNvSpPr>
            <p:nvPr/>
          </p:nvSpPr>
          <p:spPr bwMode="auto">
            <a:xfrm flipH="1" flipV="1">
              <a:off x="2271" y="940"/>
              <a:ext cx="9"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1509">
              <a:extLst>
                <a:ext uri="{FF2B5EF4-FFF2-40B4-BE49-F238E27FC236}">
                  <a16:creationId xmlns:a16="http://schemas.microsoft.com/office/drawing/2014/main" id="{2125CD50-54D0-2788-0043-B02A94CD3A98}"/>
                </a:ext>
              </a:extLst>
            </p:cNvPr>
            <p:cNvSpPr>
              <a:spLocks noChangeShapeType="1"/>
            </p:cNvSpPr>
            <p:nvPr/>
          </p:nvSpPr>
          <p:spPr bwMode="auto">
            <a:xfrm flipH="1" flipV="1">
              <a:off x="2261" y="936"/>
              <a:ext cx="10"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1510">
              <a:extLst>
                <a:ext uri="{FF2B5EF4-FFF2-40B4-BE49-F238E27FC236}">
                  <a16:creationId xmlns:a16="http://schemas.microsoft.com/office/drawing/2014/main" id="{22F7880E-475D-5C3A-F507-7268D9A03E57}"/>
                </a:ext>
              </a:extLst>
            </p:cNvPr>
            <p:cNvSpPr>
              <a:spLocks noChangeShapeType="1"/>
            </p:cNvSpPr>
            <p:nvPr/>
          </p:nvSpPr>
          <p:spPr bwMode="auto">
            <a:xfrm flipH="1" flipV="1">
              <a:off x="2250" y="931"/>
              <a:ext cx="11"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1511">
              <a:extLst>
                <a:ext uri="{FF2B5EF4-FFF2-40B4-BE49-F238E27FC236}">
                  <a16:creationId xmlns:a16="http://schemas.microsoft.com/office/drawing/2014/main" id="{9C2608B1-21D5-3F31-A3E2-948F98A6A125}"/>
                </a:ext>
              </a:extLst>
            </p:cNvPr>
            <p:cNvSpPr>
              <a:spLocks noChangeShapeType="1"/>
            </p:cNvSpPr>
            <p:nvPr/>
          </p:nvSpPr>
          <p:spPr bwMode="auto">
            <a:xfrm flipH="1" flipV="1">
              <a:off x="2240" y="928"/>
              <a:ext cx="10"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1512">
              <a:extLst>
                <a:ext uri="{FF2B5EF4-FFF2-40B4-BE49-F238E27FC236}">
                  <a16:creationId xmlns:a16="http://schemas.microsoft.com/office/drawing/2014/main" id="{376B3C7A-E051-F6B4-E531-92BDFE71AFD5}"/>
                </a:ext>
              </a:extLst>
            </p:cNvPr>
            <p:cNvSpPr>
              <a:spLocks noChangeShapeType="1"/>
            </p:cNvSpPr>
            <p:nvPr/>
          </p:nvSpPr>
          <p:spPr bwMode="auto">
            <a:xfrm flipH="1">
              <a:off x="2223" y="928"/>
              <a:ext cx="17"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1513">
              <a:extLst>
                <a:ext uri="{FF2B5EF4-FFF2-40B4-BE49-F238E27FC236}">
                  <a16:creationId xmlns:a16="http://schemas.microsoft.com/office/drawing/2014/main" id="{38EAED84-BEDC-4DF7-CB1C-0F21775BFDB7}"/>
                </a:ext>
              </a:extLst>
            </p:cNvPr>
            <p:cNvSpPr>
              <a:spLocks noChangeShapeType="1"/>
            </p:cNvSpPr>
            <p:nvPr/>
          </p:nvSpPr>
          <p:spPr bwMode="auto">
            <a:xfrm flipH="1" flipV="1">
              <a:off x="2213" y="936"/>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1514">
              <a:extLst>
                <a:ext uri="{FF2B5EF4-FFF2-40B4-BE49-F238E27FC236}">
                  <a16:creationId xmlns:a16="http://schemas.microsoft.com/office/drawing/2014/main" id="{93F1DBC4-7392-F16F-C5F5-DBAE3CD7A57A}"/>
                </a:ext>
              </a:extLst>
            </p:cNvPr>
            <p:cNvSpPr>
              <a:spLocks noChangeShapeType="1"/>
            </p:cNvSpPr>
            <p:nvPr/>
          </p:nvSpPr>
          <p:spPr bwMode="auto">
            <a:xfrm flipH="1" flipV="1">
              <a:off x="2201" y="934"/>
              <a:ext cx="12"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515">
              <a:extLst>
                <a:ext uri="{FF2B5EF4-FFF2-40B4-BE49-F238E27FC236}">
                  <a16:creationId xmlns:a16="http://schemas.microsoft.com/office/drawing/2014/main" id="{4EBCA1CF-EFD8-C6EB-9959-B414842026DB}"/>
                </a:ext>
              </a:extLst>
            </p:cNvPr>
            <p:cNvSpPr>
              <a:spLocks noEditPoints="1"/>
            </p:cNvSpPr>
            <p:nvPr/>
          </p:nvSpPr>
          <p:spPr bwMode="auto">
            <a:xfrm>
              <a:off x="2864" y="1494"/>
              <a:ext cx="52" cy="52"/>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Rectangle 1516">
              <a:extLst>
                <a:ext uri="{FF2B5EF4-FFF2-40B4-BE49-F238E27FC236}">
                  <a16:creationId xmlns:a16="http://schemas.microsoft.com/office/drawing/2014/main" id="{60EB6698-C50C-7713-553C-C15403D472B9}"/>
                </a:ext>
              </a:extLst>
            </p:cNvPr>
            <p:cNvSpPr>
              <a:spLocks noChangeArrowheads="1"/>
            </p:cNvSpPr>
            <p:nvPr/>
          </p:nvSpPr>
          <p:spPr bwMode="auto">
            <a:xfrm rot="900000">
              <a:off x="2139" y="760"/>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 name="Rectangle 1517">
              <a:extLst>
                <a:ext uri="{FF2B5EF4-FFF2-40B4-BE49-F238E27FC236}">
                  <a16:creationId xmlns:a16="http://schemas.microsoft.com/office/drawing/2014/main" id="{C0255FA6-931E-454E-A766-B3E65ED8CC92}"/>
                </a:ext>
              </a:extLst>
            </p:cNvPr>
            <p:cNvSpPr>
              <a:spLocks noChangeArrowheads="1"/>
            </p:cNvSpPr>
            <p:nvPr/>
          </p:nvSpPr>
          <p:spPr bwMode="auto">
            <a:xfrm rot="900000">
              <a:off x="2175" y="772"/>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4" name="Rectangle 1518">
              <a:extLst>
                <a:ext uri="{FF2B5EF4-FFF2-40B4-BE49-F238E27FC236}">
                  <a16:creationId xmlns:a16="http://schemas.microsoft.com/office/drawing/2014/main" id="{CD16FA79-8761-4F44-85B7-13D35254A985}"/>
                </a:ext>
              </a:extLst>
            </p:cNvPr>
            <p:cNvSpPr>
              <a:spLocks noChangeArrowheads="1"/>
            </p:cNvSpPr>
            <p:nvPr/>
          </p:nvSpPr>
          <p:spPr bwMode="auto">
            <a:xfrm rot="900000">
              <a:off x="2109" y="941"/>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5" name="Rectangle 1519">
              <a:extLst>
                <a:ext uri="{FF2B5EF4-FFF2-40B4-BE49-F238E27FC236}">
                  <a16:creationId xmlns:a16="http://schemas.microsoft.com/office/drawing/2014/main" id="{3152B05F-E5F4-6BF4-6952-72249AD1D89D}"/>
                </a:ext>
              </a:extLst>
            </p:cNvPr>
            <p:cNvSpPr>
              <a:spLocks noChangeArrowheads="1"/>
            </p:cNvSpPr>
            <p:nvPr/>
          </p:nvSpPr>
          <p:spPr bwMode="auto">
            <a:xfrm rot="900000">
              <a:off x="2031" y="1107"/>
              <a:ext cx="5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 name="Rectangle 1520">
              <a:extLst>
                <a:ext uri="{FF2B5EF4-FFF2-40B4-BE49-F238E27FC236}">
                  <a16:creationId xmlns:a16="http://schemas.microsoft.com/office/drawing/2014/main" id="{18284CA8-FAAE-9268-A765-1D0256D437BC}"/>
                </a:ext>
              </a:extLst>
            </p:cNvPr>
            <p:cNvSpPr>
              <a:spLocks noChangeArrowheads="1"/>
            </p:cNvSpPr>
            <p:nvPr/>
          </p:nvSpPr>
          <p:spPr bwMode="auto">
            <a:xfrm rot="900000">
              <a:off x="2055" y="1115"/>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 name="Rectangle 1521">
              <a:extLst>
                <a:ext uri="{FF2B5EF4-FFF2-40B4-BE49-F238E27FC236}">
                  <a16:creationId xmlns:a16="http://schemas.microsoft.com/office/drawing/2014/main" id="{6F9F0D84-D459-996A-BD6F-5203BD1CA4CE}"/>
                </a:ext>
              </a:extLst>
            </p:cNvPr>
            <p:cNvSpPr>
              <a:spLocks noChangeArrowheads="1"/>
            </p:cNvSpPr>
            <p:nvPr/>
          </p:nvSpPr>
          <p:spPr bwMode="auto">
            <a:xfrm rot="900000">
              <a:off x="2091" y="1121"/>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 name="Rectangle 1522">
              <a:extLst>
                <a:ext uri="{FF2B5EF4-FFF2-40B4-BE49-F238E27FC236}">
                  <a16:creationId xmlns:a16="http://schemas.microsoft.com/office/drawing/2014/main" id="{CF50F43D-7553-746A-0273-44E687AB4F58}"/>
                </a:ext>
              </a:extLst>
            </p:cNvPr>
            <p:cNvSpPr>
              <a:spLocks noChangeArrowheads="1"/>
            </p:cNvSpPr>
            <p:nvPr/>
          </p:nvSpPr>
          <p:spPr bwMode="auto">
            <a:xfrm rot="900000">
              <a:off x="1983" y="1282"/>
              <a:ext cx="5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9" name="Rectangle 1523">
              <a:extLst>
                <a:ext uri="{FF2B5EF4-FFF2-40B4-BE49-F238E27FC236}">
                  <a16:creationId xmlns:a16="http://schemas.microsoft.com/office/drawing/2014/main" id="{E30DDDF3-DB21-528C-488F-5040A6BBB2C7}"/>
                </a:ext>
              </a:extLst>
            </p:cNvPr>
            <p:cNvSpPr>
              <a:spLocks noChangeArrowheads="1"/>
            </p:cNvSpPr>
            <p:nvPr/>
          </p:nvSpPr>
          <p:spPr bwMode="auto">
            <a:xfrm rot="900000">
              <a:off x="2007" y="1290"/>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 name="Rectangle 1524">
              <a:extLst>
                <a:ext uri="{FF2B5EF4-FFF2-40B4-BE49-F238E27FC236}">
                  <a16:creationId xmlns:a16="http://schemas.microsoft.com/office/drawing/2014/main" id="{70C81C0D-493F-076C-46E4-978F1361A66A}"/>
                </a:ext>
              </a:extLst>
            </p:cNvPr>
            <p:cNvSpPr>
              <a:spLocks noChangeArrowheads="1"/>
            </p:cNvSpPr>
            <p:nvPr/>
          </p:nvSpPr>
          <p:spPr bwMode="auto">
            <a:xfrm rot="900000">
              <a:off x="2049" y="1296"/>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 name="Rectangle 1525">
              <a:extLst>
                <a:ext uri="{FF2B5EF4-FFF2-40B4-BE49-F238E27FC236}">
                  <a16:creationId xmlns:a16="http://schemas.microsoft.com/office/drawing/2014/main" id="{C234B82C-1B6D-154B-9AB2-0EBDAC583F70}"/>
                </a:ext>
              </a:extLst>
            </p:cNvPr>
            <p:cNvSpPr>
              <a:spLocks noChangeArrowheads="1"/>
            </p:cNvSpPr>
            <p:nvPr/>
          </p:nvSpPr>
          <p:spPr bwMode="auto">
            <a:xfrm rot="900000">
              <a:off x="1941" y="1456"/>
              <a:ext cx="5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Rectangle 1526">
              <a:extLst>
                <a:ext uri="{FF2B5EF4-FFF2-40B4-BE49-F238E27FC236}">
                  <a16:creationId xmlns:a16="http://schemas.microsoft.com/office/drawing/2014/main" id="{C9609025-226A-AD24-D701-9937888CD196}"/>
                </a:ext>
              </a:extLst>
            </p:cNvPr>
            <p:cNvSpPr>
              <a:spLocks noChangeArrowheads="1"/>
            </p:cNvSpPr>
            <p:nvPr/>
          </p:nvSpPr>
          <p:spPr bwMode="auto">
            <a:xfrm rot="900000">
              <a:off x="1959" y="1464"/>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Rectangle 1527">
              <a:extLst>
                <a:ext uri="{FF2B5EF4-FFF2-40B4-BE49-F238E27FC236}">
                  <a16:creationId xmlns:a16="http://schemas.microsoft.com/office/drawing/2014/main" id="{AC58B648-7599-5CD5-8BE3-257B741C9835}"/>
                </a:ext>
              </a:extLst>
            </p:cNvPr>
            <p:cNvSpPr>
              <a:spLocks noChangeArrowheads="1"/>
            </p:cNvSpPr>
            <p:nvPr/>
          </p:nvSpPr>
          <p:spPr bwMode="auto">
            <a:xfrm rot="900000">
              <a:off x="2001" y="1470"/>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 name="Rectangle 1529">
              <a:extLst>
                <a:ext uri="{FF2B5EF4-FFF2-40B4-BE49-F238E27FC236}">
                  <a16:creationId xmlns:a16="http://schemas.microsoft.com/office/drawing/2014/main" id="{F8D0577F-ACD5-7654-5C89-C9457C5EF23D}"/>
                </a:ext>
              </a:extLst>
            </p:cNvPr>
            <p:cNvSpPr>
              <a:spLocks noChangeArrowheads="1"/>
            </p:cNvSpPr>
            <p:nvPr/>
          </p:nvSpPr>
          <p:spPr bwMode="auto">
            <a:xfrm>
              <a:off x="2439" y="624"/>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60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 name="Rectangle 1530">
              <a:extLst>
                <a:ext uri="{FF2B5EF4-FFF2-40B4-BE49-F238E27FC236}">
                  <a16:creationId xmlns:a16="http://schemas.microsoft.com/office/drawing/2014/main" id="{8CE78DC8-0E56-F283-56B8-175FEDDB2C5E}"/>
                </a:ext>
              </a:extLst>
            </p:cNvPr>
            <p:cNvSpPr>
              <a:spLocks noChangeArrowheads="1"/>
            </p:cNvSpPr>
            <p:nvPr/>
          </p:nvSpPr>
          <p:spPr bwMode="auto">
            <a:xfrm>
              <a:off x="2800" y="985"/>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 name="Rectangle 1532">
              <a:extLst>
                <a:ext uri="{FF2B5EF4-FFF2-40B4-BE49-F238E27FC236}">
                  <a16:creationId xmlns:a16="http://schemas.microsoft.com/office/drawing/2014/main" id="{11C34816-934D-F16F-74C4-10D763C5E3F5}"/>
                </a:ext>
              </a:extLst>
            </p:cNvPr>
            <p:cNvSpPr>
              <a:spLocks noChangeArrowheads="1"/>
            </p:cNvSpPr>
            <p:nvPr/>
          </p:nvSpPr>
          <p:spPr bwMode="auto">
            <a:xfrm>
              <a:off x="1543" y="321"/>
              <a:ext cx="7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a:ln>
                    <a:noFill/>
                  </a:ln>
                  <a:solidFill>
                    <a:srgbClr val="000000"/>
                  </a:solidFill>
                  <a:effectLst/>
                  <a:latin typeface="Arial" panose="020B0604020202020204" pitchFamily="34" charset="0"/>
                </a:rPr>
                <a:t>Directivity (dBi)</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7" name="Rectangle 1533">
              <a:extLst>
                <a:ext uri="{FF2B5EF4-FFF2-40B4-BE49-F238E27FC236}">
                  <a16:creationId xmlns:a16="http://schemas.microsoft.com/office/drawing/2014/main" id="{F6510F01-0790-D242-A6AA-C8BEE6BDFBB7}"/>
                </a:ext>
              </a:extLst>
            </p:cNvPr>
            <p:cNvSpPr>
              <a:spLocks noChangeArrowheads="1"/>
            </p:cNvSpPr>
            <p:nvPr/>
          </p:nvSpPr>
          <p:spPr bwMode="auto">
            <a:xfrm>
              <a:off x="2781" y="1971"/>
              <a:ext cx="1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 name="Rectangle 1534">
              <a:extLst>
                <a:ext uri="{FF2B5EF4-FFF2-40B4-BE49-F238E27FC236}">
                  <a16:creationId xmlns:a16="http://schemas.microsoft.com/office/drawing/2014/main" id="{81227B4A-1E10-EE78-0C64-96EBE49717F1}"/>
                </a:ext>
              </a:extLst>
            </p:cNvPr>
            <p:cNvSpPr>
              <a:spLocks noChangeArrowheads="1"/>
            </p:cNvSpPr>
            <p:nvPr/>
          </p:nvSpPr>
          <p:spPr bwMode="auto">
            <a:xfrm>
              <a:off x="2421" y="2332"/>
              <a:ext cx="1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-60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 name="Rectangle 1535">
              <a:extLst>
                <a:ext uri="{FF2B5EF4-FFF2-40B4-BE49-F238E27FC236}">
                  <a16:creationId xmlns:a16="http://schemas.microsoft.com/office/drawing/2014/main" id="{742C1603-232F-5F70-3463-BD229393EA39}"/>
                </a:ext>
              </a:extLst>
            </p:cNvPr>
            <p:cNvSpPr>
              <a:spLocks noChangeArrowheads="1"/>
            </p:cNvSpPr>
            <p:nvPr/>
          </p:nvSpPr>
          <p:spPr bwMode="auto">
            <a:xfrm>
              <a:off x="1928" y="2464"/>
              <a:ext cx="1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 name="Rectangle 1536">
              <a:extLst>
                <a:ext uri="{FF2B5EF4-FFF2-40B4-BE49-F238E27FC236}">
                  <a16:creationId xmlns:a16="http://schemas.microsoft.com/office/drawing/2014/main" id="{FC55EDA7-8E09-9C58-34B5-F70DC3F93FE4}"/>
                </a:ext>
              </a:extLst>
            </p:cNvPr>
            <p:cNvSpPr>
              <a:spLocks noChangeArrowheads="1"/>
            </p:cNvSpPr>
            <p:nvPr/>
          </p:nvSpPr>
          <p:spPr bwMode="auto">
            <a:xfrm>
              <a:off x="1417" y="2332"/>
              <a:ext cx="1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 name="Rectangle 1537">
              <a:extLst>
                <a:ext uri="{FF2B5EF4-FFF2-40B4-BE49-F238E27FC236}">
                  <a16:creationId xmlns:a16="http://schemas.microsoft.com/office/drawing/2014/main" id="{5B6E9C4E-0C16-0248-2C95-FF72DBF9CCE3}"/>
                </a:ext>
              </a:extLst>
            </p:cNvPr>
            <p:cNvSpPr>
              <a:spLocks noChangeArrowheads="1"/>
            </p:cNvSpPr>
            <p:nvPr/>
          </p:nvSpPr>
          <p:spPr bwMode="auto">
            <a:xfrm>
              <a:off x="1056" y="1971"/>
              <a:ext cx="1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-150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 name="Rectangle 1538">
              <a:extLst>
                <a:ext uri="{FF2B5EF4-FFF2-40B4-BE49-F238E27FC236}">
                  <a16:creationId xmlns:a16="http://schemas.microsoft.com/office/drawing/2014/main" id="{C332359E-ED10-9BFD-691A-68BDAB7D87C7}"/>
                </a:ext>
              </a:extLst>
            </p:cNvPr>
            <p:cNvSpPr>
              <a:spLocks noChangeArrowheads="1"/>
            </p:cNvSpPr>
            <p:nvPr/>
          </p:nvSpPr>
          <p:spPr bwMode="auto">
            <a:xfrm>
              <a:off x="936" y="1478"/>
              <a:ext cx="1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180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 name="Rectangle 1539">
              <a:extLst>
                <a:ext uri="{FF2B5EF4-FFF2-40B4-BE49-F238E27FC236}">
                  <a16:creationId xmlns:a16="http://schemas.microsoft.com/office/drawing/2014/main" id="{0797D3E4-B5B5-5A15-B523-C59753D8B297}"/>
                </a:ext>
              </a:extLst>
            </p:cNvPr>
            <p:cNvSpPr>
              <a:spLocks noChangeArrowheads="1"/>
            </p:cNvSpPr>
            <p:nvPr/>
          </p:nvSpPr>
          <p:spPr bwMode="auto">
            <a:xfrm>
              <a:off x="1068" y="985"/>
              <a:ext cx="1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150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 name="Rectangle 1540">
              <a:extLst>
                <a:ext uri="{FF2B5EF4-FFF2-40B4-BE49-F238E27FC236}">
                  <a16:creationId xmlns:a16="http://schemas.microsoft.com/office/drawing/2014/main" id="{E6AB0026-73FA-D273-845C-963F4FB4B052}"/>
                </a:ext>
              </a:extLst>
            </p:cNvPr>
            <p:cNvSpPr>
              <a:spLocks noChangeArrowheads="1"/>
            </p:cNvSpPr>
            <p:nvPr/>
          </p:nvSpPr>
          <p:spPr bwMode="auto">
            <a:xfrm>
              <a:off x="1429" y="624"/>
              <a:ext cx="1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 name="Rectangle 1541">
              <a:extLst>
                <a:ext uri="{FF2B5EF4-FFF2-40B4-BE49-F238E27FC236}">
                  <a16:creationId xmlns:a16="http://schemas.microsoft.com/office/drawing/2014/main" id="{FD0BE5B8-C701-C0C9-AF5F-D8E5C44E9E05}"/>
                </a:ext>
              </a:extLst>
            </p:cNvPr>
            <p:cNvSpPr>
              <a:spLocks noChangeArrowheads="1"/>
            </p:cNvSpPr>
            <p:nvPr/>
          </p:nvSpPr>
          <p:spPr bwMode="auto">
            <a:xfrm>
              <a:off x="1946" y="492"/>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 name="Freeform 1545">
              <a:extLst>
                <a:ext uri="{FF2B5EF4-FFF2-40B4-BE49-F238E27FC236}">
                  <a16:creationId xmlns:a16="http://schemas.microsoft.com/office/drawing/2014/main" id="{CB5DD36D-B580-A64F-1023-4208A56133C4}"/>
                </a:ext>
              </a:extLst>
            </p:cNvPr>
            <p:cNvSpPr>
              <a:spLocks/>
            </p:cNvSpPr>
            <p:nvPr/>
          </p:nvSpPr>
          <p:spPr bwMode="auto">
            <a:xfrm>
              <a:off x="2890" y="1368"/>
              <a:ext cx="654" cy="309"/>
            </a:xfrm>
            <a:custGeom>
              <a:avLst/>
              <a:gdLst>
                <a:gd name="T0" fmla="*/ 164 w 164"/>
                <a:gd name="T1" fmla="*/ 0 h 250"/>
                <a:gd name="T2" fmla="*/ 56 w 164"/>
                <a:gd name="T3" fmla="*/ 0 h 250"/>
                <a:gd name="T4" fmla="*/ 56 w 164"/>
                <a:gd name="T5" fmla="*/ 69 h 250"/>
                <a:gd name="T6" fmla="*/ 0 w 164"/>
                <a:gd name="T7" fmla="*/ 125 h 250"/>
                <a:gd name="T8" fmla="*/ 56 w 164"/>
                <a:gd name="T9" fmla="*/ 181 h 250"/>
                <a:gd name="T10" fmla="*/ 56 w 164"/>
                <a:gd name="T11" fmla="*/ 250 h 250"/>
                <a:gd name="T12" fmla="*/ 164 w 164"/>
                <a:gd name="T13" fmla="*/ 250 h 250"/>
                <a:gd name="T14" fmla="*/ 164 w 164"/>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250">
                  <a:moveTo>
                    <a:pt x="164" y="0"/>
                  </a:moveTo>
                  <a:lnTo>
                    <a:pt x="56" y="0"/>
                  </a:lnTo>
                  <a:lnTo>
                    <a:pt x="56" y="69"/>
                  </a:lnTo>
                  <a:lnTo>
                    <a:pt x="0" y="125"/>
                  </a:lnTo>
                  <a:lnTo>
                    <a:pt x="56" y="181"/>
                  </a:lnTo>
                  <a:lnTo>
                    <a:pt x="56" y="250"/>
                  </a:lnTo>
                  <a:lnTo>
                    <a:pt x="164" y="250"/>
                  </a:lnTo>
                  <a:lnTo>
                    <a:pt x="164" y="0"/>
                  </a:lnTo>
                  <a:close/>
                </a:path>
              </a:pathLst>
            </a:custGeom>
            <a:solidFill>
              <a:srgbClr val="007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1547">
              <a:extLst>
                <a:ext uri="{FF2B5EF4-FFF2-40B4-BE49-F238E27FC236}">
                  <a16:creationId xmlns:a16="http://schemas.microsoft.com/office/drawing/2014/main" id="{2B65A280-6303-BBEF-18BD-32F11344A0F4}"/>
                </a:ext>
              </a:extLst>
            </p:cNvPr>
            <p:cNvSpPr>
              <a:spLocks noChangeShapeType="1"/>
            </p:cNvSpPr>
            <p:nvPr/>
          </p:nvSpPr>
          <p:spPr bwMode="auto">
            <a:xfrm flipV="1">
              <a:off x="2946" y="1576"/>
              <a:ext cx="0" cy="69"/>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0" name="Line 1548">
              <a:extLst>
                <a:ext uri="{FF2B5EF4-FFF2-40B4-BE49-F238E27FC236}">
                  <a16:creationId xmlns:a16="http://schemas.microsoft.com/office/drawing/2014/main" id="{28B3FF8D-CDE6-FD9F-CF1A-632D76B2B8C8}"/>
                </a:ext>
              </a:extLst>
            </p:cNvPr>
            <p:cNvSpPr>
              <a:spLocks noChangeShapeType="1"/>
            </p:cNvSpPr>
            <p:nvPr/>
          </p:nvSpPr>
          <p:spPr bwMode="auto">
            <a:xfrm flipH="1" flipV="1">
              <a:off x="2890" y="1520"/>
              <a:ext cx="56" cy="56"/>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1" name="Line 1549">
              <a:extLst>
                <a:ext uri="{FF2B5EF4-FFF2-40B4-BE49-F238E27FC236}">
                  <a16:creationId xmlns:a16="http://schemas.microsoft.com/office/drawing/2014/main" id="{3F6EE9C8-A5D9-CB4B-9F63-198FD8C57FD6}"/>
                </a:ext>
              </a:extLst>
            </p:cNvPr>
            <p:cNvSpPr>
              <a:spLocks noChangeShapeType="1"/>
            </p:cNvSpPr>
            <p:nvPr/>
          </p:nvSpPr>
          <p:spPr bwMode="auto">
            <a:xfrm flipV="1">
              <a:off x="2890" y="1464"/>
              <a:ext cx="56" cy="56"/>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2" name="Line 1550">
              <a:extLst>
                <a:ext uri="{FF2B5EF4-FFF2-40B4-BE49-F238E27FC236}">
                  <a16:creationId xmlns:a16="http://schemas.microsoft.com/office/drawing/2014/main" id="{BAFB9B6E-70E4-FDF3-A09A-2CB47008CBB2}"/>
                </a:ext>
              </a:extLst>
            </p:cNvPr>
            <p:cNvSpPr>
              <a:spLocks noChangeShapeType="1"/>
            </p:cNvSpPr>
            <p:nvPr/>
          </p:nvSpPr>
          <p:spPr bwMode="auto">
            <a:xfrm flipV="1">
              <a:off x="2946" y="1395"/>
              <a:ext cx="0" cy="69"/>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3" name="Line 1551">
              <a:extLst>
                <a:ext uri="{FF2B5EF4-FFF2-40B4-BE49-F238E27FC236}">
                  <a16:creationId xmlns:a16="http://schemas.microsoft.com/office/drawing/2014/main" id="{B61404A5-137C-675E-635B-B9AEF649D49A}"/>
                </a:ext>
              </a:extLst>
            </p:cNvPr>
            <p:cNvSpPr>
              <a:spLocks noChangeShapeType="1"/>
            </p:cNvSpPr>
            <p:nvPr/>
          </p:nvSpPr>
          <p:spPr bwMode="auto">
            <a:xfrm>
              <a:off x="2946" y="1395"/>
              <a:ext cx="108" cy="0"/>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4" name="Rectangle 1553">
              <a:extLst>
                <a:ext uri="{FF2B5EF4-FFF2-40B4-BE49-F238E27FC236}">
                  <a16:creationId xmlns:a16="http://schemas.microsoft.com/office/drawing/2014/main" id="{1F0D219F-D602-7838-01F4-A0ECD84958F7}"/>
                </a:ext>
              </a:extLst>
            </p:cNvPr>
            <p:cNvSpPr>
              <a:spLocks noChangeArrowheads="1"/>
            </p:cNvSpPr>
            <p:nvPr/>
          </p:nvSpPr>
          <p:spPr bwMode="auto">
            <a:xfrm>
              <a:off x="3183" y="1397"/>
              <a:ext cx="1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FFFF"/>
                  </a:solidFill>
                  <a:effectLst/>
                  <a:latin typeface="Arial" panose="020B0604020202020204" pitchFamily="34" charset="0"/>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165" name="Rectangle 1554">
              <a:extLst>
                <a:ext uri="{FF2B5EF4-FFF2-40B4-BE49-F238E27FC236}">
                  <a16:creationId xmlns:a16="http://schemas.microsoft.com/office/drawing/2014/main" id="{C27DFE55-1C7E-8F52-D0EF-EC38036C09F1}"/>
                </a:ext>
              </a:extLst>
            </p:cNvPr>
            <p:cNvSpPr>
              <a:spLocks noChangeArrowheads="1"/>
            </p:cNvSpPr>
            <p:nvPr/>
          </p:nvSpPr>
          <p:spPr bwMode="auto">
            <a:xfrm>
              <a:off x="3152" y="1519"/>
              <a:ext cx="31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FFFF"/>
                  </a:solidFill>
                  <a:effectLst/>
                  <a:latin typeface="Arial" panose="020B0604020202020204" pitchFamily="34" charset="0"/>
                </a:rPr>
                <a:t>19</a:t>
              </a:r>
              <a:r>
                <a:rPr kumimoji="0" lang="en-US" altLang="ja-JP" sz="1000" b="0" i="0" u="none" strike="noStrike" cap="none" normalizeH="0" baseline="0" dirty="0">
                  <a:ln>
                    <a:noFill/>
                  </a:ln>
                  <a:solidFill>
                    <a:srgbClr val="FFFFFF"/>
                  </a:solidFill>
                  <a:effectLst/>
                  <a:latin typeface="Arial" panose="020B0604020202020204" pitchFamily="34" charset="0"/>
                </a:rPr>
                <a:t> </a:t>
              </a:r>
              <a:r>
                <a:rPr kumimoji="0" lang="en-US" altLang="ja-JP" sz="1000" b="0" i="0" u="none" strike="noStrike" cap="none" normalizeH="0" baseline="0" dirty="0" err="1">
                  <a:ln>
                    <a:noFill/>
                  </a:ln>
                  <a:solidFill>
                    <a:srgbClr val="FFFFFF"/>
                  </a:solidFill>
                  <a:effectLst/>
                  <a:latin typeface="Arial" panose="020B0604020202020204" pitchFamily="34" charset="0"/>
                </a:rPr>
                <a:t>dBi</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166" name="Rectangle 1556">
              <a:extLst>
                <a:ext uri="{FF2B5EF4-FFF2-40B4-BE49-F238E27FC236}">
                  <a16:creationId xmlns:a16="http://schemas.microsoft.com/office/drawing/2014/main" id="{14306AAE-0D72-07E4-0D80-C5A5C0181186}"/>
                </a:ext>
              </a:extLst>
            </p:cNvPr>
            <p:cNvSpPr>
              <a:spLocks noChangeArrowheads="1"/>
            </p:cNvSpPr>
            <p:nvPr/>
          </p:nvSpPr>
          <p:spPr bwMode="auto">
            <a:xfrm>
              <a:off x="3082" y="570"/>
              <a:ext cx="5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S UI Gothic" panose="020B0600070205080204" pitchFamily="50" charset="-128"/>
                  <a:ea typeface="MS UI Gothic" panose="020B0600070205080204" pitchFamily="50" charset="-128"/>
                </a:rPr>
                <a:t>Azimuth (xy-plane)</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167" name="Line 1557">
              <a:extLst>
                <a:ext uri="{FF2B5EF4-FFF2-40B4-BE49-F238E27FC236}">
                  <a16:creationId xmlns:a16="http://schemas.microsoft.com/office/drawing/2014/main" id="{2106F923-CD21-B380-BCFD-A462302D0EF2}"/>
                </a:ext>
              </a:extLst>
            </p:cNvPr>
            <p:cNvSpPr>
              <a:spLocks noChangeShapeType="1"/>
            </p:cNvSpPr>
            <p:nvPr/>
          </p:nvSpPr>
          <p:spPr bwMode="auto">
            <a:xfrm>
              <a:off x="2824" y="599"/>
              <a:ext cx="238"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8" name="Rectangle 1558">
              <a:extLst>
                <a:ext uri="{FF2B5EF4-FFF2-40B4-BE49-F238E27FC236}">
                  <a16:creationId xmlns:a16="http://schemas.microsoft.com/office/drawing/2014/main" id="{41E91A6E-1577-0401-A942-3BAAAE2EEE3C}"/>
                </a:ext>
              </a:extLst>
            </p:cNvPr>
            <p:cNvSpPr>
              <a:spLocks noChangeArrowheads="1"/>
            </p:cNvSpPr>
            <p:nvPr/>
          </p:nvSpPr>
          <p:spPr bwMode="auto">
            <a:xfrm>
              <a:off x="3082" y="642"/>
              <a:ext cx="62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S UI Gothic" panose="020B0600070205080204" pitchFamily="50" charset="-128"/>
                  <a:ea typeface="MS UI Gothic" panose="020B0600070205080204" pitchFamily="50" charset="-128"/>
                </a:rPr>
                <a:t>Elevation (xz-plane)</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169" name="Line 1559">
              <a:extLst>
                <a:ext uri="{FF2B5EF4-FFF2-40B4-BE49-F238E27FC236}">
                  <a16:creationId xmlns:a16="http://schemas.microsoft.com/office/drawing/2014/main" id="{4E437D13-AA14-3200-45AF-84EFE17382C2}"/>
                </a:ext>
              </a:extLst>
            </p:cNvPr>
            <p:cNvSpPr>
              <a:spLocks noChangeShapeType="1"/>
            </p:cNvSpPr>
            <p:nvPr/>
          </p:nvSpPr>
          <p:spPr bwMode="auto">
            <a:xfrm>
              <a:off x="2824" y="673"/>
              <a:ext cx="238"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0" name="Freeform 1560">
              <a:extLst>
                <a:ext uri="{FF2B5EF4-FFF2-40B4-BE49-F238E27FC236}">
                  <a16:creationId xmlns:a16="http://schemas.microsoft.com/office/drawing/2014/main" id="{0CF78EFA-0F45-7889-87FB-A3AAF6D278B3}"/>
                </a:ext>
              </a:extLst>
            </p:cNvPr>
            <p:cNvSpPr>
              <a:spLocks/>
            </p:cNvSpPr>
            <p:nvPr/>
          </p:nvSpPr>
          <p:spPr bwMode="auto">
            <a:xfrm>
              <a:off x="2800" y="552"/>
              <a:ext cx="1065" cy="208"/>
            </a:xfrm>
            <a:custGeom>
              <a:avLst/>
              <a:gdLst>
                <a:gd name="T0" fmla="*/ 871 w 871"/>
                <a:gd name="T1" fmla="*/ 168 h 168"/>
                <a:gd name="T2" fmla="*/ 0 w 871"/>
                <a:gd name="T3" fmla="*/ 168 h 168"/>
                <a:gd name="T4" fmla="*/ 0 w 871"/>
                <a:gd name="T5" fmla="*/ 0 h 168"/>
                <a:gd name="T6" fmla="*/ 871 w 871"/>
                <a:gd name="T7" fmla="*/ 0 h 168"/>
              </a:gdLst>
              <a:ahLst/>
              <a:cxnLst>
                <a:cxn ang="0">
                  <a:pos x="T0" y="T1"/>
                </a:cxn>
                <a:cxn ang="0">
                  <a:pos x="T2" y="T3"/>
                </a:cxn>
                <a:cxn ang="0">
                  <a:pos x="T4" y="T5"/>
                </a:cxn>
                <a:cxn ang="0">
                  <a:pos x="T6" y="T7"/>
                </a:cxn>
              </a:cxnLst>
              <a:rect l="0" t="0" r="r" b="b"/>
              <a:pathLst>
                <a:path w="871" h="168">
                  <a:moveTo>
                    <a:pt x="871" y="168"/>
                  </a:moveTo>
                  <a:lnTo>
                    <a:pt x="0" y="168"/>
                  </a:lnTo>
                  <a:lnTo>
                    <a:pt x="0" y="0"/>
                  </a:lnTo>
                  <a:lnTo>
                    <a:pt x="871" y="0"/>
                  </a:lnTo>
                </a:path>
              </a:pathLst>
            </a:custGeom>
            <a:noFill/>
            <a:ln w="63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71" name="Rectangle 1531">
              <a:extLst>
                <a:ext uri="{FF2B5EF4-FFF2-40B4-BE49-F238E27FC236}">
                  <a16:creationId xmlns:a16="http://schemas.microsoft.com/office/drawing/2014/main" id="{EA5C1406-0729-2FBC-71E1-0EA9A8BD9E69}"/>
                </a:ext>
              </a:extLst>
            </p:cNvPr>
            <p:cNvSpPr>
              <a:spLocks noChangeArrowheads="1"/>
            </p:cNvSpPr>
            <p:nvPr/>
          </p:nvSpPr>
          <p:spPr bwMode="auto">
            <a:xfrm>
              <a:off x="2950" y="1478"/>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Arial" panose="020B0604020202020204" pitchFamily="34" charset="0"/>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grpSp>
        <p:nvGrpSpPr>
          <p:cNvPr id="5572" name="Group 4">
            <a:extLst>
              <a:ext uri="{FF2B5EF4-FFF2-40B4-BE49-F238E27FC236}">
                <a16:creationId xmlns:a16="http://schemas.microsoft.com/office/drawing/2014/main" id="{86D6DE1D-9F32-86D1-CFAC-ADAD70C4A345}"/>
              </a:ext>
            </a:extLst>
          </p:cNvPr>
          <p:cNvGrpSpPr>
            <a:grpSpLocks noChangeAspect="1"/>
          </p:cNvGrpSpPr>
          <p:nvPr/>
        </p:nvGrpSpPr>
        <p:grpSpPr bwMode="auto">
          <a:xfrm>
            <a:off x="5867228" y="3911270"/>
            <a:ext cx="3287077" cy="2480311"/>
            <a:chOff x="1831" y="971"/>
            <a:chExt cx="2958" cy="2232"/>
          </a:xfrm>
        </p:grpSpPr>
        <p:grpSp>
          <p:nvGrpSpPr>
            <p:cNvPr id="5573" name="Group 205">
              <a:extLst>
                <a:ext uri="{FF2B5EF4-FFF2-40B4-BE49-F238E27FC236}">
                  <a16:creationId xmlns:a16="http://schemas.microsoft.com/office/drawing/2014/main" id="{4CBCEADC-8C5D-FDD0-7862-BFDC9083B587}"/>
                </a:ext>
              </a:extLst>
            </p:cNvPr>
            <p:cNvGrpSpPr>
              <a:grpSpLocks/>
            </p:cNvGrpSpPr>
            <p:nvPr/>
          </p:nvGrpSpPr>
          <p:grpSpPr bwMode="auto">
            <a:xfrm>
              <a:off x="1981" y="1261"/>
              <a:ext cx="1804" cy="1804"/>
              <a:chOff x="1981" y="1261"/>
              <a:chExt cx="1804" cy="1804"/>
            </a:xfrm>
          </p:grpSpPr>
          <p:sp>
            <p:nvSpPr>
              <p:cNvPr id="6937" name="Freeform 5">
                <a:extLst>
                  <a:ext uri="{FF2B5EF4-FFF2-40B4-BE49-F238E27FC236}">
                    <a16:creationId xmlns:a16="http://schemas.microsoft.com/office/drawing/2014/main" id="{0B1A5440-42E6-52C8-F006-A7023848B02D}"/>
                  </a:ext>
                </a:extLst>
              </p:cNvPr>
              <p:cNvSpPr>
                <a:spLocks/>
              </p:cNvSpPr>
              <p:nvPr/>
            </p:nvSpPr>
            <p:spPr bwMode="auto">
              <a:xfrm>
                <a:off x="1981" y="1261"/>
                <a:ext cx="1804" cy="1804"/>
              </a:xfrm>
              <a:custGeom>
                <a:avLst/>
                <a:gdLst>
                  <a:gd name="T0" fmla="*/ 232 w 1804"/>
                  <a:gd name="T1" fmla="*/ 1506 h 1804"/>
                  <a:gd name="T2" fmla="*/ 299 w 1804"/>
                  <a:gd name="T3" fmla="*/ 1573 h 1804"/>
                  <a:gd name="T4" fmla="*/ 372 w 1804"/>
                  <a:gd name="T5" fmla="*/ 1632 h 1804"/>
                  <a:gd name="T6" fmla="*/ 451 w 1804"/>
                  <a:gd name="T7" fmla="*/ 1683 h 1804"/>
                  <a:gd name="T8" fmla="*/ 535 w 1804"/>
                  <a:gd name="T9" fmla="*/ 1726 h 1804"/>
                  <a:gd name="T10" fmla="*/ 624 w 1804"/>
                  <a:gd name="T11" fmla="*/ 1760 h 1804"/>
                  <a:gd name="T12" fmla="*/ 715 w 1804"/>
                  <a:gd name="T13" fmla="*/ 1785 h 1804"/>
                  <a:gd name="T14" fmla="*/ 808 w 1804"/>
                  <a:gd name="T15" fmla="*/ 1799 h 1804"/>
                  <a:gd name="T16" fmla="*/ 902 w 1804"/>
                  <a:gd name="T17" fmla="*/ 1804 h 1804"/>
                  <a:gd name="T18" fmla="*/ 996 w 1804"/>
                  <a:gd name="T19" fmla="*/ 1799 h 1804"/>
                  <a:gd name="T20" fmla="*/ 1090 w 1804"/>
                  <a:gd name="T21" fmla="*/ 1785 h 1804"/>
                  <a:gd name="T22" fmla="*/ 1181 w 1804"/>
                  <a:gd name="T23" fmla="*/ 1760 h 1804"/>
                  <a:gd name="T24" fmla="*/ 1269 w 1804"/>
                  <a:gd name="T25" fmla="*/ 1726 h 1804"/>
                  <a:gd name="T26" fmla="*/ 1353 w 1804"/>
                  <a:gd name="T27" fmla="*/ 1683 h 1804"/>
                  <a:gd name="T28" fmla="*/ 1432 w 1804"/>
                  <a:gd name="T29" fmla="*/ 1632 h 1804"/>
                  <a:gd name="T30" fmla="*/ 1505 w 1804"/>
                  <a:gd name="T31" fmla="*/ 1573 h 1804"/>
                  <a:gd name="T32" fmla="*/ 1572 w 1804"/>
                  <a:gd name="T33" fmla="*/ 1506 h 1804"/>
                  <a:gd name="T34" fmla="*/ 1632 w 1804"/>
                  <a:gd name="T35" fmla="*/ 1432 h 1804"/>
                  <a:gd name="T36" fmla="*/ 1683 w 1804"/>
                  <a:gd name="T37" fmla="*/ 1353 h 1804"/>
                  <a:gd name="T38" fmla="*/ 1726 w 1804"/>
                  <a:gd name="T39" fmla="*/ 1269 h 1804"/>
                  <a:gd name="T40" fmla="*/ 1760 w 1804"/>
                  <a:gd name="T41" fmla="*/ 1181 h 1804"/>
                  <a:gd name="T42" fmla="*/ 1784 w 1804"/>
                  <a:gd name="T43" fmla="*/ 1090 h 1804"/>
                  <a:gd name="T44" fmla="*/ 1799 w 1804"/>
                  <a:gd name="T45" fmla="*/ 996 h 1804"/>
                  <a:gd name="T46" fmla="*/ 1804 w 1804"/>
                  <a:gd name="T47" fmla="*/ 902 h 1804"/>
                  <a:gd name="T48" fmla="*/ 1799 w 1804"/>
                  <a:gd name="T49" fmla="*/ 808 h 1804"/>
                  <a:gd name="T50" fmla="*/ 1784 w 1804"/>
                  <a:gd name="T51" fmla="*/ 714 h 1804"/>
                  <a:gd name="T52" fmla="*/ 1760 w 1804"/>
                  <a:gd name="T53" fmla="*/ 623 h 1804"/>
                  <a:gd name="T54" fmla="*/ 1726 w 1804"/>
                  <a:gd name="T55" fmla="*/ 535 h 1804"/>
                  <a:gd name="T56" fmla="*/ 1683 w 1804"/>
                  <a:gd name="T57" fmla="*/ 451 h 1804"/>
                  <a:gd name="T58" fmla="*/ 1632 w 1804"/>
                  <a:gd name="T59" fmla="*/ 372 h 1804"/>
                  <a:gd name="T60" fmla="*/ 1572 w 1804"/>
                  <a:gd name="T61" fmla="*/ 299 h 1804"/>
                  <a:gd name="T62" fmla="*/ 1505 w 1804"/>
                  <a:gd name="T63" fmla="*/ 232 h 1804"/>
                  <a:gd name="T64" fmla="*/ 1432 w 1804"/>
                  <a:gd name="T65" fmla="*/ 172 h 1804"/>
                  <a:gd name="T66" fmla="*/ 1353 w 1804"/>
                  <a:gd name="T67" fmla="*/ 121 h 1804"/>
                  <a:gd name="T68" fmla="*/ 1269 w 1804"/>
                  <a:gd name="T69" fmla="*/ 78 h 1804"/>
                  <a:gd name="T70" fmla="*/ 1181 w 1804"/>
                  <a:gd name="T71" fmla="*/ 44 h 1804"/>
                  <a:gd name="T72" fmla="*/ 1090 w 1804"/>
                  <a:gd name="T73" fmla="*/ 20 h 1804"/>
                  <a:gd name="T74" fmla="*/ 996 w 1804"/>
                  <a:gd name="T75" fmla="*/ 5 h 1804"/>
                  <a:gd name="T76" fmla="*/ 902 w 1804"/>
                  <a:gd name="T77" fmla="*/ 0 h 1804"/>
                  <a:gd name="T78" fmla="*/ 808 w 1804"/>
                  <a:gd name="T79" fmla="*/ 5 h 1804"/>
                  <a:gd name="T80" fmla="*/ 715 w 1804"/>
                  <a:gd name="T81" fmla="*/ 20 h 1804"/>
                  <a:gd name="T82" fmla="*/ 624 w 1804"/>
                  <a:gd name="T83" fmla="*/ 44 h 1804"/>
                  <a:gd name="T84" fmla="*/ 535 w 1804"/>
                  <a:gd name="T85" fmla="*/ 78 h 1804"/>
                  <a:gd name="T86" fmla="*/ 451 w 1804"/>
                  <a:gd name="T87" fmla="*/ 121 h 1804"/>
                  <a:gd name="T88" fmla="*/ 372 w 1804"/>
                  <a:gd name="T89" fmla="*/ 172 h 1804"/>
                  <a:gd name="T90" fmla="*/ 299 w 1804"/>
                  <a:gd name="T91" fmla="*/ 232 h 1804"/>
                  <a:gd name="T92" fmla="*/ 232 w 1804"/>
                  <a:gd name="T93" fmla="*/ 299 h 1804"/>
                  <a:gd name="T94" fmla="*/ 173 w 1804"/>
                  <a:gd name="T95" fmla="*/ 372 h 1804"/>
                  <a:gd name="T96" fmla="*/ 121 w 1804"/>
                  <a:gd name="T97" fmla="*/ 451 h 1804"/>
                  <a:gd name="T98" fmla="*/ 79 w 1804"/>
                  <a:gd name="T99" fmla="*/ 535 h 1804"/>
                  <a:gd name="T100" fmla="*/ 45 w 1804"/>
                  <a:gd name="T101" fmla="*/ 623 h 1804"/>
                  <a:gd name="T102" fmla="*/ 20 w 1804"/>
                  <a:gd name="T103" fmla="*/ 714 h 1804"/>
                  <a:gd name="T104" fmla="*/ 6 w 1804"/>
                  <a:gd name="T105" fmla="*/ 808 h 1804"/>
                  <a:gd name="T106" fmla="*/ 0 w 1804"/>
                  <a:gd name="T107" fmla="*/ 902 h 1804"/>
                  <a:gd name="T108" fmla="*/ 6 w 1804"/>
                  <a:gd name="T109" fmla="*/ 996 h 1804"/>
                  <a:gd name="T110" fmla="*/ 20 w 1804"/>
                  <a:gd name="T111" fmla="*/ 1090 h 1804"/>
                  <a:gd name="T112" fmla="*/ 45 w 1804"/>
                  <a:gd name="T113" fmla="*/ 1181 h 1804"/>
                  <a:gd name="T114" fmla="*/ 79 w 1804"/>
                  <a:gd name="T115" fmla="*/ 1269 h 1804"/>
                  <a:gd name="T116" fmla="*/ 121 w 1804"/>
                  <a:gd name="T117" fmla="*/ 1353 h 1804"/>
                  <a:gd name="T118" fmla="*/ 173 w 1804"/>
                  <a:gd name="T119" fmla="*/ 1432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4" h="1804">
                    <a:moveTo>
                      <a:pt x="192" y="1458"/>
                    </a:moveTo>
                    <a:lnTo>
                      <a:pt x="212" y="1482"/>
                    </a:lnTo>
                    <a:lnTo>
                      <a:pt x="232" y="1506"/>
                    </a:lnTo>
                    <a:lnTo>
                      <a:pt x="254" y="1529"/>
                    </a:lnTo>
                    <a:lnTo>
                      <a:pt x="276" y="1551"/>
                    </a:lnTo>
                    <a:lnTo>
                      <a:pt x="299" y="1573"/>
                    </a:lnTo>
                    <a:lnTo>
                      <a:pt x="323" y="1593"/>
                    </a:lnTo>
                    <a:lnTo>
                      <a:pt x="347" y="1613"/>
                    </a:lnTo>
                    <a:lnTo>
                      <a:pt x="372" y="1632"/>
                    </a:lnTo>
                    <a:lnTo>
                      <a:pt x="398" y="1650"/>
                    </a:lnTo>
                    <a:lnTo>
                      <a:pt x="425" y="1667"/>
                    </a:lnTo>
                    <a:lnTo>
                      <a:pt x="451" y="1683"/>
                    </a:lnTo>
                    <a:lnTo>
                      <a:pt x="479" y="1699"/>
                    </a:lnTo>
                    <a:lnTo>
                      <a:pt x="507" y="1713"/>
                    </a:lnTo>
                    <a:lnTo>
                      <a:pt x="535" y="1726"/>
                    </a:lnTo>
                    <a:lnTo>
                      <a:pt x="564" y="1739"/>
                    </a:lnTo>
                    <a:lnTo>
                      <a:pt x="594" y="1750"/>
                    </a:lnTo>
                    <a:lnTo>
                      <a:pt x="624" y="1760"/>
                    </a:lnTo>
                    <a:lnTo>
                      <a:pt x="654" y="1769"/>
                    </a:lnTo>
                    <a:lnTo>
                      <a:pt x="684" y="1777"/>
                    </a:lnTo>
                    <a:lnTo>
                      <a:pt x="715" y="1785"/>
                    </a:lnTo>
                    <a:lnTo>
                      <a:pt x="746" y="1791"/>
                    </a:lnTo>
                    <a:lnTo>
                      <a:pt x="777" y="1796"/>
                    </a:lnTo>
                    <a:lnTo>
                      <a:pt x="808" y="1799"/>
                    </a:lnTo>
                    <a:lnTo>
                      <a:pt x="839" y="1802"/>
                    </a:lnTo>
                    <a:lnTo>
                      <a:pt x="871" y="1804"/>
                    </a:lnTo>
                    <a:lnTo>
                      <a:pt x="902" y="1804"/>
                    </a:lnTo>
                    <a:lnTo>
                      <a:pt x="934" y="1804"/>
                    </a:lnTo>
                    <a:lnTo>
                      <a:pt x="965" y="1802"/>
                    </a:lnTo>
                    <a:lnTo>
                      <a:pt x="996" y="1799"/>
                    </a:lnTo>
                    <a:lnTo>
                      <a:pt x="1028" y="1796"/>
                    </a:lnTo>
                    <a:lnTo>
                      <a:pt x="1059" y="1791"/>
                    </a:lnTo>
                    <a:lnTo>
                      <a:pt x="1090" y="1785"/>
                    </a:lnTo>
                    <a:lnTo>
                      <a:pt x="1120" y="1777"/>
                    </a:lnTo>
                    <a:lnTo>
                      <a:pt x="1151" y="1769"/>
                    </a:lnTo>
                    <a:lnTo>
                      <a:pt x="1181" y="1760"/>
                    </a:lnTo>
                    <a:lnTo>
                      <a:pt x="1210" y="1750"/>
                    </a:lnTo>
                    <a:lnTo>
                      <a:pt x="1240" y="1739"/>
                    </a:lnTo>
                    <a:lnTo>
                      <a:pt x="1269" y="1726"/>
                    </a:lnTo>
                    <a:lnTo>
                      <a:pt x="1298" y="1713"/>
                    </a:lnTo>
                    <a:lnTo>
                      <a:pt x="1325" y="1699"/>
                    </a:lnTo>
                    <a:lnTo>
                      <a:pt x="1353" y="1683"/>
                    </a:lnTo>
                    <a:lnTo>
                      <a:pt x="1380" y="1667"/>
                    </a:lnTo>
                    <a:lnTo>
                      <a:pt x="1407" y="1650"/>
                    </a:lnTo>
                    <a:lnTo>
                      <a:pt x="1432" y="1632"/>
                    </a:lnTo>
                    <a:lnTo>
                      <a:pt x="1457" y="1613"/>
                    </a:lnTo>
                    <a:lnTo>
                      <a:pt x="1482" y="1593"/>
                    </a:lnTo>
                    <a:lnTo>
                      <a:pt x="1505" y="1573"/>
                    </a:lnTo>
                    <a:lnTo>
                      <a:pt x="1529" y="1551"/>
                    </a:lnTo>
                    <a:lnTo>
                      <a:pt x="1551" y="1529"/>
                    </a:lnTo>
                    <a:lnTo>
                      <a:pt x="1572" y="1506"/>
                    </a:lnTo>
                    <a:lnTo>
                      <a:pt x="1593" y="1482"/>
                    </a:lnTo>
                    <a:lnTo>
                      <a:pt x="1613" y="1458"/>
                    </a:lnTo>
                    <a:lnTo>
                      <a:pt x="1632" y="1432"/>
                    </a:lnTo>
                    <a:lnTo>
                      <a:pt x="1650" y="1407"/>
                    </a:lnTo>
                    <a:lnTo>
                      <a:pt x="1667" y="1380"/>
                    </a:lnTo>
                    <a:lnTo>
                      <a:pt x="1683" y="1353"/>
                    </a:lnTo>
                    <a:lnTo>
                      <a:pt x="1698" y="1326"/>
                    </a:lnTo>
                    <a:lnTo>
                      <a:pt x="1713" y="1298"/>
                    </a:lnTo>
                    <a:lnTo>
                      <a:pt x="1726" y="1269"/>
                    </a:lnTo>
                    <a:lnTo>
                      <a:pt x="1738" y="1240"/>
                    </a:lnTo>
                    <a:lnTo>
                      <a:pt x="1750" y="1211"/>
                    </a:lnTo>
                    <a:lnTo>
                      <a:pt x="1760" y="1181"/>
                    </a:lnTo>
                    <a:lnTo>
                      <a:pt x="1769" y="1151"/>
                    </a:lnTo>
                    <a:lnTo>
                      <a:pt x="1777" y="1120"/>
                    </a:lnTo>
                    <a:lnTo>
                      <a:pt x="1784" y="1090"/>
                    </a:lnTo>
                    <a:lnTo>
                      <a:pt x="1790" y="1059"/>
                    </a:lnTo>
                    <a:lnTo>
                      <a:pt x="1795" y="1028"/>
                    </a:lnTo>
                    <a:lnTo>
                      <a:pt x="1799" y="996"/>
                    </a:lnTo>
                    <a:lnTo>
                      <a:pt x="1802" y="965"/>
                    </a:lnTo>
                    <a:lnTo>
                      <a:pt x="1803" y="934"/>
                    </a:lnTo>
                    <a:lnTo>
                      <a:pt x="1804" y="902"/>
                    </a:lnTo>
                    <a:lnTo>
                      <a:pt x="1803" y="871"/>
                    </a:lnTo>
                    <a:lnTo>
                      <a:pt x="1802" y="839"/>
                    </a:lnTo>
                    <a:lnTo>
                      <a:pt x="1799" y="808"/>
                    </a:lnTo>
                    <a:lnTo>
                      <a:pt x="1795" y="776"/>
                    </a:lnTo>
                    <a:lnTo>
                      <a:pt x="1790" y="746"/>
                    </a:lnTo>
                    <a:lnTo>
                      <a:pt x="1784" y="714"/>
                    </a:lnTo>
                    <a:lnTo>
                      <a:pt x="1777" y="684"/>
                    </a:lnTo>
                    <a:lnTo>
                      <a:pt x="1769" y="654"/>
                    </a:lnTo>
                    <a:lnTo>
                      <a:pt x="1760" y="623"/>
                    </a:lnTo>
                    <a:lnTo>
                      <a:pt x="1750" y="594"/>
                    </a:lnTo>
                    <a:lnTo>
                      <a:pt x="1738" y="564"/>
                    </a:lnTo>
                    <a:lnTo>
                      <a:pt x="1726" y="535"/>
                    </a:lnTo>
                    <a:lnTo>
                      <a:pt x="1713" y="507"/>
                    </a:lnTo>
                    <a:lnTo>
                      <a:pt x="1698" y="479"/>
                    </a:lnTo>
                    <a:lnTo>
                      <a:pt x="1683" y="451"/>
                    </a:lnTo>
                    <a:lnTo>
                      <a:pt x="1667" y="424"/>
                    </a:lnTo>
                    <a:lnTo>
                      <a:pt x="1650" y="398"/>
                    </a:lnTo>
                    <a:lnTo>
                      <a:pt x="1632" y="372"/>
                    </a:lnTo>
                    <a:lnTo>
                      <a:pt x="1613" y="347"/>
                    </a:lnTo>
                    <a:lnTo>
                      <a:pt x="1593" y="322"/>
                    </a:lnTo>
                    <a:lnTo>
                      <a:pt x="1572" y="299"/>
                    </a:lnTo>
                    <a:lnTo>
                      <a:pt x="1551" y="275"/>
                    </a:lnTo>
                    <a:lnTo>
                      <a:pt x="1529" y="253"/>
                    </a:lnTo>
                    <a:lnTo>
                      <a:pt x="1505" y="232"/>
                    </a:lnTo>
                    <a:lnTo>
                      <a:pt x="1482" y="211"/>
                    </a:lnTo>
                    <a:lnTo>
                      <a:pt x="1457" y="191"/>
                    </a:lnTo>
                    <a:lnTo>
                      <a:pt x="1432" y="172"/>
                    </a:lnTo>
                    <a:lnTo>
                      <a:pt x="1407" y="154"/>
                    </a:lnTo>
                    <a:lnTo>
                      <a:pt x="1380" y="137"/>
                    </a:lnTo>
                    <a:lnTo>
                      <a:pt x="1353" y="121"/>
                    </a:lnTo>
                    <a:lnTo>
                      <a:pt x="1325" y="106"/>
                    </a:lnTo>
                    <a:lnTo>
                      <a:pt x="1298" y="91"/>
                    </a:lnTo>
                    <a:lnTo>
                      <a:pt x="1269" y="78"/>
                    </a:lnTo>
                    <a:lnTo>
                      <a:pt x="1240" y="66"/>
                    </a:lnTo>
                    <a:lnTo>
                      <a:pt x="1210" y="54"/>
                    </a:lnTo>
                    <a:lnTo>
                      <a:pt x="1181" y="44"/>
                    </a:lnTo>
                    <a:lnTo>
                      <a:pt x="1151" y="35"/>
                    </a:lnTo>
                    <a:lnTo>
                      <a:pt x="1120" y="27"/>
                    </a:lnTo>
                    <a:lnTo>
                      <a:pt x="1090" y="20"/>
                    </a:lnTo>
                    <a:lnTo>
                      <a:pt x="1059" y="14"/>
                    </a:lnTo>
                    <a:lnTo>
                      <a:pt x="1028" y="9"/>
                    </a:lnTo>
                    <a:lnTo>
                      <a:pt x="996" y="5"/>
                    </a:lnTo>
                    <a:lnTo>
                      <a:pt x="965" y="2"/>
                    </a:lnTo>
                    <a:lnTo>
                      <a:pt x="934" y="1"/>
                    </a:lnTo>
                    <a:lnTo>
                      <a:pt x="902" y="0"/>
                    </a:lnTo>
                    <a:lnTo>
                      <a:pt x="871" y="1"/>
                    </a:lnTo>
                    <a:lnTo>
                      <a:pt x="839" y="2"/>
                    </a:lnTo>
                    <a:lnTo>
                      <a:pt x="808" y="5"/>
                    </a:lnTo>
                    <a:lnTo>
                      <a:pt x="777" y="9"/>
                    </a:lnTo>
                    <a:lnTo>
                      <a:pt x="746" y="14"/>
                    </a:lnTo>
                    <a:lnTo>
                      <a:pt x="715" y="20"/>
                    </a:lnTo>
                    <a:lnTo>
                      <a:pt x="684" y="27"/>
                    </a:lnTo>
                    <a:lnTo>
                      <a:pt x="654" y="35"/>
                    </a:lnTo>
                    <a:lnTo>
                      <a:pt x="624" y="44"/>
                    </a:lnTo>
                    <a:lnTo>
                      <a:pt x="594" y="54"/>
                    </a:lnTo>
                    <a:lnTo>
                      <a:pt x="564" y="66"/>
                    </a:lnTo>
                    <a:lnTo>
                      <a:pt x="535" y="78"/>
                    </a:lnTo>
                    <a:lnTo>
                      <a:pt x="507" y="91"/>
                    </a:lnTo>
                    <a:lnTo>
                      <a:pt x="479" y="106"/>
                    </a:lnTo>
                    <a:lnTo>
                      <a:pt x="451" y="121"/>
                    </a:lnTo>
                    <a:lnTo>
                      <a:pt x="425" y="137"/>
                    </a:lnTo>
                    <a:lnTo>
                      <a:pt x="398" y="154"/>
                    </a:lnTo>
                    <a:lnTo>
                      <a:pt x="372" y="172"/>
                    </a:lnTo>
                    <a:lnTo>
                      <a:pt x="347" y="191"/>
                    </a:lnTo>
                    <a:lnTo>
                      <a:pt x="323" y="211"/>
                    </a:lnTo>
                    <a:lnTo>
                      <a:pt x="299" y="232"/>
                    </a:lnTo>
                    <a:lnTo>
                      <a:pt x="276" y="253"/>
                    </a:lnTo>
                    <a:lnTo>
                      <a:pt x="254" y="275"/>
                    </a:lnTo>
                    <a:lnTo>
                      <a:pt x="232" y="299"/>
                    </a:lnTo>
                    <a:lnTo>
                      <a:pt x="212" y="322"/>
                    </a:lnTo>
                    <a:lnTo>
                      <a:pt x="192" y="347"/>
                    </a:lnTo>
                    <a:lnTo>
                      <a:pt x="173" y="372"/>
                    </a:lnTo>
                    <a:lnTo>
                      <a:pt x="155" y="398"/>
                    </a:lnTo>
                    <a:lnTo>
                      <a:pt x="138" y="424"/>
                    </a:lnTo>
                    <a:lnTo>
                      <a:pt x="121" y="451"/>
                    </a:lnTo>
                    <a:lnTo>
                      <a:pt x="106" y="479"/>
                    </a:lnTo>
                    <a:lnTo>
                      <a:pt x="92" y="507"/>
                    </a:lnTo>
                    <a:lnTo>
                      <a:pt x="79" y="535"/>
                    </a:lnTo>
                    <a:lnTo>
                      <a:pt x="66" y="564"/>
                    </a:lnTo>
                    <a:lnTo>
                      <a:pt x="55" y="594"/>
                    </a:lnTo>
                    <a:lnTo>
                      <a:pt x="45" y="623"/>
                    </a:lnTo>
                    <a:lnTo>
                      <a:pt x="35" y="654"/>
                    </a:lnTo>
                    <a:lnTo>
                      <a:pt x="27" y="684"/>
                    </a:lnTo>
                    <a:lnTo>
                      <a:pt x="20" y="714"/>
                    </a:lnTo>
                    <a:lnTo>
                      <a:pt x="14" y="746"/>
                    </a:lnTo>
                    <a:lnTo>
                      <a:pt x="9" y="776"/>
                    </a:lnTo>
                    <a:lnTo>
                      <a:pt x="6" y="808"/>
                    </a:lnTo>
                    <a:lnTo>
                      <a:pt x="3" y="839"/>
                    </a:lnTo>
                    <a:lnTo>
                      <a:pt x="1" y="871"/>
                    </a:lnTo>
                    <a:lnTo>
                      <a:pt x="0" y="902"/>
                    </a:lnTo>
                    <a:lnTo>
                      <a:pt x="1" y="934"/>
                    </a:lnTo>
                    <a:lnTo>
                      <a:pt x="3" y="965"/>
                    </a:lnTo>
                    <a:lnTo>
                      <a:pt x="6" y="996"/>
                    </a:lnTo>
                    <a:lnTo>
                      <a:pt x="9" y="1028"/>
                    </a:lnTo>
                    <a:lnTo>
                      <a:pt x="14" y="1059"/>
                    </a:lnTo>
                    <a:lnTo>
                      <a:pt x="20" y="1090"/>
                    </a:lnTo>
                    <a:lnTo>
                      <a:pt x="27" y="1120"/>
                    </a:lnTo>
                    <a:lnTo>
                      <a:pt x="35" y="1151"/>
                    </a:lnTo>
                    <a:lnTo>
                      <a:pt x="45" y="1181"/>
                    </a:lnTo>
                    <a:lnTo>
                      <a:pt x="55" y="1211"/>
                    </a:lnTo>
                    <a:lnTo>
                      <a:pt x="66" y="1240"/>
                    </a:lnTo>
                    <a:lnTo>
                      <a:pt x="79" y="1269"/>
                    </a:lnTo>
                    <a:lnTo>
                      <a:pt x="92" y="1298"/>
                    </a:lnTo>
                    <a:lnTo>
                      <a:pt x="106" y="1326"/>
                    </a:lnTo>
                    <a:lnTo>
                      <a:pt x="121" y="1353"/>
                    </a:lnTo>
                    <a:lnTo>
                      <a:pt x="138" y="1380"/>
                    </a:lnTo>
                    <a:lnTo>
                      <a:pt x="155" y="1407"/>
                    </a:lnTo>
                    <a:lnTo>
                      <a:pt x="173" y="1432"/>
                    </a:lnTo>
                    <a:lnTo>
                      <a:pt x="192" y="1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8" name="Line 6">
                <a:extLst>
                  <a:ext uri="{FF2B5EF4-FFF2-40B4-BE49-F238E27FC236}">
                    <a16:creationId xmlns:a16="http://schemas.microsoft.com/office/drawing/2014/main" id="{BC99FC6D-B145-3215-01E6-21622FA31D35}"/>
                  </a:ext>
                </a:extLst>
              </p:cNvPr>
              <p:cNvSpPr>
                <a:spLocks noChangeShapeType="1"/>
              </p:cNvSpPr>
              <p:nvPr/>
            </p:nvSpPr>
            <p:spPr bwMode="auto">
              <a:xfrm flipH="1" flipV="1">
                <a:off x="3784" y="2132"/>
                <a:ext cx="1"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9" name="Line 7">
                <a:extLst>
                  <a:ext uri="{FF2B5EF4-FFF2-40B4-BE49-F238E27FC236}">
                    <a16:creationId xmlns:a16="http://schemas.microsoft.com/office/drawing/2014/main" id="{697B2A73-8E2B-DFE4-347F-B0CD49FE883D}"/>
                  </a:ext>
                </a:extLst>
              </p:cNvPr>
              <p:cNvSpPr>
                <a:spLocks noChangeShapeType="1"/>
              </p:cNvSpPr>
              <p:nvPr/>
            </p:nvSpPr>
            <p:spPr bwMode="auto">
              <a:xfrm flipH="1" flipV="1">
                <a:off x="3783" y="2100"/>
                <a:ext cx="1"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0" name="Line 8">
                <a:extLst>
                  <a:ext uri="{FF2B5EF4-FFF2-40B4-BE49-F238E27FC236}">
                    <a16:creationId xmlns:a16="http://schemas.microsoft.com/office/drawing/2014/main" id="{7D8A95C4-9E4E-DCF3-8B47-1A8DE2038395}"/>
                  </a:ext>
                </a:extLst>
              </p:cNvPr>
              <p:cNvSpPr>
                <a:spLocks noChangeShapeType="1"/>
              </p:cNvSpPr>
              <p:nvPr/>
            </p:nvSpPr>
            <p:spPr bwMode="auto">
              <a:xfrm flipH="1" flipV="1">
                <a:off x="3780" y="2069"/>
                <a:ext cx="3"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1" name="Line 9">
                <a:extLst>
                  <a:ext uri="{FF2B5EF4-FFF2-40B4-BE49-F238E27FC236}">
                    <a16:creationId xmlns:a16="http://schemas.microsoft.com/office/drawing/2014/main" id="{7F815A5D-47A6-41D5-A73E-13103C571747}"/>
                  </a:ext>
                </a:extLst>
              </p:cNvPr>
              <p:cNvSpPr>
                <a:spLocks noChangeShapeType="1"/>
              </p:cNvSpPr>
              <p:nvPr/>
            </p:nvSpPr>
            <p:spPr bwMode="auto">
              <a:xfrm flipH="1" flipV="1">
                <a:off x="3776" y="2037"/>
                <a:ext cx="4"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2" name="Line 10">
                <a:extLst>
                  <a:ext uri="{FF2B5EF4-FFF2-40B4-BE49-F238E27FC236}">
                    <a16:creationId xmlns:a16="http://schemas.microsoft.com/office/drawing/2014/main" id="{52A51A1D-F990-FBEA-DC6F-021FE62ABE2F}"/>
                  </a:ext>
                </a:extLst>
              </p:cNvPr>
              <p:cNvSpPr>
                <a:spLocks noChangeShapeType="1"/>
              </p:cNvSpPr>
              <p:nvPr/>
            </p:nvSpPr>
            <p:spPr bwMode="auto">
              <a:xfrm flipH="1" flipV="1">
                <a:off x="3771" y="2007"/>
                <a:ext cx="5"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3" name="Line 11">
                <a:extLst>
                  <a:ext uri="{FF2B5EF4-FFF2-40B4-BE49-F238E27FC236}">
                    <a16:creationId xmlns:a16="http://schemas.microsoft.com/office/drawing/2014/main" id="{41C1730A-03FC-30E5-140A-940BDD3B702F}"/>
                  </a:ext>
                </a:extLst>
              </p:cNvPr>
              <p:cNvSpPr>
                <a:spLocks noChangeShapeType="1"/>
              </p:cNvSpPr>
              <p:nvPr/>
            </p:nvSpPr>
            <p:spPr bwMode="auto">
              <a:xfrm flipH="1" flipV="1">
                <a:off x="3765" y="1975"/>
                <a:ext cx="6"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4" name="Line 12">
                <a:extLst>
                  <a:ext uri="{FF2B5EF4-FFF2-40B4-BE49-F238E27FC236}">
                    <a16:creationId xmlns:a16="http://schemas.microsoft.com/office/drawing/2014/main" id="{30D30D7D-A739-2D44-D594-C60C97090C8E}"/>
                  </a:ext>
                </a:extLst>
              </p:cNvPr>
              <p:cNvSpPr>
                <a:spLocks noChangeShapeType="1"/>
              </p:cNvSpPr>
              <p:nvPr/>
            </p:nvSpPr>
            <p:spPr bwMode="auto">
              <a:xfrm flipH="1" flipV="1">
                <a:off x="3758" y="1945"/>
                <a:ext cx="7"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5" name="Line 13">
                <a:extLst>
                  <a:ext uri="{FF2B5EF4-FFF2-40B4-BE49-F238E27FC236}">
                    <a16:creationId xmlns:a16="http://schemas.microsoft.com/office/drawing/2014/main" id="{0468AD51-CB05-C10F-4DFA-DA8C79CE770B}"/>
                  </a:ext>
                </a:extLst>
              </p:cNvPr>
              <p:cNvSpPr>
                <a:spLocks noChangeShapeType="1"/>
              </p:cNvSpPr>
              <p:nvPr/>
            </p:nvSpPr>
            <p:spPr bwMode="auto">
              <a:xfrm flipH="1" flipV="1">
                <a:off x="3750" y="1915"/>
                <a:ext cx="8"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6" name="Line 14">
                <a:extLst>
                  <a:ext uri="{FF2B5EF4-FFF2-40B4-BE49-F238E27FC236}">
                    <a16:creationId xmlns:a16="http://schemas.microsoft.com/office/drawing/2014/main" id="{415B3341-634A-BF1C-D5AE-15C627365067}"/>
                  </a:ext>
                </a:extLst>
              </p:cNvPr>
              <p:cNvSpPr>
                <a:spLocks noChangeShapeType="1"/>
              </p:cNvSpPr>
              <p:nvPr/>
            </p:nvSpPr>
            <p:spPr bwMode="auto">
              <a:xfrm flipH="1" flipV="1">
                <a:off x="3741" y="1884"/>
                <a:ext cx="9"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7" name="Line 15">
                <a:extLst>
                  <a:ext uri="{FF2B5EF4-FFF2-40B4-BE49-F238E27FC236}">
                    <a16:creationId xmlns:a16="http://schemas.microsoft.com/office/drawing/2014/main" id="{70D1B862-C144-AC37-1113-B978F1021A18}"/>
                  </a:ext>
                </a:extLst>
              </p:cNvPr>
              <p:cNvSpPr>
                <a:spLocks noChangeShapeType="1"/>
              </p:cNvSpPr>
              <p:nvPr/>
            </p:nvSpPr>
            <p:spPr bwMode="auto">
              <a:xfrm flipH="1" flipV="1">
                <a:off x="3731" y="1855"/>
                <a:ext cx="10"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8" name="Line 16">
                <a:extLst>
                  <a:ext uri="{FF2B5EF4-FFF2-40B4-BE49-F238E27FC236}">
                    <a16:creationId xmlns:a16="http://schemas.microsoft.com/office/drawing/2014/main" id="{3FDBF847-DAD7-95EB-69FC-6492D17E197E}"/>
                  </a:ext>
                </a:extLst>
              </p:cNvPr>
              <p:cNvSpPr>
                <a:spLocks noChangeShapeType="1"/>
              </p:cNvSpPr>
              <p:nvPr/>
            </p:nvSpPr>
            <p:spPr bwMode="auto">
              <a:xfrm flipH="1" flipV="1">
                <a:off x="3719" y="1825"/>
                <a:ext cx="12"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49" name="Line 17">
                <a:extLst>
                  <a:ext uri="{FF2B5EF4-FFF2-40B4-BE49-F238E27FC236}">
                    <a16:creationId xmlns:a16="http://schemas.microsoft.com/office/drawing/2014/main" id="{5482FFA3-251D-61B8-C5EB-7CBAF0D04090}"/>
                  </a:ext>
                </a:extLst>
              </p:cNvPr>
              <p:cNvSpPr>
                <a:spLocks noChangeShapeType="1"/>
              </p:cNvSpPr>
              <p:nvPr/>
            </p:nvSpPr>
            <p:spPr bwMode="auto">
              <a:xfrm flipH="1" flipV="1">
                <a:off x="3707" y="1796"/>
                <a:ext cx="12"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0" name="Line 18">
                <a:extLst>
                  <a:ext uri="{FF2B5EF4-FFF2-40B4-BE49-F238E27FC236}">
                    <a16:creationId xmlns:a16="http://schemas.microsoft.com/office/drawing/2014/main" id="{7DDED5C8-4521-F000-AE08-DD638EA9779E}"/>
                  </a:ext>
                </a:extLst>
              </p:cNvPr>
              <p:cNvSpPr>
                <a:spLocks noChangeShapeType="1"/>
              </p:cNvSpPr>
              <p:nvPr/>
            </p:nvSpPr>
            <p:spPr bwMode="auto">
              <a:xfrm flipH="1" flipV="1">
                <a:off x="3694" y="1768"/>
                <a:ext cx="13"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1" name="Line 19">
                <a:extLst>
                  <a:ext uri="{FF2B5EF4-FFF2-40B4-BE49-F238E27FC236}">
                    <a16:creationId xmlns:a16="http://schemas.microsoft.com/office/drawing/2014/main" id="{986621C9-1ED6-06C9-66F4-04BFC8987C52}"/>
                  </a:ext>
                </a:extLst>
              </p:cNvPr>
              <p:cNvSpPr>
                <a:spLocks noChangeShapeType="1"/>
              </p:cNvSpPr>
              <p:nvPr/>
            </p:nvSpPr>
            <p:spPr bwMode="auto">
              <a:xfrm flipH="1" flipV="1">
                <a:off x="3679" y="1740"/>
                <a:ext cx="15"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2" name="Line 20">
                <a:extLst>
                  <a:ext uri="{FF2B5EF4-FFF2-40B4-BE49-F238E27FC236}">
                    <a16:creationId xmlns:a16="http://schemas.microsoft.com/office/drawing/2014/main" id="{B07347FE-DA78-2CE7-B767-537C72308645}"/>
                  </a:ext>
                </a:extLst>
              </p:cNvPr>
              <p:cNvSpPr>
                <a:spLocks noChangeShapeType="1"/>
              </p:cNvSpPr>
              <p:nvPr/>
            </p:nvSpPr>
            <p:spPr bwMode="auto">
              <a:xfrm flipH="1" flipV="1">
                <a:off x="3664" y="1712"/>
                <a:ext cx="15"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3" name="Line 21">
                <a:extLst>
                  <a:ext uri="{FF2B5EF4-FFF2-40B4-BE49-F238E27FC236}">
                    <a16:creationId xmlns:a16="http://schemas.microsoft.com/office/drawing/2014/main" id="{ACE40BA0-35A6-2ACC-9AB4-266F2DACD090}"/>
                  </a:ext>
                </a:extLst>
              </p:cNvPr>
              <p:cNvSpPr>
                <a:spLocks noChangeShapeType="1"/>
              </p:cNvSpPr>
              <p:nvPr/>
            </p:nvSpPr>
            <p:spPr bwMode="auto">
              <a:xfrm flipH="1" flipV="1">
                <a:off x="3648" y="1685"/>
                <a:ext cx="16"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4" name="Line 22">
                <a:extLst>
                  <a:ext uri="{FF2B5EF4-FFF2-40B4-BE49-F238E27FC236}">
                    <a16:creationId xmlns:a16="http://schemas.microsoft.com/office/drawing/2014/main" id="{FF3BD255-9298-0C8C-C2E9-2FD450A06166}"/>
                  </a:ext>
                </a:extLst>
              </p:cNvPr>
              <p:cNvSpPr>
                <a:spLocks noChangeShapeType="1"/>
              </p:cNvSpPr>
              <p:nvPr/>
            </p:nvSpPr>
            <p:spPr bwMode="auto">
              <a:xfrm flipH="1" flipV="1">
                <a:off x="3631" y="1659"/>
                <a:ext cx="17"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5" name="Line 23">
                <a:extLst>
                  <a:ext uri="{FF2B5EF4-FFF2-40B4-BE49-F238E27FC236}">
                    <a16:creationId xmlns:a16="http://schemas.microsoft.com/office/drawing/2014/main" id="{F7FD76E2-FEA1-45E9-21BB-31145EAC297B}"/>
                  </a:ext>
                </a:extLst>
              </p:cNvPr>
              <p:cNvSpPr>
                <a:spLocks noChangeShapeType="1"/>
              </p:cNvSpPr>
              <p:nvPr/>
            </p:nvSpPr>
            <p:spPr bwMode="auto">
              <a:xfrm flipH="1" flipV="1">
                <a:off x="3613" y="1633"/>
                <a:ext cx="18"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6" name="Line 24">
                <a:extLst>
                  <a:ext uri="{FF2B5EF4-FFF2-40B4-BE49-F238E27FC236}">
                    <a16:creationId xmlns:a16="http://schemas.microsoft.com/office/drawing/2014/main" id="{504483EB-8897-28F0-3C6F-4046E8A68306}"/>
                  </a:ext>
                </a:extLst>
              </p:cNvPr>
              <p:cNvSpPr>
                <a:spLocks noChangeShapeType="1"/>
              </p:cNvSpPr>
              <p:nvPr/>
            </p:nvSpPr>
            <p:spPr bwMode="auto">
              <a:xfrm flipH="1" flipV="1">
                <a:off x="3594" y="1608"/>
                <a:ext cx="19"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7" name="Line 25">
                <a:extLst>
                  <a:ext uri="{FF2B5EF4-FFF2-40B4-BE49-F238E27FC236}">
                    <a16:creationId xmlns:a16="http://schemas.microsoft.com/office/drawing/2014/main" id="{481D940F-261A-F160-EC30-899D83BFB778}"/>
                  </a:ext>
                </a:extLst>
              </p:cNvPr>
              <p:cNvSpPr>
                <a:spLocks noChangeShapeType="1"/>
              </p:cNvSpPr>
              <p:nvPr/>
            </p:nvSpPr>
            <p:spPr bwMode="auto">
              <a:xfrm flipH="1" flipV="1">
                <a:off x="3574" y="1583"/>
                <a:ext cx="20"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8" name="Line 26">
                <a:extLst>
                  <a:ext uri="{FF2B5EF4-FFF2-40B4-BE49-F238E27FC236}">
                    <a16:creationId xmlns:a16="http://schemas.microsoft.com/office/drawing/2014/main" id="{229C6840-569B-F94F-9047-F0435C0AD77E}"/>
                  </a:ext>
                </a:extLst>
              </p:cNvPr>
              <p:cNvSpPr>
                <a:spLocks noChangeShapeType="1"/>
              </p:cNvSpPr>
              <p:nvPr/>
            </p:nvSpPr>
            <p:spPr bwMode="auto">
              <a:xfrm flipH="1" flipV="1">
                <a:off x="3553" y="1560"/>
                <a:ext cx="21" cy="2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59" name="Line 27">
                <a:extLst>
                  <a:ext uri="{FF2B5EF4-FFF2-40B4-BE49-F238E27FC236}">
                    <a16:creationId xmlns:a16="http://schemas.microsoft.com/office/drawing/2014/main" id="{FEA48150-7A86-3E7B-F8CC-0B2BA2E936A2}"/>
                  </a:ext>
                </a:extLst>
              </p:cNvPr>
              <p:cNvSpPr>
                <a:spLocks noChangeShapeType="1"/>
              </p:cNvSpPr>
              <p:nvPr/>
            </p:nvSpPr>
            <p:spPr bwMode="auto">
              <a:xfrm flipH="1" flipV="1">
                <a:off x="3532" y="1536"/>
                <a:ext cx="21"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0" name="Line 28">
                <a:extLst>
                  <a:ext uri="{FF2B5EF4-FFF2-40B4-BE49-F238E27FC236}">
                    <a16:creationId xmlns:a16="http://schemas.microsoft.com/office/drawing/2014/main" id="{02B9526A-CCAE-1605-0D52-DC7518020409}"/>
                  </a:ext>
                </a:extLst>
              </p:cNvPr>
              <p:cNvSpPr>
                <a:spLocks noChangeShapeType="1"/>
              </p:cNvSpPr>
              <p:nvPr/>
            </p:nvSpPr>
            <p:spPr bwMode="auto">
              <a:xfrm flipH="1" flipV="1">
                <a:off x="3510" y="1514"/>
                <a:ext cx="22"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1" name="Line 29">
                <a:extLst>
                  <a:ext uri="{FF2B5EF4-FFF2-40B4-BE49-F238E27FC236}">
                    <a16:creationId xmlns:a16="http://schemas.microsoft.com/office/drawing/2014/main" id="{DD7C46AE-91C5-31F9-3D87-EE2FC8B936D6}"/>
                  </a:ext>
                </a:extLst>
              </p:cNvPr>
              <p:cNvSpPr>
                <a:spLocks noChangeShapeType="1"/>
              </p:cNvSpPr>
              <p:nvPr/>
            </p:nvSpPr>
            <p:spPr bwMode="auto">
              <a:xfrm flipH="1" flipV="1">
                <a:off x="3486" y="1493"/>
                <a:ext cx="24" cy="2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2" name="Line 30">
                <a:extLst>
                  <a:ext uri="{FF2B5EF4-FFF2-40B4-BE49-F238E27FC236}">
                    <a16:creationId xmlns:a16="http://schemas.microsoft.com/office/drawing/2014/main" id="{1C1DAC12-9629-3A2B-0912-56574340397F}"/>
                  </a:ext>
                </a:extLst>
              </p:cNvPr>
              <p:cNvSpPr>
                <a:spLocks noChangeShapeType="1"/>
              </p:cNvSpPr>
              <p:nvPr/>
            </p:nvSpPr>
            <p:spPr bwMode="auto">
              <a:xfrm flipH="1" flipV="1">
                <a:off x="3463" y="1472"/>
                <a:ext cx="23" cy="2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3" name="Line 31">
                <a:extLst>
                  <a:ext uri="{FF2B5EF4-FFF2-40B4-BE49-F238E27FC236}">
                    <a16:creationId xmlns:a16="http://schemas.microsoft.com/office/drawing/2014/main" id="{CF881E6C-D5C0-C6D8-20DB-C603D025F61B}"/>
                  </a:ext>
                </a:extLst>
              </p:cNvPr>
              <p:cNvSpPr>
                <a:spLocks noChangeShapeType="1"/>
              </p:cNvSpPr>
              <p:nvPr/>
            </p:nvSpPr>
            <p:spPr bwMode="auto">
              <a:xfrm flipH="1" flipV="1">
                <a:off x="3438" y="1452"/>
                <a:ext cx="25"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4" name="Line 32">
                <a:extLst>
                  <a:ext uri="{FF2B5EF4-FFF2-40B4-BE49-F238E27FC236}">
                    <a16:creationId xmlns:a16="http://schemas.microsoft.com/office/drawing/2014/main" id="{7F94BA3C-0D87-3739-C9A7-1113806738F6}"/>
                  </a:ext>
                </a:extLst>
              </p:cNvPr>
              <p:cNvSpPr>
                <a:spLocks noChangeShapeType="1"/>
              </p:cNvSpPr>
              <p:nvPr/>
            </p:nvSpPr>
            <p:spPr bwMode="auto">
              <a:xfrm flipH="1" flipV="1">
                <a:off x="3413" y="1433"/>
                <a:ext cx="25" cy="1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5" name="Line 33">
                <a:extLst>
                  <a:ext uri="{FF2B5EF4-FFF2-40B4-BE49-F238E27FC236}">
                    <a16:creationId xmlns:a16="http://schemas.microsoft.com/office/drawing/2014/main" id="{81A31081-7ED9-C43B-CBB8-3A3C89D37EEF}"/>
                  </a:ext>
                </a:extLst>
              </p:cNvPr>
              <p:cNvSpPr>
                <a:spLocks noChangeShapeType="1"/>
              </p:cNvSpPr>
              <p:nvPr/>
            </p:nvSpPr>
            <p:spPr bwMode="auto">
              <a:xfrm flipH="1" flipV="1">
                <a:off x="3388" y="1415"/>
                <a:ext cx="25" cy="1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6" name="Line 34">
                <a:extLst>
                  <a:ext uri="{FF2B5EF4-FFF2-40B4-BE49-F238E27FC236}">
                    <a16:creationId xmlns:a16="http://schemas.microsoft.com/office/drawing/2014/main" id="{35F2C721-1071-9F3D-BF07-2B86F6E3D5A5}"/>
                  </a:ext>
                </a:extLst>
              </p:cNvPr>
              <p:cNvSpPr>
                <a:spLocks noChangeShapeType="1"/>
              </p:cNvSpPr>
              <p:nvPr/>
            </p:nvSpPr>
            <p:spPr bwMode="auto">
              <a:xfrm flipH="1" flipV="1">
                <a:off x="3361" y="1398"/>
                <a:ext cx="27" cy="1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7" name="Line 35">
                <a:extLst>
                  <a:ext uri="{FF2B5EF4-FFF2-40B4-BE49-F238E27FC236}">
                    <a16:creationId xmlns:a16="http://schemas.microsoft.com/office/drawing/2014/main" id="{15377B59-8B00-F829-01FC-F3C4E194D1CE}"/>
                  </a:ext>
                </a:extLst>
              </p:cNvPr>
              <p:cNvSpPr>
                <a:spLocks noChangeShapeType="1"/>
              </p:cNvSpPr>
              <p:nvPr/>
            </p:nvSpPr>
            <p:spPr bwMode="auto">
              <a:xfrm flipH="1" flipV="1">
                <a:off x="3334" y="1382"/>
                <a:ext cx="27"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8" name="Line 36">
                <a:extLst>
                  <a:ext uri="{FF2B5EF4-FFF2-40B4-BE49-F238E27FC236}">
                    <a16:creationId xmlns:a16="http://schemas.microsoft.com/office/drawing/2014/main" id="{7E9117DB-D505-C55F-3D45-276179117E4B}"/>
                  </a:ext>
                </a:extLst>
              </p:cNvPr>
              <p:cNvSpPr>
                <a:spLocks noChangeShapeType="1"/>
              </p:cNvSpPr>
              <p:nvPr/>
            </p:nvSpPr>
            <p:spPr bwMode="auto">
              <a:xfrm flipH="1" flipV="1">
                <a:off x="3306" y="1367"/>
                <a:ext cx="28" cy="1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69" name="Line 37">
                <a:extLst>
                  <a:ext uri="{FF2B5EF4-FFF2-40B4-BE49-F238E27FC236}">
                    <a16:creationId xmlns:a16="http://schemas.microsoft.com/office/drawing/2014/main" id="{814BF61A-59E5-F8CB-E988-921B2516F418}"/>
                  </a:ext>
                </a:extLst>
              </p:cNvPr>
              <p:cNvSpPr>
                <a:spLocks noChangeShapeType="1"/>
              </p:cNvSpPr>
              <p:nvPr/>
            </p:nvSpPr>
            <p:spPr bwMode="auto">
              <a:xfrm flipH="1" flipV="1">
                <a:off x="3279" y="1352"/>
                <a:ext cx="27" cy="1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0" name="Line 38">
                <a:extLst>
                  <a:ext uri="{FF2B5EF4-FFF2-40B4-BE49-F238E27FC236}">
                    <a16:creationId xmlns:a16="http://schemas.microsoft.com/office/drawing/2014/main" id="{F4356EDE-D9A6-63BD-114E-64328BF0D97A}"/>
                  </a:ext>
                </a:extLst>
              </p:cNvPr>
              <p:cNvSpPr>
                <a:spLocks noChangeShapeType="1"/>
              </p:cNvSpPr>
              <p:nvPr/>
            </p:nvSpPr>
            <p:spPr bwMode="auto">
              <a:xfrm flipH="1" flipV="1">
                <a:off x="3250" y="1339"/>
                <a:ext cx="29"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1" name="Line 39">
                <a:extLst>
                  <a:ext uri="{FF2B5EF4-FFF2-40B4-BE49-F238E27FC236}">
                    <a16:creationId xmlns:a16="http://schemas.microsoft.com/office/drawing/2014/main" id="{3585C2B3-535C-9AC6-880C-EF51DC0E07CA}"/>
                  </a:ext>
                </a:extLst>
              </p:cNvPr>
              <p:cNvSpPr>
                <a:spLocks noChangeShapeType="1"/>
              </p:cNvSpPr>
              <p:nvPr/>
            </p:nvSpPr>
            <p:spPr bwMode="auto">
              <a:xfrm flipH="1" flipV="1">
                <a:off x="3221" y="1327"/>
                <a:ext cx="29" cy="1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2" name="Line 40">
                <a:extLst>
                  <a:ext uri="{FF2B5EF4-FFF2-40B4-BE49-F238E27FC236}">
                    <a16:creationId xmlns:a16="http://schemas.microsoft.com/office/drawing/2014/main" id="{CCE8AAAF-C418-7DFE-CDA2-F45FE894F360}"/>
                  </a:ext>
                </a:extLst>
              </p:cNvPr>
              <p:cNvSpPr>
                <a:spLocks noChangeShapeType="1"/>
              </p:cNvSpPr>
              <p:nvPr/>
            </p:nvSpPr>
            <p:spPr bwMode="auto">
              <a:xfrm flipH="1" flipV="1">
                <a:off x="3191" y="1315"/>
                <a:ext cx="30" cy="1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3" name="Line 41">
                <a:extLst>
                  <a:ext uri="{FF2B5EF4-FFF2-40B4-BE49-F238E27FC236}">
                    <a16:creationId xmlns:a16="http://schemas.microsoft.com/office/drawing/2014/main" id="{981D359C-64DE-BDB9-0E43-D91AB6B34D82}"/>
                  </a:ext>
                </a:extLst>
              </p:cNvPr>
              <p:cNvSpPr>
                <a:spLocks noChangeShapeType="1"/>
              </p:cNvSpPr>
              <p:nvPr/>
            </p:nvSpPr>
            <p:spPr bwMode="auto">
              <a:xfrm flipH="1" flipV="1">
                <a:off x="3162" y="1305"/>
                <a:ext cx="29" cy="1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4" name="Line 42">
                <a:extLst>
                  <a:ext uri="{FF2B5EF4-FFF2-40B4-BE49-F238E27FC236}">
                    <a16:creationId xmlns:a16="http://schemas.microsoft.com/office/drawing/2014/main" id="{A19FD4B8-8884-BA12-F863-0D8B73187F83}"/>
                  </a:ext>
                </a:extLst>
              </p:cNvPr>
              <p:cNvSpPr>
                <a:spLocks noChangeShapeType="1"/>
              </p:cNvSpPr>
              <p:nvPr/>
            </p:nvSpPr>
            <p:spPr bwMode="auto">
              <a:xfrm flipH="1" flipV="1">
                <a:off x="3132" y="1296"/>
                <a:ext cx="30" cy="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5" name="Line 43">
                <a:extLst>
                  <a:ext uri="{FF2B5EF4-FFF2-40B4-BE49-F238E27FC236}">
                    <a16:creationId xmlns:a16="http://schemas.microsoft.com/office/drawing/2014/main" id="{099E7AA0-9011-7C5C-36F9-311890DDF2A3}"/>
                  </a:ext>
                </a:extLst>
              </p:cNvPr>
              <p:cNvSpPr>
                <a:spLocks noChangeShapeType="1"/>
              </p:cNvSpPr>
              <p:nvPr/>
            </p:nvSpPr>
            <p:spPr bwMode="auto">
              <a:xfrm flipH="1" flipV="1">
                <a:off x="3101" y="1288"/>
                <a:ext cx="31"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6" name="Line 44">
                <a:extLst>
                  <a:ext uri="{FF2B5EF4-FFF2-40B4-BE49-F238E27FC236}">
                    <a16:creationId xmlns:a16="http://schemas.microsoft.com/office/drawing/2014/main" id="{65F6734A-25ED-B729-BDF3-BDAB670F88AF}"/>
                  </a:ext>
                </a:extLst>
              </p:cNvPr>
              <p:cNvSpPr>
                <a:spLocks noChangeShapeType="1"/>
              </p:cNvSpPr>
              <p:nvPr/>
            </p:nvSpPr>
            <p:spPr bwMode="auto">
              <a:xfrm flipH="1" flipV="1">
                <a:off x="3071" y="1281"/>
                <a:ext cx="30" cy="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7" name="Line 45">
                <a:extLst>
                  <a:ext uri="{FF2B5EF4-FFF2-40B4-BE49-F238E27FC236}">
                    <a16:creationId xmlns:a16="http://schemas.microsoft.com/office/drawing/2014/main" id="{20A6A6C6-8B18-64D8-5BCE-77305F23BF9C}"/>
                  </a:ext>
                </a:extLst>
              </p:cNvPr>
              <p:cNvSpPr>
                <a:spLocks noChangeShapeType="1"/>
              </p:cNvSpPr>
              <p:nvPr/>
            </p:nvSpPr>
            <p:spPr bwMode="auto">
              <a:xfrm flipH="1" flipV="1">
                <a:off x="3040" y="1275"/>
                <a:ext cx="31" cy="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8" name="Line 46">
                <a:extLst>
                  <a:ext uri="{FF2B5EF4-FFF2-40B4-BE49-F238E27FC236}">
                    <a16:creationId xmlns:a16="http://schemas.microsoft.com/office/drawing/2014/main" id="{43F91F8C-8442-4FEC-BEEC-98C47F7EFEE4}"/>
                  </a:ext>
                </a:extLst>
              </p:cNvPr>
              <p:cNvSpPr>
                <a:spLocks noChangeShapeType="1"/>
              </p:cNvSpPr>
              <p:nvPr/>
            </p:nvSpPr>
            <p:spPr bwMode="auto">
              <a:xfrm flipH="1" flipV="1">
                <a:off x="3009" y="1270"/>
                <a:ext cx="31" cy="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79" name="Line 47">
                <a:extLst>
                  <a:ext uri="{FF2B5EF4-FFF2-40B4-BE49-F238E27FC236}">
                    <a16:creationId xmlns:a16="http://schemas.microsoft.com/office/drawing/2014/main" id="{EF192767-8A66-75C9-BBE7-CD62FB2AAE75}"/>
                  </a:ext>
                </a:extLst>
              </p:cNvPr>
              <p:cNvSpPr>
                <a:spLocks noChangeShapeType="1"/>
              </p:cNvSpPr>
              <p:nvPr/>
            </p:nvSpPr>
            <p:spPr bwMode="auto">
              <a:xfrm flipH="1" flipV="1">
                <a:off x="2977" y="1266"/>
                <a:ext cx="32" cy="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0" name="Line 48">
                <a:extLst>
                  <a:ext uri="{FF2B5EF4-FFF2-40B4-BE49-F238E27FC236}">
                    <a16:creationId xmlns:a16="http://schemas.microsoft.com/office/drawing/2014/main" id="{725ED79C-7E76-8176-5F37-9A3674C39CD1}"/>
                  </a:ext>
                </a:extLst>
              </p:cNvPr>
              <p:cNvSpPr>
                <a:spLocks noChangeShapeType="1"/>
              </p:cNvSpPr>
              <p:nvPr/>
            </p:nvSpPr>
            <p:spPr bwMode="auto">
              <a:xfrm flipH="1" flipV="1">
                <a:off x="2946" y="1263"/>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1" name="Line 49">
                <a:extLst>
                  <a:ext uri="{FF2B5EF4-FFF2-40B4-BE49-F238E27FC236}">
                    <a16:creationId xmlns:a16="http://schemas.microsoft.com/office/drawing/2014/main" id="{ED2C73CC-228A-37CA-6A16-46E3668DAB32}"/>
                  </a:ext>
                </a:extLst>
              </p:cNvPr>
              <p:cNvSpPr>
                <a:spLocks noChangeShapeType="1"/>
              </p:cNvSpPr>
              <p:nvPr/>
            </p:nvSpPr>
            <p:spPr bwMode="auto">
              <a:xfrm flipH="1" flipV="1">
                <a:off x="2915" y="1262"/>
                <a:ext cx="31" cy="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2" name="Line 50">
                <a:extLst>
                  <a:ext uri="{FF2B5EF4-FFF2-40B4-BE49-F238E27FC236}">
                    <a16:creationId xmlns:a16="http://schemas.microsoft.com/office/drawing/2014/main" id="{320A872F-BC64-39A9-0CEC-5FA3C4351152}"/>
                  </a:ext>
                </a:extLst>
              </p:cNvPr>
              <p:cNvSpPr>
                <a:spLocks noChangeShapeType="1"/>
              </p:cNvSpPr>
              <p:nvPr/>
            </p:nvSpPr>
            <p:spPr bwMode="auto">
              <a:xfrm flipH="1" flipV="1">
                <a:off x="2883" y="1261"/>
                <a:ext cx="32" cy="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3" name="Line 51">
                <a:extLst>
                  <a:ext uri="{FF2B5EF4-FFF2-40B4-BE49-F238E27FC236}">
                    <a16:creationId xmlns:a16="http://schemas.microsoft.com/office/drawing/2014/main" id="{2DE466D7-44CB-3A1F-953E-E448DBD92094}"/>
                  </a:ext>
                </a:extLst>
              </p:cNvPr>
              <p:cNvSpPr>
                <a:spLocks noChangeShapeType="1"/>
              </p:cNvSpPr>
              <p:nvPr/>
            </p:nvSpPr>
            <p:spPr bwMode="auto">
              <a:xfrm flipH="1">
                <a:off x="2852" y="1261"/>
                <a:ext cx="31" cy="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4" name="Line 52">
                <a:extLst>
                  <a:ext uri="{FF2B5EF4-FFF2-40B4-BE49-F238E27FC236}">
                    <a16:creationId xmlns:a16="http://schemas.microsoft.com/office/drawing/2014/main" id="{ECAAA277-7F89-A5A7-F702-3DE9FEB01500}"/>
                  </a:ext>
                </a:extLst>
              </p:cNvPr>
              <p:cNvSpPr>
                <a:spLocks noChangeShapeType="1"/>
              </p:cNvSpPr>
              <p:nvPr/>
            </p:nvSpPr>
            <p:spPr bwMode="auto">
              <a:xfrm flipH="1">
                <a:off x="2820" y="1262"/>
                <a:ext cx="32" cy="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5" name="Line 53">
                <a:extLst>
                  <a:ext uri="{FF2B5EF4-FFF2-40B4-BE49-F238E27FC236}">
                    <a16:creationId xmlns:a16="http://schemas.microsoft.com/office/drawing/2014/main" id="{B68FBBEA-A95D-8264-0A22-92DA0BCF3002}"/>
                  </a:ext>
                </a:extLst>
              </p:cNvPr>
              <p:cNvSpPr>
                <a:spLocks noChangeShapeType="1"/>
              </p:cNvSpPr>
              <p:nvPr/>
            </p:nvSpPr>
            <p:spPr bwMode="auto">
              <a:xfrm flipH="1">
                <a:off x="2789" y="1263"/>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6" name="Line 54">
                <a:extLst>
                  <a:ext uri="{FF2B5EF4-FFF2-40B4-BE49-F238E27FC236}">
                    <a16:creationId xmlns:a16="http://schemas.microsoft.com/office/drawing/2014/main" id="{EB886C1B-3EA8-0F39-F28A-24F97BAF72BD}"/>
                  </a:ext>
                </a:extLst>
              </p:cNvPr>
              <p:cNvSpPr>
                <a:spLocks noChangeShapeType="1"/>
              </p:cNvSpPr>
              <p:nvPr/>
            </p:nvSpPr>
            <p:spPr bwMode="auto">
              <a:xfrm flipH="1">
                <a:off x="2758" y="1266"/>
                <a:ext cx="31" cy="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7" name="Line 55">
                <a:extLst>
                  <a:ext uri="{FF2B5EF4-FFF2-40B4-BE49-F238E27FC236}">
                    <a16:creationId xmlns:a16="http://schemas.microsoft.com/office/drawing/2014/main" id="{767F186E-7984-BBB2-A953-46B87A0ADEE9}"/>
                  </a:ext>
                </a:extLst>
              </p:cNvPr>
              <p:cNvSpPr>
                <a:spLocks noChangeShapeType="1"/>
              </p:cNvSpPr>
              <p:nvPr/>
            </p:nvSpPr>
            <p:spPr bwMode="auto">
              <a:xfrm flipH="1">
                <a:off x="2727" y="1270"/>
                <a:ext cx="31" cy="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8" name="Line 56">
                <a:extLst>
                  <a:ext uri="{FF2B5EF4-FFF2-40B4-BE49-F238E27FC236}">
                    <a16:creationId xmlns:a16="http://schemas.microsoft.com/office/drawing/2014/main" id="{B558D96A-131D-5611-C05D-A594484EF4D2}"/>
                  </a:ext>
                </a:extLst>
              </p:cNvPr>
              <p:cNvSpPr>
                <a:spLocks noChangeShapeType="1"/>
              </p:cNvSpPr>
              <p:nvPr/>
            </p:nvSpPr>
            <p:spPr bwMode="auto">
              <a:xfrm flipH="1">
                <a:off x="2696" y="1275"/>
                <a:ext cx="31" cy="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89" name="Line 57">
                <a:extLst>
                  <a:ext uri="{FF2B5EF4-FFF2-40B4-BE49-F238E27FC236}">
                    <a16:creationId xmlns:a16="http://schemas.microsoft.com/office/drawing/2014/main" id="{1330E5F6-D975-3347-564C-FE18F5F19F5A}"/>
                  </a:ext>
                </a:extLst>
              </p:cNvPr>
              <p:cNvSpPr>
                <a:spLocks noChangeShapeType="1"/>
              </p:cNvSpPr>
              <p:nvPr/>
            </p:nvSpPr>
            <p:spPr bwMode="auto">
              <a:xfrm flipH="1">
                <a:off x="2665" y="1281"/>
                <a:ext cx="31" cy="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0" name="Line 58">
                <a:extLst>
                  <a:ext uri="{FF2B5EF4-FFF2-40B4-BE49-F238E27FC236}">
                    <a16:creationId xmlns:a16="http://schemas.microsoft.com/office/drawing/2014/main" id="{255768B1-9635-A06C-CCF1-69F39B82D70A}"/>
                  </a:ext>
                </a:extLst>
              </p:cNvPr>
              <p:cNvSpPr>
                <a:spLocks noChangeShapeType="1"/>
              </p:cNvSpPr>
              <p:nvPr/>
            </p:nvSpPr>
            <p:spPr bwMode="auto">
              <a:xfrm flipH="1">
                <a:off x="2635" y="1288"/>
                <a:ext cx="30"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1" name="Line 59">
                <a:extLst>
                  <a:ext uri="{FF2B5EF4-FFF2-40B4-BE49-F238E27FC236}">
                    <a16:creationId xmlns:a16="http://schemas.microsoft.com/office/drawing/2014/main" id="{7535D95A-A560-E02B-B601-1DC3B71238EC}"/>
                  </a:ext>
                </a:extLst>
              </p:cNvPr>
              <p:cNvSpPr>
                <a:spLocks noChangeShapeType="1"/>
              </p:cNvSpPr>
              <p:nvPr/>
            </p:nvSpPr>
            <p:spPr bwMode="auto">
              <a:xfrm flipH="1">
                <a:off x="2605" y="1296"/>
                <a:ext cx="30" cy="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2" name="Line 60">
                <a:extLst>
                  <a:ext uri="{FF2B5EF4-FFF2-40B4-BE49-F238E27FC236}">
                    <a16:creationId xmlns:a16="http://schemas.microsoft.com/office/drawing/2014/main" id="{9FC362F6-062F-7C01-1026-F15127FFAA87}"/>
                  </a:ext>
                </a:extLst>
              </p:cNvPr>
              <p:cNvSpPr>
                <a:spLocks noChangeShapeType="1"/>
              </p:cNvSpPr>
              <p:nvPr/>
            </p:nvSpPr>
            <p:spPr bwMode="auto">
              <a:xfrm flipH="1">
                <a:off x="2575" y="1305"/>
                <a:ext cx="30" cy="1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3" name="Line 61">
                <a:extLst>
                  <a:ext uri="{FF2B5EF4-FFF2-40B4-BE49-F238E27FC236}">
                    <a16:creationId xmlns:a16="http://schemas.microsoft.com/office/drawing/2014/main" id="{AA0FD0E6-CE0A-77B7-84A4-91006DC90D5E}"/>
                  </a:ext>
                </a:extLst>
              </p:cNvPr>
              <p:cNvSpPr>
                <a:spLocks noChangeShapeType="1"/>
              </p:cNvSpPr>
              <p:nvPr/>
            </p:nvSpPr>
            <p:spPr bwMode="auto">
              <a:xfrm flipH="1">
                <a:off x="2545" y="1315"/>
                <a:ext cx="30" cy="1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4" name="Line 62">
                <a:extLst>
                  <a:ext uri="{FF2B5EF4-FFF2-40B4-BE49-F238E27FC236}">
                    <a16:creationId xmlns:a16="http://schemas.microsoft.com/office/drawing/2014/main" id="{7D692315-FBDA-246E-C8E5-E56557257132}"/>
                  </a:ext>
                </a:extLst>
              </p:cNvPr>
              <p:cNvSpPr>
                <a:spLocks noChangeShapeType="1"/>
              </p:cNvSpPr>
              <p:nvPr/>
            </p:nvSpPr>
            <p:spPr bwMode="auto">
              <a:xfrm flipH="1">
                <a:off x="2516" y="1327"/>
                <a:ext cx="29" cy="1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5" name="Line 63">
                <a:extLst>
                  <a:ext uri="{FF2B5EF4-FFF2-40B4-BE49-F238E27FC236}">
                    <a16:creationId xmlns:a16="http://schemas.microsoft.com/office/drawing/2014/main" id="{B2BC45FF-640E-6BE1-4EF6-47EE34E6125C}"/>
                  </a:ext>
                </a:extLst>
              </p:cNvPr>
              <p:cNvSpPr>
                <a:spLocks noChangeShapeType="1"/>
              </p:cNvSpPr>
              <p:nvPr/>
            </p:nvSpPr>
            <p:spPr bwMode="auto">
              <a:xfrm flipH="1">
                <a:off x="2488" y="1339"/>
                <a:ext cx="28"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6" name="Line 64">
                <a:extLst>
                  <a:ext uri="{FF2B5EF4-FFF2-40B4-BE49-F238E27FC236}">
                    <a16:creationId xmlns:a16="http://schemas.microsoft.com/office/drawing/2014/main" id="{C32424DF-E31C-6D83-81EA-6CB5CD2EBB93}"/>
                  </a:ext>
                </a:extLst>
              </p:cNvPr>
              <p:cNvSpPr>
                <a:spLocks noChangeShapeType="1"/>
              </p:cNvSpPr>
              <p:nvPr/>
            </p:nvSpPr>
            <p:spPr bwMode="auto">
              <a:xfrm flipH="1">
                <a:off x="2460" y="1352"/>
                <a:ext cx="28" cy="1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7" name="Line 65">
                <a:extLst>
                  <a:ext uri="{FF2B5EF4-FFF2-40B4-BE49-F238E27FC236}">
                    <a16:creationId xmlns:a16="http://schemas.microsoft.com/office/drawing/2014/main" id="{60FA254A-A495-C810-2900-BD2CC65DD48C}"/>
                  </a:ext>
                </a:extLst>
              </p:cNvPr>
              <p:cNvSpPr>
                <a:spLocks noChangeShapeType="1"/>
              </p:cNvSpPr>
              <p:nvPr/>
            </p:nvSpPr>
            <p:spPr bwMode="auto">
              <a:xfrm flipH="1">
                <a:off x="2432" y="1367"/>
                <a:ext cx="28" cy="1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8" name="Line 66">
                <a:extLst>
                  <a:ext uri="{FF2B5EF4-FFF2-40B4-BE49-F238E27FC236}">
                    <a16:creationId xmlns:a16="http://schemas.microsoft.com/office/drawing/2014/main" id="{C23922C1-7460-FCDF-E2EF-5F84C2FB2841}"/>
                  </a:ext>
                </a:extLst>
              </p:cNvPr>
              <p:cNvSpPr>
                <a:spLocks noChangeShapeType="1"/>
              </p:cNvSpPr>
              <p:nvPr/>
            </p:nvSpPr>
            <p:spPr bwMode="auto">
              <a:xfrm flipH="1">
                <a:off x="2406" y="1382"/>
                <a:ext cx="26"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99" name="Line 67">
                <a:extLst>
                  <a:ext uri="{FF2B5EF4-FFF2-40B4-BE49-F238E27FC236}">
                    <a16:creationId xmlns:a16="http://schemas.microsoft.com/office/drawing/2014/main" id="{FC2EAD13-71DA-98F5-20A7-BC82E8345199}"/>
                  </a:ext>
                </a:extLst>
              </p:cNvPr>
              <p:cNvSpPr>
                <a:spLocks noChangeShapeType="1"/>
              </p:cNvSpPr>
              <p:nvPr/>
            </p:nvSpPr>
            <p:spPr bwMode="auto">
              <a:xfrm flipH="1">
                <a:off x="2379" y="1398"/>
                <a:ext cx="27" cy="1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0" name="Line 68">
                <a:extLst>
                  <a:ext uri="{FF2B5EF4-FFF2-40B4-BE49-F238E27FC236}">
                    <a16:creationId xmlns:a16="http://schemas.microsoft.com/office/drawing/2014/main" id="{C0B518DF-4D15-C9BF-855B-E66C63FAF722}"/>
                  </a:ext>
                </a:extLst>
              </p:cNvPr>
              <p:cNvSpPr>
                <a:spLocks noChangeShapeType="1"/>
              </p:cNvSpPr>
              <p:nvPr/>
            </p:nvSpPr>
            <p:spPr bwMode="auto">
              <a:xfrm flipH="1">
                <a:off x="2353" y="1415"/>
                <a:ext cx="26" cy="1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1" name="Line 69">
                <a:extLst>
                  <a:ext uri="{FF2B5EF4-FFF2-40B4-BE49-F238E27FC236}">
                    <a16:creationId xmlns:a16="http://schemas.microsoft.com/office/drawing/2014/main" id="{8DC7591C-D8EE-3024-10E8-BEF37BB9E551}"/>
                  </a:ext>
                </a:extLst>
              </p:cNvPr>
              <p:cNvSpPr>
                <a:spLocks noChangeShapeType="1"/>
              </p:cNvSpPr>
              <p:nvPr/>
            </p:nvSpPr>
            <p:spPr bwMode="auto">
              <a:xfrm flipH="1">
                <a:off x="2328" y="1433"/>
                <a:ext cx="25" cy="1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2" name="Line 70">
                <a:extLst>
                  <a:ext uri="{FF2B5EF4-FFF2-40B4-BE49-F238E27FC236}">
                    <a16:creationId xmlns:a16="http://schemas.microsoft.com/office/drawing/2014/main" id="{F90AB727-8B5D-EE0D-99F5-DB961B1B3939}"/>
                  </a:ext>
                </a:extLst>
              </p:cNvPr>
              <p:cNvSpPr>
                <a:spLocks noChangeShapeType="1"/>
              </p:cNvSpPr>
              <p:nvPr/>
            </p:nvSpPr>
            <p:spPr bwMode="auto">
              <a:xfrm flipH="1">
                <a:off x="2304" y="1452"/>
                <a:ext cx="24"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3" name="Line 71">
                <a:extLst>
                  <a:ext uri="{FF2B5EF4-FFF2-40B4-BE49-F238E27FC236}">
                    <a16:creationId xmlns:a16="http://schemas.microsoft.com/office/drawing/2014/main" id="{68C3076E-E898-1F39-0F66-40901F77A536}"/>
                  </a:ext>
                </a:extLst>
              </p:cNvPr>
              <p:cNvSpPr>
                <a:spLocks noChangeShapeType="1"/>
              </p:cNvSpPr>
              <p:nvPr/>
            </p:nvSpPr>
            <p:spPr bwMode="auto">
              <a:xfrm flipH="1">
                <a:off x="2280" y="1472"/>
                <a:ext cx="24" cy="2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4" name="Line 72">
                <a:extLst>
                  <a:ext uri="{FF2B5EF4-FFF2-40B4-BE49-F238E27FC236}">
                    <a16:creationId xmlns:a16="http://schemas.microsoft.com/office/drawing/2014/main" id="{ADDF9513-A757-0011-48A6-3E4E528D5F7C}"/>
                  </a:ext>
                </a:extLst>
              </p:cNvPr>
              <p:cNvSpPr>
                <a:spLocks noChangeShapeType="1"/>
              </p:cNvSpPr>
              <p:nvPr/>
            </p:nvSpPr>
            <p:spPr bwMode="auto">
              <a:xfrm flipH="1">
                <a:off x="2257" y="1493"/>
                <a:ext cx="23" cy="2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5" name="Line 73">
                <a:extLst>
                  <a:ext uri="{FF2B5EF4-FFF2-40B4-BE49-F238E27FC236}">
                    <a16:creationId xmlns:a16="http://schemas.microsoft.com/office/drawing/2014/main" id="{2D43A5B1-FE5A-0B05-2C89-ADA8EB04423B}"/>
                  </a:ext>
                </a:extLst>
              </p:cNvPr>
              <p:cNvSpPr>
                <a:spLocks noChangeShapeType="1"/>
              </p:cNvSpPr>
              <p:nvPr/>
            </p:nvSpPr>
            <p:spPr bwMode="auto">
              <a:xfrm flipH="1">
                <a:off x="2235" y="1514"/>
                <a:ext cx="22"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6" name="Line 74">
                <a:extLst>
                  <a:ext uri="{FF2B5EF4-FFF2-40B4-BE49-F238E27FC236}">
                    <a16:creationId xmlns:a16="http://schemas.microsoft.com/office/drawing/2014/main" id="{CF9C70C7-F7BB-A490-A2E7-ADF0F5B16AB8}"/>
                  </a:ext>
                </a:extLst>
              </p:cNvPr>
              <p:cNvSpPr>
                <a:spLocks noChangeShapeType="1"/>
              </p:cNvSpPr>
              <p:nvPr/>
            </p:nvSpPr>
            <p:spPr bwMode="auto">
              <a:xfrm flipH="1">
                <a:off x="2213" y="1536"/>
                <a:ext cx="22"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7" name="Line 75">
                <a:extLst>
                  <a:ext uri="{FF2B5EF4-FFF2-40B4-BE49-F238E27FC236}">
                    <a16:creationId xmlns:a16="http://schemas.microsoft.com/office/drawing/2014/main" id="{A33E14B5-5846-BCA9-4B36-482F2B2B805D}"/>
                  </a:ext>
                </a:extLst>
              </p:cNvPr>
              <p:cNvSpPr>
                <a:spLocks noChangeShapeType="1"/>
              </p:cNvSpPr>
              <p:nvPr/>
            </p:nvSpPr>
            <p:spPr bwMode="auto">
              <a:xfrm flipH="1">
                <a:off x="2193" y="1560"/>
                <a:ext cx="20" cy="2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8" name="Line 76">
                <a:extLst>
                  <a:ext uri="{FF2B5EF4-FFF2-40B4-BE49-F238E27FC236}">
                    <a16:creationId xmlns:a16="http://schemas.microsoft.com/office/drawing/2014/main" id="{DAA47971-36E7-4CE0-E1B3-B9E23FC38848}"/>
                  </a:ext>
                </a:extLst>
              </p:cNvPr>
              <p:cNvSpPr>
                <a:spLocks noChangeShapeType="1"/>
              </p:cNvSpPr>
              <p:nvPr/>
            </p:nvSpPr>
            <p:spPr bwMode="auto">
              <a:xfrm flipH="1">
                <a:off x="2173" y="1583"/>
                <a:ext cx="20"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09" name="Line 77">
                <a:extLst>
                  <a:ext uri="{FF2B5EF4-FFF2-40B4-BE49-F238E27FC236}">
                    <a16:creationId xmlns:a16="http://schemas.microsoft.com/office/drawing/2014/main" id="{C4FBF149-9FE3-BA21-E7F8-1180F98A8E4B}"/>
                  </a:ext>
                </a:extLst>
              </p:cNvPr>
              <p:cNvSpPr>
                <a:spLocks noChangeShapeType="1"/>
              </p:cNvSpPr>
              <p:nvPr/>
            </p:nvSpPr>
            <p:spPr bwMode="auto">
              <a:xfrm flipH="1">
                <a:off x="2154" y="1608"/>
                <a:ext cx="19"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0" name="Line 78">
                <a:extLst>
                  <a:ext uri="{FF2B5EF4-FFF2-40B4-BE49-F238E27FC236}">
                    <a16:creationId xmlns:a16="http://schemas.microsoft.com/office/drawing/2014/main" id="{49725AC0-E29D-44BF-EEE1-E70A50D9D957}"/>
                  </a:ext>
                </a:extLst>
              </p:cNvPr>
              <p:cNvSpPr>
                <a:spLocks noChangeShapeType="1"/>
              </p:cNvSpPr>
              <p:nvPr/>
            </p:nvSpPr>
            <p:spPr bwMode="auto">
              <a:xfrm flipH="1">
                <a:off x="2136" y="1633"/>
                <a:ext cx="18"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1" name="Line 79">
                <a:extLst>
                  <a:ext uri="{FF2B5EF4-FFF2-40B4-BE49-F238E27FC236}">
                    <a16:creationId xmlns:a16="http://schemas.microsoft.com/office/drawing/2014/main" id="{123E34CE-3DFE-451F-D586-2A112B901405}"/>
                  </a:ext>
                </a:extLst>
              </p:cNvPr>
              <p:cNvSpPr>
                <a:spLocks noChangeShapeType="1"/>
              </p:cNvSpPr>
              <p:nvPr/>
            </p:nvSpPr>
            <p:spPr bwMode="auto">
              <a:xfrm flipH="1">
                <a:off x="2119" y="1659"/>
                <a:ext cx="17"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2" name="Line 80">
                <a:extLst>
                  <a:ext uri="{FF2B5EF4-FFF2-40B4-BE49-F238E27FC236}">
                    <a16:creationId xmlns:a16="http://schemas.microsoft.com/office/drawing/2014/main" id="{95D5156D-A3BA-26F8-394E-ADAF69DBBCBF}"/>
                  </a:ext>
                </a:extLst>
              </p:cNvPr>
              <p:cNvSpPr>
                <a:spLocks noChangeShapeType="1"/>
              </p:cNvSpPr>
              <p:nvPr/>
            </p:nvSpPr>
            <p:spPr bwMode="auto">
              <a:xfrm flipH="1">
                <a:off x="2102" y="1685"/>
                <a:ext cx="17"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3" name="Line 81">
                <a:extLst>
                  <a:ext uri="{FF2B5EF4-FFF2-40B4-BE49-F238E27FC236}">
                    <a16:creationId xmlns:a16="http://schemas.microsoft.com/office/drawing/2014/main" id="{1E690771-F0BD-54B7-4A64-A9B32CF66A9B}"/>
                  </a:ext>
                </a:extLst>
              </p:cNvPr>
              <p:cNvSpPr>
                <a:spLocks noChangeShapeType="1"/>
              </p:cNvSpPr>
              <p:nvPr/>
            </p:nvSpPr>
            <p:spPr bwMode="auto">
              <a:xfrm flipH="1">
                <a:off x="2087" y="1712"/>
                <a:ext cx="15"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4" name="Line 82">
                <a:extLst>
                  <a:ext uri="{FF2B5EF4-FFF2-40B4-BE49-F238E27FC236}">
                    <a16:creationId xmlns:a16="http://schemas.microsoft.com/office/drawing/2014/main" id="{D6C3BE91-2DB6-59CD-3561-988B92C2766E}"/>
                  </a:ext>
                </a:extLst>
              </p:cNvPr>
              <p:cNvSpPr>
                <a:spLocks noChangeShapeType="1"/>
              </p:cNvSpPr>
              <p:nvPr/>
            </p:nvSpPr>
            <p:spPr bwMode="auto">
              <a:xfrm flipH="1">
                <a:off x="2073" y="1740"/>
                <a:ext cx="14"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5" name="Line 83">
                <a:extLst>
                  <a:ext uri="{FF2B5EF4-FFF2-40B4-BE49-F238E27FC236}">
                    <a16:creationId xmlns:a16="http://schemas.microsoft.com/office/drawing/2014/main" id="{3CCEFAFD-E728-4FB7-1C08-F206B319378F}"/>
                  </a:ext>
                </a:extLst>
              </p:cNvPr>
              <p:cNvSpPr>
                <a:spLocks noChangeShapeType="1"/>
              </p:cNvSpPr>
              <p:nvPr/>
            </p:nvSpPr>
            <p:spPr bwMode="auto">
              <a:xfrm flipH="1">
                <a:off x="2060" y="1768"/>
                <a:ext cx="13"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6" name="Line 84">
                <a:extLst>
                  <a:ext uri="{FF2B5EF4-FFF2-40B4-BE49-F238E27FC236}">
                    <a16:creationId xmlns:a16="http://schemas.microsoft.com/office/drawing/2014/main" id="{4F9708B0-0A36-F46B-B3C7-DDECBB5E6CC6}"/>
                  </a:ext>
                </a:extLst>
              </p:cNvPr>
              <p:cNvSpPr>
                <a:spLocks noChangeShapeType="1"/>
              </p:cNvSpPr>
              <p:nvPr/>
            </p:nvSpPr>
            <p:spPr bwMode="auto">
              <a:xfrm flipH="1">
                <a:off x="2047" y="1796"/>
                <a:ext cx="13"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7" name="Line 85">
                <a:extLst>
                  <a:ext uri="{FF2B5EF4-FFF2-40B4-BE49-F238E27FC236}">
                    <a16:creationId xmlns:a16="http://schemas.microsoft.com/office/drawing/2014/main" id="{65E985AD-5C44-B429-E2A3-1D66A3338992}"/>
                  </a:ext>
                </a:extLst>
              </p:cNvPr>
              <p:cNvSpPr>
                <a:spLocks noChangeShapeType="1"/>
              </p:cNvSpPr>
              <p:nvPr/>
            </p:nvSpPr>
            <p:spPr bwMode="auto">
              <a:xfrm flipH="1">
                <a:off x="2036" y="1825"/>
                <a:ext cx="11"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8" name="Line 86">
                <a:extLst>
                  <a:ext uri="{FF2B5EF4-FFF2-40B4-BE49-F238E27FC236}">
                    <a16:creationId xmlns:a16="http://schemas.microsoft.com/office/drawing/2014/main" id="{FA6035DE-8C58-4CC8-8550-07AB500CEBAF}"/>
                  </a:ext>
                </a:extLst>
              </p:cNvPr>
              <p:cNvSpPr>
                <a:spLocks noChangeShapeType="1"/>
              </p:cNvSpPr>
              <p:nvPr/>
            </p:nvSpPr>
            <p:spPr bwMode="auto">
              <a:xfrm flipH="1">
                <a:off x="2026" y="1855"/>
                <a:ext cx="10"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19" name="Line 87">
                <a:extLst>
                  <a:ext uri="{FF2B5EF4-FFF2-40B4-BE49-F238E27FC236}">
                    <a16:creationId xmlns:a16="http://schemas.microsoft.com/office/drawing/2014/main" id="{3B39C25A-EAC8-FDA3-2352-09B71D0D2EFE}"/>
                  </a:ext>
                </a:extLst>
              </p:cNvPr>
              <p:cNvSpPr>
                <a:spLocks noChangeShapeType="1"/>
              </p:cNvSpPr>
              <p:nvPr/>
            </p:nvSpPr>
            <p:spPr bwMode="auto">
              <a:xfrm flipH="1">
                <a:off x="2016" y="1884"/>
                <a:ext cx="10"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0" name="Line 88">
                <a:extLst>
                  <a:ext uri="{FF2B5EF4-FFF2-40B4-BE49-F238E27FC236}">
                    <a16:creationId xmlns:a16="http://schemas.microsoft.com/office/drawing/2014/main" id="{C82F8146-BE68-DCBD-DFE8-82B45554319D}"/>
                  </a:ext>
                </a:extLst>
              </p:cNvPr>
              <p:cNvSpPr>
                <a:spLocks noChangeShapeType="1"/>
              </p:cNvSpPr>
              <p:nvPr/>
            </p:nvSpPr>
            <p:spPr bwMode="auto">
              <a:xfrm flipH="1">
                <a:off x="2008" y="1915"/>
                <a:ext cx="8"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1" name="Line 89">
                <a:extLst>
                  <a:ext uri="{FF2B5EF4-FFF2-40B4-BE49-F238E27FC236}">
                    <a16:creationId xmlns:a16="http://schemas.microsoft.com/office/drawing/2014/main" id="{52DE47CA-2474-5D08-68CB-0AE3E8B11BF3}"/>
                  </a:ext>
                </a:extLst>
              </p:cNvPr>
              <p:cNvSpPr>
                <a:spLocks noChangeShapeType="1"/>
              </p:cNvSpPr>
              <p:nvPr/>
            </p:nvSpPr>
            <p:spPr bwMode="auto">
              <a:xfrm flipH="1">
                <a:off x="2001" y="1945"/>
                <a:ext cx="7"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2" name="Line 90">
                <a:extLst>
                  <a:ext uri="{FF2B5EF4-FFF2-40B4-BE49-F238E27FC236}">
                    <a16:creationId xmlns:a16="http://schemas.microsoft.com/office/drawing/2014/main" id="{DC968166-CB5B-A1BC-F4E3-A2235CD9D6CE}"/>
                  </a:ext>
                </a:extLst>
              </p:cNvPr>
              <p:cNvSpPr>
                <a:spLocks noChangeShapeType="1"/>
              </p:cNvSpPr>
              <p:nvPr/>
            </p:nvSpPr>
            <p:spPr bwMode="auto">
              <a:xfrm flipH="1">
                <a:off x="1995" y="1975"/>
                <a:ext cx="6"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3" name="Line 91">
                <a:extLst>
                  <a:ext uri="{FF2B5EF4-FFF2-40B4-BE49-F238E27FC236}">
                    <a16:creationId xmlns:a16="http://schemas.microsoft.com/office/drawing/2014/main" id="{7645846F-3CD7-6A3D-8E35-249280993424}"/>
                  </a:ext>
                </a:extLst>
              </p:cNvPr>
              <p:cNvSpPr>
                <a:spLocks noChangeShapeType="1"/>
              </p:cNvSpPr>
              <p:nvPr/>
            </p:nvSpPr>
            <p:spPr bwMode="auto">
              <a:xfrm flipH="1">
                <a:off x="1990" y="2007"/>
                <a:ext cx="5"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4" name="Line 92">
                <a:extLst>
                  <a:ext uri="{FF2B5EF4-FFF2-40B4-BE49-F238E27FC236}">
                    <a16:creationId xmlns:a16="http://schemas.microsoft.com/office/drawing/2014/main" id="{0FA9A52E-81A5-00C6-22F2-180EEFC67C4B}"/>
                  </a:ext>
                </a:extLst>
              </p:cNvPr>
              <p:cNvSpPr>
                <a:spLocks noChangeShapeType="1"/>
              </p:cNvSpPr>
              <p:nvPr/>
            </p:nvSpPr>
            <p:spPr bwMode="auto">
              <a:xfrm flipH="1">
                <a:off x="1987" y="2037"/>
                <a:ext cx="3"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5" name="Line 93">
                <a:extLst>
                  <a:ext uri="{FF2B5EF4-FFF2-40B4-BE49-F238E27FC236}">
                    <a16:creationId xmlns:a16="http://schemas.microsoft.com/office/drawing/2014/main" id="{12B16E35-148F-CD83-E0E6-83BC547E2150}"/>
                  </a:ext>
                </a:extLst>
              </p:cNvPr>
              <p:cNvSpPr>
                <a:spLocks noChangeShapeType="1"/>
              </p:cNvSpPr>
              <p:nvPr/>
            </p:nvSpPr>
            <p:spPr bwMode="auto">
              <a:xfrm flipH="1">
                <a:off x="1984" y="2069"/>
                <a:ext cx="3"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6" name="Line 94">
                <a:extLst>
                  <a:ext uri="{FF2B5EF4-FFF2-40B4-BE49-F238E27FC236}">
                    <a16:creationId xmlns:a16="http://schemas.microsoft.com/office/drawing/2014/main" id="{29D8218A-D157-91C4-E63C-5AD4C7063440}"/>
                  </a:ext>
                </a:extLst>
              </p:cNvPr>
              <p:cNvSpPr>
                <a:spLocks noChangeShapeType="1"/>
              </p:cNvSpPr>
              <p:nvPr/>
            </p:nvSpPr>
            <p:spPr bwMode="auto">
              <a:xfrm flipH="1">
                <a:off x="1982" y="2100"/>
                <a:ext cx="2"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7" name="Line 95">
                <a:extLst>
                  <a:ext uri="{FF2B5EF4-FFF2-40B4-BE49-F238E27FC236}">
                    <a16:creationId xmlns:a16="http://schemas.microsoft.com/office/drawing/2014/main" id="{B30277AA-8C14-36F0-E301-42F709B7B0FA}"/>
                  </a:ext>
                </a:extLst>
              </p:cNvPr>
              <p:cNvSpPr>
                <a:spLocks noChangeShapeType="1"/>
              </p:cNvSpPr>
              <p:nvPr/>
            </p:nvSpPr>
            <p:spPr bwMode="auto">
              <a:xfrm flipH="1">
                <a:off x="1981" y="2132"/>
                <a:ext cx="1"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8" name="Line 96">
                <a:extLst>
                  <a:ext uri="{FF2B5EF4-FFF2-40B4-BE49-F238E27FC236}">
                    <a16:creationId xmlns:a16="http://schemas.microsoft.com/office/drawing/2014/main" id="{DAEECAB3-CEAA-EEC0-37DE-17287594741A}"/>
                  </a:ext>
                </a:extLst>
              </p:cNvPr>
              <p:cNvSpPr>
                <a:spLocks noChangeShapeType="1"/>
              </p:cNvSpPr>
              <p:nvPr/>
            </p:nvSpPr>
            <p:spPr bwMode="auto">
              <a:xfrm>
                <a:off x="1981" y="2163"/>
                <a:ext cx="1"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29" name="Line 97">
                <a:extLst>
                  <a:ext uri="{FF2B5EF4-FFF2-40B4-BE49-F238E27FC236}">
                    <a16:creationId xmlns:a16="http://schemas.microsoft.com/office/drawing/2014/main" id="{95306A37-E33B-7080-93AF-31555DBF945D}"/>
                  </a:ext>
                </a:extLst>
              </p:cNvPr>
              <p:cNvSpPr>
                <a:spLocks noChangeShapeType="1"/>
              </p:cNvSpPr>
              <p:nvPr/>
            </p:nvSpPr>
            <p:spPr bwMode="auto">
              <a:xfrm>
                <a:off x="1982" y="2195"/>
                <a:ext cx="2"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0" name="Line 98">
                <a:extLst>
                  <a:ext uri="{FF2B5EF4-FFF2-40B4-BE49-F238E27FC236}">
                    <a16:creationId xmlns:a16="http://schemas.microsoft.com/office/drawing/2014/main" id="{EFA6DA10-052A-E7A0-385B-E9860CC7043F}"/>
                  </a:ext>
                </a:extLst>
              </p:cNvPr>
              <p:cNvSpPr>
                <a:spLocks noChangeShapeType="1"/>
              </p:cNvSpPr>
              <p:nvPr/>
            </p:nvSpPr>
            <p:spPr bwMode="auto">
              <a:xfrm>
                <a:off x="1984" y="2226"/>
                <a:ext cx="3"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1" name="Line 99">
                <a:extLst>
                  <a:ext uri="{FF2B5EF4-FFF2-40B4-BE49-F238E27FC236}">
                    <a16:creationId xmlns:a16="http://schemas.microsoft.com/office/drawing/2014/main" id="{5EBC1BCB-A9DC-26C7-C71C-DB7605121D5E}"/>
                  </a:ext>
                </a:extLst>
              </p:cNvPr>
              <p:cNvSpPr>
                <a:spLocks noChangeShapeType="1"/>
              </p:cNvSpPr>
              <p:nvPr/>
            </p:nvSpPr>
            <p:spPr bwMode="auto">
              <a:xfrm>
                <a:off x="1987" y="2257"/>
                <a:ext cx="3"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2" name="Line 100">
                <a:extLst>
                  <a:ext uri="{FF2B5EF4-FFF2-40B4-BE49-F238E27FC236}">
                    <a16:creationId xmlns:a16="http://schemas.microsoft.com/office/drawing/2014/main" id="{4F247B04-F4E2-5441-7EEE-B00B47FCE3F6}"/>
                  </a:ext>
                </a:extLst>
              </p:cNvPr>
              <p:cNvSpPr>
                <a:spLocks noChangeShapeType="1"/>
              </p:cNvSpPr>
              <p:nvPr/>
            </p:nvSpPr>
            <p:spPr bwMode="auto">
              <a:xfrm>
                <a:off x="1990" y="2289"/>
                <a:ext cx="5"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3" name="Line 101">
                <a:extLst>
                  <a:ext uri="{FF2B5EF4-FFF2-40B4-BE49-F238E27FC236}">
                    <a16:creationId xmlns:a16="http://schemas.microsoft.com/office/drawing/2014/main" id="{D49C36A2-3393-3330-4CDA-298EDE0217C2}"/>
                  </a:ext>
                </a:extLst>
              </p:cNvPr>
              <p:cNvSpPr>
                <a:spLocks noChangeShapeType="1"/>
              </p:cNvSpPr>
              <p:nvPr/>
            </p:nvSpPr>
            <p:spPr bwMode="auto">
              <a:xfrm>
                <a:off x="1995" y="2320"/>
                <a:ext cx="6"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4" name="Line 102">
                <a:extLst>
                  <a:ext uri="{FF2B5EF4-FFF2-40B4-BE49-F238E27FC236}">
                    <a16:creationId xmlns:a16="http://schemas.microsoft.com/office/drawing/2014/main" id="{79F43818-72FA-F119-315E-D5E8851B1748}"/>
                  </a:ext>
                </a:extLst>
              </p:cNvPr>
              <p:cNvSpPr>
                <a:spLocks noChangeShapeType="1"/>
              </p:cNvSpPr>
              <p:nvPr/>
            </p:nvSpPr>
            <p:spPr bwMode="auto">
              <a:xfrm>
                <a:off x="2001" y="2351"/>
                <a:ext cx="7"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5" name="Line 103">
                <a:extLst>
                  <a:ext uri="{FF2B5EF4-FFF2-40B4-BE49-F238E27FC236}">
                    <a16:creationId xmlns:a16="http://schemas.microsoft.com/office/drawing/2014/main" id="{8F32F6E5-936D-497B-89C8-785753820149}"/>
                  </a:ext>
                </a:extLst>
              </p:cNvPr>
              <p:cNvSpPr>
                <a:spLocks noChangeShapeType="1"/>
              </p:cNvSpPr>
              <p:nvPr/>
            </p:nvSpPr>
            <p:spPr bwMode="auto">
              <a:xfrm>
                <a:off x="2008" y="2381"/>
                <a:ext cx="8"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6" name="Line 104">
                <a:extLst>
                  <a:ext uri="{FF2B5EF4-FFF2-40B4-BE49-F238E27FC236}">
                    <a16:creationId xmlns:a16="http://schemas.microsoft.com/office/drawing/2014/main" id="{7ACBDC54-2F5C-E243-6E99-2B07EDBDF413}"/>
                  </a:ext>
                </a:extLst>
              </p:cNvPr>
              <p:cNvSpPr>
                <a:spLocks noChangeShapeType="1"/>
              </p:cNvSpPr>
              <p:nvPr/>
            </p:nvSpPr>
            <p:spPr bwMode="auto">
              <a:xfrm>
                <a:off x="2016" y="2412"/>
                <a:ext cx="10"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7" name="Line 105">
                <a:extLst>
                  <a:ext uri="{FF2B5EF4-FFF2-40B4-BE49-F238E27FC236}">
                    <a16:creationId xmlns:a16="http://schemas.microsoft.com/office/drawing/2014/main" id="{FC836FCC-B9E4-B690-E680-9EE043F66627}"/>
                  </a:ext>
                </a:extLst>
              </p:cNvPr>
              <p:cNvSpPr>
                <a:spLocks noChangeShapeType="1"/>
              </p:cNvSpPr>
              <p:nvPr/>
            </p:nvSpPr>
            <p:spPr bwMode="auto">
              <a:xfrm>
                <a:off x="2026" y="2442"/>
                <a:ext cx="10"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8" name="Line 106">
                <a:extLst>
                  <a:ext uri="{FF2B5EF4-FFF2-40B4-BE49-F238E27FC236}">
                    <a16:creationId xmlns:a16="http://schemas.microsoft.com/office/drawing/2014/main" id="{7D461BFF-779E-C494-63B5-84CD9AA969F2}"/>
                  </a:ext>
                </a:extLst>
              </p:cNvPr>
              <p:cNvSpPr>
                <a:spLocks noChangeShapeType="1"/>
              </p:cNvSpPr>
              <p:nvPr/>
            </p:nvSpPr>
            <p:spPr bwMode="auto">
              <a:xfrm>
                <a:off x="2036" y="2472"/>
                <a:ext cx="11"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39" name="Line 107">
                <a:extLst>
                  <a:ext uri="{FF2B5EF4-FFF2-40B4-BE49-F238E27FC236}">
                    <a16:creationId xmlns:a16="http://schemas.microsoft.com/office/drawing/2014/main" id="{53109554-821E-0528-7A17-DC2DC252D728}"/>
                  </a:ext>
                </a:extLst>
              </p:cNvPr>
              <p:cNvSpPr>
                <a:spLocks noChangeShapeType="1"/>
              </p:cNvSpPr>
              <p:nvPr/>
            </p:nvSpPr>
            <p:spPr bwMode="auto">
              <a:xfrm>
                <a:off x="2047" y="2501"/>
                <a:ext cx="13"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0" name="Line 108">
                <a:extLst>
                  <a:ext uri="{FF2B5EF4-FFF2-40B4-BE49-F238E27FC236}">
                    <a16:creationId xmlns:a16="http://schemas.microsoft.com/office/drawing/2014/main" id="{79A3DF61-E5B2-5C3F-611D-8AD7EDB7D624}"/>
                  </a:ext>
                </a:extLst>
              </p:cNvPr>
              <p:cNvSpPr>
                <a:spLocks noChangeShapeType="1"/>
              </p:cNvSpPr>
              <p:nvPr/>
            </p:nvSpPr>
            <p:spPr bwMode="auto">
              <a:xfrm>
                <a:off x="2060" y="2530"/>
                <a:ext cx="13"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1" name="Line 109">
                <a:extLst>
                  <a:ext uri="{FF2B5EF4-FFF2-40B4-BE49-F238E27FC236}">
                    <a16:creationId xmlns:a16="http://schemas.microsoft.com/office/drawing/2014/main" id="{09137466-36B7-1894-9C61-35DCCB8FC166}"/>
                  </a:ext>
                </a:extLst>
              </p:cNvPr>
              <p:cNvSpPr>
                <a:spLocks noChangeShapeType="1"/>
              </p:cNvSpPr>
              <p:nvPr/>
            </p:nvSpPr>
            <p:spPr bwMode="auto">
              <a:xfrm>
                <a:off x="2073" y="2559"/>
                <a:ext cx="14"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2" name="Line 110">
                <a:extLst>
                  <a:ext uri="{FF2B5EF4-FFF2-40B4-BE49-F238E27FC236}">
                    <a16:creationId xmlns:a16="http://schemas.microsoft.com/office/drawing/2014/main" id="{5E15938F-296D-DD20-26DF-8A044436739C}"/>
                  </a:ext>
                </a:extLst>
              </p:cNvPr>
              <p:cNvSpPr>
                <a:spLocks noChangeShapeType="1"/>
              </p:cNvSpPr>
              <p:nvPr/>
            </p:nvSpPr>
            <p:spPr bwMode="auto">
              <a:xfrm>
                <a:off x="2087" y="2587"/>
                <a:ext cx="15"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3" name="Line 111">
                <a:extLst>
                  <a:ext uri="{FF2B5EF4-FFF2-40B4-BE49-F238E27FC236}">
                    <a16:creationId xmlns:a16="http://schemas.microsoft.com/office/drawing/2014/main" id="{8524C668-9514-CFF2-EEDF-A69B2668C6F5}"/>
                  </a:ext>
                </a:extLst>
              </p:cNvPr>
              <p:cNvSpPr>
                <a:spLocks noChangeShapeType="1"/>
              </p:cNvSpPr>
              <p:nvPr/>
            </p:nvSpPr>
            <p:spPr bwMode="auto">
              <a:xfrm>
                <a:off x="2102" y="2614"/>
                <a:ext cx="17"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4" name="Line 112">
                <a:extLst>
                  <a:ext uri="{FF2B5EF4-FFF2-40B4-BE49-F238E27FC236}">
                    <a16:creationId xmlns:a16="http://schemas.microsoft.com/office/drawing/2014/main" id="{E55E47ED-0A37-B0FF-3E5C-F6ACCDD457D3}"/>
                  </a:ext>
                </a:extLst>
              </p:cNvPr>
              <p:cNvSpPr>
                <a:spLocks noChangeShapeType="1"/>
              </p:cNvSpPr>
              <p:nvPr/>
            </p:nvSpPr>
            <p:spPr bwMode="auto">
              <a:xfrm>
                <a:off x="2119" y="2641"/>
                <a:ext cx="17"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5" name="Line 113">
                <a:extLst>
                  <a:ext uri="{FF2B5EF4-FFF2-40B4-BE49-F238E27FC236}">
                    <a16:creationId xmlns:a16="http://schemas.microsoft.com/office/drawing/2014/main" id="{957083D2-68C5-7E26-1BB1-37D3E1333102}"/>
                  </a:ext>
                </a:extLst>
              </p:cNvPr>
              <p:cNvSpPr>
                <a:spLocks noChangeShapeType="1"/>
              </p:cNvSpPr>
              <p:nvPr/>
            </p:nvSpPr>
            <p:spPr bwMode="auto">
              <a:xfrm>
                <a:off x="2136" y="2668"/>
                <a:ext cx="18"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6" name="Line 114">
                <a:extLst>
                  <a:ext uri="{FF2B5EF4-FFF2-40B4-BE49-F238E27FC236}">
                    <a16:creationId xmlns:a16="http://schemas.microsoft.com/office/drawing/2014/main" id="{4A9A275A-F084-090F-9E74-10E4D25D1EEF}"/>
                  </a:ext>
                </a:extLst>
              </p:cNvPr>
              <p:cNvSpPr>
                <a:spLocks noChangeShapeType="1"/>
              </p:cNvSpPr>
              <p:nvPr/>
            </p:nvSpPr>
            <p:spPr bwMode="auto">
              <a:xfrm>
                <a:off x="2154" y="2693"/>
                <a:ext cx="19"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7" name="Line 115">
                <a:extLst>
                  <a:ext uri="{FF2B5EF4-FFF2-40B4-BE49-F238E27FC236}">
                    <a16:creationId xmlns:a16="http://schemas.microsoft.com/office/drawing/2014/main" id="{D252248D-7490-39C7-2880-CB83E0A7C31A}"/>
                  </a:ext>
                </a:extLst>
              </p:cNvPr>
              <p:cNvSpPr>
                <a:spLocks noChangeShapeType="1"/>
              </p:cNvSpPr>
              <p:nvPr/>
            </p:nvSpPr>
            <p:spPr bwMode="auto">
              <a:xfrm>
                <a:off x="2173" y="2719"/>
                <a:ext cx="20"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8" name="Line 116">
                <a:extLst>
                  <a:ext uri="{FF2B5EF4-FFF2-40B4-BE49-F238E27FC236}">
                    <a16:creationId xmlns:a16="http://schemas.microsoft.com/office/drawing/2014/main" id="{951AABBC-13DC-4800-07BB-E5027AF00CE9}"/>
                  </a:ext>
                </a:extLst>
              </p:cNvPr>
              <p:cNvSpPr>
                <a:spLocks noChangeShapeType="1"/>
              </p:cNvSpPr>
              <p:nvPr/>
            </p:nvSpPr>
            <p:spPr bwMode="auto">
              <a:xfrm>
                <a:off x="2193" y="2743"/>
                <a:ext cx="20"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49" name="Line 117">
                <a:extLst>
                  <a:ext uri="{FF2B5EF4-FFF2-40B4-BE49-F238E27FC236}">
                    <a16:creationId xmlns:a16="http://schemas.microsoft.com/office/drawing/2014/main" id="{9112C47E-154A-49F2-0E5F-7FDCCC37DFA7}"/>
                  </a:ext>
                </a:extLst>
              </p:cNvPr>
              <p:cNvSpPr>
                <a:spLocks noChangeShapeType="1"/>
              </p:cNvSpPr>
              <p:nvPr/>
            </p:nvSpPr>
            <p:spPr bwMode="auto">
              <a:xfrm>
                <a:off x="2213" y="2767"/>
                <a:ext cx="22" cy="2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0" name="Line 118">
                <a:extLst>
                  <a:ext uri="{FF2B5EF4-FFF2-40B4-BE49-F238E27FC236}">
                    <a16:creationId xmlns:a16="http://schemas.microsoft.com/office/drawing/2014/main" id="{7BE3755D-FF00-EBBA-BF19-492C3B5A7F8E}"/>
                  </a:ext>
                </a:extLst>
              </p:cNvPr>
              <p:cNvSpPr>
                <a:spLocks noChangeShapeType="1"/>
              </p:cNvSpPr>
              <p:nvPr/>
            </p:nvSpPr>
            <p:spPr bwMode="auto">
              <a:xfrm>
                <a:off x="2235" y="2790"/>
                <a:ext cx="22"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1" name="Line 119">
                <a:extLst>
                  <a:ext uri="{FF2B5EF4-FFF2-40B4-BE49-F238E27FC236}">
                    <a16:creationId xmlns:a16="http://schemas.microsoft.com/office/drawing/2014/main" id="{59ECE154-9F8C-DE51-08ED-CB7F59B64D31}"/>
                  </a:ext>
                </a:extLst>
              </p:cNvPr>
              <p:cNvSpPr>
                <a:spLocks noChangeShapeType="1"/>
              </p:cNvSpPr>
              <p:nvPr/>
            </p:nvSpPr>
            <p:spPr bwMode="auto">
              <a:xfrm>
                <a:off x="2257" y="2812"/>
                <a:ext cx="23"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2" name="Line 120">
                <a:extLst>
                  <a:ext uri="{FF2B5EF4-FFF2-40B4-BE49-F238E27FC236}">
                    <a16:creationId xmlns:a16="http://schemas.microsoft.com/office/drawing/2014/main" id="{EB0F20AB-DAE4-C04F-D69D-223081295E41}"/>
                  </a:ext>
                </a:extLst>
              </p:cNvPr>
              <p:cNvSpPr>
                <a:spLocks noChangeShapeType="1"/>
              </p:cNvSpPr>
              <p:nvPr/>
            </p:nvSpPr>
            <p:spPr bwMode="auto">
              <a:xfrm>
                <a:off x="2280" y="2834"/>
                <a:ext cx="24"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3" name="Line 121">
                <a:extLst>
                  <a:ext uri="{FF2B5EF4-FFF2-40B4-BE49-F238E27FC236}">
                    <a16:creationId xmlns:a16="http://schemas.microsoft.com/office/drawing/2014/main" id="{0A1205A0-57BA-B585-5A12-53AAE8E7B42A}"/>
                  </a:ext>
                </a:extLst>
              </p:cNvPr>
              <p:cNvSpPr>
                <a:spLocks noChangeShapeType="1"/>
              </p:cNvSpPr>
              <p:nvPr/>
            </p:nvSpPr>
            <p:spPr bwMode="auto">
              <a:xfrm>
                <a:off x="2304" y="2854"/>
                <a:ext cx="24"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4" name="Line 122">
                <a:extLst>
                  <a:ext uri="{FF2B5EF4-FFF2-40B4-BE49-F238E27FC236}">
                    <a16:creationId xmlns:a16="http://schemas.microsoft.com/office/drawing/2014/main" id="{569BC366-B682-E5B2-82DE-3856FBCC20EB}"/>
                  </a:ext>
                </a:extLst>
              </p:cNvPr>
              <p:cNvSpPr>
                <a:spLocks noChangeShapeType="1"/>
              </p:cNvSpPr>
              <p:nvPr/>
            </p:nvSpPr>
            <p:spPr bwMode="auto">
              <a:xfrm>
                <a:off x="2328" y="2874"/>
                <a:ext cx="25" cy="1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5" name="Line 123">
                <a:extLst>
                  <a:ext uri="{FF2B5EF4-FFF2-40B4-BE49-F238E27FC236}">
                    <a16:creationId xmlns:a16="http://schemas.microsoft.com/office/drawing/2014/main" id="{A7722703-2E1D-FAC4-F450-A470807AF7D5}"/>
                  </a:ext>
                </a:extLst>
              </p:cNvPr>
              <p:cNvSpPr>
                <a:spLocks noChangeShapeType="1"/>
              </p:cNvSpPr>
              <p:nvPr/>
            </p:nvSpPr>
            <p:spPr bwMode="auto">
              <a:xfrm>
                <a:off x="2353" y="2893"/>
                <a:ext cx="26" cy="1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6" name="Line 124">
                <a:extLst>
                  <a:ext uri="{FF2B5EF4-FFF2-40B4-BE49-F238E27FC236}">
                    <a16:creationId xmlns:a16="http://schemas.microsoft.com/office/drawing/2014/main" id="{A071B351-1BAE-102D-AF31-0F56252268F6}"/>
                  </a:ext>
                </a:extLst>
              </p:cNvPr>
              <p:cNvSpPr>
                <a:spLocks noChangeShapeType="1"/>
              </p:cNvSpPr>
              <p:nvPr/>
            </p:nvSpPr>
            <p:spPr bwMode="auto">
              <a:xfrm>
                <a:off x="2379" y="2911"/>
                <a:ext cx="27" cy="1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7" name="Line 125">
                <a:extLst>
                  <a:ext uri="{FF2B5EF4-FFF2-40B4-BE49-F238E27FC236}">
                    <a16:creationId xmlns:a16="http://schemas.microsoft.com/office/drawing/2014/main" id="{6050BE21-B160-9385-6DDD-92F962CC1CD1}"/>
                  </a:ext>
                </a:extLst>
              </p:cNvPr>
              <p:cNvSpPr>
                <a:spLocks noChangeShapeType="1"/>
              </p:cNvSpPr>
              <p:nvPr/>
            </p:nvSpPr>
            <p:spPr bwMode="auto">
              <a:xfrm>
                <a:off x="2406" y="2928"/>
                <a:ext cx="26"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8" name="Line 126">
                <a:extLst>
                  <a:ext uri="{FF2B5EF4-FFF2-40B4-BE49-F238E27FC236}">
                    <a16:creationId xmlns:a16="http://schemas.microsoft.com/office/drawing/2014/main" id="{08C07F16-541E-6555-D079-D3FBF8E114EB}"/>
                  </a:ext>
                </a:extLst>
              </p:cNvPr>
              <p:cNvSpPr>
                <a:spLocks noChangeShapeType="1"/>
              </p:cNvSpPr>
              <p:nvPr/>
            </p:nvSpPr>
            <p:spPr bwMode="auto">
              <a:xfrm>
                <a:off x="2432" y="2944"/>
                <a:ext cx="28"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59" name="Line 127">
                <a:extLst>
                  <a:ext uri="{FF2B5EF4-FFF2-40B4-BE49-F238E27FC236}">
                    <a16:creationId xmlns:a16="http://schemas.microsoft.com/office/drawing/2014/main" id="{FB1E1ECB-1207-7CD8-F38A-ADEAACBD2BA5}"/>
                  </a:ext>
                </a:extLst>
              </p:cNvPr>
              <p:cNvSpPr>
                <a:spLocks noChangeShapeType="1"/>
              </p:cNvSpPr>
              <p:nvPr/>
            </p:nvSpPr>
            <p:spPr bwMode="auto">
              <a:xfrm>
                <a:off x="2460" y="2960"/>
                <a:ext cx="28" cy="1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0" name="Line 128">
                <a:extLst>
                  <a:ext uri="{FF2B5EF4-FFF2-40B4-BE49-F238E27FC236}">
                    <a16:creationId xmlns:a16="http://schemas.microsoft.com/office/drawing/2014/main" id="{19009334-BCE1-A949-1B48-9A7ECC520BB5}"/>
                  </a:ext>
                </a:extLst>
              </p:cNvPr>
              <p:cNvSpPr>
                <a:spLocks noChangeShapeType="1"/>
              </p:cNvSpPr>
              <p:nvPr/>
            </p:nvSpPr>
            <p:spPr bwMode="auto">
              <a:xfrm>
                <a:off x="2488" y="2974"/>
                <a:ext cx="28"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1" name="Line 129">
                <a:extLst>
                  <a:ext uri="{FF2B5EF4-FFF2-40B4-BE49-F238E27FC236}">
                    <a16:creationId xmlns:a16="http://schemas.microsoft.com/office/drawing/2014/main" id="{D649F80E-6D47-E11D-6D15-BF28B0B828F4}"/>
                  </a:ext>
                </a:extLst>
              </p:cNvPr>
              <p:cNvSpPr>
                <a:spLocks noChangeShapeType="1"/>
              </p:cNvSpPr>
              <p:nvPr/>
            </p:nvSpPr>
            <p:spPr bwMode="auto">
              <a:xfrm>
                <a:off x="2516" y="2987"/>
                <a:ext cx="29"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2" name="Line 130">
                <a:extLst>
                  <a:ext uri="{FF2B5EF4-FFF2-40B4-BE49-F238E27FC236}">
                    <a16:creationId xmlns:a16="http://schemas.microsoft.com/office/drawing/2014/main" id="{259D8A36-D836-3620-3A22-46C048956B7B}"/>
                  </a:ext>
                </a:extLst>
              </p:cNvPr>
              <p:cNvSpPr>
                <a:spLocks noChangeShapeType="1"/>
              </p:cNvSpPr>
              <p:nvPr/>
            </p:nvSpPr>
            <p:spPr bwMode="auto">
              <a:xfrm>
                <a:off x="2545" y="3000"/>
                <a:ext cx="30" cy="1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3" name="Line 131">
                <a:extLst>
                  <a:ext uri="{FF2B5EF4-FFF2-40B4-BE49-F238E27FC236}">
                    <a16:creationId xmlns:a16="http://schemas.microsoft.com/office/drawing/2014/main" id="{F200B9FA-921A-0EAA-512D-078F7B60AC15}"/>
                  </a:ext>
                </a:extLst>
              </p:cNvPr>
              <p:cNvSpPr>
                <a:spLocks noChangeShapeType="1"/>
              </p:cNvSpPr>
              <p:nvPr/>
            </p:nvSpPr>
            <p:spPr bwMode="auto">
              <a:xfrm>
                <a:off x="2575" y="3011"/>
                <a:ext cx="30" cy="1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4" name="Line 132">
                <a:extLst>
                  <a:ext uri="{FF2B5EF4-FFF2-40B4-BE49-F238E27FC236}">
                    <a16:creationId xmlns:a16="http://schemas.microsoft.com/office/drawing/2014/main" id="{A4B62044-C2BA-1B49-0355-2F994CF53527}"/>
                  </a:ext>
                </a:extLst>
              </p:cNvPr>
              <p:cNvSpPr>
                <a:spLocks noChangeShapeType="1"/>
              </p:cNvSpPr>
              <p:nvPr/>
            </p:nvSpPr>
            <p:spPr bwMode="auto">
              <a:xfrm>
                <a:off x="2605" y="3021"/>
                <a:ext cx="30" cy="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5" name="Line 133">
                <a:extLst>
                  <a:ext uri="{FF2B5EF4-FFF2-40B4-BE49-F238E27FC236}">
                    <a16:creationId xmlns:a16="http://schemas.microsoft.com/office/drawing/2014/main" id="{EA3A1EBE-D8C8-1272-D6BE-D18CE3DDB366}"/>
                  </a:ext>
                </a:extLst>
              </p:cNvPr>
              <p:cNvSpPr>
                <a:spLocks noChangeShapeType="1"/>
              </p:cNvSpPr>
              <p:nvPr/>
            </p:nvSpPr>
            <p:spPr bwMode="auto">
              <a:xfrm>
                <a:off x="2635" y="3030"/>
                <a:ext cx="30"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6" name="Line 134">
                <a:extLst>
                  <a:ext uri="{FF2B5EF4-FFF2-40B4-BE49-F238E27FC236}">
                    <a16:creationId xmlns:a16="http://schemas.microsoft.com/office/drawing/2014/main" id="{7EBD3183-810F-9661-AFDE-3351C60BFB1D}"/>
                  </a:ext>
                </a:extLst>
              </p:cNvPr>
              <p:cNvSpPr>
                <a:spLocks noChangeShapeType="1"/>
              </p:cNvSpPr>
              <p:nvPr/>
            </p:nvSpPr>
            <p:spPr bwMode="auto">
              <a:xfrm>
                <a:off x="2665" y="3038"/>
                <a:ext cx="31"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7" name="Line 135">
                <a:extLst>
                  <a:ext uri="{FF2B5EF4-FFF2-40B4-BE49-F238E27FC236}">
                    <a16:creationId xmlns:a16="http://schemas.microsoft.com/office/drawing/2014/main" id="{B79CACC4-99DB-64E6-B079-747CF19A0036}"/>
                  </a:ext>
                </a:extLst>
              </p:cNvPr>
              <p:cNvSpPr>
                <a:spLocks noChangeShapeType="1"/>
              </p:cNvSpPr>
              <p:nvPr/>
            </p:nvSpPr>
            <p:spPr bwMode="auto">
              <a:xfrm>
                <a:off x="2696" y="3046"/>
                <a:ext cx="31" cy="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8" name="Line 136">
                <a:extLst>
                  <a:ext uri="{FF2B5EF4-FFF2-40B4-BE49-F238E27FC236}">
                    <a16:creationId xmlns:a16="http://schemas.microsoft.com/office/drawing/2014/main" id="{9B73BDEA-F573-D41A-61E4-A2B76B5F910F}"/>
                  </a:ext>
                </a:extLst>
              </p:cNvPr>
              <p:cNvSpPr>
                <a:spLocks noChangeShapeType="1"/>
              </p:cNvSpPr>
              <p:nvPr/>
            </p:nvSpPr>
            <p:spPr bwMode="auto">
              <a:xfrm>
                <a:off x="2727" y="3052"/>
                <a:ext cx="31" cy="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69" name="Line 137">
                <a:extLst>
                  <a:ext uri="{FF2B5EF4-FFF2-40B4-BE49-F238E27FC236}">
                    <a16:creationId xmlns:a16="http://schemas.microsoft.com/office/drawing/2014/main" id="{5CFB512F-DFA7-7D24-9FCD-030B2EBC17E4}"/>
                  </a:ext>
                </a:extLst>
              </p:cNvPr>
              <p:cNvSpPr>
                <a:spLocks noChangeShapeType="1"/>
              </p:cNvSpPr>
              <p:nvPr/>
            </p:nvSpPr>
            <p:spPr bwMode="auto">
              <a:xfrm>
                <a:off x="2758" y="3057"/>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0" name="Line 138">
                <a:extLst>
                  <a:ext uri="{FF2B5EF4-FFF2-40B4-BE49-F238E27FC236}">
                    <a16:creationId xmlns:a16="http://schemas.microsoft.com/office/drawing/2014/main" id="{434DEE44-B147-530C-E00B-AA0C758B7AED}"/>
                  </a:ext>
                </a:extLst>
              </p:cNvPr>
              <p:cNvSpPr>
                <a:spLocks noChangeShapeType="1"/>
              </p:cNvSpPr>
              <p:nvPr/>
            </p:nvSpPr>
            <p:spPr bwMode="auto">
              <a:xfrm>
                <a:off x="2789" y="3060"/>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1" name="Line 139">
                <a:extLst>
                  <a:ext uri="{FF2B5EF4-FFF2-40B4-BE49-F238E27FC236}">
                    <a16:creationId xmlns:a16="http://schemas.microsoft.com/office/drawing/2014/main" id="{DBC675C3-6D91-9261-9279-2283DD7FCEAC}"/>
                  </a:ext>
                </a:extLst>
              </p:cNvPr>
              <p:cNvSpPr>
                <a:spLocks noChangeShapeType="1"/>
              </p:cNvSpPr>
              <p:nvPr/>
            </p:nvSpPr>
            <p:spPr bwMode="auto">
              <a:xfrm>
                <a:off x="2820" y="3063"/>
                <a:ext cx="32" cy="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2" name="Line 140">
                <a:extLst>
                  <a:ext uri="{FF2B5EF4-FFF2-40B4-BE49-F238E27FC236}">
                    <a16:creationId xmlns:a16="http://schemas.microsoft.com/office/drawing/2014/main" id="{315FD58D-7574-0208-1A46-E7BC23BA0081}"/>
                  </a:ext>
                </a:extLst>
              </p:cNvPr>
              <p:cNvSpPr>
                <a:spLocks noChangeShapeType="1"/>
              </p:cNvSpPr>
              <p:nvPr/>
            </p:nvSpPr>
            <p:spPr bwMode="auto">
              <a:xfrm>
                <a:off x="2852" y="3065"/>
                <a:ext cx="31" cy="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3" name="Line 141">
                <a:extLst>
                  <a:ext uri="{FF2B5EF4-FFF2-40B4-BE49-F238E27FC236}">
                    <a16:creationId xmlns:a16="http://schemas.microsoft.com/office/drawing/2014/main" id="{9C7194EB-AC85-B5FE-8188-CE0DDAD5B495}"/>
                  </a:ext>
                </a:extLst>
              </p:cNvPr>
              <p:cNvSpPr>
                <a:spLocks noChangeShapeType="1"/>
              </p:cNvSpPr>
              <p:nvPr/>
            </p:nvSpPr>
            <p:spPr bwMode="auto">
              <a:xfrm>
                <a:off x="2883" y="3065"/>
                <a:ext cx="32" cy="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4" name="Line 142">
                <a:extLst>
                  <a:ext uri="{FF2B5EF4-FFF2-40B4-BE49-F238E27FC236}">
                    <a16:creationId xmlns:a16="http://schemas.microsoft.com/office/drawing/2014/main" id="{2AFB67E9-FACE-2451-67EC-A4CDF4DBF030}"/>
                  </a:ext>
                </a:extLst>
              </p:cNvPr>
              <p:cNvSpPr>
                <a:spLocks noChangeShapeType="1"/>
              </p:cNvSpPr>
              <p:nvPr/>
            </p:nvSpPr>
            <p:spPr bwMode="auto">
              <a:xfrm flipV="1">
                <a:off x="2915" y="3063"/>
                <a:ext cx="31" cy="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 name="Line 143">
                <a:extLst>
                  <a:ext uri="{FF2B5EF4-FFF2-40B4-BE49-F238E27FC236}">
                    <a16:creationId xmlns:a16="http://schemas.microsoft.com/office/drawing/2014/main" id="{6F4A60A9-B06D-92FC-D3A2-CED5724D9432}"/>
                  </a:ext>
                </a:extLst>
              </p:cNvPr>
              <p:cNvSpPr>
                <a:spLocks noChangeShapeType="1"/>
              </p:cNvSpPr>
              <p:nvPr/>
            </p:nvSpPr>
            <p:spPr bwMode="auto">
              <a:xfrm flipV="1">
                <a:off x="2946" y="3060"/>
                <a:ext cx="31"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 name="Line 144">
                <a:extLst>
                  <a:ext uri="{FF2B5EF4-FFF2-40B4-BE49-F238E27FC236}">
                    <a16:creationId xmlns:a16="http://schemas.microsoft.com/office/drawing/2014/main" id="{0F53B506-EBFE-6A10-E121-65B8D3BA486C}"/>
                  </a:ext>
                </a:extLst>
              </p:cNvPr>
              <p:cNvSpPr>
                <a:spLocks noChangeShapeType="1"/>
              </p:cNvSpPr>
              <p:nvPr/>
            </p:nvSpPr>
            <p:spPr bwMode="auto">
              <a:xfrm flipV="1">
                <a:off x="2977" y="3057"/>
                <a:ext cx="32" cy="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 name="Line 145">
                <a:extLst>
                  <a:ext uri="{FF2B5EF4-FFF2-40B4-BE49-F238E27FC236}">
                    <a16:creationId xmlns:a16="http://schemas.microsoft.com/office/drawing/2014/main" id="{1510C755-C20D-AD50-B0C9-B3C8C88CC71A}"/>
                  </a:ext>
                </a:extLst>
              </p:cNvPr>
              <p:cNvSpPr>
                <a:spLocks noChangeShapeType="1"/>
              </p:cNvSpPr>
              <p:nvPr/>
            </p:nvSpPr>
            <p:spPr bwMode="auto">
              <a:xfrm flipV="1">
                <a:off x="3009" y="3052"/>
                <a:ext cx="31" cy="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 name="Line 146">
                <a:extLst>
                  <a:ext uri="{FF2B5EF4-FFF2-40B4-BE49-F238E27FC236}">
                    <a16:creationId xmlns:a16="http://schemas.microsoft.com/office/drawing/2014/main" id="{9C66A78D-9F92-C767-11AE-137391D09501}"/>
                  </a:ext>
                </a:extLst>
              </p:cNvPr>
              <p:cNvSpPr>
                <a:spLocks noChangeShapeType="1"/>
              </p:cNvSpPr>
              <p:nvPr/>
            </p:nvSpPr>
            <p:spPr bwMode="auto">
              <a:xfrm flipV="1">
                <a:off x="3040" y="3046"/>
                <a:ext cx="31" cy="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9" name="Line 147">
                <a:extLst>
                  <a:ext uri="{FF2B5EF4-FFF2-40B4-BE49-F238E27FC236}">
                    <a16:creationId xmlns:a16="http://schemas.microsoft.com/office/drawing/2014/main" id="{212DCFFB-2F3C-6E90-F9A4-02F3EEB7DCB5}"/>
                  </a:ext>
                </a:extLst>
              </p:cNvPr>
              <p:cNvSpPr>
                <a:spLocks noChangeShapeType="1"/>
              </p:cNvSpPr>
              <p:nvPr/>
            </p:nvSpPr>
            <p:spPr bwMode="auto">
              <a:xfrm flipV="1">
                <a:off x="3071" y="3038"/>
                <a:ext cx="30"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0" name="Line 148">
                <a:extLst>
                  <a:ext uri="{FF2B5EF4-FFF2-40B4-BE49-F238E27FC236}">
                    <a16:creationId xmlns:a16="http://schemas.microsoft.com/office/drawing/2014/main" id="{B1C32B4F-B20A-CB58-A65C-C9229C7CA467}"/>
                  </a:ext>
                </a:extLst>
              </p:cNvPr>
              <p:cNvSpPr>
                <a:spLocks noChangeShapeType="1"/>
              </p:cNvSpPr>
              <p:nvPr/>
            </p:nvSpPr>
            <p:spPr bwMode="auto">
              <a:xfrm flipV="1">
                <a:off x="3101" y="3030"/>
                <a:ext cx="31" cy="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1" name="Line 149">
                <a:extLst>
                  <a:ext uri="{FF2B5EF4-FFF2-40B4-BE49-F238E27FC236}">
                    <a16:creationId xmlns:a16="http://schemas.microsoft.com/office/drawing/2014/main" id="{8F501A09-1176-92F9-3125-A5FD4997A9C5}"/>
                  </a:ext>
                </a:extLst>
              </p:cNvPr>
              <p:cNvSpPr>
                <a:spLocks noChangeShapeType="1"/>
              </p:cNvSpPr>
              <p:nvPr/>
            </p:nvSpPr>
            <p:spPr bwMode="auto">
              <a:xfrm flipV="1">
                <a:off x="3132" y="3021"/>
                <a:ext cx="30" cy="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2" name="Line 150">
                <a:extLst>
                  <a:ext uri="{FF2B5EF4-FFF2-40B4-BE49-F238E27FC236}">
                    <a16:creationId xmlns:a16="http://schemas.microsoft.com/office/drawing/2014/main" id="{84E3732F-E598-D2CA-1204-8210C800C5AD}"/>
                  </a:ext>
                </a:extLst>
              </p:cNvPr>
              <p:cNvSpPr>
                <a:spLocks noChangeShapeType="1"/>
              </p:cNvSpPr>
              <p:nvPr/>
            </p:nvSpPr>
            <p:spPr bwMode="auto">
              <a:xfrm flipV="1">
                <a:off x="3162" y="3011"/>
                <a:ext cx="29" cy="1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3" name="Line 151">
                <a:extLst>
                  <a:ext uri="{FF2B5EF4-FFF2-40B4-BE49-F238E27FC236}">
                    <a16:creationId xmlns:a16="http://schemas.microsoft.com/office/drawing/2014/main" id="{56E17EE4-0869-F9E0-F8AD-DFCE373F1793}"/>
                  </a:ext>
                </a:extLst>
              </p:cNvPr>
              <p:cNvSpPr>
                <a:spLocks noChangeShapeType="1"/>
              </p:cNvSpPr>
              <p:nvPr/>
            </p:nvSpPr>
            <p:spPr bwMode="auto">
              <a:xfrm flipV="1">
                <a:off x="3191" y="3000"/>
                <a:ext cx="30" cy="1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4" name="Line 152">
                <a:extLst>
                  <a:ext uri="{FF2B5EF4-FFF2-40B4-BE49-F238E27FC236}">
                    <a16:creationId xmlns:a16="http://schemas.microsoft.com/office/drawing/2014/main" id="{114AB326-12FE-6E59-FCD9-48D2848F2E29}"/>
                  </a:ext>
                </a:extLst>
              </p:cNvPr>
              <p:cNvSpPr>
                <a:spLocks noChangeShapeType="1"/>
              </p:cNvSpPr>
              <p:nvPr/>
            </p:nvSpPr>
            <p:spPr bwMode="auto">
              <a:xfrm flipV="1">
                <a:off x="3221" y="2987"/>
                <a:ext cx="29"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5" name="Line 153">
                <a:extLst>
                  <a:ext uri="{FF2B5EF4-FFF2-40B4-BE49-F238E27FC236}">
                    <a16:creationId xmlns:a16="http://schemas.microsoft.com/office/drawing/2014/main" id="{B929A887-0C6D-DB4E-79CE-F81893BA7098}"/>
                  </a:ext>
                </a:extLst>
              </p:cNvPr>
              <p:cNvSpPr>
                <a:spLocks noChangeShapeType="1"/>
              </p:cNvSpPr>
              <p:nvPr/>
            </p:nvSpPr>
            <p:spPr bwMode="auto">
              <a:xfrm flipV="1">
                <a:off x="3250" y="2974"/>
                <a:ext cx="29" cy="1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6" name="Line 154">
                <a:extLst>
                  <a:ext uri="{FF2B5EF4-FFF2-40B4-BE49-F238E27FC236}">
                    <a16:creationId xmlns:a16="http://schemas.microsoft.com/office/drawing/2014/main" id="{47CF765E-0882-48FF-1A4D-C0080ACC0304}"/>
                  </a:ext>
                </a:extLst>
              </p:cNvPr>
              <p:cNvSpPr>
                <a:spLocks noChangeShapeType="1"/>
              </p:cNvSpPr>
              <p:nvPr/>
            </p:nvSpPr>
            <p:spPr bwMode="auto">
              <a:xfrm flipV="1">
                <a:off x="3279" y="2960"/>
                <a:ext cx="27" cy="1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7" name="Line 155">
                <a:extLst>
                  <a:ext uri="{FF2B5EF4-FFF2-40B4-BE49-F238E27FC236}">
                    <a16:creationId xmlns:a16="http://schemas.microsoft.com/office/drawing/2014/main" id="{69A26F88-8E80-E9DB-6C88-3E21211C5BB4}"/>
                  </a:ext>
                </a:extLst>
              </p:cNvPr>
              <p:cNvSpPr>
                <a:spLocks noChangeShapeType="1"/>
              </p:cNvSpPr>
              <p:nvPr/>
            </p:nvSpPr>
            <p:spPr bwMode="auto">
              <a:xfrm flipV="1">
                <a:off x="3306" y="2944"/>
                <a:ext cx="28"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8" name="Line 156">
                <a:extLst>
                  <a:ext uri="{FF2B5EF4-FFF2-40B4-BE49-F238E27FC236}">
                    <a16:creationId xmlns:a16="http://schemas.microsoft.com/office/drawing/2014/main" id="{DE3CB445-13F5-9D2B-6761-270968AD799B}"/>
                  </a:ext>
                </a:extLst>
              </p:cNvPr>
              <p:cNvSpPr>
                <a:spLocks noChangeShapeType="1"/>
              </p:cNvSpPr>
              <p:nvPr/>
            </p:nvSpPr>
            <p:spPr bwMode="auto">
              <a:xfrm flipV="1">
                <a:off x="3334" y="2928"/>
                <a:ext cx="27" cy="1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89" name="Line 157">
                <a:extLst>
                  <a:ext uri="{FF2B5EF4-FFF2-40B4-BE49-F238E27FC236}">
                    <a16:creationId xmlns:a16="http://schemas.microsoft.com/office/drawing/2014/main" id="{4BE5AC8E-3814-2E07-FCB8-799CF3260DB2}"/>
                  </a:ext>
                </a:extLst>
              </p:cNvPr>
              <p:cNvSpPr>
                <a:spLocks noChangeShapeType="1"/>
              </p:cNvSpPr>
              <p:nvPr/>
            </p:nvSpPr>
            <p:spPr bwMode="auto">
              <a:xfrm flipV="1">
                <a:off x="3361" y="2911"/>
                <a:ext cx="27" cy="1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0" name="Line 158">
                <a:extLst>
                  <a:ext uri="{FF2B5EF4-FFF2-40B4-BE49-F238E27FC236}">
                    <a16:creationId xmlns:a16="http://schemas.microsoft.com/office/drawing/2014/main" id="{E626A192-AA64-FC02-E01C-DA4890EA8140}"/>
                  </a:ext>
                </a:extLst>
              </p:cNvPr>
              <p:cNvSpPr>
                <a:spLocks noChangeShapeType="1"/>
              </p:cNvSpPr>
              <p:nvPr/>
            </p:nvSpPr>
            <p:spPr bwMode="auto">
              <a:xfrm flipV="1">
                <a:off x="3388" y="2893"/>
                <a:ext cx="25" cy="1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1" name="Line 159">
                <a:extLst>
                  <a:ext uri="{FF2B5EF4-FFF2-40B4-BE49-F238E27FC236}">
                    <a16:creationId xmlns:a16="http://schemas.microsoft.com/office/drawing/2014/main" id="{7EA2353B-8FB4-B1D8-B1C2-5740A833350A}"/>
                  </a:ext>
                </a:extLst>
              </p:cNvPr>
              <p:cNvSpPr>
                <a:spLocks noChangeShapeType="1"/>
              </p:cNvSpPr>
              <p:nvPr/>
            </p:nvSpPr>
            <p:spPr bwMode="auto">
              <a:xfrm flipV="1">
                <a:off x="3413" y="2874"/>
                <a:ext cx="25" cy="1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2" name="Line 160">
                <a:extLst>
                  <a:ext uri="{FF2B5EF4-FFF2-40B4-BE49-F238E27FC236}">
                    <a16:creationId xmlns:a16="http://schemas.microsoft.com/office/drawing/2014/main" id="{A31FB3C2-C1C8-D771-D8E0-C2243C0AA5F6}"/>
                  </a:ext>
                </a:extLst>
              </p:cNvPr>
              <p:cNvSpPr>
                <a:spLocks noChangeShapeType="1"/>
              </p:cNvSpPr>
              <p:nvPr/>
            </p:nvSpPr>
            <p:spPr bwMode="auto">
              <a:xfrm flipV="1">
                <a:off x="3438" y="2854"/>
                <a:ext cx="25"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3" name="Line 161">
                <a:extLst>
                  <a:ext uri="{FF2B5EF4-FFF2-40B4-BE49-F238E27FC236}">
                    <a16:creationId xmlns:a16="http://schemas.microsoft.com/office/drawing/2014/main" id="{D249EB2C-E5F8-BB34-8F57-8F9FDED5894E}"/>
                  </a:ext>
                </a:extLst>
              </p:cNvPr>
              <p:cNvSpPr>
                <a:spLocks noChangeShapeType="1"/>
              </p:cNvSpPr>
              <p:nvPr/>
            </p:nvSpPr>
            <p:spPr bwMode="auto">
              <a:xfrm flipV="1">
                <a:off x="3463" y="2834"/>
                <a:ext cx="23" cy="2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4" name="Line 162">
                <a:extLst>
                  <a:ext uri="{FF2B5EF4-FFF2-40B4-BE49-F238E27FC236}">
                    <a16:creationId xmlns:a16="http://schemas.microsoft.com/office/drawing/2014/main" id="{2B06B2AC-0E0A-0B8D-D4CA-B29AEB849CB0}"/>
                  </a:ext>
                </a:extLst>
              </p:cNvPr>
              <p:cNvSpPr>
                <a:spLocks noChangeShapeType="1"/>
              </p:cNvSpPr>
              <p:nvPr/>
            </p:nvSpPr>
            <p:spPr bwMode="auto">
              <a:xfrm flipV="1">
                <a:off x="3486" y="2812"/>
                <a:ext cx="24"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5" name="Line 163">
                <a:extLst>
                  <a:ext uri="{FF2B5EF4-FFF2-40B4-BE49-F238E27FC236}">
                    <a16:creationId xmlns:a16="http://schemas.microsoft.com/office/drawing/2014/main" id="{257A5D9A-0728-6F13-6324-682B43797C38}"/>
                  </a:ext>
                </a:extLst>
              </p:cNvPr>
              <p:cNvSpPr>
                <a:spLocks noChangeShapeType="1"/>
              </p:cNvSpPr>
              <p:nvPr/>
            </p:nvSpPr>
            <p:spPr bwMode="auto">
              <a:xfrm flipV="1">
                <a:off x="3510" y="2790"/>
                <a:ext cx="22" cy="2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6" name="Line 164">
                <a:extLst>
                  <a:ext uri="{FF2B5EF4-FFF2-40B4-BE49-F238E27FC236}">
                    <a16:creationId xmlns:a16="http://schemas.microsoft.com/office/drawing/2014/main" id="{548B366B-D0DE-53BB-12E0-94724EC7648D}"/>
                  </a:ext>
                </a:extLst>
              </p:cNvPr>
              <p:cNvSpPr>
                <a:spLocks noChangeShapeType="1"/>
              </p:cNvSpPr>
              <p:nvPr/>
            </p:nvSpPr>
            <p:spPr bwMode="auto">
              <a:xfrm flipV="1">
                <a:off x="3532" y="2767"/>
                <a:ext cx="21" cy="23"/>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7" name="Line 165">
                <a:extLst>
                  <a:ext uri="{FF2B5EF4-FFF2-40B4-BE49-F238E27FC236}">
                    <a16:creationId xmlns:a16="http://schemas.microsoft.com/office/drawing/2014/main" id="{710445EA-EA94-04D1-CF18-3CBC5B1B5851}"/>
                  </a:ext>
                </a:extLst>
              </p:cNvPr>
              <p:cNvSpPr>
                <a:spLocks noChangeShapeType="1"/>
              </p:cNvSpPr>
              <p:nvPr/>
            </p:nvSpPr>
            <p:spPr bwMode="auto">
              <a:xfrm flipV="1">
                <a:off x="3553" y="2743"/>
                <a:ext cx="21"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8" name="Line 166">
                <a:extLst>
                  <a:ext uri="{FF2B5EF4-FFF2-40B4-BE49-F238E27FC236}">
                    <a16:creationId xmlns:a16="http://schemas.microsoft.com/office/drawing/2014/main" id="{0F0F154A-A790-B0DD-2A59-1583040A6F71}"/>
                  </a:ext>
                </a:extLst>
              </p:cNvPr>
              <p:cNvSpPr>
                <a:spLocks noChangeShapeType="1"/>
              </p:cNvSpPr>
              <p:nvPr/>
            </p:nvSpPr>
            <p:spPr bwMode="auto">
              <a:xfrm flipV="1">
                <a:off x="3574" y="2719"/>
                <a:ext cx="20" cy="24"/>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99" name="Line 167">
                <a:extLst>
                  <a:ext uri="{FF2B5EF4-FFF2-40B4-BE49-F238E27FC236}">
                    <a16:creationId xmlns:a16="http://schemas.microsoft.com/office/drawing/2014/main" id="{0D4C0D57-F15C-7AB7-7F70-38D954F1C49D}"/>
                  </a:ext>
                </a:extLst>
              </p:cNvPr>
              <p:cNvSpPr>
                <a:spLocks noChangeShapeType="1"/>
              </p:cNvSpPr>
              <p:nvPr/>
            </p:nvSpPr>
            <p:spPr bwMode="auto">
              <a:xfrm flipV="1">
                <a:off x="3594" y="2693"/>
                <a:ext cx="19" cy="26"/>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0" name="Line 168">
                <a:extLst>
                  <a:ext uri="{FF2B5EF4-FFF2-40B4-BE49-F238E27FC236}">
                    <a16:creationId xmlns:a16="http://schemas.microsoft.com/office/drawing/2014/main" id="{6D153800-E0DB-40CC-3456-D730F8794831}"/>
                  </a:ext>
                </a:extLst>
              </p:cNvPr>
              <p:cNvSpPr>
                <a:spLocks noChangeShapeType="1"/>
              </p:cNvSpPr>
              <p:nvPr/>
            </p:nvSpPr>
            <p:spPr bwMode="auto">
              <a:xfrm flipV="1">
                <a:off x="3613" y="2668"/>
                <a:ext cx="18" cy="25"/>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1" name="Line 169">
                <a:extLst>
                  <a:ext uri="{FF2B5EF4-FFF2-40B4-BE49-F238E27FC236}">
                    <a16:creationId xmlns:a16="http://schemas.microsoft.com/office/drawing/2014/main" id="{0749783D-A2A6-8D31-3CBC-39D0C62EA060}"/>
                  </a:ext>
                </a:extLst>
              </p:cNvPr>
              <p:cNvSpPr>
                <a:spLocks noChangeShapeType="1"/>
              </p:cNvSpPr>
              <p:nvPr/>
            </p:nvSpPr>
            <p:spPr bwMode="auto">
              <a:xfrm flipV="1">
                <a:off x="3631" y="2641"/>
                <a:ext cx="17"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2" name="Line 170">
                <a:extLst>
                  <a:ext uri="{FF2B5EF4-FFF2-40B4-BE49-F238E27FC236}">
                    <a16:creationId xmlns:a16="http://schemas.microsoft.com/office/drawing/2014/main" id="{15CD7D56-D982-9FDD-D109-636599D26036}"/>
                  </a:ext>
                </a:extLst>
              </p:cNvPr>
              <p:cNvSpPr>
                <a:spLocks noChangeShapeType="1"/>
              </p:cNvSpPr>
              <p:nvPr/>
            </p:nvSpPr>
            <p:spPr bwMode="auto">
              <a:xfrm flipV="1">
                <a:off x="3648" y="2614"/>
                <a:ext cx="16"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3" name="Line 171">
                <a:extLst>
                  <a:ext uri="{FF2B5EF4-FFF2-40B4-BE49-F238E27FC236}">
                    <a16:creationId xmlns:a16="http://schemas.microsoft.com/office/drawing/2014/main" id="{B54E0385-DE80-9237-2BEF-0B9476FEC1AF}"/>
                  </a:ext>
                </a:extLst>
              </p:cNvPr>
              <p:cNvSpPr>
                <a:spLocks noChangeShapeType="1"/>
              </p:cNvSpPr>
              <p:nvPr/>
            </p:nvSpPr>
            <p:spPr bwMode="auto">
              <a:xfrm flipV="1">
                <a:off x="3664" y="2587"/>
                <a:ext cx="15" cy="2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4" name="Line 172">
                <a:extLst>
                  <a:ext uri="{FF2B5EF4-FFF2-40B4-BE49-F238E27FC236}">
                    <a16:creationId xmlns:a16="http://schemas.microsoft.com/office/drawing/2014/main" id="{DC0BDBA1-2537-CBA8-B07B-978472AA1BF2}"/>
                  </a:ext>
                </a:extLst>
              </p:cNvPr>
              <p:cNvSpPr>
                <a:spLocks noChangeShapeType="1"/>
              </p:cNvSpPr>
              <p:nvPr/>
            </p:nvSpPr>
            <p:spPr bwMode="auto">
              <a:xfrm flipV="1">
                <a:off x="3679" y="2559"/>
                <a:ext cx="15" cy="28"/>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5" name="Line 173">
                <a:extLst>
                  <a:ext uri="{FF2B5EF4-FFF2-40B4-BE49-F238E27FC236}">
                    <a16:creationId xmlns:a16="http://schemas.microsoft.com/office/drawing/2014/main" id="{6F793D2E-286E-E89F-D4AE-EB085DD9BBC4}"/>
                  </a:ext>
                </a:extLst>
              </p:cNvPr>
              <p:cNvSpPr>
                <a:spLocks noChangeShapeType="1"/>
              </p:cNvSpPr>
              <p:nvPr/>
            </p:nvSpPr>
            <p:spPr bwMode="auto">
              <a:xfrm flipV="1">
                <a:off x="3694" y="2530"/>
                <a:ext cx="13"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6" name="Line 174">
                <a:extLst>
                  <a:ext uri="{FF2B5EF4-FFF2-40B4-BE49-F238E27FC236}">
                    <a16:creationId xmlns:a16="http://schemas.microsoft.com/office/drawing/2014/main" id="{4A019137-1072-834C-4F5B-8D85558139B1}"/>
                  </a:ext>
                </a:extLst>
              </p:cNvPr>
              <p:cNvSpPr>
                <a:spLocks noChangeShapeType="1"/>
              </p:cNvSpPr>
              <p:nvPr/>
            </p:nvSpPr>
            <p:spPr bwMode="auto">
              <a:xfrm flipV="1">
                <a:off x="3707" y="2501"/>
                <a:ext cx="12"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7" name="Line 175">
                <a:extLst>
                  <a:ext uri="{FF2B5EF4-FFF2-40B4-BE49-F238E27FC236}">
                    <a16:creationId xmlns:a16="http://schemas.microsoft.com/office/drawing/2014/main" id="{7DE7317F-4DC7-3CAC-6F79-BF01E68A99BD}"/>
                  </a:ext>
                </a:extLst>
              </p:cNvPr>
              <p:cNvSpPr>
                <a:spLocks noChangeShapeType="1"/>
              </p:cNvSpPr>
              <p:nvPr/>
            </p:nvSpPr>
            <p:spPr bwMode="auto">
              <a:xfrm flipV="1">
                <a:off x="3719" y="2472"/>
                <a:ext cx="12" cy="29"/>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8" name="Line 176">
                <a:extLst>
                  <a:ext uri="{FF2B5EF4-FFF2-40B4-BE49-F238E27FC236}">
                    <a16:creationId xmlns:a16="http://schemas.microsoft.com/office/drawing/2014/main" id="{502EE4FB-AF1C-0F08-A71C-39AE1111E60F}"/>
                  </a:ext>
                </a:extLst>
              </p:cNvPr>
              <p:cNvSpPr>
                <a:spLocks noChangeShapeType="1"/>
              </p:cNvSpPr>
              <p:nvPr/>
            </p:nvSpPr>
            <p:spPr bwMode="auto">
              <a:xfrm flipV="1">
                <a:off x="3731" y="2442"/>
                <a:ext cx="10"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09" name="Line 177">
                <a:extLst>
                  <a:ext uri="{FF2B5EF4-FFF2-40B4-BE49-F238E27FC236}">
                    <a16:creationId xmlns:a16="http://schemas.microsoft.com/office/drawing/2014/main" id="{9453C0CE-0218-E578-20EA-780CD80E3740}"/>
                  </a:ext>
                </a:extLst>
              </p:cNvPr>
              <p:cNvSpPr>
                <a:spLocks noChangeShapeType="1"/>
              </p:cNvSpPr>
              <p:nvPr/>
            </p:nvSpPr>
            <p:spPr bwMode="auto">
              <a:xfrm flipV="1">
                <a:off x="3741" y="2412"/>
                <a:ext cx="9"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0" name="Line 178">
                <a:extLst>
                  <a:ext uri="{FF2B5EF4-FFF2-40B4-BE49-F238E27FC236}">
                    <a16:creationId xmlns:a16="http://schemas.microsoft.com/office/drawing/2014/main" id="{1230A038-AF81-2A09-210E-F1CB0A99F173}"/>
                  </a:ext>
                </a:extLst>
              </p:cNvPr>
              <p:cNvSpPr>
                <a:spLocks noChangeShapeType="1"/>
              </p:cNvSpPr>
              <p:nvPr/>
            </p:nvSpPr>
            <p:spPr bwMode="auto">
              <a:xfrm flipV="1">
                <a:off x="3750" y="2381"/>
                <a:ext cx="8"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1" name="Line 179">
                <a:extLst>
                  <a:ext uri="{FF2B5EF4-FFF2-40B4-BE49-F238E27FC236}">
                    <a16:creationId xmlns:a16="http://schemas.microsoft.com/office/drawing/2014/main" id="{E7F697D7-BFCB-BBAC-AA40-4A7A2D57FC66}"/>
                  </a:ext>
                </a:extLst>
              </p:cNvPr>
              <p:cNvSpPr>
                <a:spLocks noChangeShapeType="1"/>
              </p:cNvSpPr>
              <p:nvPr/>
            </p:nvSpPr>
            <p:spPr bwMode="auto">
              <a:xfrm flipV="1">
                <a:off x="3758" y="2351"/>
                <a:ext cx="7" cy="30"/>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2" name="Line 180">
                <a:extLst>
                  <a:ext uri="{FF2B5EF4-FFF2-40B4-BE49-F238E27FC236}">
                    <a16:creationId xmlns:a16="http://schemas.microsoft.com/office/drawing/2014/main" id="{DB14DB94-CDFE-D9D6-1635-B77AEB4F7065}"/>
                  </a:ext>
                </a:extLst>
              </p:cNvPr>
              <p:cNvSpPr>
                <a:spLocks noChangeShapeType="1"/>
              </p:cNvSpPr>
              <p:nvPr/>
            </p:nvSpPr>
            <p:spPr bwMode="auto">
              <a:xfrm flipV="1">
                <a:off x="3765" y="2320"/>
                <a:ext cx="6"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3" name="Line 181">
                <a:extLst>
                  <a:ext uri="{FF2B5EF4-FFF2-40B4-BE49-F238E27FC236}">
                    <a16:creationId xmlns:a16="http://schemas.microsoft.com/office/drawing/2014/main" id="{DA96001A-F4BB-91AB-D614-87289A8660F3}"/>
                  </a:ext>
                </a:extLst>
              </p:cNvPr>
              <p:cNvSpPr>
                <a:spLocks noChangeShapeType="1"/>
              </p:cNvSpPr>
              <p:nvPr/>
            </p:nvSpPr>
            <p:spPr bwMode="auto">
              <a:xfrm flipV="1">
                <a:off x="3771" y="2289"/>
                <a:ext cx="5"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4" name="Line 182">
                <a:extLst>
                  <a:ext uri="{FF2B5EF4-FFF2-40B4-BE49-F238E27FC236}">
                    <a16:creationId xmlns:a16="http://schemas.microsoft.com/office/drawing/2014/main" id="{E59EF3D5-3143-DF52-2BFA-C8DF33B3E2D4}"/>
                  </a:ext>
                </a:extLst>
              </p:cNvPr>
              <p:cNvSpPr>
                <a:spLocks noChangeShapeType="1"/>
              </p:cNvSpPr>
              <p:nvPr/>
            </p:nvSpPr>
            <p:spPr bwMode="auto">
              <a:xfrm flipV="1">
                <a:off x="3776" y="2257"/>
                <a:ext cx="4"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5" name="Line 183">
                <a:extLst>
                  <a:ext uri="{FF2B5EF4-FFF2-40B4-BE49-F238E27FC236}">
                    <a16:creationId xmlns:a16="http://schemas.microsoft.com/office/drawing/2014/main" id="{67D1DBE5-A59D-0D2C-1BFE-500479CDFD02}"/>
                  </a:ext>
                </a:extLst>
              </p:cNvPr>
              <p:cNvSpPr>
                <a:spLocks noChangeShapeType="1"/>
              </p:cNvSpPr>
              <p:nvPr/>
            </p:nvSpPr>
            <p:spPr bwMode="auto">
              <a:xfrm flipV="1">
                <a:off x="3780" y="2226"/>
                <a:ext cx="3"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6" name="Line 184">
                <a:extLst>
                  <a:ext uri="{FF2B5EF4-FFF2-40B4-BE49-F238E27FC236}">
                    <a16:creationId xmlns:a16="http://schemas.microsoft.com/office/drawing/2014/main" id="{759D7774-0B4C-CF5F-4F29-CEEAF0B179BC}"/>
                  </a:ext>
                </a:extLst>
              </p:cNvPr>
              <p:cNvSpPr>
                <a:spLocks noChangeShapeType="1"/>
              </p:cNvSpPr>
              <p:nvPr/>
            </p:nvSpPr>
            <p:spPr bwMode="auto">
              <a:xfrm flipV="1">
                <a:off x="3783" y="2195"/>
                <a:ext cx="1" cy="31"/>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7" name="Line 185">
                <a:extLst>
                  <a:ext uri="{FF2B5EF4-FFF2-40B4-BE49-F238E27FC236}">
                    <a16:creationId xmlns:a16="http://schemas.microsoft.com/office/drawing/2014/main" id="{380C1346-8DFE-D7BB-B938-E7A0E18F9188}"/>
                  </a:ext>
                </a:extLst>
              </p:cNvPr>
              <p:cNvSpPr>
                <a:spLocks noChangeShapeType="1"/>
              </p:cNvSpPr>
              <p:nvPr/>
            </p:nvSpPr>
            <p:spPr bwMode="auto">
              <a:xfrm flipV="1">
                <a:off x="3784" y="2163"/>
                <a:ext cx="1" cy="32"/>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8" name="Line 186">
                <a:extLst>
                  <a:ext uri="{FF2B5EF4-FFF2-40B4-BE49-F238E27FC236}">
                    <a16:creationId xmlns:a16="http://schemas.microsoft.com/office/drawing/2014/main" id="{E242D4B4-13CE-8B59-9B40-31FF653CCDAE}"/>
                  </a:ext>
                </a:extLst>
              </p:cNvPr>
              <p:cNvSpPr>
                <a:spLocks noChangeShapeType="1"/>
              </p:cNvSpPr>
              <p:nvPr/>
            </p:nvSpPr>
            <p:spPr bwMode="auto">
              <a:xfrm flipH="1" flipV="1">
                <a:off x="2924" y="2156"/>
                <a:ext cx="1" cy="7"/>
              </a:xfrm>
              <a:prstGeom prst="line">
                <a:avLst/>
              </a:prstGeom>
              <a:noFill/>
              <a:ln w="6350" cap="flat">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19" name="Line 187">
                <a:extLst>
                  <a:ext uri="{FF2B5EF4-FFF2-40B4-BE49-F238E27FC236}">
                    <a16:creationId xmlns:a16="http://schemas.microsoft.com/office/drawing/2014/main" id="{7F71E4AF-006E-ADB0-8F37-4C124E834C3C}"/>
                  </a:ext>
                </a:extLst>
              </p:cNvPr>
              <p:cNvSpPr>
                <a:spLocks noChangeShapeType="1"/>
              </p:cNvSpPr>
              <p:nvPr/>
            </p:nvSpPr>
            <p:spPr bwMode="auto">
              <a:xfrm flipH="1" flipV="1">
                <a:off x="2922" y="2149"/>
                <a:ext cx="2"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0" name="Line 188">
                <a:extLst>
                  <a:ext uri="{FF2B5EF4-FFF2-40B4-BE49-F238E27FC236}">
                    <a16:creationId xmlns:a16="http://schemas.microsoft.com/office/drawing/2014/main" id="{B5794839-7E6A-B2D9-571F-1BC353304EE4}"/>
                  </a:ext>
                </a:extLst>
              </p:cNvPr>
              <p:cNvSpPr>
                <a:spLocks noChangeShapeType="1"/>
              </p:cNvSpPr>
              <p:nvPr/>
            </p:nvSpPr>
            <p:spPr bwMode="auto">
              <a:xfrm flipH="1" flipV="1">
                <a:off x="2919" y="2142"/>
                <a:ext cx="3"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1" name="Line 189">
                <a:extLst>
                  <a:ext uri="{FF2B5EF4-FFF2-40B4-BE49-F238E27FC236}">
                    <a16:creationId xmlns:a16="http://schemas.microsoft.com/office/drawing/2014/main" id="{54322BED-A4AD-5BF0-198C-7B61E7B85306}"/>
                  </a:ext>
                </a:extLst>
              </p:cNvPr>
              <p:cNvSpPr>
                <a:spLocks noChangeShapeType="1"/>
              </p:cNvSpPr>
              <p:nvPr/>
            </p:nvSpPr>
            <p:spPr bwMode="auto">
              <a:xfrm flipH="1" flipV="1">
                <a:off x="2915" y="2137"/>
                <a:ext cx="4"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2" name="Line 190">
                <a:extLst>
                  <a:ext uri="{FF2B5EF4-FFF2-40B4-BE49-F238E27FC236}">
                    <a16:creationId xmlns:a16="http://schemas.microsoft.com/office/drawing/2014/main" id="{34717899-A2DB-A8D6-26F5-777514BAE1F4}"/>
                  </a:ext>
                </a:extLst>
              </p:cNvPr>
              <p:cNvSpPr>
                <a:spLocks noChangeShapeType="1"/>
              </p:cNvSpPr>
              <p:nvPr/>
            </p:nvSpPr>
            <p:spPr bwMode="auto">
              <a:xfrm flipH="1" flipV="1">
                <a:off x="2910" y="2131"/>
                <a:ext cx="5"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3" name="Line 191">
                <a:extLst>
                  <a:ext uri="{FF2B5EF4-FFF2-40B4-BE49-F238E27FC236}">
                    <a16:creationId xmlns:a16="http://schemas.microsoft.com/office/drawing/2014/main" id="{EF46D612-3398-58EA-8472-CE3003318F4C}"/>
                  </a:ext>
                </a:extLst>
              </p:cNvPr>
              <p:cNvSpPr>
                <a:spLocks noChangeShapeType="1"/>
              </p:cNvSpPr>
              <p:nvPr/>
            </p:nvSpPr>
            <p:spPr bwMode="auto">
              <a:xfrm flipH="1" flipV="1">
                <a:off x="2904" y="2127"/>
                <a:ext cx="6"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4" name="Line 192">
                <a:extLst>
                  <a:ext uri="{FF2B5EF4-FFF2-40B4-BE49-F238E27FC236}">
                    <a16:creationId xmlns:a16="http://schemas.microsoft.com/office/drawing/2014/main" id="{994F05C4-2CB0-68FC-5641-D814563D1B99}"/>
                  </a:ext>
                </a:extLst>
              </p:cNvPr>
              <p:cNvSpPr>
                <a:spLocks noChangeShapeType="1"/>
              </p:cNvSpPr>
              <p:nvPr/>
            </p:nvSpPr>
            <p:spPr bwMode="auto">
              <a:xfrm flipH="1" flipV="1">
                <a:off x="2897" y="2124"/>
                <a:ext cx="7"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5" name="Line 193">
                <a:extLst>
                  <a:ext uri="{FF2B5EF4-FFF2-40B4-BE49-F238E27FC236}">
                    <a16:creationId xmlns:a16="http://schemas.microsoft.com/office/drawing/2014/main" id="{54DE0D11-F0EB-6A36-8E93-96DE1A516EED}"/>
                  </a:ext>
                </a:extLst>
              </p:cNvPr>
              <p:cNvSpPr>
                <a:spLocks noChangeShapeType="1"/>
              </p:cNvSpPr>
              <p:nvPr/>
            </p:nvSpPr>
            <p:spPr bwMode="auto">
              <a:xfrm flipH="1" flipV="1">
                <a:off x="2891" y="2122"/>
                <a:ext cx="6"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6" name="Line 194">
                <a:extLst>
                  <a:ext uri="{FF2B5EF4-FFF2-40B4-BE49-F238E27FC236}">
                    <a16:creationId xmlns:a16="http://schemas.microsoft.com/office/drawing/2014/main" id="{5136E8CF-3394-E48C-0FE2-FDEB30753FAC}"/>
                  </a:ext>
                </a:extLst>
              </p:cNvPr>
              <p:cNvSpPr>
                <a:spLocks noChangeShapeType="1"/>
              </p:cNvSpPr>
              <p:nvPr/>
            </p:nvSpPr>
            <p:spPr bwMode="auto">
              <a:xfrm flipH="1">
                <a:off x="2883" y="2122"/>
                <a:ext cx="8"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7" name="Line 195">
                <a:extLst>
                  <a:ext uri="{FF2B5EF4-FFF2-40B4-BE49-F238E27FC236}">
                    <a16:creationId xmlns:a16="http://schemas.microsoft.com/office/drawing/2014/main" id="{18908648-225B-88D3-57E7-41C7AE57DF05}"/>
                  </a:ext>
                </a:extLst>
              </p:cNvPr>
              <p:cNvSpPr>
                <a:spLocks noChangeShapeType="1"/>
              </p:cNvSpPr>
              <p:nvPr/>
            </p:nvSpPr>
            <p:spPr bwMode="auto">
              <a:xfrm flipH="1">
                <a:off x="2876" y="2122"/>
                <a:ext cx="7"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8" name="Line 196">
                <a:extLst>
                  <a:ext uri="{FF2B5EF4-FFF2-40B4-BE49-F238E27FC236}">
                    <a16:creationId xmlns:a16="http://schemas.microsoft.com/office/drawing/2014/main" id="{5DA42302-B856-070A-76F5-8719884480F6}"/>
                  </a:ext>
                </a:extLst>
              </p:cNvPr>
              <p:cNvSpPr>
                <a:spLocks noChangeShapeType="1"/>
              </p:cNvSpPr>
              <p:nvPr/>
            </p:nvSpPr>
            <p:spPr bwMode="auto">
              <a:xfrm flipH="1">
                <a:off x="2869" y="2122"/>
                <a:ext cx="7"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29" name="Line 197">
                <a:extLst>
                  <a:ext uri="{FF2B5EF4-FFF2-40B4-BE49-F238E27FC236}">
                    <a16:creationId xmlns:a16="http://schemas.microsoft.com/office/drawing/2014/main" id="{AB265F08-C434-0348-099F-44A096670667}"/>
                  </a:ext>
                </a:extLst>
              </p:cNvPr>
              <p:cNvSpPr>
                <a:spLocks noChangeShapeType="1"/>
              </p:cNvSpPr>
              <p:nvPr/>
            </p:nvSpPr>
            <p:spPr bwMode="auto">
              <a:xfrm flipH="1">
                <a:off x="2862" y="2124"/>
                <a:ext cx="7"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30" name="Line 198">
                <a:extLst>
                  <a:ext uri="{FF2B5EF4-FFF2-40B4-BE49-F238E27FC236}">
                    <a16:creationId xmlns:a16="http://schemas.microsoft.com/office/drawing/2014/main" id="{59A05DC0-F96D-5CBA-D013-09BAE1DF0864}"/>
                  </a:ext>
                </a:extLst>
              </p:cNvPr>
              <p:cNvSpPr>
                <a:spLocks noChangeShapeType="1"/>
              </p:cNvSpPr>
              <p:nvPr/>
            </p:nvSpPr>
            <p:spPr bwMode="auto">
              <a:xfrm flipH="1">
                <a:off x="2857" y="2127"/>
                <a:ext cx="5"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31" name="Line 199">
                <a:extLst>
                  <a:ext uri="{FF2B5EF4-FFF2-40B4-BE49-F238E27FC236}">
                    <a16:creationId xmlns:a16="http://schemas.microsoft.com/office/drawing/2014/main" id="{14F35778-FCE9-FBEC-353C-7FD675B2395E}"/>
                  </a:ext>
                </a:extLst>
              </p:cNvPr>
              <p:cNvSpPr>
                <a:spLocks noChangeShapeType="1"/>
              </p:cNvSpPr>
              <p:nvPr/>
            </p:nvSpPr>
            <p:spPr bwMode="auto">
              <a:xfrm flipH="1">
                <a:off x="2851" y="2131"/>
                <a:ext cx="6"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32" name="Line 200">
                <a:extLst>
                  <a:ext uri="{FF2B5EF4-FFF2-40B4-BE49-F238E27FC236}">
                    <a16:creationId xmlns:a16="http://schemas.microsoft.com/office/drawing/2014/main" id="{14CCF0F4-2CD2-B402-E2EC-9C55B2E3CDF4}"/>
                  </a:ext>
                </a:extLst>
              </p:cNvPr>
              <p:cNvSpPr>
                <a:spLocks noChangeShapeType="1"/>
              </p:cNvSpPr>
              <p:nvPr/>
            </p:nvSpPr>
            <p:spPr bwMode="auto">
              <a:xfrm flipH="1">
                <a:off x="2847" y="2137"/>
                <a:ext cx="4"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33" name="Line 201">
                <a:extLst>
                  <a:ext uri="{FF2B5EF4-FFF2-40B4-BE49-F238E27FC236}">
                    <a16:creationId xmlns:a16="http://schemas.microsoft.com/office/drawing/2014/main" id="{C8AE1D6E-7971-51F5-6C8A-BBA997DD25A7}"/>
                  </a:ext>
                </a:extLst>
              </p:cNvPr>
              <p:cNvSpPr>
                <a:spLocks noChangeShapeType="1"/>
              </p:cNvSpPr>
              <p:nvPr/>
            </p:nvSpPr>
            <p:spPr bwMode="auto">
              <a:xfrm flipH="1">
                <a:off x="2844" y="2142"/>
                <a:ext cx="3"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34" name="Line 202">
                <a:extLst>
                  <a:ext uri="{FF2B5EF4-FFF2-40B4-BE49-F238E27FC236}">
                    <a16:creationId xmlns:a16="http://schemas.microsoft.com/office/drawing/2014/main" id="{7EE4927B-870C-B3BC-F4A0-482B5E9C4702}"/>
                  </a:ext>
                </a:extLst>
              </p:cNvPr>
              <p:cNvSpPr>
                <a:spLocks noChangeShapeType="1"/>
              </p:cNvSpPr>
              <p:nvPr/>
            </p:nvSpPr>
            <p:spPr bwMode="auto">
              <a:xfrm flipH="1">
                <a:off x="2842" y="2149"/>
                <a:ext cx="2"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35" name="Line 203">
                <a:extLst>
                  <a:ext uri="{FF2B5EF4-FFF2-40B4-BE49-F238E27FC236}">
                    <a16:creationId xmlns:a16="http://schemas.microsoft.com/office/drawing/2014/main" id="{3DA447F5-1764-E392-FE4E-445BC4779504}"/>
                  </a:ext>
                </a:extLst>
              </p:cNvPr>
              <p:cNvSpPr>
                <a:spLocks noChangeShapeType="1"/>
              </p:cNvSpPr>
              <p:nvPr/>
            </p:nvSpPr>
            <p:spPr bwMode="auto">
              <a:xfrm>
                <a:off x="2842" y="2156"/>
                <a:ext cx="0"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36" name="Line 204">
                <a:extLst>
                  <a:ext uri="{FF2B5EF4-FFF2-40B4-BE49-F238E27FC236}">
                    <a16:creationId xmlns:a16="http://schemas.microsoft.com/office/drawing/2014/main" id="{66885206-F32A-C110-62AE-7329DAA9308D}"/>
                  </a:ext>
                </a:extLst>
              </p:cNvPr>
              <p:cNvSpPr>
                <a:spLocks noChangeShapeType="1"/>
              </p:cNvSpPr>
              <p:nvPr/>
            </p:nvSpPr>
            <p:spPr bwMode="auto">
              <a:xfrm>
                <a:off x="2842" y="2163"/>
                <a:ext cx="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74" name="Group 406">
              <a:extLst>
                <a:ext uri="{FF2B5EF4-FFF2-40B4-BE49-F238E27FC236}">
                  <a16:creationId xmlns:a16="http://schemas.microsoft.com/office/drawing/2014/main" id="{F448C0C4-4D83-B576-5C6A-02697CEEBE8E}"/>
                </a:ext>
              </a:extLst>
            </p:cNvPr>
            <p:cNvGrpSpPr>
              <a:grpSpLocks/>
            </p:cNvGrpSpPr>
            <p:nvPr/>
          </p:nvGrpSpPr>
          <p:grpSpPr bwMode="auto">
            <a:xfrm>
              <a:off x="2302" y="1580"/>
              <a:ext cx="1164" cy="985"/>
              <a:chOff x="2302" y="1580"/>
              <a:chExt cx="1164" cy="985"/>
            </a:xfrm>
          </p:grpSpPr>
          <p:sp>
            <p:nvSpPr>
              <p:cNvPr id="6737" name="Line 206">
                <a:extLst>
                  <a:ext uri="{FF2B5EF4-FFF2-40B4-BE49-F238E27FC236}">
                    <a16:creationId xmlns:a16="http://schemas.microsoft.com/office/drawing/2014/main" id="{ED86EE2A-9A08-6C05-65CE-2BD53309D385}"/>
                  </a:ext>
                </a:extLst>
              </p:cNvPr>
              <p:cNvSpPr>
                <a:spLocks noChangeShapeType="1"/>
              </p:cNvSpPr>
              <p:nvPr/>
            </p:nvSpPr>
            <p:spPr bwMode="auto">
              <a:xfrm>
                <a:off x="2842" y="2171"/>
                <a:ext cx="2"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8" name="Line 207">
                <a:extLst>
                  <a:ext uri="{FF2B5EF4-FFF2-40B4-BE49-F238E27FC236}">
                    <a16:creationId xmlns:a16="http://schemas.microsoft.com/office/drawing/2014/main" id="{A0280B31-E065-0535-B757-90C15C8C352E}"/>
                  </a:ext>
                </a:extLst>
              </p:cNvPr>
              <p:cNvSpPr>
                <a:spLocks noChangeShapeType="1"/>
              </p:cNvSpPr>
              <p:nvPr/>
            </p:nvSpPr>
            <p:spPr bwMode="auto">
              <a:xfrm>
                <a:off x="2844" y="2177"/>
                <a:ext cx="3"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9" name="Line 208">
                <a:extLst>
                  <a:ext uri="{FF2B5EF4-FFF2-40B4-BE49-F238E27FC236}">
                    <a16:creationId xmlns:a16="http://schemas.microsoft.com/office/drawing/2014/main" id="{3E3D35A0-C6FA-7C44-1D2E-2E3C011D9728}"/>
                  </a:ext>
                </a:extLst>
              </p:cNvPr>
              <p:cNvSpPr>
                <a:spLocks noChangeShapeType="1"/>
              </p:cNvSpPr>
              <p:nvPr/>
            </p:nvSpPr>
            <p:spPr bwMode="auto">
              <a:xfrm>
                <a:off x="2847" y="2184"/>
                <a:ext cx="4"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0" name="Line 209">
                <a:extLst>
                  <a:ext uri="{FF2B5EF4-FFF2-40B4-BE49-F238E27FC236}">
                    <a16:creationId xmlns:a16="http://schemas.microsoft.com/office/drawing/2014/main" id="{96803340-612F-3E80-C889-D3677AC6C272}"/>
                  </a:ext>
                </a:extLst>
              </p:cNvPr>
              <p:cNvSpPr>
                <a:spLocks noChangeShapeType="1"/>
              </p:cNvSpPr>
              <p:nvPr/>
            </p:nvSpPr>
            <p:spPr bwMode="auto">
              <a:xfrm>
                <a:off x="2851" y="2190"/>
                <a:ext cx="6"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1" name="Line 210">
                <a:extLst>
                  <a:ext uri="{FF2B5EF4-FFF2-40B4-BE49-F238E27FC236}">
                    <a16:creationId xmlns:a16="http://schemas.microsoft.com/office/drawing/2014/main" id="{EE488300-A411-DB47-A0B1-24EC2F390E62}"/>
                  </a:ext>
                </a:extLst>
              </p:cNvPr>
              <p:cNvSpPr>
                <a:spLocks noChangeShapeType="1"/>
              </p:cNvSpPr>
              <p:nvPr/>
            </p:nvSpPr>
            <p:spPr bwMode="auto">
              <a:xfrm>
                <a:off x="2857" y="2195"/>
                <a:ext cx="5"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2" name="Line 211">
                <a:extLst>
                  <a:ext uri="{FF2B5EF4-FFF2-40B4-BE49-F238E27FC236}">
                    <a16:creationId xmlns:a16="http://schemas.microsoft.com/office/drawing/2014/main" id="{D898B309-3350-C82F-5CCE-B0B110702C03}"/>
                  </a:ext>
                </a:extLst>
              </p:cNvPr>
              <p:cNvSpPr>
                <a:spLocks noChangeShapeType="1"/>
              </p:cNvSpPr>
              <p:nvPr/>
            </p:nvSpPr>
            <p:spPr bwMode="auto">
              <a:xfrm>
                <a:off x="2862" y="2199"/>
                <a:ext cx="7"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3" name="Line 212">
                <a:extLst>
                  <a:ext uri="{FF2B5EF4-FFF2-40B4-BE49-F238E27FC236}">
                    <a16:creationId xmlns:a16="http://schemas.microsoft.com/office/drawing/2014/main" id="{51A0D74C-C245-E8C8-6A3B-1A94EBAB413C}"/>
                  </a:ext>
                </a:extLst>
              </p:cNvPr>
              <p:cNvSpPr>
                <a:spLocks noChangeShapeType="1"/>
              </p:cNvSpPr>
              <p:nvPr/>
            </p:nvSpPr>
            <p:spPr bwMode="auto">
              <a:xfrm>
                <a:off x="2869" y="2202"/>
                <a:ext cx="7"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4" name="Line 213">
                <a:extLst>
                  <a:ext uri="{FF2B5EF4-FFF2-40B4-BE49-F238E27FC236}">
                    <a16:creationId xmlns:a16="http://schemas.microsoft.com/office/drawing/2014/main" id="{392C9FFC-445D-C364-020C-705CB4593370}"/>
                  </a:ext>
                </a:extLst>
              </p:cNvPr>
              <p:cNvSpPr>
                <a:spLocks noChangeShapeType="1"/>
              </p:cNvSpPr>
              <p:nvPr/>
            </p:nvSpPr>
            <p:spPr bwMode="auto">
              <a:xfrm>
                <a:off x="2876" y="2204"/>
                <a:ext cx="7"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5" name="Line 214">
                <a:extLst>
                  <a:ext uri="{FF2B5EF4-FFF2-40B4-BE49-F238E27FC236}">
                    <a16:creationId xmlns:a16="http://schemas.microsoft.com/office/drawing/2014/main" id="{FA2359F3-3F7D-4F28-7BA1-4D5B81635E88}"/>
                  </a:ext>
                </a:extLst>
              </p:cNvPr>
              <p:cNvSpPr>
                <a:spLocks noChangeShapeType="1"/>
              </p:cNvSpPr>
              <p:nvPr/>
            </p:nvSpPr>
            <p:spPr bwMode="auto">
              <a:xfrm flipV="1">
                <a:off x="2883" y="2204"/>
                <a:ext cx="8"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6" name="Line 215">
                <a:extLst>
                  <a:ext uri="{FF2B5EF4-FFF2-40B4-BE49-F238E27FC236}">
                    <a16:creationId xmlns:a16="http://schemas.microsoft.com/office/drawing/2014/main" id="{6D68F071-DBBB-A314-8931-509D0EDBE4C9}"/>
                  </a:ext>
                </a:extLst>
              </p:cNvPr>
              <p:cNvSpPr>
                <a:spLocks noChangeShapeType="1"/>
              </p:cNvSpPr>
              <p:nvPr/>
            </p:nvSpPr>
            <p:spPr bwMode="auto">
              <a:xfrm flipV="1">
                <a:off x="2891" y="2202"/>
                <a:ext cx="6"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7" name="Line 216">
                <a:extLst>
                  <a:ext uri="{FF2B5EF4-FFF2-40B4-BE49-F238E27FC236}">
                    <a16:creationId xmlns:a16="http://schemas.microsoft.com/office/drawing/2014/main" id="{72DADE2C-C4DD-8E5D-6F3A-299BB9CE80F4}"/>
                  </a:ext>
                </a:extLst>
              </p:cNvPr>
              <p:cNvSpPr>
                <a:spLocks noChangeShapeType="1"/>
              </p:cNvSpPr>
              <p:nvPr/>
            </p:nvSpPr>
            <p:spPr bwMode="auto">
              <a:xfrm flipV="1">
                <a:off x="2897" y="2199"/>
                <a:ext cx="7"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8" name="Line 217">
                <a:extLst>
                  <a:ext uri="{FF2B5EF4-FFF2-40B4-BE49-F238E27FC236}">
                    <a16:creationId xmlns:a16="http://schemas.microsoft.com/office/drawing/2014/main" id="{5134F5B5-A02D-AD07-32F4-8B7721825A71}"/>
                  </a:ext>
                </a:extLst>
              </p:cNvPr>
              <p:cNvSpPr>
                <a:spLocks noChangeShapeType="1"/>
              </p:cNvSpPr>
              <p:nvPr/>
            </p:nvSpPr>
            <p:spPr bwMode="auto">
              <a:xfrm flipV="1">
                <a:off x="2904" y="2195"/>
                <a:ext cx="6"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49" name="Line 218">
                <a:extLst>
                  <a:ext uri="{FF2B5EF4-FFF2-40B4-BE49-F238E27FC236}">
                    <a16:creationId xmlns:a16="http://schemas.microsoft.com/office/drawing/2014/main" id="{B763DC9D-B0EB-ACBF-BE51-8D5B041C3798}"/>
                  </a:ext>
                </a:extLst>
              </p:cNvPr>
              <p:cNvSpPr>
                <a:spLocks noChangeShapeType="1"/>
              </p:cNvSpPr>
              <p:nvPr/>
            </p:nvSpPr>
            <p:spPr bwMode="auto">
              <a:xfrm flipV="1">
                <a:off x="2910" y="2190"/>
                <a:ext cx="5"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0" name="Line 219">
                <a:extLst>
                  <a:ext uri="{FF2B5EF4-FFF2-40B4-BE49-F238E27FC236}">
                    <a16:creationId xmlns:a16="http://schemas.microsoft.com/office/drawing/2014/main" id="{AB18D0E9-44A7-4B3C-6606-674C8B2BF9B4}"/>
                  </a:ext>
                </a:extLst>
              </p:cNvPr>
              <p:cNvSpPr>
                <a:spLocks noChangeShapeType="1"/>
              </p:cNvSpPr>
              <p:nvPr/>
            </p:nvSpPr>
            <p:spPr bwMode="auto">
              <a:xfrm flipV="1">
                <a:off x="2915" y="2184"/>
                <a:ext cx="4"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1" name="Line 220">
                <a:extLst>
                  <a:ext uri="{FF2B5EF4-FFF2-40B4-BE49-F238E27FC236}">
                    <a16:creationId xmlns:a16="http://schemas.microsoft.com/office/drawing/2014/main" id="{A526B155-EA38-8C3E-2FFC-2A16B02A1226}"/>
                  </a:ext>
                </a:extLst>
              </p:cNvPr>
              <p:cNvSpPr>
                <a:spLocks noChangeShapeType="1"/>
              </p:cNvSpPr>
              <p:nvPr/>
            </p:nvSpPr>
            <p:spPr bwMode="auto">
              <a:xfrm flipV="1">
                <a:off x="2919" y="2177"/>
                <a:ext cx="3"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2" name="Line 221">
                <a:extLst>
                  <a:ext uri="{FF2B5EF4-FFF2-40B4-BE49-F238E27FC236}">
                    <a16:creationId xmlns:a16="http://schemas.microsoft.com/office/drawing/2014/main" id="{12FF6A29-6C64-6623-3510-5F11E49C513C}"/>
                  </a:ext>
                </a:extLst>
              </p:cNvPr>
              <p:cNvSpPr>
                <a:spLocks noChangeShapeType="1"/>
              </p:cNvSpPr>
              <p:nvPr/>
            </p:nvSpPr>
            <p:spPr bwMode="auto">
              <a:xfrm flipV="1">
                <a:off x="2922" y="2171"/>
                <a:ext cx="2"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3" name="Line 222">
                <a:extLst>
                  <a:ext uri="{FF2B5EF4-FFF2-40B4-BE49-F238E27FC236}">
                    <a16:creationId xmlns:a16="http://schemas.microsoft.com/office/drawing/2014/main" id="{FC84B21B-0F6F-4639-CDF3-DBDEA5C6890F}"/>
                  </a:ext>
                </a:extLst>
              </p:cNvPr>
              <p:cNvSpPr>
                <a:spLocks noChangeShapeType="1"/>
              </p:cNvSpPr>
              <p:nvPr/>
            </p:nvSpPr>
            <p:spPr bwMode="auto">
              <a:xfrm flipV="1">
                <a:off x="2924" y="2163"/>
                <a:ext cx="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4" name="Line 223">
                <a:extLst>
                  <a:ext uri="{FF2B5EF4-FFF2-40B4-BE49-F238E27FC236}">
                    <a16:creationId xmlns:a16="http://schemas.microsoft.com/office/drawing/2014/main" id="{EB2AC2F7-802F-697E-8880-E5C548635B3E}"/>
                  </a:ext>
                </a:extLst>
              </p:cNvPr>
              <p:cNvSpPr>
                <a:spLocks noChangeShapeType="1"/>
              </p:cNvSpPr>
              <p:nvPr/>
            </p:nvSpPr>
            <p:spPr bwMode="auto">
              <a:xfrm flipH="1" flipV="1">
                <a:off x="3103" y="2132"/>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5" name="Line 224">
                <a:extLst>
                  <a:ext uri="{FF2B5EF4-FFF2-40B4-BE49-F238E27FC236}">
                    <a16:creationId xmlns:a16="http://schemas.microsoft.com/office/drawing/2014/main" id="{D5EC0057-FBBD-8D4E-BDA9-CB14B2CA9467}"/>
                  </a:ext>
                </a:extLst>
              </p:cNvPr>
              <p:cNvSpPr>
                <a:spLocks noChangeShapeType="1"/>
              </p:cNvSpPr>
              <p:nvPr/>
            </p:nvSpPr>
            <p:spPr bwMode="auto">
              <a:xfrm flipH="1" flipV="1">
                <a:off x="3096" y="2101"/>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6" name="Line 225">
                <a:extLst>
                  <a:ext uri="{FF2B5EF4-FFF2-40B4-BE49-F238E27FC236}">
                    <a16:creationId xmlns:a16="http://schemas.microsoft.com/office/drawing/2014/main" id="{78A27CA4-3639-87D0-379F-B498F715F8D5}"/>
                  </a:ext>
                </a:extLst>
              </p:cNvPr>
              <p:cNvSpPr>
                <a:spLocks noChangeShapeType="1"/>
              </p:cNvSpPr>
              <p:nvPr/>
            </p:nvSpPr>
            <p:spPr bwMode="auto">
              <a:xfrm flipH="1" flipV="1">
                <a:off x="3085" y="2072"/>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7" name="Line 226">
                <a:extLst>
                  <a:ext uri="{FF2B5EF4-FFF2-40B4-BE49-F238E27FC236}">
                    <a16:creationId xmlns:a16="http://schemas.microsoft.com/office/drawing/2014/main" id="{6D166F63-A7C7-210E-ACEE-D9E13A2D68EB}"/>
                  </a:ext>
                </a:extLst>
              </p:cNvPr>
              <p:cNvSpPr>
                <a:spLocks noChangeShapeType="1"/>
              </p:cNvSpPr>
              <p:nvPr/>
            </p:nvSpPr>
            <p:spPr bwMode="auto">
              <a:xfrm flipH="1" flipV="1">
                <a:off x="3070" y="2044"/>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8" name="Line 227">
                <a:extLst>
                  <a:ext uri="{FF2B5EF4-FFF2-40B4-BE49-F238E27FC236}">
                    <a16:creationId xmlns:a16="http://schemas.microsoft.com/office/drawing/2014/main" id="{5A9C9873-DF0E-32B9-E143-78FD1FA92D23}"/>
                  </a:ext>
                </a:extLst>
              </p:cNvPr>
              <p:cNvSpPr>
                <a:spLocks noChangeShapeType="1"/>
              </p:cNvSpPr>
              <p:nvPr/>
            </p:nvSpPr>
            <p:spPr bwMode="auto">
              <a:xfrm flipH="1" flipV="1">
                <a:off x="3051" y="2019"/>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59" name="Line 228">
                <a:extLst>
                  <a:ext uri="{FF2B5EF4-FFF2-40B4-BE49-F238E27FC236}">
                    <a16:creationId xmlns:a16="http://schemas.microsoft.com/office/drawing/2014/main" id="{0E3970A4-217B-B84D-AF29-6BC71A67AD0B}"/>
                  </a:ext>
                </a:extLst>
              </p:cNvPr>
              <p:cNvSpPr>
                <a:spLocks noChangeShapeType="1"/>
              </p:cNvSpPr>
              <p:nvPr/>
            </p:nvSpPr>
            <p:spPr bwMode="auto">
              <a:xfrm flipH="1" flipV="1">
                <a:off x="3029" y="1996"/>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0" name="Line 229">
                <a:extLst>
                  <a:ext uri="{FF2B5EF4-FFF2-40B4-BE49-F238E27FC236}">
                    <a16:creationId xmlns:a16="http://schemas.microsoft.com/office/drawing/2014/main" id="{112E30E3-7410-195A-BED2-7165D1ABE969}"/>
                  </a:ext>
                </a:extLst>
              </p:cNvPr>
              <p:cNvSpPr>
                <a:spLocks noChangeShapeType="1"/>
              </p:cNvSpPr>
              <p:nvPr/>
            </p:nvSpPr>
            <p:spPr bwMode="auto">
              <a:xfrm flipH="1" flipV="1">
                <a:off x="3004" y="1977"/>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1" name="Line 230">
                <a:extLst>
                  <a:ext uri="{FF2B5EF4-FFF2-40B4-BE49-F238E27FC236}">
                    <a16:creationId xmlns:a16="http://schemas.microsoft.com/office/drawing/2014/main" id="{4D586A06-58B6-629E-5291-0AD0102CCEBE}"/>
                  </a:ext>
                </a:extLst>
              </p:cNvPr>
              <p:cNvSpPr>
                <a:spLocks noChangeShapeType="1"/>
              </p:cNvSpPr>
              <p:nvPr/>
            </p:nvSpPr>
            <p:spPr bwMode="auto">
              <a:xfrm flipH="1" flipV="1">
                <a:off x="2977" y="1962"/>
                <a:ext cx="27"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2" name="Line 231">
                <a:extLst>
                  <a:ext uri="{FF2B5EF4-FFF2-40B4-BE49-F238E27FC236}">
                    <a16:creationId xmlns:a16="http://schemas.microsoft.com/office/drawing/2014/main" id="{C26A214C-2705-45FD-F1BC-3FEB140FAB2A}"/>
                  </a:ext>
                </a:extLst>
              </p:cNvPr>
              <p:cNvSpPr>
                <a:spLocks noChangeShapeType="1"/>
              </p:cNvSpPr>
              <p:nvPr/>
            </p:nvSpPr>
            <p:spPr bwMode="auto">
              <a:xfrm flipH="1" flipV="1">
                <a:off x="2947" y="1951"/>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3" name="Line 232">
                <a:extLst>
                  <a:ext uri="{FF2B5EF4-FFF2-40B4-BE49-F238E27FC236}">
                    <a16:creationId xmlns:a16="http://schemas.microsoft.com/office/drawing/2014/main" id="{74DB0003-B8DE-7F61-29C0-53A5874B01A3}"/>
                  </a:ext>
                </a:extLst>
              </p:cNvPr>
              <p:cNvSpPr>
                <a:spLocks noChangeShapeType="1"/>
              </p:cNvSpPr>
              <p:nvPr/>
            </p:nvSpPr>
            <p:spPr bwMode="auto">
              <a:xfrm flipH="1" flipV="1">
                <a:off x="2916" y="1944"/>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4" name="Line 233">
                <a:extLst>
                  <a:ext uri="{FF2B5EF4-FFF2-40B4-BE49-F238E27FC236}">
                    <a16:creationId xmlns:a16="http://schemas.microsoft.com/office/drawing/2014/main" id="{AD4D4F30-EA6E-BB13-0994-9971AD3F7EC5}"/>
                  </a:ext>
                </a:extLst>
              </p:cNvPr>
              <p:cNvSpPr>
                <a:spLocks noChangeShapeType="1"/>
              </p:cNvSpPr>
              <p:nvPr/>
            </p:nvSpPr>
            <p:spPr bwMode="auto">
              <a:xfrm flipH="1" flipV="1">
                <a:off x="2885" y="1941"/>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5" name="Line 234">
                <a:extLst>
                  <a:ext uri="{FF2B5EF4-FFF2-40B4-BE49-F238E27FC236}">
                    <a16:creationId xmlns:a16="http://schemas.microsoft.com/office/drawing/2014/main" id="{B470DE1A-762B-C321-9994-3F24620EE6BD}"/>
                  </a:ext>
                </a:extLst>
              </p:cNvPr>
              <p:cNvSpPr>
                <a:spLocks noChangeShapeType="1"/>
              </p:cNvSpPr>
              <p:nvPr/>
            </p:nvSpPr>
            <p:spPr bwMode="auto">
              <a:xfrm flipH="1">
                <a:off x="2854" y="1941"/>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6" name="Line 235">
                <a:extLst>
                  <a:ext uri="{FF2B5EF4-FFF2-40B4-BE49-F238E27FC236}">
                    <a16:creationId xmlns:a16="http://schemas.microsoft.com/office/drawing/2014/main" id="{1FA2F515-E6FE-9717-5E17-577A13EF321A}"/>
                  </a:ext>
                </a:extLst>
              </p:cNvPr>
              <p:cNvSpPr>
                <a:spLocks noChangeShapeType="1"/>
              </p:cNvSpPr>
              <p:nvPr/>
            </p:nvSpPr>
            <p:spPr bwMode="auto">
              <a:xfrm flipH="1">
                <a:off x="2823" y="1944"/>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7" name="Line 236">
                <a:extLst>
                  <a:ext uri="{FF2B5EF4-FFF2-40B4-BE49-F238E27FC236}">
                    <a16:creationId xmlns:a16="http://schemas.microsoft.com/office/drawing/2014/main" id="{5FFF467F-BA7A-0725-D722-4D1556698FF7}"/>
                  </a:ext>
                </a:extLst>
              </p:cNvPr>
              <p:cNvSpPr>
                <a:spLocks noChangeShapeType="1"/>
              </p:cNvSpPr>
              <p:nvPr/>
            </p:nvSpPr>
            <p:spPr bwMode="auto">
              <a:xfrm flipH="1">
                <a:off x="2794" y="1950"/>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8" name="Line 237">
                <a:extLst>
                  <a:ext uri="{FF2B5EF4-FFF2-40B4-BE49-F238E27FC236}">
                    <a16:creationId xmlns:a16="http://schemas.microsoft.com/office/drawing/2014/main" id="{546550EE-1232-592B-6041-E157C0D7446E}"/>
                  </a:ext>
                </a:extLst>
              </p:cNvPr>
              <p:cNvSpPr>
                <a:spLocks noChangeShapeType="1"/>
              </p:cNvSpPr>
              <p:nvPr/>
            </p:nvSpPr>
            <p:spPr bwMode="auto">
              <a:xfrm flipH="1">
                <a:off x="2766" y="1960"/>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69" name="Line 238">
                <a:extLst>
                  <a:ext uri="{FF2B5EF4-FFF2-40B4-BE49-F238E27FC236}">
                    <a16:creationId xmlns:a16="http://schemas.microsoft.com/office/drawing/2014/main" id="{0F034206-E71B-32F3-E6BF-921C42BF2418}"/>
                  </a:ext>
                </a:extLst>
              </p:cNvPr>
              <p:cNvSpPr>
                <a:spLocks noChangeShapeType="1"/>
              </p:cNvSpPr>
              <p:nvPr/>
            </p:nvSpPr>
            <p:spPr bwMode="auto">
              <a:xfrm flipH="1">
                <a:off x="2740" y="1975"/>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0" name="Line 239">
                <a:extLst>
                  <a:ext uri="{FF2B5EF4-FFF2-40B4-BE49-F238E27FC236}">
                    <a16:creationId xmlns:a16="http://schemas.microsoft.com/office/drawing/2014/main" id="{A5AF6C44-535C-BA5C-5A41-3F48ABE96C57}"/>
                  </a:ext>
                </a:extLst>
              </p:cNvPr>
              <p:cNvSpPr>
                <a:spLocks noChangeShapeType="1"/>
              </p:cNvSpPr>
              <p:nvPr/>
            </p:nvSpPr>
            <p:spPr bwMode="auto">
              <a:xfrm flipH="1">
                <a:off x="2718" y="1993"/>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1" name="Line 240">
                <a:extLst>
                  <a:ext uri="{FF2B5EF4-FFF2-40B4-BE49-F238E27FC236}">
                    <a16:creationId xmlns:a16="http://schemas.microsoft.com/office/drawing/2014/main" id="{C8E93A86-133E-9EA0-3BAD-FE00BC90226B}"/>
                  </a:ext>
                </a:extLst>
              </p:cNvPr>
              <p:cNvSpPr>
                <a:spLocks noChangeShapeType="1"/>
              </p:cNvSpPr>
              <p:nvPr/>
            </p:nvSpPr>
            <p:spPr bwMode="auto">
              <a:xfrm flipH="1">
                <a:off x="2699" y="2016"/>
                <a:ext cx="19"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2" name="Line 241">
                <a:extLst>
                  <a:ext uri="{FF2B5EF4-FFF2-40B4-BE49-F238E27FC236}">
                    <a16:creationId xmlns:a16="http://schemas.microsoft.com/office/drawing/2014/main" id="{9554B4C2-C389-ACF6-0A5A-2DCE75038259}"/>
                  </a:ext>
                </a:extLst>
              </p:cNvPr>
              <p:cNvSpPr>
                <a:spLocks noChangeShapeType="1"/>
              </p:cNvSpPr>
              <p:nvPr/>
            </p:nvSpPr>
            <p:spPr bwMode="auto">
              <a:xfrm flipH="1">
                <a:off x="2683" y="2040"/>
                <a:ext cx="16"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3" name="Line 242">
                <a:extLst>
                  <a:ext uri="{FF2B5EF4-FFF2-40B4-BE49-F238E27FC236}">
                    <a16:creationId xmlns:a16="http://schemas.microsoft.com/office/drawing/2014/main" id="{E17C9B5C-80DD-BF73-D8E5-6C7771D7F99C}"/>
                  </a:ext>
                </a:extLst>
              </p:cNvPr>
              <p:cNvSpPr>
                <a:spLocks noChangeShapeType="1"/>
              </p:cNvSpPr>
              <p:nvPr/>
            </p:nvSpPr>
            <p:spPr bwMode="auto">
              <a:xfrm flipH="1">
                <a:off x="2672" y="2068"/>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4" name="Line 243">
                <a:extLst>
                  <a:ext uri="{FF2B5EF4-FFF2-40B4-BE49-F238E27FC236}">
                    <a16:creationId xmlns:a16="http://schemas.microsoft.com/office/drawing/2014/main" id="{FDA18300-0774-64CF-B084-661450080919}"/>
                  </a:ext>
                </a:extLst>
              </p:cNvPr>
              <p:cNvSpPr>
                <a:spLocks noChangeShapeType="1"/>
              </p:cNvSpPr>
              <p:nvPr/>
            </p:nvSpPr>
            <p:spPr bwMode="auto">
              <a:xfrm flipH="1">
                <a:off x="2664" y="2097"/>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5" name="Line 244">
                <a:extLst>
                  <a:ext uri="{FF2B5EF4-FFF2-40B4-BE49-F238E27FC236}">
                    <a16:creationId xmlns:a16="http://schemas.microsoft.com/office/drawing/2014/main" id="{7A95548A-0E0B-D5B1-5CE4-0AAAF3B62C3C}"/>
                  </a:ext>
                </a:extLst>
              </p:cNvPr>
              <p:cNvSpPr>
                <a:spLocks noChangeShapeType="1"/>
              </p:cNvSpPr>
              <p:nvPr/>
            </p:nvSpPr>
            <p:spPr bwMode="auto">
              <a:xfrm flipH="1">
                <a:off x="2661" y="2128"/>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6" name="Line 245">
                <a:extLst>
                  <a:ext uri="{FF2B5EF4-FFF2-40B4-BE49-F238E27FC236}">
                    <a16:creationId xmlns:a16="http://schemas.microsoft.com/office/drawing/2014/main" id="{3342521E-F6F8-32BB-1F62-4E6E2C4B2560}"/>
                  </a:ext>
                </a:extLst>
              </p:cNvPr>
              <p:cNvSpPr>
                <a:spLocks noChangeShapeType="1"/>
              </p:cNvSpPr>
              <p:nvPr/>
            </p:nvSpPr>
            <p:spPr bwMode="auto">
              <a:xfrm>
                <a:off x="2661" y="2159"/>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7" name="Line 246">
                <a:extLst>
                  <a:ext uri="{FF2B5EF4-FFF2-40B4-BE49-F238E27FC236}">
                    <a16:creationId xmlns:a16="http://schemas.microsoft.com/office/drawing/2014/main" id="{3777ED11-5BD5-1428-D8FC-61F859802AE1}"/>
                  </a:ext>
                </a:extLst>
              </p:cNvPr>
              <p:cNvSpPr>
                <a:spLocks noChangeShapeType="1"/>
              </p:cNvSpPr>
              <p:nvPr/>
            </p:nvSpPr>
            <p:spPr bwMode="auto">
              <a:xfrm>
                <a:off x="2663" y="2190"/>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8" name="Line 247">
                <a:extLst>
                  <a:ext uri="{FF2B5EF4-FFF2-40B4-BE49-F238E27FC236}">
                    <a16:creationId xmlns:a16="http://schemas.microsoft.com/office/drawing/2014/main" id="{DF07AEB2-DD47-72B4-CB2A-6D85E6FB472F}"/>
                  </a:ext>
                </a:extLst>
              </p:cNvPr>
              <p:cNvSpPr>
                <a:spLocks noChangeShapeType="1"/>
              </p:cNvSpPr>
              <p:nvPr/>
            </p:nvSpPr>
            <p:spPr bwMode="auto">
              <a:xfrm>
                <a:off x="2669" y="2221"/>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79" name="Line 248">
                <a:extLst>
                  <a:ext uri="{FF2B5EF4-FFF2-40B4-BE49-F238E27FC236}">
                    <a16:creationId xmlns:a16="http://schemas.microsoft.com/office/drawing/2014/main" id="{FED0448F-6318-9928-1990-826B2A314814}"/>
                  </a:ext>
                </a:extLst>
              </p:cNvPr>
              <p:cNvSpPr>
                <a:spLocks noChangeShapeType="1"/>
              </p:cNvSpPr>
              <p:nvPr/>
            </p:nvSpPr>
            <p:spPr bwMode="auto">
              <a:xfrm>
                <a:off x="2680" y="2251"/>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0" name="Line 249">
                <a:extLst>
                  <a:ext uri="{FF2B5EF4-FFF2-40B4-BE49-F238E27FC236}">
                    <a16:creationId xmlns:a16="http://schemas.microsoft.com/office/drawing/2014/main" id="{4B28DFA2-965A-E04E-02E3-B39197F1C3F0}"/>
                  </a:ext>
                </a:extLst>
              </p:cNvPr>
              <p:cNvSpPr>
                <a:spLocks noChangeShapeType="1"/>
              </p:cNvSpPr>
              <p:nvPr/>
            </p:nvSpPr>
            <p:spPr bwMode="auto">
              <a:xfrm>
                <a:off x="2694" y="2279"/>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1" name="Line 250">
                <a:extLst>
                  <a:ext uri="{FF2B5EF4-FFF2-40B4-BE49-F238E27FC236}">
                    <a16:creationId xmlns:a16="http://schemas.microsoft.com/office/drawing/2014/main" id="{65F66526-F5CC-1597-F27F-0270B72F131E}"/>
                  </a:ext>
                </a:extLst>
              </p:cNvPr>
              <p:cNvSpPr>
                <a:spLocks noChangeShapeType="1"/>
              </p:cNvSpPr>
              <p:nvPr/>
            </p:nvSpPr>
            <p:spPr bwMode="auto">
              <a:xfrm>
                <a:off x="2712" y="2305"/>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2" name="Line 251">
                <a:extLst>
                  <a:ext uri="{FF2B5EF4-FFF2-40B4-BE49-F238E27FC236}">
                    <a16:creationId xmlns:a16="http://schemas.microsoft.com/office/drawing/2014/main" id="{7563723E-16E6-EE82-963D-34FC288AD8B3}"/>
                  </a:ext>
                </a:extLst>
              </p:cNvPr>
              <p:cNvSpPr>
                <a:spLocks noChangeShapeType="1"/>
              </p:cNvSpPr>
              <p:nvPr/>
            </p:nvSpPr>
            <p:spPr bwMode="auto">
              <a:xfrm>
                <a:off x="2734" y="2327"/>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3" name="Line 252">
                <a:extLst>
                  <a:ext uri="{FF2B5EF4-FFF2-40B4-BE49-F238E27FC236}">
                    <a16:creationId xmlns:a16="http://schemas.microsoft.com/office/drawing/2014/main" id="{5C03C852-EA2B-BB9F-1062-CDB31E4D31A5}"/>
                  </a:ext>
                </a:extLst>
              </p:cNvPr>
              <p:cNvSpPr>
                <a:spLocks noChangeShapeType="1"/>
              </p:cNvSpPr>
              <p:nvPr/>
            </p:nvSpPr>
            <p:spPr bwMode="auto">
              <a:xfrm>
                <a:off x="2759" y="2347"/>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4" name="Line 253">
                <a:extLst>
                  <a:ext uri="{FF2B5EF4-FFF2-40B4-BE49-F238E27FC236}">
                    <a16:creationId xmlns:a16="http://schemas.microsoft.com/office/drawing/2014/main" id="{243E0E15-E04D-16DB-0D13-BA5A50FC0B3A}"/>
                  </a:ext>
                </a:extLst>
              </p:cNvPr>
              <p:cNvSpPr>
                <a:spLocks noChangeShapeType="1"/>
              </p:cNvSpPr>
              <p:nvPr/>
            </p:nvSpPr>
            <p:spPr bwMode="auto">
              <a:xfrm>
                <a:off x="2786" y="2363"/>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5" name="Line 254">
                <a:extLst>
                  <a:ext uri="{FF2B5EF4-FFF2-40B4-BE49-F238E27FC236}">
                    <a16:creationId xmlns:a16="http://schemas.microsoft.com/office/drawing/2014/main" id="{7CBB24CF-05BF-4258-8175-1BB870D921E1}"/>
                  </a:ext>
                </a:extLst>
              </p:cNvPr>
              <p:cNvSpPr>
                <a:spLocks noChangeShapeType="1"/>
              </p:cNvSpPr>
              <p:nvPr/>
            </p:nvSpPr>
            <p:spPr bwMode="auto">
              <a:xfrm>
                <a:off x="2815" y="2374"/>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6" name="Line 255">
                <a:extLst>
                  <a:ext uri="{FF2B5EF4-FFF2-40B4-BE49-F238E27FC236}">
                    <a16:creationId xmlns:a16="http://schemas.microsoft.com/office/drawing/2014/main" id="{5C314112-CEB8-2F5A-5A6C-B0BB3B2F58F5}"/>
                  </a:ext>
                </a:extLst>
              </p:cNvPr>
              <p:cNvSpPr>
                <a:spLocks noChangeShapeType="1"/>
              </p:cNvSpPr>
              <p:nvPr/>
            </p:nvSpPr>
            <p:spPr bwMode="auto">
              <a:xfrm>
                <a:off x="2846" y="2382"/>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7" name="Line 256">
                <a:extLst>
                  <a:ext uri="{FF2B5EF4-FFF2-40B4-BE49-F238E27FC236}">
                    <a16:creationId xmlns:a16="http://schemas.microsoft.com/office/drawing/2014/main" id="{F15E6FC3-BCF8-FA8E-84D9-B8FD76ECE6EA}"/>
                  </a:ext>
                </a:extLst>
              </p:cNvPr>
              <p:cNvSpPr>
                <a:spLocks noChangeShapeType="1"/>
              </p:cNvSpPr>
              <p:nvPr/>
            </p:nvSpPr>
            <p:spPr bwMode="auto">
              <a:xfrm flipV="1">
                <a:off x="2877" y="2384"/>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8" name="Line 257">
                <a:extLst>
                  <a:ext uri="{FF2B5EF4-FFF2-40B4-BE49-F238E27FC236}">
                    <a16:creationId xmlns:a16="http://schemas.microsoft.com/office/drawing/2014/main" id="{BC2B9FDF-37F2-2A00-D816-62E8919BB5EE}"/>
                  </a:ext>
                </a:extLst>
              </p:cNvPr>
              <p:cNvSpPr>
                <a:spLocks noChangeShapeType="1"/>
              </p:cNvSpPr>
              <p:nvPr/>
            </p:nvSpPr>
            <p:spPr bwMode="auto">
              <a:xfrm flipV="1">
                <a:off x="2909" y="2378"/>
                <a:ext cx="30"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89" name="Line 258">
                <a:extLst>
                  <a:ext uri="{FF2B5EF4-FFF2-40B4-BE49-F238E27FC236}">
                    <a16:creationId xmlns:a16="http://schemas.microsoft.com/office/drawing/2014/main" id="{2846430F-00C4-83C3-0EAB-382053526F6E}"/>
                  </a:ext>
                </a:extLst>
              </p:cNvPr>
              <p:cNvSpPr>
                <a:spLocks noChangeShapeType="1"/>
              </p:cNvSpPr>
              <p:nvPr/>
            </p:nvSpPr>
            <p:spPr bwMode="auto">
              <a:xfrm flipV="1">
                <a:off x="2939" y="2368"/>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0" name="Line 259">
                <a:extLst>
                  <a:ext uri="{FF2B5EF4-FFF2-40B4-BE49-F238E27FC236}">
                    <a16:creationId xmlns:a16="http://schemas.microsoft.com/office/drawing/2014/main" id="{6B144EFC-C2DE-0D4E-0675-BF00A9FAF047}"/>
                  </a:ext>
                </a:extLst>
              </p:cNvPr>
              <p:cNvSpPr>
                <a:spLocks noChangeShapeType="1"/>
              </p:cNvSpPr>
              <p:nvPr/>
            </p:nvSpPr>
            <p:spPr bwMode="auto">
              <a:xfrm flipV="1">
                <a:off x="2969" y="2353"/>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1" name="Line 260">
                <a:extLst>
                  <a:ext uri="{FF2B5EF4-FFF2-40B4-BE49-F238E27FC236}">
                    <a16:creationId xmlns:a16="http://schemas.microsoft.com/office/drawing/2014/main" id="{E0311E5D-AC03-06E2-D6FD-21CD96275BCC}"/>
                  </a:ext>
                </a:extLst>
              </p:cNvPr>
              <p:cNvSpPr>
                <a:spLocks noChangeShapeType="1"/>
              </p:cNvSpPr>
              <p:nvPr/>
            </p:nvSpPr>
            <p:spPr bwMode="auto">
              <a:xfrm flipV="1">
                <a:off x="2997" y="2335"/>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2" name="Line 261">
                <a:extLst>
                  <a:ext uri="{FF2B5EF4-FFF2-40B4-BE49-F238E27FC236}">
                    <a16:creationId xmlns:a16="http://schemas.microsoft.com/office/drawing/2014/main" id="{65EF01C4-FA20-AC01-8D0E-D6668B3F027A}"/>
                  </a:ext>
                </a:extLst>
              </p:cNvPr>
              <p:cNvSpPr>
                <a:spLocks noChangeShapeType="1"/>
              </p:cNvSpPr>
              <p:nvPr/>
            </p:nvSpPr>
            <p:spPr bwMode="auto">
              <a:xfrm flipV="1">
                <a:off x="3023" y="2314"/>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3" name="Line 262">
                <a:extLst>
                  <a:ext uri="{FF2B5EF4-FFF2-40B4-BE49-F238E27FC236}">
                    <a16:creationId xmlns:a16="http://schemas.microsoft.com/office/drawing/2014/main" id="{10F9B9A7-BEF0-D541-EAF5-2D4A6EC2B892}"/>
                  </a:ext>
                </a:extLst>
              </p:cNvPr>
              <p:cNvSpPr>
                <a:spLocks noChangeShapeType="1"/>
              </p:cNvSpPr>
              <p:nvPr/>
            </p:nvSpPr>
            <p:spPr bwMode="auto">
              <a:xfrm flipV="1">
                <a:off x="3046" y="2289"/>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4" name="Line 263">
                <a:extLst>
                  <a:ext uri="{FF2B5EF4-FFF2-40B4-BE49-F238E27FC236}">
                    <a16:creationId xmlns:a16="http://schemas.microsoft.com/office/drawing/2014/main" id="{0C358CE3-059D-9E42-4B0D-D287741E1F58}"/>
                  </a:ext>
                </a:extLst>
              </p:cNvPr>
              <p:cNvSpPr>
                <a:spLocks noChangeShapeType="1"/>
              </p:cNvSpPr>
              <p:nvPr/>
            </p:nvSpPr>
            <p:spPr bwMode="auto">
              <a:xfrm flipV="1">
                <a:off x="3066" y="2262"/>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5" name="Line 264">
                <a:extLst>
                  <a:ext uri="{FF2B5EF4-FFF2-40B4-BE49-F238E27FC236}">
                    <a16:creationId xmlns:a16="http://schemas.microsoft.com/office/drawing/2014/main" id="{34ED6231-CDEF-F6B5-7669-71CB340A2606}"/>
                  </a:ext>
                </a:extLst>
              </p:cNvPr>
              <p:cNvSpPr>
                <a:spLocks noChangeShapeType="1"/>
              </p:cNvSpPr>
              <p:nvPr/>
            </p:nvSpPr>
            <p:spPr bwMode="auto">
              <a:xfrm flipV="1">
                <a:off x="3082" y="2233"/>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6" name="Line 265">
                <a:extLst>
                  <a:ext uri="{FF2B5EF4-FFF2-40B4-BE49-F238E27FC236}">
                    <a16:creationId xmlns:a16="http://schemas.microsoft.com/office/drawing/2014/main" id="{8EE45408-B63E-B998-29C1-F3550F6CBB55}"/>
                  </a:ext>
                </a:extLst>
              </p:cNvPr>
              <p:cNvSpPr>
                <a:spLocks noChangeShapeType="1"/>
              </p:cNvSpPr>
              <p:nvPr/>
            </p:nvSpPr>
            <p:spPr bwMode="auto">
              <a:xfrm flipV="1">
                <a:off x="3094" y="2202"/>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7" name="Line 266">
                <a:extLst>
                  <a:ext uri="{FF2B5EF4-FFF2-40B4-BE49-F238E27FC236}">
                    <a16:creationId xmlns:a16="http://schemas.microsoft.com/office/drawing/2014/main" id="{09A0D082-2B54-76D8-C093-8F3961BA0EA1}"/>
                  </a:ext>
                </a:extLst>
              </p:cNvPr>
              <p:cNvSpPr>
                <a:spLocks noChangeShapeType="1"/>
              </p:cNvSpPr>
              <p:nvPr/>
            </p:nvSpPr>
            <p:spPr bwMode="auto">
              <a:xfrm flipV="1">
                <a:off x="3101" y="2171"/>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8" name="Line 267">
                <a:extLst>
                  <a:ext uri="{FF2B5EF4-FFF2-40B4-BE49-F238E27FC236}">
                    <a16:creationId xmlns:a16="http://schemas.microsoft.com/office/drawing/2014/main" id="{83C94715-C1C8-8220-AC5B-1691A205F863}"/>
                  </a:ext>
                </a:extLst>
              </p:cNvPr>
              <p:cNvSpPr>
                <a:spLocks noChangeShapeType="1"/>
              </p:cNvSpPr>
              <p:nvPr/>
            </p:nvSpPr>
            <p:spPr bwMode="auto">
              <a:xfrm flipV="1">
                <a:off x="3105" y="2163"/>
                <a:ext cx="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99" name="Line 268">
                <a:extLst>
                  <a:ext uri="{FF2B5EF4-FFF2-40B4-BE49-F238E27FC236}">
                    <a16:creationId xmlns:a16="http://schemas.microsoft.com/office/drawing/2014/main" id="{FD971AB5-F6C0-AF0A-1B5A-CFA8BB3189CC}"/>
                  </a:ext>
                </a:extLst>
              </p:cNvPr>
              <p:cNvSpPr>
                <a:spLocks noChangeShapeType="1"/>
              </p:cNvSpPr>
              <p:nvPr/>
            </p:nvSpPr>
            <p:spPr bwMode="auto">
              <a:xfrm flipH="1" flipV="1">
                <a:off x="3284" y="2132"/>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0" name="Line 269">
                <a:extLst>
                  <a:ext uri="{FF2B5EF4-FFF2-40B4-BE49-F238E27FC236}">
                    <a16:creationId xmlns:a16="http://schemas.microsoft.com/office/drawing/2014/main" id="{36FBF4C5-98E1-DF6D-AE0F-432E02C4B878}"/>
                  </a:ext>
                </a:extLst>
              </p:cNvPr>
              <p:cNvSpPr>
                <a:spLocks noChangeShapeType="1"/>
              </p:cNvSpPr>
              <p:nvPr/>
            </p:nvSpPr>
            <p:spPr bwMode="auto">
              <a:xfrm flipH="1" flipV="1">
                <a:off x="3280" y="2101"/>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1" name="Line 270">
                <a:extLst>
                  <a:ext uri="{FF2B5EF4-FFF2-40B4-BE49-F238E27FC236}">
                    <a16:creationId xmlns:a16="http://schemas.microsoft.com/office/drawing/2014/main" id="{5D099D2B-FF75-D6E6-4F06-AD5C8B5ED641}"/>
                  </a:ext>
                </a:extLst>
              </p:cNvPr>
              <p:cNvSpPr>
                <a:spLocks noChangeShapeType="1"/>
              </p:cNvSpPr>
              <p:nvPr/>
            </p:nvSpPr>
            <p:spPr bwMode="auto">
              <a:xfrm flipH="1" flipV="1">
                <a:off x="3274" y="2069"/>
                <a:ext cx="6"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2" name="Line 271">
                <a:extLst>
                  <a:ext uri="{FF2B5EF4-FFF2-40B4-BE49-F238E27FC236}">
                    <a16:creationId xmlns:a16="http://schemas.microsoft.com/office/drawing/2014/main" id="{E4E12FD8-8DA3-004B-AC41-475AA5BA2986}"/>
                  </a:ext>
                </a:extLst>
              </p:cNvPr>
              <p:cNvSpPr>
                <a:spLocks noChangeShapeType="1"/>
              </p:cNvSpPr>
              <p:nvPr/>
            </p:nvSpPr>
            <p:spPr bwMode="auto">
              <a:xfrm flipH="1" flipV="1">
                <a:off x="3265" y="2039"/>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3" name="Line 272">
                <a:extLst>
                  <a:ext uri="{FF2B5EF4-FFF2-40B4-BE49-F238E27FC236}">
                    <a16:creationId xmlns:a16="http://schemas.microsoft.com/office/drawing/2014/main" id="{95EA106E-BBEE-FCD8-10A7-F341FF3C0F24}"/>
                  </a:ext>
                </a:extLst>
              </p:cNvPr>
              <p:cNvSpPr>
                <a:spLocks noChangeShapeType="1"/>
              </p:cNvSpPr>
              <p:nvPr/>
            </p:nvSpPr>
            <p:spPr bwMode="auto">
              <a:xfrm flipH="1" flipV="1">
                <a:off x="3255" y="2010"/>
                <a:ext cx="10"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4" name="Line 273">
                <a:extLst>
                  <a:ext uri="{FF2B5EF4-FFF2-40B4-BE49-F238E27FC236}">
                    <a16:creationId xmlns:a16="http://schemas.microsoft.com/office/drawing/2014/main" id="{AFCC2762-562F-D36C-AD04-6CF20F6F703A}"/>
                  </a:ext>
                </a:extLst>
              </p:cNvPr>
              <p:cNvSpPr>
                <a:spLocks noChangeShapeType="1"/>
              </p:cNvSpPr>
              <p:nvPr/>
            </p:nvSpPr>
            <p:spPr bwMode="auto">
              <a:xfrm flipH="1" flipV="1">
                <a:off x="3242" y="1981"/>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5" name="Line 274">
                <a:extLst>
                  <a:ext uri="{FF2B5EF4-FFF2-40B4-BE49-F238E27FC236}">
                    <a16:creationId xmlns:a16="http://schemas.microsoft.com/office/drawing/2014/main" id="{7798C20A-C648-29C9-4064-1A61F3FD4F8B}"/>
                  </a:ext>
                </a:extLst>
              </p:cNvPr>
              <p:cNvSpPr>
                <a:spLocks noChangeShapeType="1"/>
              </p:cNvSpPr>
              <p:nvPr/>
            </p:nvSpPr>
            <p:spPr bwMode="auto">
              <a:xfrm flipH="1" flipV="1">
                <a:off x="3226" y="1954"/>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6" name="Line 275">
                <a:extLst>
                  <a:ext uri="{FF2B5EF4-FFF2-40B4-BE49-F238E27FC236}">
                    <a16:creationId xmlns:a16="http://schemas.microsoft.com/office/drawing/2014/main" id="{C5E2E86E-8165-C7B9-5AF3-7CFC91088009}"/>
                  </a:ext>
                </a:extLst>
              </p:cNvPr>
              <p:cNvSpPr>
                <a:spLocks noChangeShapeType="1"/>
              </p:cNvSpPr>
              <p:nvPr/>
            </p:nvSpPr>
            <p:spPr bwMode="auto">
              <a:xfrm flipH="1" flipV="1">
                <a:off x="3209" y="1927"/>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7" name="Line 276">
                <a:extLst>
                  <a:ext uri="{FF2B5EF4-FFF2-40B4-BE49-F238E27FC236}">
                    <a16:creationId xmlns:a16="http://schemas.microsoft.com/office/drawing/2014/main" id="{0E62E648-DCD6-6AB4-0B7C-A69BB47EEA7F}"/>
                  </a:ext>
                </a:extLst>
              </p:cNvPr>
              <p:cNvSpPr>
                <a:spLocks noChangeShapeType="1"/>
              </p:cNvSpPr>
              <p:nvPr/>
            </p:nvSpPr>
            <p:spPr bwMode="auto">
              <a:xfrm flipH="1" flipV="1">
                <a:off x="3190" y="1903"/>
                <a:ext cx="19"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8" name="Line 277">
                <a:extLst>
                  <a:ext uri="{FF2B5EF4-FFF2-40B4-BE49-F238E27FC236}">
                    <a16:creationId xmlns:a16="http://schemas.microsoft.com/office/drawing/2014/main" id="{415C065C-0A49-E02E-A883-B638071FF956}"/>
                  </a:ext>
                </a:extLst>
              </p:cNvPr>
              <p:cNvSpPr>
                <a:spLocks noChangeShapeType="1"/>
              </p:cNvSpPr>
              <p:nvPr/>
            </p:nvSpPr>
            <p:spPr bwMode="auto">
              <a:xfrm flipH="1" flipV="1">
                <a:off x="3168" y="1880"/>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09" name="Line 278">
                <a:extLst>
                  <a:ext uri="{FF2B5EF4-FFF2-40B4-BE49-F238E27FC236}">
                    <a16:creationId xmlns:a16="http://schemas.microsoft.com/office/drawing/2014/main" id="{BEBE110B-EC26-4941-DB9D-514B7E2C911A}"/>
                  </a:ext>
                </a:extLst>
              </p:cNvPr>
              <p:cNvSpPr>
                <a:spLocks noChangeShapeType="1"/>
              </p:cNvSpPr>
              <p:nvPr/>
            </p:nvSpPr>
            <p:spPr bwMode="auto">
              <a:xfrm flipH="1" flipV="1">
                <a:off x="3145" y="1858"/>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0" name="Line 279">
                <a:extLst>
                  <a:ext uri="{FF2B5EF4-FFF2-40B4-BE49-F238E27FC236}">
                    <a16:creationId xmlns:a16="http://schemas.microsoft.com/office/drawing/2014/main" id="{055493D7-9E73-E9BD-38AC-30D902A3A708}"/>
                  </a:ext>
                </a:extLst>
              </p:cNvPr>
              <p:cNvSpPr>
                <a:spLocks noChangeShapeType="1"/>
              </p:cNvSpPr>
              <p:nvPr/>
            </p:nvSpPr>
            <p:spPr bwMode="auto">
              <a:xfrm flipH="1" flipV="1">
                <a:off x="3120" y="1839"/>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1" name="Line 280">
                <a:extLst>
                  <a:ext uri="{FF2B5EF4-FFF2-40B4-BE49-F238E27FC236}">
                    <a16:creationId xmlns:a16="http://schemas.microsoft.com/office/drawing/2014/main" id="{575C0D2E-E2D2-B59A-89C2-1D58233B9A9E}"/>
                  </a:ext>
                </a:extLst>
              </p:cNvPr>
              <p:cNvSpPr>
                <a:spLocks noChangeShapeType="1"/>
              </p:cNvSpPr>
              <p:nvPr/>
            </p:nvSpPr>
            <p:spPr bwMode="auto">
              <a:xfrm flipH="1" flipV="1">
                <a:off x="3095" y="1821"/>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2" name="Line 281">
                <a:extLst>
                  <a:ext uri="{FF2B5EF4-FFF2-40B4-BE49-F238E27FC236}">
                    <a16:creationId xmlns:a16="http://schemas.microsoft.com/office/drawing/2014/main" id="{77CCCE6B-A21D-E304-82E1-EB90317B5803}"/>
                  </a:ext>
                </a:extLst>
              </p:cNvPr>
              <p:cNvSpPr>
                <a:spLocks noChangeShapeType="1"/>
              </p:cNvSpPr>
              <p:nvPr/>
            </p:nvSpPr>
            <p:spPr bwMode="auto">
              <a:xfrm flipH="1" flipV="1">
                <a:off x="3067" y="1806"/>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3" name="Line 282">
                <a:extLst>
                  <a:ext uri="{FF2B5EF4-FFF2-40B4-BE49-F238E27FC236}">
                    <a16:creationId xmlns:a16="http://schemas.microsoft.com/office/drawing/2014/main" id="{72A68A8F-4B90-BA22-6532-1330F15B5774}"/>
                  </a:ext>
                </a:extLst>
              </p:cNvPr>
              <p:cNvSpPr>
                <a:spLocks noChangeShapeType="1"/>
              </p:cNvSpPr>
              <p:nvPr/>
            </p:nvSpPr>
            <p:spPr bwMode="auto">
              <a:xfrm flipH="1" flipV="1">
                <a:off x="3039" y="1792"/>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4" name="Line 283">
                <a:extLst>
                  <a:ext uri="{FF2B5EF4-FFF2-40B4-BE49-F238E27FC236}">
                    <a16:creationId xmlns:a16="http://schemas.microsoft.com/office/drawing/2014/main" id="{4D85629F-62A8-CBDF-298A-C514C93E2F66}"/>
                  </a:ext>
                </a:extLst>
              </p:cNvPr>
              <p:cNvSpPr>
                <a:spLocks noChangeShapeType="1"/>
              </p:cNvSpPr>
              <p:nvPr/>
            </p:nvSpPr>
            <p:spPr bwMode="auto">
              <a:xfrm flipH="1" flipV="1">
                <a:off x="3009" y="1781"/>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5" name="Line 284">
                <a:extLst>
                  <a:ext uri="{FF2B5EF4-FFF2-40B4-BE49-F238E27FC236}">
                    <a16:creationId xmlns:a16="http://schemas.microsoft.com/office/drawing/2014/main" id="{186F99F5-E03F-2F6D-EDB9-9018693EE4B5}"/>
                  </a:ext>
                </a:extLst>
              </p:cNvPr>
              <p:cNvSpPr>
                <a:spLocks noChangeShapeType="1"/>
              </p:cNvSpPr>
              <p:nvPr/>
            </p:nvSpPr>
            <p:spPr bwMode="auto">
              <a:xfrm flipH="1" flipV="1">
                <a:off x="2979" y="1772"/>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6" name="Line 285">
                <a:extLst>
                  <a:ext uri="{FF2B5EF4-FFF2-40B4-BE49-F238E27FC236}">
                    <a16:creationId xmlns:a16="http://schemas.microsoft.com/office/drawing/2014/main" id="{80E3999F-3A32-25C5-6786-47D8F53851BC}"/>
                  </a:ext>
                </a:extLst>
              </p:cNvPr>
              <p:cNvSpPr>
                <a:spLocks noChangeShapeType="1"/>
              </p:cNvSpPr>
              <p:nvPr/>
            </p:nvSpPr>
            <p:spPr bwMode="auto">
              <a:xfrm flipH="1" flipV="1">
                <a:off x="2948" y="1766"/>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7" name="Line 286">
                <a:extLst>
                  <a:ext uri="{FF2B5EF4-FFF2-40B4-BE49-F238E27FC236}">
                    <a16:creationId xmlns:a16="http://schemas.microsoft.com/office/drawing/2014/main" id="{0FA1D353-7CCA-11B3-8EAA-89504491B549}"/>
                  </a:ext>
                </a:extLst>
              </p:cNvPr>
              <p:cNvSpPr>
                <a:spLocks noChangeShapeType="1"/>
              </p:cNvSpPr>
              <p:nvPr/>
            </p:nvSpPr>
            <p:spPr bwMode="auto">
              <a:xfrm flipH="1" flipV="1">
                <a:off x="2916" y="1762"/>
                <a:ext cx="32"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8" name="Line 287">
                <a:extLst>
                  <a:ext uri="{FF2B5EF4-FFF2-40B4-BE49-F238E27FC236}">
                    <a16:creationId xmlns:a16="http://schemas.microsoft.com/office/drawing/2014/main" id="{A0C740E6-840F-C6E0-CB5F-7FDD1B524F67}"/>
                  </a:ext>
                </a:extLst>
              </p:cNvPr>
              <p:cNvSpPr>
                <a:spLocks noChangeShapeType="1"/>
              </p:cNvSpPr>
              <p:nvPr/>
            </p:nvSpPr>
            <p:spPr bwMode="auto">
              <a:xfrm flipH="1" flipV="1">
                <a:off x="2885" y="1761"/>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19" name="Line 288">
                <a:extLst>
                  <a:ext uri="{FF2B5EF4-FFF2-40B4-BE49-F238E27FC236}">
                    <a16:creationId xmlns:a16="http://schemas.microsoft.com/office/drawing/2014/main" id="{67A00C14-20E9-0B58-E28D-B3C41CAD163F}"/>
                  </a:ext>
                </a:extLst>
              </p:cNvPr>
              <p:cNvSpPr>
                <a:spLocks noChangeShapeType="1"/>
              </p:cNvSpPr>
              <p:nvPr/>
            </p:nvSpPr>
            <p:spPr bwMode="auto">
              <a:xfrm flipH="1">
                <a:off x="2854" y="1761"/>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0" name="Line 289">
                <a:extLst>
                  <a:ext uri="{FF2B5EF4-FFF2-40B4-BE49-F238E27FC236}">
                    <a16:creationId xmlns:a16="http://schemas.microsoft.com/office/drawing/2014/main" id="{A9342B45-262C-B48D-1440-2A2641AA0E96}"/>
                  </a:ext>
                </a:extLst>
              </p:cNvPr>
              <p:cNvSpPr>
                <a:spLocks noChangeShapeType="1"/>
              </p:cNvSpPr>
              <p:nvPr/>
            </p:nvSpPr>
            <p:spPr bwMode="auto">
              <a:xfrm flipH="1">
                <a:off x="2823" y="1762"/>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1" name="Line 290">
                <a:extLst>
                  <a:ext uri="{FF2B5EF4-FFF2-40B4-BE49-F238E27FC236}">
                    <a16:creationId xmlns:a16="http://schemas.microsoft.com/office/drawing/2014/main" id="{BB613346-FA1A-7160-FDF9-B7448773C721}"/>
                  </a:ext>
                </a:extLst>
              </p:cNvPr>
              <p:cNvSpPr>
                <a:spLocks noChangeShapeType="1"/>
              </p:cNvSpPr>
              <p:nvPr/>
            </p:nvSpPr>
            <p:spPr bwMode="auto">
              <a:xfrm flipH="1">
                <a:off x="2792" y="1766"/>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2" name="Line 291">
                <a:extLst>
                  <a:ext uri="{FF2B5EF4-FFF2-40B4-BE49-F238E27FC236}">
                    <a16:creationId xmlns:a16="http://schemas.microsoft.com/office/drawing/2014/main" id="{60BD5527-BF26-84B4-4E08-7BE68C4EF1C7}"/>
                  </a:ext>
                </a:extLst>
              </p:cNvPr>
              <p:cNvSpPr>
                <a:spLocks noChangeShapeType="1"/>
              </p:cNvSpPr>
              <p:nvPr/>
            </p:nvSpPr>
            <p:spPr bwMode="auto">
              <a:xfrm flipH="1">
                <a:off x="2761" y="1772"/>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3" name="Line 292">
                <a:extLst>
                  <a:ext uri="{FF2B5EF4-FFF2-40B4-BE49-F238E27FC236}">
                    <a16:creationId xmlns:a16="http://schemas.microsoft.com/office/drawing/2014/main" id="{470C5865-2D83-62CE-27C1-D3860DDE1B56}"/>
                  </a:ext>
                </a:extLst>
              </p:cNvPr>
              <p:cNvSpPr>
                <a:spLocks noChangeShapeType="1"/>
              </p:cNvSpPr>
              <p:nvPr/>
            </p:nvSpPr>
            <p:spPr bwMode="auto">
              <a:xfrm flipH="1">
                <a:off x="2732" y="1780"/>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4" name="Line 293">
                <a:extLst>
                  <a:ext uri="{FF2B5EF4-FFF2-40B4-BE49-F238E27FC236}">
                    <a16:creationId xmlns:a16="http://schemas.microsoft.com/office/drawing/2014/main" id="{C31670AF-90D8-D845-7C7A-A184D1E08C6C}"/>
                  </a:ext>
                </a:extLst>
              </p:cNvPr>
              <p:cNvSpPr>
                <a:spLocks noChangeShapeType="1"/>
              </p:cNvSpPr>
              <p:nvPr/>
            </p:nvSpPr>
            <p:spPr bwMode="auto">
              <a:xfrm flipH="1">
                <a:off x="2703" y="1791"/>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5" name="Line 294">
                <a:extLst>
                  <a:ext uri="{FF2B5EF4-FFF2-40B4-BE49-F238E27FC236}">
                    <a16:creationId xmlns:a16="http://schemas.microsoft.com/office/drawing/2014/main" id="{AC2CFEB3-F9F0-3814-FBE7-663567EEFB1D}"/>
                  </a:ext>
                </a:extLst>
              </p:cNvPr>
              <p:cNvSpPr>
                <a:spLocks noChangeShapeType="1"/>
              </p:cNvSpPr>
              <p:nvPr/>
            </p:nvSpPr>
            <p:spPr bwMode="auto">
              <a:xfrm flipH="1">
                <a:off x="2676" y="1804"/>
                <a:ext cx="27"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6" name="Line 295">
                <a:extLst>
                  <a:ext uri="{FF2B5EF4-FFF2-40B4-BE49-F238E27FC236}">
                    <a16:creationId xmlns:a16="http://schemas.microsoft.com/office/drawing/2014/main" id="{899F51C6-DB90-3E28-33E2-7954F7D04F79}"/>
                  </a:ext>
                </a:extLst>
              </p:cNvPr>
              <p:cNvSpPr>
                <a:spLocks noChangeShapeType="1"/>
              </p:cNvSpPr>
              <p:nvPr/>
            </p:nvSpPr>
            <p:spPr bwMode="auto">
              <a:xfrm flipH="1">
                <a:off x="2649" y="1819"/>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7" name="Line 296">
                <a:extLst>
                  <a:ext uri="{FF2B5EF4-FFF2-40B4-BE49-F238E27FC236}">
                    <a16:creationId xmlns:a16="http://schemas.microsoft.com/office/drawing/2014/main" id="{39A71A1C-66C6-F4BA-1712-D0079F2FD398}"/>
                  </a:ext>
                </a:extLst>
              </p:cNvPr>
              <p:cNvSpPr>
                <a:spLocks noChangeShapeType="1"/>
              </p:cNvSpPr>
              <p:nvPr/>
            </p:nvSpPr>
            <p:spPr bwMode="auto">
              <a:xfrm flipH="1">
                <a:off x="2624" y="1836"/>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8" name="Line 297">
                <a:extLst>
                  <a:ext uri="{FF2B5EF4-FFF2-40B4-BE49-F238E27FC236}">
                    <a16:creationId xmlns:a16="http://schemas.microsoft.com/office/drawing/2014/main" id="{32944AB2-8CFA-DB9C-25DE-442146C9956C}"/>
                  </a:ext>
                </a:extLst>
              </p:cNvPr>
              <p:cNvSpPr>
                <a:spLocks noChangeShapeType="1"/>
              </p:cNvSpPr>
              <p:nvPr/>
            </p:nvSpPr>
            <p:spPr bwMode="auto">
              <a:xfrm flipH="1">
                <a:off x="2601" y="1856"/>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29" name="Line 298">
                <a:extLst>
                  <a:ext uri="{FF2B5EF4-FFF2-40B4-BE49-F238E27FC236}">
                    <a16:creationId xmlns:a16="http://schemas.microsoft.com/office/drawing/2014/main" id="{088F79B7-44B0-A144-BC67-0C971A6196E2}"/>
                  </a:ext>
                </a:extLst>
              </p:cNvPr>
              <p:cNvSpPr>
                <a:spLocks noChangeShapeType="1"/>
              </p:cNvSpPr>
              <p:nvPr/>
            </p:nvSpPr>
            <p:spPr bwMode="auto">
              <a:xfrm flipH="1">
                <a:off x="2580" y="1877"/>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0" name="Line 299">
                <a:extLst>
                  <a:ext uri="{FF2B5EF4-FFF2-40B4-BE49-F238E27FC236}">
                    <a16:creationId xmlns:a16="http://schemas.microsoft.com/office/drawing/2014/main" id="{8FC931BA-7E86-320D-103D-11CCE4563D7C}"/>
                  </a:ext>
                </a:extLst>
              </p:cNvPr>
              <p:cNvSpPr>
                <a:spLocks noChangeShapeType="1"/>
              </p:cNvSpPr>
              <p:nvPr/>
            </p:nvSpPr>
            <p:spPr bwMode="auto">
              <a:xfrm flipH="1">
                <a:off x="2560" y="1900"/>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1" name="Line 300">
                <a:extLst>
                  <a:ext uri="{FF2B5EF4-FFF2-40B4-BE49-F238E27FC236}">
                    <a16:creationId xmlns:a16="http://schemas.microsoft.com/office/drawing/2014/main" id="{82799126-714C-F31F-1470-EB0DA8FD54FF}"/>
                  </a:ext>
                </a:extLst>
              </p:cNvPr>
              <p:cNvSpPr>
                <a:spLocks noChangeShapeType="1"/>
              </p:cNvSpPr>
              <p:nvPr/>
            </p:nvSpPr>
            <p:spPr bwMode="auto">
              <a:xfrm flipH="1">
                <a:off x="2542" y="1924"/>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2" name="Line 301">
                <a:extLst>
                  <a:ext uri="{FF2B5EF4-FFF2-40B4-BE49-F238E27FC236}">
                    <a16:creationId xmlns:a16="http://schemas.microsoft.com/office/drawing/2014/main" id="{0558F3E9-E427-300B-C9B1-816EEB679671}"/>
                  </a:ext>
                </a:extLst>
              </p:cNvPr>
              <p:cNvSpPr>
                <a:spLocks noChangeShapeType="1"/>
              </p:cNvSpPr>
              <p:nvPr/>
            </p:nvSpPr>
            <p:spPr bwMode="auto">
              <a:xfrm flipH="1">
                <a:off x="2527" y="1950"/>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3" name="Line 302">
                <a:extLst>
                  <a:ext uri="{FF2B5EF4-FFF2-40B4-BE49-F238E27FC236}">
                    <a16:creationId xmlns:a16="http://schemas.microsoft.com/office/drawing/2014/main" id="{AB0BF52F-E043-6003-B6CD-E84FE8661F42}"/>
                  </a:ext>
                </a:extLst>
              </p:cNvPr>
              <p:cNvSpPr>
                <a:spLocks noChangeShapeType="1"/>
              </p:cNvSpPr>
              <p:nvPr/>
            </p:nvSpPr>
            <p:spPr bwMode="auto">
              <a:xfrm flipH="1">
                <a:off x="2513" y="1978"/>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4" name="Line 303">
                <a:extLst>
                  <a:ext uri="{FF2B5EF4-FFF2-40B4-BE49-F238E27FC236}">
                    <a16:creationId xmlns:a16="http://schemas.microsoft.com/office/drawing/2014/main" id="{CF668671-4C24-2489-A200-6F22BA4A002A}"/>
                  </a:ext>
                </a:extLst>
              </p:cNvPr>
              <p:cNvSpPr>
                <a:spLocks noChangeShapeType="1"/>
              </p:cNvSpPr>
              <p:nvPr/>
            </p:nvSpPr>
            <p:spPr bwMode="auto">
              <a:xfrm flipH="1">
                <a:off x="2502" y="2006"/>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5" name="Line 304">
                <a:extLst>
                  <a:ext uri="{FF2B5EF4-FFF2-40B4-BE49-F238E27FC236}">
                    <a16:creationId xmlns:a16="http://schemas.microsoft.com/office/drawing/2014/main" id="{54D7DB69-5CCD-EB22-A2E6-F47A7B0B5123}"/>
                  </a:ext>
                </a:extLst>
              </p:cNvPr>
              <p:cNvSpPr>
                <a:spLocks noChangeShapeType="1"/>
              </p:cNvSpPr>
              <p:nvPr/>
            </p:nvSpPr>
            <p:spPr bwMode="auto">
              <a:xfrm flipH="1">
                <a:off x="2493" y="2036"/>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6" name="Line 305">
                <a:extLst>
                  <a:ext uri="{FF2B5EF4-FFF2-40B4-BE49-F238E27FC236}">
                    <a16:creationId xmlns:a16="http://schemas.microsoft.com/office/drawing/2014/main" id="{F695FD91-C809-BCDD-4B71-47496118D087}"/>
                  </a:ext>
                </a:extLst>
              </p:cNvPr>
              <p:cNvSpPr>
                <a:spLocks noChangeShapeType="1"/>
              </p:cNvSpPr>
              <p:nvPr/>
            </p:nvSpPr>
            <p:spPr bwMode="auto">
              <a:xfrm flipH="1">
                <a:off x="2487" y="2066"/>
                <a:ext cx="6"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7" name="Line 306">
                <a:extLst>
                  <a:ext uri="{FF2B5EF4-FFF2-40B4-BE49-F238E27FC236}">
                    <a16:creationId xmlns:a16="http://schemas.microsoft.com/office/drawing/2014/main" id="{12F3E058-0031-C621-C669-1F02E59B4AE8}"/>
                  </a:ext>
                </a:extLst>
              </p:cNvPr>
              <p:cNvSpPr>
                <a:spLocks noChangeShapeType="1"/>
              </p:cNvSpPr>
              <p:nvPr/>
            </p:nvSpPr>
            <p:spPr bwMode="auto">
              <a:xfrm flipH="1">
                <a:off x="2483" y="2096"/>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8" name="Line 307">
                <a:extLst>
                  <a:ext uri="{FF2B5EF4-FFF2-40B4-BE49-F238E27FC236}">
                    <a16:creationId xmlns:a16="http://schemas.microsoft.com/office/drawing/2014/main" id="{2216CD49-577C-80F7-02AB-0C3A2CA8D6CB}"/>
                  </a:ext>
                </a:extLst>
              </p:cNvPr>
              <p:cNvSpPr>
                <a:spLocks noChangeShapeType="1"/>
              </p:cNvSpPr>
              <p:nvPr/>
            </p:nvSpPr>
            <p:spPr bwMode="auto">
              <a:xfrm flipH="1">
                <a:off x="2481" y="2128"/>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39" name="Line 308">
                <a:extLst>
                  <a:ext uri="{FF2B5EF4-FFF2-40B4-BE49-F238E27FC236}">
                    <a16:creationId xmlns:a16="http://schemas.microsoft.com/office/drawing/2014/main" id="{7F053ED2-C4C2-C2DF-2177-BB4C3C322309}"/>
                  </a:ext>
                </a:extLst>
              </p:cNvPr>
              <p:cNvSpPr>
                <a:spLocks noChangeShapeType="1"/>
              </p:cNvSpPr>
              <p:nvPr/>
            </p:nvSpPr>
            <p:spPr bwMode="auto">
              <a:xfrm>
                <a:off x="2481" y="2159"/>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0" name="Line 309">
                <a:extLst>
                  <a:ext uri="{FF2B5EF4-FFF2-40B4-BE49-F238E27FC236}">
                    <a16:creationId xmlns:a16="http://schemas.microsoft.com/office/drawing/2014/main" id="{9666F4DA-3E91-975F-829A-2605CDD0D5B6}"/>
                  </a:ext>
                </a:extLst>
              </p:cNvPr>
              <p:cNvSpPr>
                <a:spLocks noChangeShapeType="1"/>
              </p:cNvSpPr>
              <p:nvPr/>
            </p:nvSpPr>
            <p:spPr bwMode="auto">
              <a:xfrm>
                <a:off x="2482" y="2190"/>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1" name="Line 310">
                <a:extLst>
                  <a:ext uri="{FF2B5EF4-FFF2-40B4-BE49-F238E27FC236}">
                    <a16:creationId xmlns:a16="http://schemas.microsoft.com/office/drawing/2014/main" id="{ED272E3E-CE54-1E2A-31AD-58B447553DA1}"/>
                  </a:ext>
                </a:extLst>
              </p:cNvPr>
              <p:cNvSpPr>
                <a:spLocks noChangeShapeType="1"/>
              </p:cNvSpPr>
              <p:nvPr/>
            </p:nvSpPr>
            <p:spPr bwMode="auto">
              <a:xfrm>
                <a:off x="2486" y="2222"/>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2" name="Line 311">
                <a:extLst>
                  <a:ext uri="{FF2B5EF4-FFF2-40B4-BE49-F238E27FC236}">
                    <a16:creationId xmlns:a16="http://schemas.microsoft.com/office/drawing/2014/main" id="{EC93FAA6-5C75-7E14-AC8A-A83B2C7B9FC5}"/>
                  </a:ext>
                </a:extLst>
              </p:cNvPr>
              <p:cNvSpPr>
                <a:spLocks noChangeShapeType="1"/>
              </p:cNvSpPr>
              <p:nvPr/>
            </p:nvSpPr>
            <p:spPr bwMode="auto">
              <a:xfrm>
                <a:off x="2491" y="2253"/>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3" name="Line 312">
                <a:extLst>
                  <a:ext uri="{FF2B5EF4-FFF2-40B4-BE49-F238E27FC236}">
                    <a16:creationId xmlns:a16="http://schemas.microsoft.com/office/drawing/2014/main" id="{086C7163-0C06-9D03-6CDA-043740E7CFF3}"/>
                  </a:ext>
                </a:extLst>
              </p:cNvPr>
              <p:cNvSpPr>
                <a:spLocks noChangeShapeType="1"/>
              </p:cNvSpPr>
              <p:nvPr/>
            </p:nvSpPr>
            <p:spPr bwMode="auto">
              <a:xfrm>
                <a:off x="2499" y="2283"/>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4" name="Line 313">
                <a:extLst>
                  <a:ext uri="{FF2B5EF4-FFF2-40B4-BE49-F238E27FC236}">
                    <a16:creationId xmlns:a16="http://schemas.microsoft.com/office/drawing/2014/main" id="{03D5E854-ADAC-73B8-B77D-9E3C39FC66ED}"/>
                  </a:ext>
                </a:extLst>
              </p:cNvPr>
              <p:cNvSpPr>
                <a:spLocks noChangeShapeType="1"/>
              </p:cNvSpPr>
              <p:nvPr/>
            </p:nvSpPr>
            <p:spPr bwMode="auto">
              <a:xfrm>
                <a:off x="2510" y="2313"/>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5" name="Line 314">
                <a:extLst>
                  <a:ext uri="{FF2B5EF4-FFF2-40B4-BE49-F238E27FC236}">
                    <a16:creationId xmlns:a16="http://schemas.microsoft.com/office/drawing/2014/main" id="{F5B37991-E5D6-254A-FD77-627372234822}"/>
                  </a:ext>
                </a:extLst>
              </p:cNvPr>
              <p:cNvSpPr>
                <a:spLocks noChangeShapeType="1"/>
              </p:cNvSpPr>
              <p:nvPr/>
            </p:nvSpPr>
            <p:spPr bwMode="auto">
              <a:xfrm>
                <a:off x="2523" y="2342"/>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6" name="Line 315">
                <a:extLst>
                  <a:ext uri="{FF2B5EF4-FFF2-40B4-BE49-F238E27FC236}">
                    <a16:creationId xmlns:a16="http://schemas.microsoft.com/office/drawing/2014/main" id="{7E66875A-E31D-CC09-489A-3FF06435C9D1}"/>
                  </a:ext>
                </a:extLst>
              </p:cNvPr>
              <p:cNvSpPr>
                <a:spLocks noChangeShapeType="1"/>
              </p:cNvSpPr>
              <p:nvPr/>
            </p:nvSpPr>
            <p:spPr bwMode="auto">
              <a:xfrm>
                <a:off x="2538" y="2369"/>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7" name="Line 316">
                <a:extLst>
                  <a:ext uri="{FF2B5EF4-FFF2-40B4-BE49-F238E27FC236}">
                    <a16:creationId xmlns:a16="http://schemas.microsoft.com/office/drawing/2014/main" id="{EEAFD1D5-5CBC-21A0-D4A7-8B8ACBFB4C3E}"/>
                  </a:ext>
                </a:extLst>
              </p:cNvPr>
              <p:cNvSpPr>
                <a:spLocks noChangeShapeType="1"/>
              </p:cNvSpPr>
              <p:nvPr/>
            </p:nvSpPr>
            <p:spPr bwMode="auto">
              <a:xfrm>
                <a:off x="2555" y="2396"/>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8" name="Line 317">
                <a:extLst>
                  <a:ext uri="{FF2B5EF4-FFF2-40B4-BE49-F238E27FC236}">
                    <a16:creationId xmlns:a16="http://schemas.microsoft.com/office/drawing/2014/main" id="{A38F2E01-1514-E08A-5AAC-5C301C99859F}"/>
                  </a:ext>
                </a:extLst>
              </p:cNvPr>
              <p:cNvSpPr>
                <a:spLocks noChangeShapeType="1"/>
              </p:cNvSpPr>
              <p:nvPr/>
            </p:nvSpPr>
            <p:spPr bwMode="auto">
              <a:xfrm>
                <a:off x="2574" y="2421"/>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49" name="Line 318">
                <a:extLst>
                  <a:ext uri="{FF2B5EF4-FFF2-40B4-BE49-F238E27FC236}">
                    <a16:creationId xmlns:a16="http://schemas.microsoft.com/office/drawing/2014/main" id="{B305CF1D-8F16-C5DE-3103-F39E97775AD4}"/>
                  </a:ext>
                </a:extLst>
              </p:cNvPr>
              <p:cNvSpPr>
                <a:spLocks noChangeShapeType="1"/>
              </p:cNvSpPr>
              <p:nvPr/>
            </p:nvSpPr>
            <p:spPr bwMode="auto">
              <a:xfrm>
                <a:off x="2595" y="2444"/>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0" name="Line 319">
                <a:extLst>
                  <a:ext uri="{FF2B5EF4-FFF2-40B4-BE49-F238E27FC236}">
                    <a16:creationId xmlns:a16="http://schemas.microsoft.com/office/drawing/2014/main" id="{5433584C-F4C9-9497-BA0C-DED0BAFAEE8A}"/>
                  </a:ext>
                </a:extLst>
              </p:cNvPr>
              <p:cNvSpPr>
                <a:spLocks noChangeShapeType="1"/>
              </p:cNvSpPr>
              <p:nvPr/>
            </p:nvSpPr>
            <p:spPr bwMode="auto">
              <a:xfrm>
                <a:off x="2618" y="2466"/>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1" name="Line 320">
                <a:extLst>
                  <a:ext uri="{FF2B5EF4-FFF2-40B4-BE49-F238E27FC236}">
                    <a16:creationId xmlns:a16="http://schemas.microsoft.com/office/drawing/2014/main" id="{4FAD2C24-D2C0-00E0-1833-FE22B3F3705D}"/>
                  </a:ext>
                </a:extLst>
              </p:cNvPr>
              <p:cNvSpPr>
                <a:spLocks noChangeShapeType="1"/>
              </p:cNvSpPr>
              <p:nvPr/>
            </p:nvSpPr>
            <p:spPr bwMode="auto">
              <a:xfrm>
                <a:off x="2643" y="2486"/>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2" name="Line 321">
                <a:extLst>
                  <a:ext uri="{FF2B5EF4-FFF2-40B4-BE49-F238E27FC236}">
                    <a16:creationId xmlns:a16="http://schemas.microsoft.com/office/drawing/2014/main" id="{73D8F3CC-2FFA-1BE5-C6E7-05765EC4D98B}"/>
                  </a:ext>
                </a:extLst>
              </p:cNvPr>
              <p:cNvSpPr>
                <a:spLocks noChangeShapeType="1"/>
              </p:cNvSpPr>
              <p:nvPr/>
            </p:nvSpPr>
            <p:spPr bwMode="auto">
              <a:xfrm>
                <a:off x="2669" y="2503"/>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3" name="Line 322">
                <a:extLst>
                  <a:ext uri="{FF2B5EF4-FFF2-40B4-BE49-F238E27FC236}">
                    <a16:creationId xmlns:a16="http://schemas.microsoft.com/office/drawing/2014/main" id="{D4BBA321-6974-D64C-FDD0-C039B5AD35E9}"/>
                  </a:ext>
                </a:extLst>
              </p:cNvPr>
              <p:cNvSpPr>
                <a:spLocks noChangeShapeType="1"/>
              </p:cNvSpPr>
              <p:nvPr/>
            </p:nvSpPr>
            <p:spPr bwMode="auto">
              <a:xfrm>
                <a:off x="2696" y="2519"/>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4" name="Line 323">
                <a:extLst>
                  <a:ext uri="{FF2B5EF4-FFF2-40B4-BE49-F238E27FC236}">
                    <a16:creationId xmlns:a16="http://schemas.microsoft.com/office/drawing/2014/main" id="{1FDFF0D7-20EF-F680-101B-C765A72C1275}"/>
                  </a:ext>
                </a:extLst>
              </p:cNvPr>
              <p:cNvSpPr>
                <a:spLocks noChangeShapeType="1"/>
              </p:cNvSpPr>
              <p:nvPr/>
            </p:nvSpPr>
            <p:spPr bwMode="auto">
              <a:xfrm>
                <a:off x="2724" y="2533"/>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5" name="Line 324">
                <a:extLst>
                  <a:ext uri="{FF2B5EF4-FFF2-40B4-BE49-F238E27FC236}">
                    <a16:creationId xmlns:a16="http://schemas.microsoft.com/office/drawing/2014/main" id="{1C7DE77D-8121-0D72-99FA-45DA02BA105A}"/>
                  </a:ext>
                </a:extLst>
              </p:cNvPr>
              <p:cNvSpPr>
                <a:spLocks noChangeShapeType="1"/>
              </p:cNvSpPr>
              <p:nvPr/>
            </p:nvSpPr>
            <p:spPr bwMode="auto">
              <a:xfrm>
                <a:off x="2754" y="2544"/>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6" name="Line 325">
                <a:extLst>
                  <a:ext uri="{FF2B5EF4-FFF2-40B4-BE49-F238E27FC236}">
                    <a16:creationId xmlns:a16="http://schemas.microsoft.com/office/drawing/2014/main" id="{DBF811F5-13AE-9992-7002-CC8211F17009}"/>
                  </a:ext>
                </a:extLst>
              </p:cNvPr>
              <p:cNvSpPr>
                <a:spLocks noChangeShapeType="1"/>
              </p:cNvSpPr>
              <p:nvPr/>
            </p:nvSpPr>
            <p:spPr bwMode="auto">
              <a:xfrm>
                <a:off x="2784" y="2553"/>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7" name="Line 326">
                <a:extLst>
                  <a:ext uri="{FF2B5EF4-FFF2-40B4-BE49-F238E27FC236}">
                    <a16:creationId xmlns:a16="http://schemas.microsoft.com/office/drawing/2014/main" id="{D662770E-11D4-7978-A546-89CCA54F85F9}"/>
                  </a:ext>
                </a:extLst>
              </p:cNvPr>
              <p:cNvSpPr>
                <a:spLocks noChangeShapeType="1"/>
              </p:cNvSpPr>
              <p:nvPr/>
            </p:nvSpPr>
            <p:spPr bwMode="auto">
              <a:xfrm>
                <a:off x="2815" y="2560"/>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8" name="Line 327">
                <a:extLst>
                  <a:ext uri="{FF2B5EF4-FFF2-40B4-BE49-F238E27FC236}">
                    <a16:creationId xmlns:a16="http://schemas.microsoft.com/office/drawing/2014/main" id="{C4C02347-7350-ECC5-89E4-0E0AD8608803}"/>
                  </a:ext>
                </a:extLst>
              </p:cNvPr>
              <p:cNvSpPr>
                <a:spLocks noChangeShapeType="1"/>
              </p:cNvSpPr>
              <p:nvPr/>
            </p:nvSpPr>
            <p:spPr bwMode="auto">
              <a:xfrm>
                <a:off x="2846" y="2564"/>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59" name="Line 328">
                <a:extLst>
                  <a:ext uri="{FF2B5EF4-FFF2-40B4-BE49-F238E27FC236}">
                    <a16:creationId xmlns:a16="http://schemas.microsoft.com/office/drawing/2014/main" id="{A1AA453A-35E0-6E27-34C2-4A9A680B8E65}"/>
                  </a:ext>
                </a:extLst>
              </p:cNvPr>
              <p:cNvSpPr>
                <a:spLocks noChangeShapeType="1"/>
              </p:cNvSpPr>
              <p:nvPr/>
            </p:nvSpPr>
            <p:spPr bwMode="auto">
              <a:xfrm flipV="1">
                <a:off x="2877" y="2564"/>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0" name="Line 329">
                <a:extLst>
                  <a:ext uri="{FF2B5EF4-FFF2-40B4-BE49-F238E27FC236}">
                    <a16:creationId xmlns:a16="http://schemas.microsoft.com/office/drawing/2014/main" id="{DB77B6E3-BE79-3830-491E-479A3FA88628}"/>
                  </a:ext>
                </a:extLst>
              </p:cNvPr>
              <p:cNvSpPr>
                <a:spLocks noChangeShapeType="1"/>
              </p:cNvSpPr>
              <p:nvPr/>
            </p:nvSpPr>
            <p:spPr bwMode="auto">
              <a:xfrm flipV="1">
                <a:off x="2909" y="2561"/>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1" name="Line 330">
                <a:extLst>
                  <a:ext uri="{FF2B5EF4-FFF2-40B4-BE49-F238E27FC236}">
                    <a16:creationId xmlns:a16="http://schemas.microsoft.com/office/drawing/2014/main" id="{EE5B8197-88D6-3A04-8B52-090F26B1F8AB}"/>
                  </a:ext>
                </a:extLst>
              </p:cNvPr>
              <p:cNvSpPr>
                <a:spLocks noChangeShapeType="1"/>
              </p:cNvSpPr>
              <p:nvPr/>
            </p:nvSpPr>
            <p:spPr bwMode="auto">
              <a:xfrm flipV="1">
                <a:off x="2940" y="2556"/>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2" name="Line 331">
                <a:extLst>
                  <a:ext uri="{FF2B5EF4-FFF2-40B4-BE49-F238E27FC236}">
                    <a16:creationId xmlns:a16="http://schemas.microsoft.com/office/drawing/2014/main" id="{05C2392B-0096-0AB1-B63A-EC9D57EA916C}"/>
                  </a:ext>
                </a:extLst>
              </p:cNvPr>
              <p:cNvSpPr>
                <a:spLocks noChangeShapeType="1"/>
              </p:cNvSpPr>
              <p:nvPr/>
            </p:nvSpPr>
            <p:spPr bwMode="auto">
              <a:xfrm flipV="1">
                <a:off x="2971" y="2548"/>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3" name="Line 332">
                <a:extLst>
                  <a:ext uri="{FF2B5EF4-FFF2-40B4-BE49-F238E27FC236}">
                    <a16:creationId xmlns:a16="http://schemas.microsoft.com/office/drawing/2014/main" id="{DEAC269A-1A29-9AAC-64A1-1821217BC794}"/>
                  </a:ext>
                </a:extLst>
              </p:cNvPr>
              <p:cNvSpPr>
                <a:spLocks noChangeShapeType="1"/>
              </p:cNvSpPr>
              <p:nvPr/>
            </p:nvSpPr>
            <p:spPr bwMode="auto">
              <a:xfrm flipV="1">
                <a:off x="3001" y="2537"/>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4" name="Line 333">
                <a:extLst>
                  <a:ext uri="{FF2B5EF4-FFF2-40B4-BE49-F238E27FC236}">
                    <a16:creationId xmlns:a16="http://schemas.microsoft.com/office/drawing/2014/main" id="{6BEE5087-FFA2-B1AD-6744-583ED94BC712}"/>
                  </a:ext>
                </a:extLst>
              </p:cNvPr>
              <p:cNvSpPr>
                <a:spLocks noChangeShapeType="1"/>
              </p:cNvSpPr>
              <p:nvPr/>
            </p:nvSpPr>
            <p:spPr bwMode="auto">
              <a:xfrm flipV="1">
                <a:off x="3031" y="2525"/>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5" name="Line 334">
                <a:extLst>
                  <a:ext uri="{FF2B5EF4-FFF2-40B4-BE49-F238E27FC236}">
                    <a16:creationId xmlns:a16="http://schemas.microsoft.com/office/drawing/2014/main" id="{8F191FB5-1F56-F468-091F-1045BE2DD8EC}"/>
                  </a:ext>
                </a:extLst>
              </p:cNvPr>
              <p:cNvSpPr>
                <a:spLocks noChangeShapeType="1"/>
              </p:cNvSpPr>
              <p:nvPr/>
            </p:nvSpPr>
            <p:spPr bwMode="auto">
              <a:xfrm flipV="1">
                <a:off x="3060" y="2510"/>
                <a:ext cx="27"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6" name="Line 335">
                <a:extLst>
                  <a:ext uri="{FF2B5EF4-FFF2-40B4-BE49-F238E27FC236}">
                    <a16:creationId xmlns:a16="http://schemas.microsoft.com/office/drawing/2014/main" id="{B38B7408-4CE7-02A5-5F25-847509EEE60A}"/>
                  </a:ext>
                </a:extLst>
              </p:cNvPr>
              <p:cNvSpPr>
                <a:spLocks noChangeShapeType="1"/>
              </p:cNvSpPr>
              <p:nvPr/>
            </p:nvSpPr>
            <p:spPr bwMode="auto">
              <a:xfrm flipV="1">
                <a:off x="3087" y="2493"/>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7" name="Line 336">
                <a:extLst>
                  <a:ext uri="{FF2B5EF4-FFF2-40B4-BE49-F238E27FC236}">
                    <a16:creationId xmlns:a16="http://schemas.microsoft.com/office/drawing/2014/main" id="{97C19719-E200-613B-2964-5D89A5ECA98A}"/>
                  </a:ext>
                </a:extLst>
              </p:cNvPr>
              <p:cNvSpPr>
                <a:spLocks noChangeShapeType="1"/>
              </p:cNvSpPr>
              <p:nvPr/>
            </p:nvSpPr>
            <p:spPr bwMode="auto">
              <a:xfrm flipV="1">
                <a:off x="3114" y="2474"/>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8" name="Line 337">
                <a:extLst>
                  <a:ext uri="{FF2B5EF4-FFF2-40B4-BE49-F238E27FC236}">
                    <a16:creationId xmlns:a16="http://schemas.microsoft.com/office/drawing/2014/main" id="{0A9074A0-3387-D51B-A578-1A88337C4D55}"/>
                  </a:ext>
                </a:extLst>
              </p:cNvPr>
              <p:cNvSpPr>
                <a:spLocks noChangeShapeType="1"/>
              </p:cNvSpPr>
              <p:nvPr/>
            </p:nvSpPr>
            <p:spPr bwMode="auto">
              <a:xfrm flipV="1">
                <a:off x="3139" y="2452"/>
                <a:ext cx="24"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69" name="Line 338">
                <a:extLst>
                  <a:ext uri="{FF2B5EF4-FFF2-40B4-BE49-F238E27FC236}">
                    <a16:creationId xmlns:a16="http://schemas.microsoft.com/office/drawing/2014/main" id="{9DCA64CF-B94E-014B-EDF5-795322FE4029}"/>
                  </a:ext>
                </a:extLst>
              </p:cNvPr>
              <p:cNvSpPr>
                <a:spLocks noChangeShapeType="1"/>
              </p:cNvSpPr>
              <p:nvPr/>
            </p:nvSpPr>
            <p:spPr bwMode="auto">
              <a:xfrm flipV="1">
                <a:off x="3163" y="2430"/>
                <a:ext cx="21"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0" name="Line 339">
                <a:extLst>
                  <a:ext uri="{FF2B5EF4-FFF2-40B4-BE49-F238E27FC236}">
                    <a16:creationId xmlns:a16="http://schemas.microsoft.com/office/drawing/2014/main" id="{1749A668-2647-AF58-D52D-FEE7E3943A67}"/>
                  </a:ext>
                </a:extLst>
              </p:cNvPr>
              <p:cNvSpPr>
                <a:spLocks noChangeShapeType="1"/>
              </p:cNvSpPr>
              <p:nvPr/>
            </p:nvSpPr>
            <p:spPr bwMode="auto">
              <a:xfrm flipV="1">
                <a:off x="3184" y="2405"/>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1" name="Line 340">
                <a:extLst>
                  <a:ext uri="{FF2B5EF4-FFF2-40B4-BE49-F238E27FC236}">
                    <a16:creationId xmlns:a16="http://schemas.microsoft.com/office/drawing/2014/main" id="{5A40BB8B-8DFF-361E-2459-ED5DEA9039B4}"/>
                  </a:ext>
                </a:extLst>
              </p:cNvPr>
              <p:cNvSpPr>
                <a:spLocks noChangeShapeType="1"/>
              </p:cNvSpPr>
              <p:nvPr/>
            </p:nvSpPr>
            <p:spPr bwMode="auto">
              <a:xfrm flipV="1">
                <a:off x="3204" y="2380"/>
                <a:ext cx="18"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2" name="Line 341">
                <a:extLst>
                  <a:ext uri="{FF2B5EF4-FFF2-40B4-BE49-F238E27FC236}">
                    <a16:creationId xmlns:a16="http://schemas.microsoft.com/office/drawing/2014/main" id="{4EC867C9-9204-E4E5-3A2E-42A44CF10D05}"/>
                  </a:ext>
                </a:extLst>
              </p:cNvPr>
              <p:cNvSpPr>
                <a:spLocks noChangeShapeType="1"/>
              </p:cNvSpPr>
              <p:nvPr/>
            </p:nvSpPr>
            <p:spPr bwMode="auto">
              <a:xfrm flipV="1">
                <a:off x="3222" y="2352"/>
                <a:ext cx="16"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3" name="Line 342">
                <a:extLst>
                  <a:ext uri="{FF2B5EF4-FFF2-40B4-BE49-F238E27FC236}">
                    <a16:creationId xmlns:a16="http://schemas.microsoft.com/office/drawing/2014/main" id="{0B092303-E889-09BD-112A-02274B635008}"/>
                  </a:ext>
                </a:extLst>
              </p:cNvPr>
              <p:cNvSpPr>
                <a:spLocks noChangeShapeType="1"/>
              </p:cNvSpPr>
              <p:nvPr/>
            </p:nvSpPr>
            <p:spPr bwMode="auto">
              <a:xfrm flipV="1">
                <a:off x="3238" y="2324"/>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4" name="Line 343">
                <a:extLst>
                  <a:ext uri="{FF2B5EF4-FFF2-40B4-BE49-F238E27FC236}">
                    <a16:creationId xmlns:a16="http://schemas.microsoft.com/office/drawing/2014/main" id="{E8E735FD-DBFC-9121-EF4F-E5EAD81B7880}"/>
                  </a:ext>
                </a:extLst>
              </p:cNvPr>
              <p:cNvSpPr>
                <a:spLocks noChangeShapeType="1"/>
              </p:cNvSpPr>
              <p:nvPr/>
            </p:nvSpPr>
            <p:spPr bwMode="auto">
              <a:xfrm flipV="1">
                <a:off x="3252" y="2295"/>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5" name="Line 344">
                <a:extLst>
                  <a:ext uri="{FF2B5EF4-FFF2-40B4-BE49-F238E27FC236}">
                    <a16:creationId xmlns:a16="http://schemas.microsoft.com/office/drawing/2014/main" id="{665D2FD3-505A-378D-D4F5-4D864327863C}"/>
                  </a:ext>
                </a:extLst>
              </p:cNvPr>
              <p:cNvSpPr>
                <a:spLocks noChangeShapeType="1"/>
              </p:cNvSpPr>
              <p:nvPr/>
            </p:nvSpPr>
            <p:spPr bwMode="auto">
              <a:xfrm flipV="1">
                <a:off x="3263" y="2265"/>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6" name="Line 345">
                <a:extLst>
                  <a:ext uri="{FF2B5EF4-FFF2-40B4-BE49-F238E27FC236}">
                    <a16:creationId xmlns:a16="http://schemas.microsoft.com/office/drawing/2014/main" id="{2B5F1663-8E86-D08F-C260-6B3038707939}"/>
                  </a:ext>
                </a:extLst>
              </p:cNvPr>
              <p:cNvSpPr>
                <a:spLocks noChangeShapeType="1"/>
              </p:cNvSpPr>
              <p:nvPr/>
            </p:nvSpPr>
            <p:spPr bwMode="auto">
              <a:xfrm flipV="1">
                <a:off x="3272" y="2234"/>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7" name="Line 346">
                <a:extLst>
                  <a:ext uri="{FF2B5EF4-FFF2-40B4-BE49-F238E27FC236}">
                    <a16:creationId xmlns:a16="http://schemas.microsoft.com/office/drawing/2014/main" id="{4357D875-CEAE-28CF-8BF7-72416B24E38E}"/>
                  </a:ext>
                </a:extLst>
              </p:cNvPr>
              <p:cNvSpPr>
                <a:spLocks noChangeShapeType="1"/>
              </p:cNvSpPr>
              <p:nvPr/>
            </p:nvSpPr>
            <p:spPr bwMode="auto">
              <a:xfrm flipV="1">
                <a:off x="3279" y="2202"/>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8" name="Line 347">
                <a:extLst>
                  <a:ext uri="{FF2B5EF4-FFF2-40B4-BE49-F238E27FC236}">
                    <a16:creationId xmlns:a16="http://schemas.microsoft.com/office/drawing/2014/main" id="{D5351615-DDE3-E8D4-72B2-533EC2F2E69B}"/>
                  </a:ext>
                </a:extLst>
              </p:cNvPr>
              <p:cNvSpPr>
                <a:spLocks noChangeShapeType="1"/>
              </p:cNvSpPr>
              <p:nvPr/>
            </p:nvSpPr>
            <p:spPr bwMode="auto">
              <a:xfrm flipV="1">
                <a:off x="3283" y="2171"/>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79" name="Line 348">
                <a:extLst>
                  <a:ext uri="{FF2B5EF4-FFF2-40B4-BE49-F238E27FC236}">
                    <a16:creationId xmlns:a16="http://schemas.microsoft.com/office/drawing/2014/main" id="{17170DB0-D5C8-D5B6-9291-7F9E6FC66750}"/>
                  </a:ext>
                </a:extLst>
              </p:cNvPr>
              <p:cNvSpPr>
                <a:spLocks noChangeShapeType="1"/>
              </p:cNvSpPr>
              <p:nvPr/>
            </p:nvSpPr>
            <p:spPr bwMode="auto">
              <a:xfrm flipV="1">
                <a:off x="3285" y="2163"/>
                <a:ext cx="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0" name="Line 349">
                <a:extLst>
                  <a:ext uri="{FF2B5EF4-FFF2-40B4-BE49-F238E27FC236}">
                    <a16:creationId xmlns:a16="http://schemas.microsoft.com/office/drawing/2014/main" id="{6CB82BFD-D045-D5F9-1F02-E706A5477297}"/>
                  </a:ext>
                </a:extLst>
              </p:cNvPr>
              <p:cNvSpPr>
                <a:spLocks noChangeShapeType="1"/>
              </p:cNvSpPr>
              <p:nvPr/>
            </p:nvSpPr>
            <p:spPr bwMode="auto">
              <a:xfrm flipH="1" flipV="1">
                <a:off x="3465" y="2132"/>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1" name="Line 350">
                <a:extLst>
                  <a:ext uri="{FF2B5EF4-FFF2-40B4-BE49-F238E27FC236}">
                    <a16:creationId xmlns:a16="http://schemas.microsoft.com/office/drawing/2014/main" id="{D1C599C1-79F6-FED1-F911-79B500BBDCE5}"/>
                  </a:ext>
                </a:extLst>
              </p:cNvPr>
              <p:cNvSpPr>
                <a:spLocks noChangeShapeType="1"/>
              </p:cNvSpPr>
              <p:nvPr/>
            </p:nvSpPr>
            <p:spPr bwMode="auto">
              <a:xfrm flipH="1" flipV="1">
                <a:off x="3462" y="2100"/>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2" name="Line 351">
                <a:extLst>
                  <a:ext uri="{FF2B5EF4-FFF2-40B4-BE49-F238E27FC236}">
                    <a16:creationId xmlns:a16="http://schemas.microsoft.com/office/drawing/2014/main" id="{818D32C6-546B-295B-EE62-36CFA8E85EDB}"/>
                  </a:ext>
                </a:extLst>
              </p:cNvPr>
              <p:cNvSpPr>
                <a:spLocks noChangeShapeType="1"/>
              </p:cNvSpPr>
              <p:nvPr/>
            </p:nvSpPr>
            <p:spPr bwMode="auto">
              <a:xfrm flipH="1" flipV="1">
                <a:off x="3458" y="2069"/>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3" name="Line 352">
                <a:extLst>
                  <a:ext uri="{FF2B5EF4-FFF2-40B4-BE49-F238E27FC236}">
                    <a16:creationId xmlns:a16="http://schemas.microsoft.com/office/drawing/2014/main" id="{ABB2759F-8A3F-8DA6-725A-0B042BD7DD4C}"/>
                  </a:ext>
                </a:extLst>
              </p:cNvPr>
              <p:cNvSpPr>
                <a:spLocks noChangeShapeType="1"/>
              </p:cNvSpPr>
              <p:nvPr/>
            </p:nvSpPr>
            <p:spPr bwMode="auto">
              <a:xfrm flipH="1" flipV="1">
                <a:off x="3452" y="2038"/>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4" name="Line 353">
                <a:extLst>
                  <a:ext uri="{FF2B5EF4-FFF2-40B4-BE49-F238E27FC236}">
                    <a16:creationId xmlns:a16="http://schemas.microsoft.com/office/drawing/2014/main" id="{43587376-9E9A-6BDB-0510-08894161A923}"/>
                  </a:ext>
                </a:extLst>
              </p:cNvPr>
              <p:cNvSpPr>
                <a:spLocks noChangeShapeType="1"/>
              </p:cNvSpPr>
              <p:nvPr/>
            </p:nvSpPr>
            <p:spPr bwMode="auto">
              <a:xfrm flipH="1" flipV="1">
                <a:off x="3444" y="2008"/>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5" name="Line 354">
                <a:extLst>
                  <a:ext uri="{FF2B5EF4-FFF2-40B4-BE49-F238E27FC236}">
                    <a16:creationId xmlns:a16="http://schemas.microsoft.com/office/drawing/2014/main" id="{0562C99C-7729-C79B-7BEB-6A372ABF0A4A}"/>
                  </a:ext>
                </a:extLst>
              </p:cNvPr>
              <p:cNvSpPr>
                <a:spLocks noChangeShapeType="1"/>
              </p:cNvSpPr>
              <p:nvPr/>
            </p:nvSpPr>
            <p:spPr bwMode="auto">
              <a:xfrm flipH="1" flipV="1">
                <a:off x="3435" y="1978"/>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6" name="Line 355">
                <a:extLst>
                  <a:ext uri="{FF2B5EF4-FFF2-40B4-BE49-F238E27FC236}">
                    <a16:creationId xmlns:a16="http://schemas.microsoft.com/office/drawing/2014/main" id="{0C693961-641E-E8F9-B88A-38B77DD6BDA0}"/>
                  </a:ext>
                </a:extLst>
              </p:cNvPr>
              <p:cNvSpPr>
                <a:spLocks noChangeShapeType="1"/>
              </p:cNvSpPr>
              <p:nvPr/>
            </p:nvSpPr>
            <p:spPr bwMode="auto">
              <a:xfrm flipH="1" flipV="1">
                <a:off x="3424" y="1948"/>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7" name="Line 356">
                <a:extLst>
                  <a:ext uri="{FF2B5EF4-FFF2-40B4-BE49-F238E27FC236}">
                    <a16:creationId xmlns:a16="http://schemas.microsoft.com/office/drawing/2014/main" id="{4713DD22-BDF3-3F14-B953-DAA11444A573}"/>
                  </a:ext>
                </a:extLst>
              </p:cNvPr>
              <p:cNvSpPr>
                <a:spLocks noChangeShapeType="1"/>
              </p:cNvSpPr>
              <p:nvPr/>
            </p:nvSpPr>
            <p:spPr bwMode="auto">
              <a:xfrm flipH="1" flipV="1">
                <a:off x="3412" y="1919"/>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8" name="Line 357">
                <a:extLst>
                  <a:ext uri="{FF2B5EF4-FFF2-40B4-BE49-F238E27FC236}">
                    <a16:creationId xmlns:a16="http://schemas.microsoft.com/office/drawing/2014/main" id="{20003D00-E054-D157-270F-244F45570CBD}"/>
                  </a:ext>
                </a:extLst>
              </p:cNvPr>
              <p:cNvSpPr>
                <a:spLocks noChangeShapeType="1"/>
              </p:cNvSpPr>
              <p:nvPr/>
            </p:nvSpPr>
            <p:spPr bwMode="auto">
              <a:xfrm flipH="1" flipV="1">
                <a:off x="3398" y="1891"/>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89" name="Line 358">
                <a:extLst>
                  <a:ext uri="{FF2B5EF4-FFF2-40B4-BE49-F238E27FC236}">
                    <a16:creationId xmlns:a16="http://schemas.microsoft.com/office/drawing/2014/main" id="{78455A5C-683D-975C-8B81-1F1DD88BC1A9}"/>
                  </a:ext>
                </a:extLst>
              </p:cNvPr>
              <p:cNvSpPr>
                <a:spLocks noChangeShapeType="1"/>
              </p:cNvSpPr>
              <p:nvPr/>
            </p:nvSpPr>
            <p:spPr bwMode="auto">
              <a:xfrm flipH="1" flipV="1">
                <a:off x="3383" y="1863"/>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0" name="Line 359">
                <a:extLst>
                  <a:ext uri="{FF2B5EF4-FFF2-40B4-BE49-F238E27FC236}">
                    <a16:creationId xmlns:a16="http://schemas.microsoft.com/office/drawing/2014/main" id="{7F86A659-D275-474A-A834-64A562083178}"/>
                  </a:ext>
                </a:extLst>
              </p:cNvPr>
              <p:cNvSpPr>
                <a:spLocks noChangeShapeType="1"/>
              </p:cNvSpPr>
              <p:nvPr/>
            </p:nvSpPr>
            <p:spPr bwMode="auto">
              <a:xfrm flipH="1" flipV="1">
                <a:off x="3366" y="1837"/>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1" name="Line 360">
                <a:extLst>
                  <a:ext uri="{FF2B5EF4-FFF2-40B4-BE49-F238E27FC236}">
                    <a16:creationId xmlns:a16="http://schemas.microsoft.com/office/drawing/2014/main" id="{A8C85725-01B2-E53C-AC80-8DDB97D1CD60}"/>
                  </a:ext>
                </a:extLst>
              </p:cNvPr>
              <p:cNvSpPr>
                <a:spLocks noChangeShapeType="1"/>
              </p:cNvSpPr>
              <p:nvPr/>
            </p:nvSpPr>
            <p:spPr bwMode="auto">
              <a:xfrm flipH="1" flipV="1">
                <a:off x="3347" y="1811"/>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2" name="Line 361">
                <a:extLst>
                  <a:ext uri="{FF2B5EF4-FFF2-40B4-BE49-F238E27FC236}">
                    <a16:creationId xmlns:a16="http://schemas.microsoft.com/office/drawing/2014/main" id="{E09C3B02-9872-C332-4F98-4E61F40CA6B0}"/>
                  </a:ext>
                </a:extLst>
              </p:cNvPr>
              <p:cNvSpPr>
                <a:spLocks noChangeShapeType="1"/>
              </p:cNvSpPr>
              <p:nvPr/>
            </p:nvSpPr>
            <p:spPr bwMode="auto">
              <a:xfrm flipH="1" flipV="1">
                <a:off x="3327" y="1787"/>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3" name="Line 362">
                <a:extLst>
                  <a:ext uri="{FF2B5EF4-FFF2-40B4-BE49-F238E27FC236}">
                    <a16:creationId xmlns:a16="http://schemas.microsoft.com/office/drawing/2014/main" id="{6ED342CF-24A1-0F1F-17D1-5F2E658CA856}"/>
                  </a:ext>
                </a:extLst>
              </p:cNvPr>
              <p:cNvSpPr>
                <a:spLocks noChangeShapeType="1"/>
              </p:cNvSpPr>
              <p:nvPr/>
            </p:nvSpPr>
            <p:spPr bwMode="auto">
              <a:xfrm flipH="1" flipV="1">
                <a:off x="3307" y="1763"/>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4" name="Line 363">
                <a:extLst>
                  <a:ext uri="{FF2B5EF4-FFF2-40B4-BE49-F238E27FC236}">
                    <a16:creationId xmlns:a16="http://schemas.microsoft.com/office/drawing/2014/main" id="{316A44F7-79F6-35AD-6DAC-5B3D9C6B3BC3}"/>
                  </a:ext>
                </a:extLst>
              </p:cNvPr>
              <p:cNvSpPr>
                <a:spLocks noChangeShapeType="1"/>
              </p:cNvSpPr>
              <p:nvPr/>
            </p:nvSpPr>
            <p:spPr bwMode="auto">
              <a:xfrm flipH="1" flipV="1">
                <a:off x="3284" y="1741"/>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5" name="Line 364">
                <a:extLst>
                  <a:ext uri="{FF2B5EF4-FFF2-40B4-BE49-F238E27FC236}">
                    <a16:creationId xmlns:a16="http://schemas.microsoft.com/office/drawing/2014/main" id="{63DBB7E2-FA6C-7277-72EA-42DD634295E2}"/>
                  </a:ext>
                </a:extLst>
              </p:cNvPr>
              <p:cNvSpPr>
                <a:spLocks noChangeShapeType="1"/>
              </p:cNvSpPr>
              <p:nvPr/>
            </p:nvSpPr>
            <p:spPr bwMode="auto">
              <a:xfrm flipH="1" flipV="1">
                <a:off x="3261" y="1720"/>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6" name="Line 365">
                <a:extLst>
                  <a:ext uri="{FF2B5EF4-FFF2-40B4-BE49-F238E27FC236}">
                    <a16:creationId xmlns:a16="http://schemas.microsoft.com/office/drawing/2014/main" id="{5CFAD00B-E788-C71E-73FE-DA51977D78B6}"/>
                  </a:ext>
                </a:extLst>
              </p:cNvPr>
              <p:cNvSpPr>
                <a:spLocks noChangeShapeType="1"/>
              </p:cNvSpPr>
              <p:nvPr/>
            </p:nvSpPr>
            <p:spPr bwMode="auto">
              <a:xfrm flipH="1" flipV="1">
                <a:off x="3237" y="1700"/>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7" name="Line 366">
                <a:extLst>
                  <a:ext uri="{FF2B5EF4-FFF2-40B4-BE49-F238E27FC236}">
                    <a16:creationId xmlns:a16="http://schemas.microsoft.com/office/drawing/2014/main" id="{94B3D102-F3CB-4AC9-4EBB-7E14908E63C6}"/>
                  </a:ext>
                </a:extLst>
              </p:cNvPr>
              <p:cNvSpPr>
                <a:spLocks noChangeShapeType="1"/>
              </p:cNvSpPr>
              <p:nvPr/>
            </p:nvSpPr>
            <p:spPr bwMode="auto">
              <a:xfrm flipH="1" flipV="1">
                <a:off x="3211" y="1682"/>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8" name="Line 367">
                <a:extLst>
                  <a:ext uri="{FF2B5EF4-FFF2-40B4-BE49-F238E27FC236}">
                    <a16:creationId xmlns:a16="http://schemas.microsoft.com/office/drawing/2014/main" id="{DE320893-B756-9929-883D-E8219FD22C7A}"/>
                  </a:ext>
                </a:extLst>
              </p:cNvPr>
              <p:cNvSpPr>
                <a:spLocks noChangeShapeType="1"/>
              </p:cNvSpPr>
              <p:nvPr/>
            </p:nvSpPr>
            <p:spPr bwMode="auto">
              <a:xfrm flipH="1" flipV="1">
                <a:off x="3185" y="1665"/>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99" name="Line 368">
                <a:extLst>
                  <a:ext uri="{FF2B5EF4-FFF2-40B4-BE49-F238E27FC236}">
                    <a16:creationId xmlns:a16="http://schemas.microsoft.com/office/drawing/2014/main" id="{17352A17-B5BB-1E41-773B-6240053A11F6}"/>
                  </a:ext>
                </a:extLst>
              </p:cNvPr>
              <p:cNvSpPr>
                <a:spLocks noChangeShapeType="1"/>
              </p:cNvSpPr>
              <p:nvPr/>
            </p:nvSpPr>
            <p:spPr bwMode="auto">
              <a:xfrm flipH="1" flipV="1">
                <a:off x="3157" y="1649"/>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0" name="Line 369">
                <a:extLst>
                  <a:ext uri="{FF2B5EF4-FFF2-40B4-BE49-F238E27FC236}">
                    <a16:creationId xmlns:a16="http://schemas.microsoft.com/office/drawing/2014/main" id="{DC507A86-A77E-788C-D224-DDA5A3C68A43}"/>
                  </a:ext>
                </a:extLst>
              </p:cNvPr>
              <p:cNvSpPr>
                <a:spLocks noChangeShapeType="1"/>
              </p:cNvSpPr>
              <p:nvPr/>
            </p:nvSpPr>
            <p:spPr bwMode="auto">
              <a:xfrm flipH="1" flipV="1">
                <a:off x="3129" y="1635"/>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1" name="Line 370">
                <a:extLst>
                  <a:ext uri="{FF2B5EF4-FFF2-40B4-BE49-F238E27FC236}">
                    <a16:creationId xmlns:a16="http://schemas.microsoft.com/office/drawing/2014/main" id="{2E21EACF-62EA-68E2-625C-19B43A182933}"/>
                  </a:ext>
                </a:extLst>
              </p:cNvPr>
              <p:cNvSpPr>
                <a:spLocks noChangeShapeType="1"/>
              </p:cNvSpPr>
              <p:nvPr/>
            </p:nvSpPr>
            <p:spPr bwMode="auto">
              <a:xfrm flipH="1" flipV="1">
                <a:off x="3100" y="1622"/>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2" name="Line 371">
                <a:extLst>
                  <a:ext uri="{FF2B5EF4-FFF2-40B4-BE49-F238E27FC236}">
                    <a16:creationId xmlns:a16="http://schemas.microsoft.com/office/drawing/2014/main" id="{50D764A6-8354-4E03-0E5B-55AE48C3EEF7}"/>
                  </a:ext>
                </a:extLst>
              </p:cNvPr>
              <p:cNvSpPr>
                <a:spLocks noChangeShapeType="1"/>
              </p:cNvSpPr>
              <p:nvPr/>
            </p:nvSpPr>
            <p:spPr bwMode="auto">
              <a:xfrm flipH="1" flipV="1">
                <a:off x="3071" y="1612"/>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3" name="Line 372">
                <a:extLst>
                  <a:ext uri="{FF2B5EF4-FFF2-40B4-BE49-F238E27FC236}">
                    <a16:creationId xmlns:a16="http://schemas.microsoft.com/office/drawing/2014/main" id="{CFE951AF-4E8C-57DA-F2F4-44D539AB4759}"/>
                  </a:ext>
                </a:extLst>
              </p:cNvPr>
              <p:cNvSpPr>
                <a:spLocks noChangeShapeType="1"/>
              </p:cNvSpPr>
              <p:nvPr/>
            </p:nvSpPr>
            <p:spPr bwMode="auto">
              <a:xfrm flipH="1" flipV="1">
                <a:off x="3040" y="1602"/>
                <a:ext cx="31"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4" name="Line 373">
                <a:extLst>
                  <a:ext uri="{FF2B5EF4-FFF2-40B4-BE49-F238E27FC236}">
                    <a16:creationId xmlns:a16="http://schemas.microsoft.com/office/drawing/2014/main" id="{D840853A-7091-E2A2-BC2B-47006F85429A}"/>
                  </a:ext>
                </a:extLst>
              </p:cNvPr>
              <p:cNvSpPr>
                <a:spLocks noChangeShapeType="1"/>
              </p:cNvSpPr>
              <p:nvPr/>
            </p:nvSpPr>
            <p:spPr bwMode="auto">
              <a:xfrm flipH="1" flipV="1">
                <a:off x="3010" y="1595"/>
                <a:ext cx="30"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5" name="Line 374">
                <a:extLst>
                  <a:ext uri="{FF2B5EF4-FFF2-40B4-BE49-F238E27FC236}">
                    <a16:creationId xmlns:a16="http://schemas.microsoft.com/office/drawing/2014/main" id="{C9B9C873-16EA-10D1-8262-C2B433B8CC2C}"/>
                  </a:ext>
                </a:extLst>
              </p:cNvPr>
              <p:cNvSpPr>
                <a:spLocks noChangeShapeType="1"/>
              </p:cNvSpPr>
              <p:nvPr/>
            </p:nvSpPr>
            <p:spPr bwMode="auto">
              <a:xfrm flipH="1" flipV="1">
                <a:off x="2979" y="1589"/>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6" name="Line 375">
                <a:extLst>
                  <a:ext uri="{FF2B5EF4-FFF2-40B4-BE49-F238E27FC236}">
                    <a16:creationId xmlns:a16="http://schemas.microsoft.com/office/drawing/2014/main" id="{B8E549EE-3B41-CE8B-A6C1-6BB2E6F26284}"/>
                  </a:ext>
                </a:extLst>
              </p:cNvPr>
              <p:cNvSpPr>
                <a:spLocks noChangeShapeType="1"/>
              </p:cNvSpPr>
              <p:nvPr/>
            </p:nvSpPr>
            <p:spPr bwMode="auto">
              <a:xfrm flipH="1" flipV="1">
                <a:off x="2948" y="1584"/>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7" name="Line 376">
                <a:extLst>
                  <a:ext uri="{FF2B5EF4-FFF2-40B4-BE49-F238E27FC236}">
                    <a16:creationId xmlns:a16="http://schemas.microsoft.com/office/drawing/2014/main" id="{87898C0F-554F-6CC8-02A1-6703BC3DAB7C}"/>
                  </a:ext>
                </a:extLst>
              </p:cNvPr>
              <p:cNvSpPr>
                <a:spLocks noChangeShapeType="1"/>
              </p:cNvSpPr>
              <p:nvPr/>
            </p:nvSpPr>
            <p:spPr bwMode="auto">
              <a:xfrm flipH="1" flipV="1">
                <a:off x="2917" y="1582"/>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8" name="Line 377">
                <a:extLst>
                  <a:ext uri="{FF2B5EF4-FFF2-40B4-BE49-F238E27FC236}">
                    <a16:creationId xmlns:a16="http://schemas.microsoft.com/office/drawing/2014/main" id="{140B8264-9572-B1E5-F60E-AA0338F7954F}"/>
                  </a:ext>
                </a:extLst>
              </p:cNvPr>
              <p:cNvSpPr>
                <a:spLocks noChangeShapeType="1"/>
              </p:cNvSpPr>
              <p:nvPr/>
            </p:nvSpPr>
            <p:spPr bwMode="auto">
              <a:xfrm flipH="1" flipV="1">
                <a:off x="2885" y="1580"/>
                <a:ext cx="3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09" name="Line 378">
                <a:extLst>
                  <a:ext uri="{FF2B5EF4-FFF2-40B4-BE49-F238E27FC236}">
                    <a16:creationId xmlns:a16="http://schemas.microsoft.com/office/drawing/2014/main" id="{B53C898E-B0B2-341F-AA04-B48B5A2B3B8E}"/>
                  </a:ext>
                </a:extLst>
              </p:cNvPr>
              <p:cNvSpPr>
                <a:spLocks noChangeShapeType="1"/>
              </p:cNvSpPr>
              <p:nvPr/>
            </p:nvSpPr>
            <p:spPr bwMode="auto">
              <a:xfrm flipH="1">
                <a:off x="2854" y="1580"/>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0" name="Line 379">
                <a:extLst>
                  <a:ext uri="{FF2B5EF4-FFF2-40B4-BE49-F238E27FC236}">
                    <a16:creationId xmlns:a16="http://schemas.microsoft.com/office/drawing/2014/main" id="{6B6C98CE-907F-571F-F9BB-26999AFBA4E7}"/>
                  </a:ext>
                </a:extLst>
              </p:cNvPr>
              <p:cNvSpPr>
                <a:spLocks noChangeShapeType="1"/>
              </p:cNvSpPr>
              <p:nvPr/>
            </p:nvSpPr>
            <p:spPr bwMode="auto">
              <a:xfrm flipH="1">
                <a:off x="2823" y="1581"/>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1" name="Line 380">
                <a:extLst>
                  <a:ext uri="{FF2B5EF4-FFF2-40B4-BE49-F238E27FC236}">
                    <a16:creationId xmlns:a16="http://schemas.microsoft.com/office/drawing/2014/main" id="{D173643A-E40C-3911-EEA4-12B79B2F6FF2}"/>
                  </a:ext>
                </a:extLst>
              </p:cNvPr>
              <p:cNvSpPr>
                <a:spLocks noChangeShapeType="1"/>
              </p:cNvSpPr>
              <p:nvPr/>
            </p:nvSpPr>
            <p:spPr bwMode="auto">
              <a:xfrm flipH="1">
                <a:off x="2791" y="1584"/>
                <a:ext cx="32"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2" name="Line 381">
                <a:extLst>
                  <a:ext uri="{FF2B5EF4-FFF2-40B4-BE49-F238E27FC236}">
                    <a16:creationId xmlns:a16="http://schemas.microsoft.com/office/drawing/2014/main" id="{26E88E50-F6E3-3D56-E4E0-612E7E664742}"/>
                  </a:ext>
                </a:extLst>
              </p:cNvPr>
              <p:cNvSpPr>
                <a:spLocks noChangeShapeType="1"/>
              </p:cNvSpPr>
              <p:nvPr/>
            </p:nvSpPr>
            <p:spPr bwMode="auto">
              <a:xfrm flipH="1">
                <a:off x="2760" y="1588"/>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3" name="Line 382">
                <a:extLst>
                  <a:ext uri="{FF2B5EF4-FFF2-40B4-BE49-F238E27FC236}">
                    <a16:creationId xmlns:a16="http://schemas.microsoft.com/office/drawing/2014/main" id="{CAE455DA-3A52-47A3-0C4D-A215BD46E62A}"/>
                  </a:ext>
                </a:extLst>
              </p:cNvPr>
              <p:cNvSpPr>
                <a:spLocks noChangeShapeType="1"/>
              </p:cNvSpPr>
              <p:nvPr/>
            </p:nvSpPr>
            <p:spPr bwMode="auto">
              <a:xfrm flipH="1">
                <a:off x="2730" y="1594"/>
                <a:ext cx="30"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4" name="Line 383">
                <a:extLst>
                  <a:ext uri="{FF2B5EF4-FFF2-40B4-BE49-F238E27FC236}">
                    <a16:creationId xmlns:a16="http://schemas.microsoft.com/office/drawing/2014/main" id="{3B405952-7EF9-7E6E-8B48-89E18788A395}"/>
                  </a:ext>
                </a:extLst>
              </p:cNvPr>
              <p:cNvSpPr>
                <a:spLocks noChangeShapeType="1"/>
              </p:cNvSpPr>
              <p:nvPr/>
            </p:nvSpPr>
            <p:spPr bwMode="auto">
              <a:xfrm flipH="1">
                <a:off x="2700" y="1601"/>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5" name="Line 384">
                <a:extLst>
                  <a:ext uri="{FF2B5EF4-FFF2-40B4-BE49-F238E27FC236}">
                    <a16:creationId xmlns:a16="http://schemas.microsoft.com/office/drawing/2014/main" id="{9B2FD44A-2A89-59B4-25E4-F1036871EF30}"/>
                  </a:ext>
                </a:extLst>
              </p:cNvPr>
              <p:cNvSpPr>
                <a:spLocks noChangeShapeType="1"/>
              </p:cNvSpPr>
              <p:nvPr/>
            </p:nvSpPr>
            <p:spPr bwMode="auto">
              <a:xfrm flipH="1">
                <a:off x="2670" y="1610"/>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6" name="Line 385">
                <a:extLst>
                  <a:ext uri="{FF2B5EF4-FFF2-40B4-BE49-F238E27FC236}">
                    <a16:creationId xmlns:a16="http://schemas.microsoft.com/office/drawing/2014/main" id="{45F1E9BB-D5F9-A0DA-D3FB-79F6E6A21713}"/>
                  </a:ext>
                </a:extLst>
              </p:cNvPr>
              <p:cNvSpPr>
                <a:spLocks noChangeShapeType="1"/>
              </p:cNvSpPr>
              <p:nvPr/>
            </p:nvSpPr>
            <p:spPr bwMode="auto">
              <a:xfrm flipH="1">
                <a:off x="2641" y="1621"/>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7" name="Line 386">
                <a:extLst>
                  <a:ext uri="{FF2B5EF4-FFF2-40B4-BE49-F238E27FC236}">
                    <a16:creationId xmlns:a16="http://schemas.microsoft.com/office/drawing/2014/main" id="{99FFA5AA-C661-E8F7-2C5C-5768D826C53A}"/>
                  </a:ext>
                </a:extLst>
              </p:cNvPr>
              <p:cNvSpPr>
                <a:spLocks noChangeShapeType="1"/>
              </p:cNvSpPr>
              <p:nvPr/>
            </p:nvSpPr>
            <p:spPr bwMode="auto">
              <a:xfrm flipH="1">
                <a:off x="2613" y="1633"/>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8" name="Line 387">
                <a:extLst>
                  <a:ext uri="{FF2B5EF4-FFF2-40B4-BE49-F238E27FC236}">
                    <a16:creationId xmlns:a16="http://schemas.microsoft.com/office/drawing/2014/main" id="{F83E4870-1AC6-3CC6-EBBF-226F9F927CF7}"/>
                  </a:ext>
                </a:extLst>
              </p:cNvPr>
              <p:cNvSpPr>
                <a:spLocks noChangeShapeType="1"/>
              </p:cNvSpPr>
              <p:nvPr/>
            </p:nvSpPr>
            <p:spPr bwMode="auto">
              <a:xfrm flipH="1">
                <a:off x="2585" y="1647"/>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19" name="Line 388">
                <a:extLst>
                  <a:ext uri="{FF2B5EF4-FFF2-40B4-BE49-F238E27FC236}">
                    <a16:creationId xmlns:a16="http://schemas.microsoft.com/office/drawing/2014/main" id="{973E872F-0139-DAC2-BFF9-7C9A332C14B4}"/>
                  </a:ext>
                </a:extLst>
              </p:cNvPr>
              <p:cNvSpPr>
                <a:spLocks noChangeShapeType="1"/>
              </p:cNvSpPr>
              <p:nvPr/>
            </p:nvSpPr>
            <p:spPr bwMode="auto">
              <a:xfrm flipH="1">
                <a:off x="2559" y="1663"/>
                <a:ext cx="26"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0" name="Line 389">
                <a:extLst>
                  <a:ext uri="{FF2B5EF4-FFF2-40B4-BE49-F238E27FC236}">
                    <a16:creationId xmlns:a16="http://schemas.microsoft.com/office/drawing/2014/main" id="{4530B293-80A8-6E04-6B6B-B13147EB4E44}"/>
                  </a:ext>
                </a:extLst>
              </p:cNvPr>
              <p:cNvSpPr>
                <a:spLocks noChangeShapeType="1"/>
              </p:cNvSpPr>
              <p:nvPr/>
            </p:nvSpPr>
            <p:spPr bwMode="auto">
              <a:xfrm flipH="1">
                <a:off x="2533" y="1679"/>
                <a:ext cx="26"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1" name="Line 390">
                <a:extLst>
                  <a:ext uri="{FF2B5EF4-FFF2-40B4-BE49-F238E27FC236}">
                    <a16:creationId xmlns:a16="http://schemas.microsoft.com/office/drawing/2014/main" id="{455A30E7-6C65-4BEA-961F-8F8455AA25CB}"/>
                  </a:ext>
                </a:extLst>
              </p:cNvPr>
              <p:cNvSpPr>
                <a:spLocks noChangeShapeType="1"/>
              </p:cNvSpPr>
              <p:nvPr/>
            </p:nvSpPr>
            <p:spPr bwMode="auto">
              <a:xfrm flipH="1">
                <a:off x="2509" y="1698"/>
                <a:ext cx="24"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2" name="Line 391">
                <a:extLst>
                  <a:ext uri="{FF2B5EF4-FFF2-40B4-BE49-F238E27FC236}">
                    <a16:creationId xmlns:a16="http://schemas.microsoft.com/office/drawing/2014/main" id="{30E634C8-12B3-6FCD-EF23-AE4F8AE638D3}"/>
                  </a:ext>
                </a:extLst>
              </p:cNvPr>
              <p:cNvSpPr>
                <a:spLocks noChangeShapeType="1"/>
              </p:cNvSpPr>
              <p:nvPr/>
            </p:nvSpPr>
            <p:spPr bwMode="auto">
              <a:xfrm flipH="1">
                <a:off x="2485" y="1717"/>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3" name="Line 392">
                <a:extLst>
                  <a:ext uri="{FF2B5EF4-FFF2-40B4-BE49-F238E27FC236}">
                    <a16:creationId xmlns:a16="http://schemas.microsoft.com/office/drawing/2014/main" id="{3E9D4C11-F473-68CE-846E-5307BC2E2DE8}"/>
                  </a:ext>
                </a:extLst>
              </p:cNvPr>
              <p:cNvSpPr>
                <a:spLocks noChangeShapeType="1"/>
              </p:cNvSpPr>
              <p:nvPr/>
            </p:nvSpPr>
            <p:spPr bwMode="auto">
              <a:xfrm flipH="1">
                <a:off x="2463" y="1738"/>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4" name="Line 393">
                <a:extLst>
                  <a:ext uri="{FF2B5EF4-FFF2-40B4-BE49-F238E27FC236}">
                    <a16:creationId xmlns:a16="http://schemas.microsoft.com/office/drawing/2014/main" id="{4A77DE37-6635-9E5D-3055-FAE4BC36F09D}"/>
                  </a:ext>
                </a:extLst>
              </p:cNvPr>
              <p:cNvSpPr>
                <a:spLocks noChangeShapeType="1"/>
              </p:cNvSpPr>
              <p:nvPr/>
            </p:nvSpPr>
            <p:spPr bwMode="auto">
              <a:xfrm flipH="1">
                <a:off x="2441" y="1760"/>
                <a:ext cx="22"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5" name="Line 394">
                <a:extLst>
                  <a:ext uri="{FF2B5EF4-FFF2-40B4-BE49-F238E27FC236}">
                    <a16:creationId xmlns:a16="http://schemas.microsoft.com/office/drawing/2014/main" id="{4AF29EA7-EC44-5FEB-58E2-6B4F953AC207}"/>
                  </a:ext>
                </a:extLst>
              </p:cNvPr>
              <p:cNvSpPr>
                <a:spLocks noChangeShapeType="1"/>
              </p:cNvSpPr>
              <p:nvPr/>
            </p:nvSpPr>
            <p:spPr bwMode="auto">
              <a:xfrm flipH="1">
                <a:off x="2422" y="1784"/>
                <a:ext cx="19"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6" name="Line 395">
                <a:extLst>
                  <a:ext uri="{FF2B5EF4-FFF2-40B4-BE49-F238E27FC236}">
                    <a16:creationId xmlns:a16="http://schemas.microsoft.com/office/drawing/2014/main" id="{711BAFE4-F7E2-16FB-55D4-7A05B7B8BE9C}"/>
                  </a:ext>
                </a:extLst>
              </p:cNvPr>
              <p:cNvSpPr>
                <a:spLocks noChangeShapeType="1"/>
              </p:cNvSpPr>
              <p:nvPr/>
            </p:nvSpPr>
            <p:spPr bwMode="auto">
              <a:xfrm flipH="1">
                <a:off x="2403" y="1808"/>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7" name="Line 396">
                <a:extLst>
                  <a:ext uri="{FF2B5EF4-FFF2-40B4-BE49-F238E27FC236}">
                    <a16:creationId xmlns:a16="http://schemas.microsoft.com/office/drawing/2014/main" id="{174F3EF9-C47D-943F-88F7-102BD252F4E9}"/>
                  </a:ext>
                </a:extLst>
              </p:cNvPr>
              <p:cNvSpPr>
                <a:spLocks noChangeShapeType="1"/>
              </p:cNvSpPr>
              <p:nvPr/>
            </p:nvSpPr>
            <p:spPr bwMode="auto">
              <a:xfrm flipH="1">
                <a:off x="2386" y="1833"/>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8" name="Line 397">
                <a:extLst>
                  <a:ext uri="{FF2B5EF4-FFF2-40B4-BE49-F238E27FC236}">
                    <a16:creationId xmlns:a16="http://schemas.microsoft.com/office/drawing/2014/main" id="{844AC11D-B37C-80FF-D699-5482FC7D41F0}"/>
                  </a:ext>
                </a:extLst>
              </p:cNvPr>
              <p:cNvSpPr>
                <a:spLocks noChangeShapeType="1"/>
              </p:cNvSpPr>
              <p:nvPr/>
            </p:nvSpPr>
            <p:spPr bwMode="auto">
              <a:xfrm flipH="1">
                <a:off x="2370" y="1860"/>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29" name="Line 398">
                <a:extLst>
                  <a:ext uri="{FF2B5EF4-FFF2-40B4-BE49-F238E27FC236}">
                    <a16:creationId xmlns:a16="http://schemas.microsoft.com/office/drawing/2014/main" id="{4D9B19AD-DB80-9222-3EE7-8625410DEAEC}"/>
                  </a:ext>
                </a:extLst>
              </p:cNvPr>
              <p:cNvSpPr>
                <a:spLocks noChangeShapeType="1"/>
              </p:cNvSpPr>
              <p:nvPr/>
            </p:nvSpPr>
            <p:spPr bwMode="auto">
              <a:xfrm flipH="1">
                <a:off x="2356" y="1887"/>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0" name="Line 399">
                <a:extLst>
                  <a:ext uri="{FF2B5EF4-FFF2-40B4-BE49-F238E27FC236}">
                    <a16:creationId xmlns:a16="http://schemas.microsoft.com/office/drawing/2014/main" id="{0F96836E-124E-3807-A131-38CB9841F395}"/>
                  </a:ext>
                </a:extLst>
              </p:cNvPr>
              <p:cNvSpPr>
                <a:spLocks noChangeShapeType="1"/>
              </p:cNvSpPr>
              <p:nvPr/>
            </p:nvSpPr>
            <p:spPr bwMode="auto">
              <a:xfrm flipH="1">
                <a:off x="2344" y="1915"/>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1" name="Line 400">
                <a:extLst>
                  <a:ext uri="{FF2B5EF4-FFF2-40B4-BE49-F238E27FC236}">
                    <a16:creationId xmlns:a16="http://schemas.microsoft.com/office/drawing/2014/main" id="{CB87D2AE-F5DA-BE2B-FF8C-81AB625B9C85}"/>
                  </a:ext>
                </a:extLst>
              </p:cNvPr>
              <p:cNvSpPr>
                <a:spLocks noChangeShapeType="1"/>
              </p:cNvSpPr>
              <p:nvPr/>
            </p:nvSpPr>
            <p:spPr bwMode="auto">
              <a:xfrm flipH="1">
                <a:off x="2333" y="1944"/>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2" name="Line 401">
                <a:extLst>
                  <a:ext uri="{FF2B5EF4-FFF2-40B4-BE49-F238E27FC236}">
                    <a16:creationId xmlns:a16="http://schemas.microsoft.com/office/drawing/2014/main" id="{00A24B98-DDFC-F5F1-4ACC-3F1048CD404F}"/>
                  </a:ext>
                </a:extLst>
              </p:cNvPr>
              <p:cNvSpPr>
                <a:spLocks noChangeShapeType="1"/>
              </p:cNvSpPr>
              <p:nvPr/>
            </p:nvSpPr>
            <p:spPr bwMode="auto">
              <a:xfrm flipH="1">
                <a:off x="2323" y="1974"/>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3" name="Line 402">
                <a:extLst>
                  <a:ext uri="{FF2B5EF4-FFF2-40B4-BE49-F238E27FC236}">
                    <a16:creationId xmlns:a16="http://schemas.microsoft.com/office/drawing/2014/main" id="{0BD5B7B1-FCEF-41F7-B9C9-7C647666095F}"/>
                  </a:ext>
                </a:extLst>
              </p:cNvPr>
              <p:cNvSpPr>
                <a:spLocks noChangeShapeType="1"/>
              </p:cNvSpPr>
              <p:nvPr/>
            </p:nvSpPr>
            <p:spPr bwMode="auto">
              <a:xfrm flipH="1">
                <a:off x="2315" y="2004"/>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4" name="Line 403">
                <a:extLst>
                  <a:ext uri="{FF2B5EF4-FFF2-40B4-BE49-F238E27FC236}">
                    <a16:creationId xmlns:a16="http://schemas.microsoft.com/office/drawing/2014/main" id="{0B0996D3-0B4E-0518-C800-C69FD83D1D7E}"/>
                  </a:ext>
                </a:extLst>
              </p:cNvPr>
              <p:cNvSpPr>
                <a:spLocks noChangeShapeType="1"/>
              </p:cNvSpPr>
              <p:nvPr/>
            </p:nvSpPr>
            <p:spPr bwMode="auto">
              <a:xfrm flipH="1">
                <a:off x="2309" y="2034"/>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5" name="Line 404">
                <a:extLst>
                  <a:ext uri="{FF2B5EF4-FFF2-40B4-BE49-F238E27FC236}">
                    <a16:creationId xmlns:a16="http://schemas.microsoft.com/office/drawing/2014/main" id="{B537D350-938B-166C-27D8-8800AB17301E}"/>
                  </a:ext>
                </a:extLst>
              </p:cNvPr>
              <p:cNvSpPr>
                <a:spLocks noChangeShapeType="1"/>
              </p:cNvSpPr>
              <p:nvPr/>
            </p:nvSpPr>
            <p:spPr bwMode="auto">
              <a:xfrm flipH="1">
                <a:off x="2305" y="2065"/>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36" name="Line 405">
                <a:extLst>
                  <a:ext uri="{FF2B5EF4-FFF2-40B4-BE49-F238E27FC236}">
                    <a16:creationId xmlns:a16="http://schemas.microsoft.com/office/drawing/2014/main" id="{ECA85E87-19AC-C74E-5D35-BBBF71F21A21}"/>
                  </a:ext>
                </a:extLst>
              </p:cNvPr>
              <p:cNvSpPr>
                <a:spLocks noChangeShapeType="1"/>
              </p:cNvSpPr>
              <p:nvPr/>
            </p:nvSpPr>
            <p:spPr bwMode="auto">
              <a:xfrm flipH="1">
                <a:off x="2302" y="2096"/>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75" name="Group 607">
              <a:extLst>
                <a:ext uri="{FF2B5EF4-FFF2-40B4-BE49-F238E27FC236}">
                  <a16:creationId xmlns:a16="http://schemas.microsoft.com/office/drawing/2014/main" id="{C1760D97-02A9-5859-A86E-2B8DAEF78744}"/>
                </a:ext>
              </a:extLst>
            </p:cNvPr>
            <p:cNvGrpSpPr>
              <a:grpSpLocks/>
            </p:cNvGrpSpPr>
            <p:nvPr/>
          </p:nvGrpSpPr>
          <p:grpSpPr bwMode="auto">
            <a:xfrm>
              <a:off x="2120" y="1400"/>
              <a:ext cx="1526" cy="1526"/>
              <a:chOff x="2120" y="1400"/>
              <a:chExt cx="1526" cy="1526"/>
            </a:xfrm>
          </p:grpSpPr>
          <p:sp>
            <p:nvSpPr>
              <p:cNvPr id="6537" name="Line 407">
                <a:extLst>
                  <a:ext uri="{FF2B5EF4-FFF2-40B4-BE49-F238E27FC236}">
                    <a16:creationId xmlns:a16="http://schemas.microsoft.com/office/drawing/2014/main" id="{1CF345A4-AFD3-EF9B-BC6B-1D2254CF29D6}"/>
                  </a:ext>
                </a:extLst>
              </p:cNvPr>
              <p:cNvSpPr>
                <a:spLocks noChangeShapeType="1"/>
              </p:cNvSpPr>
              <p:nvPr/>
            </p:nvSpPr>
            <p:spPr bwMode="auto">
              <a:xfrm flipH="1">
                <a:off x="2301" y="2128"/>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8" name="Line 408">
                <a:extLst>
                  <a:ext uri="{FF2B5EF4-FFF2-40B4-BE49-F238E27FC236}">
                    <a16:creationId xmlns:a16="http://schemas.microsoft.com/office/drawing/2014/main" id="{C01C1FBA-ADC6-A053-1CD6-06F01C015FAE}"/>
                  </a:ext>
                </a:extLst>
              </p:cNvPr>
              <p:cNvSpPr>
                <a:spLocks noChangeShapeType="1"/>
              </p:cNvSpPr>
              <p:nvPr/>
            </p:nvSpPr>
            <p:spPr bwMode="auto">
              <a:xfrm>
                <a:off x="2301" y="2159"/>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9" name="Line 409">
                <a:extLst>
                  <a:ext uri="{FF2B5EF4-FFF2-40B4-BE49-F238E27FC236}">
                    <a16:creationId xmlns:a16="http://schemas.microsoft.com/office/drawing/2014/main" id="{88336017-FE45-4E51-B7FE-A19CF314A030}"/>
                  </a:ext>
                </a:extLst>
              </p:cNvPr>
              <p:cNvSpPr>
                <a:spLocks noChangeShapeType="1"/>
              </p:cNvSpPr>
              <p:nvPr/>
            </p:nvSpPr>
            <p:spPr bwMode="auto">
              <a:xfrm>
                <a:off x="2302" y="2191"/>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0" name="Line 410">
                <a:extLst>
                  <a:ext uri="{FF2B5EF4-FFF2-40B4-BE49-F238E27FC236}">
                    <a16:creationId xmlns:a16="http://schemas.microsoft.com/office/drawing/2014/main" id="{48B15CEB-2A09-A099-D561-1F80B67F52B9}"/>
                  </a:ext>
                </a:extLst>
              </p:cNvPr>
              <p:cNvSpPr>
                <a:spLocks noChangeShapeType="1"/>
              </p:cNvSpPr>
              <p:nvPr/>
            </p:nvSpPr>
            <p:spPr bwMode="auto">
              <a:xfrm>
                <a:off x="2304" y="2222"/>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1" name="Line 411">
                <a:extLst>
                  <a:ext uri="{FF2B5EF4-FFF2-40B4-BE49-F238E27FC236}">
                    <a16:creationId xmlns:a16="http://schemas.microsoft.com/office/drawing/2014/main" id="{1A390F94-48EC-0FDA-233A-825D32E2FECA}"/>
                  </a:ext>
                </a:extLst>
              </p:cNvPr>
              <p:cNvSpPr>
                <a:spLocks noChangeShapeType="1"/>
              </p:cNvSpPr>
              <p:nvPr/>
            </p:nvSpPr>
            <p:spPr bwMode="auto">
              <a:xfrm>
                <a:off x="2308" y="2253"/>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2" name="Line 412">
                <a:extLst>
                  <a:ext uri="{FF2B5EF4-FFF2-40B4-BE49-F238E27FC236}">
                    <a16:creationId xmlns:a16="http://schemas.microsoft.com/office/drawing/2014/main" id="{AE7D9DF3-A5B2-4811-86CB-5483A4695732}"/>
                  </a:ext>
                </a:extLst>
              </p:cNvPr>
              <p:cNvSpPr>
                <a:spLocks noChangeShapeType="1"/>
              </p:cNvSpPr>
              <p:nvPr/>
            </p:nvSpPr>
            <p:spPr bwMode="auto">
              <a:xfrm>
                <a:off x="2314" y="2284"/>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3" name="Line 413">
                <a:extLst>
                  <a:ext uri="{FF2B5EF4-FFF2-40B4-BE49-F238E27FC236}">
                    <a16:creationId xmlns:a16="http://schemas.microsoft.com/office/drawing/2014/main" id="{5773F4EA-596D-AEEE-0758-4FADCAD477A4}"/>
                  </a:ext>
                </a:extLst>
              </p:cNvPr>
              <p:cNvSpPr>
                <a:spLocks noChangeShapeType="1"/>
              </p:cNvSpPr>
              <p:nvPr/>
            </p:nvSpPr>
            <p:spPr bwMode="auto">
              <a:xfrm>
                <a:off x="2321" y="2315"/>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4" name="Line 414">
                <a:extLst>
                  <a:ext uri="{FF2B5EF4-FFF2-40B4-BE49-F238E27FC236}">
                    <a16:creationId xmlns:a16="http://schemas.microsoft.com/office/drawing/2014/main" id="{0259A21F-9D67-5DBB-CF68-08E8AEBCEDCA}"/>
                  </a:ext>
                </a:extLst>
              </p:cNvPr>
              <p:cNvSpPr>
                <a:spLocks noChangeShapeType="1"/>
              </p:cNvSpPr>
              <p:nvPr/>
            </p:nvSpPr>
            <p:spPr bwMode="auto">
              <a:xfrm>
                <a:off x="2330" y="2345"/>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5" name="Line 415">
                <a:extLst>
                  <a:ext uri="{FF2B5EF4-FFF2-40B4-BE49-F238E27FC236}">
                    <a16:creationId xmlns:a16="http://schemas.microsoft.com/office/drawing/2014/main" id="{925E8DBC-A2EF-EED4-DB7B-8C2C84311B09}"/>
                  </a:ext>
                </a:extLst>
              </p:cNvPr>
              <p:cNvSpPr>
                <a:spLocks noChangeShapeType="1"/>
              </p:cNvSpPr>
              <p:nvPr/>
            </p:nvSpPr>
            <p:spPr bwMode="auto">
              <a:xfrm>
                <a:off x="2341" y="2375"/>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6" name="Line 416">
                <a:extLst>
                  <a:ext uri="{FF2B5EF4-FFF2-40B4-BE49-F238E27FC236}">
                    <a16:creationId xmlns:a16="http://schemas.microsoft.com/office/drawing/2014/main" id="{EA750DD9-1633-08D6-40FE-2D5608B26554}"/>
                  </a:ext>
                </a:extLst>
              </p:cNvPr>
              <p:cNvSpPr>
                <a:spLocks noChangeShapeType="1"/>
              </p:cNvSpPr>
              <p:nvPr/>
            </p:nvSpPr>
            <p:spPr bwMode="auto">
              <a:xfrm>
                <a:off x="2353" y="2404"/>
                <a:ext cx="13"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7" name="Line 417">
                <a:extLst>
                  <a:ext uri="{FF2B5EF4-FFF2-40B4-BE49-F238E27FC236}">
                    <a16:creationId xmlns:a16="http://schemas.microsoft.com/office/drawing/2014/main" id="{93FA1854-8091-6F7E-877D-A6D11A50E6DF}"/>
                  </a:ext>
                </a:extLst>
              </p:cNvPr>
              <p:cNvSpPr>
                <a:spLocks noChangeShapeType="1"/>
              </p:cNvSpPr>
              <p:nvPr/>
            </p:nvSpPr>
            <p:spPr bwMode="auto">
              <a:xfrm>
                <a:off x="2366" y="2432"/>
                <a:ext cx="16"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8" name="Line 418">
                <a:extLst>
                  <a:ext uri="{FF2B5EF4-FFF2-40B4-BE49-F238E27FC236}">
                    <a16:creationId xmlns:a16="http://schemas.microsoft.com/office/drawing/2014/main" id="{FBCD53D4-CAE0-A2FB-7B01-E98FD45C6D21}"/>
                  </a:ext>
                </a:extLst>
              </p:cNvPr>
              <p:cNvSpPr>
                <a:spLocks noChangeShapeType="1"/>
              </p:cNvSpPr>
              <p:nvPr/>
            </p:nvSpPr>
            <p:spPr bwMode="auto">
              <a:xfrm>
                <a:off x="2382" y="2460"/>
                <a:ext cx="16"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49" name="Line 419">
                <a:extLst>
                  <a:ext uri="{FF2B5EF4-FFF2-40B4-BE49-F238E27FC236}">
                    <a16:creationId xmlns:a16="http://schemas.microsoft.com/office/drawing/2014/main" id="{9BBF3102-5FF8-AA4D-C7EC-6558D836276B}"/>
                  </a:ext>
                </a:extLst>
              </p:cNvPr>
              <p:cNvSpPr>
                <a:spLocks noChangeShapeType="1"/>
              </p:cNvSpPr>
              <p:nvPr/>
            </p:nvSpPr>
            <p:spPr bwMode="auto">
              <a:xfrm>
                <a:off x="2398" y="2486"/>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0" name="Line 420">
                <a:extLst>
                  <a:ext uri="{FF2B5EF4-FFF2-40B4-BE49-F238E27FC236}">
                    <a16:creationId xmlns:a16="http://schemas.microsoft.com/office/drawing/2014/main" id="{C9E66A6B-3C73-052F-4B90-C5614E05148A}"/>
                  </a:ext>
                </a:extLst>
              </p:cNvPr>
              <p:cNvSpPr>
                <a:spLocks noChangeShapeType="1"/>
              </p:cNvSpPr>
              <p:nvPr/>
            </p:nvSpPr>
            <p:spPr bwMode="auto">
              <a:xfrm>
                <a:off x="2417" y="2512"/>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1" name="Line 421">
                <a:extLst>
                  <a:ext uri="{FF2B5EF4-FFF2-40B4-BE49-F238E27FC236}">
                    <a16:creationId xmlns:a16="http://schemas.microsoft.com/office/drawing/2014/main" id="{97B97FCD-A475-6C21-DBD0-BB7A25E9DB61}"/>
                  </a:ext>
                </a:extLst>
              </p:cNvPr>
              <p:cNvSpPr>
                <a:spLocks noChangeShapeType="1"/>
              </p:cNvSpPr>
              <p:nvPr/>
            </p:nvSpPr>
            <p:spPr bwMode="auto">
              <a:xfrm>
                <a:off x="2436" y="2537"/>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2" name="Line 422">
                <a:extLst>
                  <a:ext uri="{FF2B5EF4-FFF2-40B4-BE49-F238E27FC236}">
                    <a16:creationId xmlns:a16="http://schemas.microsoft.com/office/drawing/2014/main" id="{9DC04481-6214-4877-B571-E0650B470617}"/>
                  </a:ext>
                </a:extLst>
              </p:cNvPr>
              <p:cNvSpPr>
                <a:spLocks noChangeShapeType="1"/>
              </p:cNvSpPr>
              <p:nvPr/>
            </p:nvSpPr>
            <p:spPr bwMode="auto">
              <a:xfrm>
                <a:off x="2457" y="2560"/>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3" name="Line 423">
                <a:extLst>
                  <a:ext uri="{FF2B5EF4-FFF2-40B4-BE49-F238E27FC236}">
                    <a16:creationId xmlns:a16="http://schemas.microsoft.com/office/drawing/2014/main" id="{41860429-2F8F-2314-3BF3-E2BBE0857955}"/>
                  </a:ext>
                </a:extLst>
              </p:cNvPr>
              <p:cNvSpPr>
                <a:spLocks noChangeShapeType="1"/>
              </p:cNvSpPr>
              <p:nvPr/>
            </p:nvSpPr>
            <p:spPr bwMode="auto">
              <a:xfrm>
                <a:off x="2479" y="2583"/>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4" name="Line 424">
                <a:extLst>
                  <a:ext uri="{FF2B5EF4-FFF2-40B4-BE49-F238E27FC236}">
                    <a16:creationId xmlns:a16="http://schemas.microsoft.com/office/drawing/2014/main" id="{C405261D-DCEA-4C32-0C34-1CB60DAEF664}"/>
                  </a:ext>
                </a:extLst>
              </p:cNvPr>
              <p:cNvSpPr>
                <a:spLocks noChangeShapeType="1"/>
              </p:cNvSpPr>
              <p:nvPr/>
            </p:nvSpPr>
            <p:spPr bwMode="auto">
              <a:xfrm>
                <a:off x="2502" y="2604"/>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5" name="Line 425">
                <a:extLst>
                  <a:ext uri="{FF2B5EF4-FFF2-40B4-BE49-F238E27FC236}">
                    <a16:creationId xmlns:a16="http://schemas.microsoft.com/office/drawing/2014/main" id="{AA08A7C1-AE9F-2BE0-9B7D-B25902FA909C}"/>
                  </a:ext>
                </a:extLst>
              </p:cNvPr>
              <p:cNvSpPr>
                <a:spLocks noChangeShapeType="1"/>
              </p:cNvSpPr>
              <p:nvPr/>
            </p:nvSpPr>
            <p:spPr bwMode="auto">
              <a:xfrm>
                <a:off x="2527" y="2624"/>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6" name="Line 426">
                <a:extLst>
                  <a:ext uri="{FF2B5EF4-FFF2-40B4-BE49-F238E27FC236}">
                    <a16:creationId xmlns:a16="http://schemas.microsoft.com/office/drawing/2014/main" id="{3B7021BB-F1A3-514C-D730-EA624770060C}"/>
                  </a:ext>
                </a:extLst>
              </p:cNvPr>
              <p:cNvSpPr>
                <a:spLocks noChangeShapeType="1"/>
              </p:cNvSpPr>
              <p:nvPr/>
            </p:nvSpPr>
            <p:spPr bwMode="auto">
              <a:xfrm>
                <a:off x="2552" y="2643"/>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7" name="Line 427">
                <a:extLst>
                  <a:ext uri="{FF2B5EF4-FFF2-40B4-BE49-F238E27FC236}">
                    <a16:creationId xmlns:a16="http://schemas.microsoft.com/office/drawing/2014/main" id="{0A770AAC-8E2B-B21E-DF70-0F398665338B}"/>
                  </a:ext>
                </a:extLst>
              </p:cNvPr>
              <p:cNvSpPr>
                <a:spLocks noChangeShapeType="1"/>
              </p:cNvSpPr>
              <p:nvPr/>
            </p:nvSpPr>
            <p:spPr bwMode="auto">
              <a:xfrm>
                <a:off x="2578" y="2660"/>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8" name="Line 428">
                <a:extLst>
                  <a:ext uri="{FF2B5EF4-FFF2-40B4-BE49-F238E27FC236}">
                    <a16:creationId xmlns:a16="http://schemas.microsoft.com/office/drawing/2014/main" id="{700BADA0-496E-44B2-6CDA-316D3319C9B9}"/>
                  </a:ext>
                </a:extLst>
              </p:cNvPr>
              <p:cNvSpPr>
                <a:spLocks noChangeShapeType="1"/>
              </p:cNvSpPr>
              <p:nvPr/>
            </p:nvSpPr>
            <p:spPr bwMode="auto">
              <a:xfrm>
                <a:off x="2606" y="2675"/>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59" name="Line 429">
                <a:extLst>
                  <a:ext uri="{FF2B5EF4-FFF2-40B4-BE49-F238E27FC236}">
                    <a16:creationId xmlns:a16="http://schemas.microsoft.com/office/drawing/2014/main" id="{D9B2546A-5D0D-4629-E8AA-3358C1CFEF91}"/>
                  </a:ext>
                </a:extLst>
              </p:cNvPr>
              <p:cNvSpPr>
                <a:spLocks noChangeShapeType="1"/>
              </p:cNvSpPr>
              <p:nvPr/>
            </p:nvSpPr>
            <p:spPr bwMode="auto">
              <a:xfrm>
                <a:off x="2634" y="2690"/>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0" name="Line 430">
                <a:extLst>
                  <a:ext uri="{FF2B5EF4-FFF2-40B4-BE49-F238E27FC236}">
                    <a16:creationId xmlns:a16="http://schemas.microsoft.com/office/drawing/2014/main" id="{B9A2A62F-93F7-BCF3-4D42-98CDC49D2330}"/>
                  </a:ext>
                </a:extLst>
              </p:cNvPr>
              <p:cNvSpPr>
                <a:spLocks noChangeShapeType="1"/>
              </p:cNvSpPr>
              <p:nvPr/>
            </p:nvSpPr>
            <p:spPr bwMode="auto">
              <a:xfrm>
                <a:off x="2663" y="2702"/>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1" name="Line 431">
                <a:extLst>
                  <a:ext uri="{FF2B5EF4-FFF2-40B4-BE49-F238E27FC236}">
                    <a16:creationId xmlns:a16="http://schemas.microsoft.com/office/drawing/2014/main" id="{BA5F05C3-C9DC-F3D2-30B6-AAFF4EE10C2B}"/>
                  </a:ext>
                </a:extLst>
              </p:cNvPr>
              <p:cNvSpPr>
                <a:spLocks noChangeShapeType="1"/>
              </p:cNvSpPr>
              <p:nvPr/>
            </p:nvSpPr>
            <p:spPr bwMode="auto">
              <a:xfrm>
                <a:off x="2692" y="2714"/>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2" name="Line 432">
                <a:extLst>
                  <a:ext uri="{FF2B5EF4-FFF2-40B4-BE49-F238E27FC236}">
                    <a16:creationId xmlns:a16="http://schemas.microsoft.com/office/drawing/2014/main" id="{E03361EA-98BC-5383-0879-C6B6A7969242}"/>
                  </a:ext>
                </a:extLst>
              </p:cNvPr>
              <p:cNvSpPr>
                <a:spLocks noChangeShapeType="1"/>
              </p:cNvSpPr>
              <p:nvPr/>
            </p:nvSpPr>
            <p:spPr bwMode="auto">
              <a:xfrm>
                <a:off x="2722" y="2723"/>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3" name="Line 433">
                <a:extLst>
                  <a:ext uri="{FF2B5EF4-FFF2-40B4-BE49-F238E27FC236}">
                    <a16:creationId xmlns:a16="http://schemas.microsoft.com/office/drawing/2014/main" id="{34E35496-0727-3E1B-EDC5-B56E088FDA2D}"/>
                  </a:ext>
                </a:extLst>
              </p:cNvPr>
              <p:cNvSpPr>
                <a:spLocks noChangeShapeType="1"/>
              </p:cNvSpPr>
              <p:nvPr/>
            </p:nvSpPr>
            <p:spPr bwMode="auto">
              <a:xfrm>
                <a:off x="2752" y="2731"/>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4" name="Line 434">
                <a:extLst>
                  <a:ext uri="{FF2B5EF4-FFF2-40B4-BE49-F238E27FC236}">
                    <a16:creationId xmlns:a16="http://schemas.microsoft.com/office/drawing/2014/main" id="{6B8E83F9-D23F-4C66-6DE3-28D6D7267E6B}"/>
                  </a:ext>
                </a:extLst>
              </p:cNvPr>
              <p:cNvSpPr>
                <a:spLocks noChangeShapeType="1"/>
              </p:cNvSpPr>
              <p:nvPr/>
            </p:nvSpPr>
            <p:spPr bwMode="auto">
              <a:xfrm>
                <a:off x="2783" y="2737"/>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5" name="Line 435">
                <a:extLst>
                  <a:ext uri="{FF2B5EF4-FFF2-40B4-BE49-F238E27FC236}">
                    <a16:creationId xmlns:a16="http://schemas.microsoft.com/office/drawing/2014/main" id="{0008FCF1-961D-AC4D-CA79-577A977A1C2F}"/>
                  </a:ext>
                </a:extLst>
              </p:cNvPr>
              <p:cNvSpPr>
                <a:spLocks noChangeShapeType="1"/>
              </p:cNvSpPr>
              <p:nvPr/>
            </p:nvSpPr>
            <p:spPr bwMode="auto">
              <a:xfrm>
                <a:off x="2814" y="2742"/>
                <a:ext cx="3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6" name="Line 436">
                <a:extLst>
                  <a:ext uri="{FF2B5EF4-FFF2-40B4-BE49-F238E27FC236}">
                    <a16:creationId xmlns:a16="http://schemas.microsoft.com/office/drawing/2014/main" id="{4FC68F49-EC22-9337-187F-91C37C50F21F}"/>
                  </a:ext>
                </a:extLst>
              </p:cNvPr>
              <p:cNvSpPr>
                <a:spLocks noChangeShapeType="1"/>
              </p:cNvSpPr>
              <p:nvPr/>
            </p:nvSpPr>
            <p:spPr bwMode="auto">
              <a:xfrm>
                <a:off x="2846" y="2745"/>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7" name="Line 437">
                <a:extLst>
                  <a:ext uri="{FF2B5EF4-FFF2-40B4-BE49-F238E27FC236}">
                    <a16:creationId xmlns:a16="http://schemas.microsoft.com/office/drawing/2014/main" id="{27A6141E-A27E-9AA7-C876-8553347A45A5}"/>
                  </a:ext>
                </a:extLst>
              </p:cNvPr>
              <p:cNvSpPr>
                <a:spLocks noChangeShapeType="1"/>
              </p:cNvSpPr>
              <p:nvPr/>
            </p:nvSpPr>
            <p:spPr bwMode="auto">
              <a:xfrm flipV="1">
                <a:off x="2877" y="2745"/>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8" name="Line 438">
                <a:extLst>
                  <a:ext uri="{FF2B5EF4-FFF2-40B4-BE49-F238E27FC236}">
                    <a16:creationId xmlns:a16="http://schemas.microsoft.com/office/drawing/2014/main" id="{8D314A9A-D5FD-0A94-1E00-DB1D6A219F33}"/>
                  </a:ext>
                </a:extLst>
              </p:cNvPr>
              <p:cNvSpPr>
                <a:spLocks noChangeShapeType="1"/>
              </p:cNvSpPr>
              <p:nvPr/>
            </p:nvSpPr>
            <p:spPr bwMode="auto">
              <a:xfrm flipV="1">
                <a:off x="2909" y="2743"/>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69" name="Line 439">
                <a:extLst>
                  <a:ext uri="{FF2B5EF4-FFF2-40B4-BE49-F238E27FC236}">
                    <a16:creationId xmlns:a16="http://schemas.microsoft.com/office/drawing/2014/main" id="{34CDB70E-1048-7526-D105-541B7EE2A3B6}"/>
                  </a:ext>
                </a:extLst>
              </p:cNvPr>
              <p:cNvSpPr>
                <a:spLocks noChangeShapeType="1"/>
              </p:cNvSpPr>
              <p:nvPr/>
            </p:nvSpPr>
            <p:spPr bwMode="auto">
              <a:xfrm flipV="1">
                <a:off x="2940" y="2739"/>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0" name="Line 440">
                <a:extLst>
                  <a:ext uri="{FF2B5EF4-FFF2-40B4-BE49-F238E27FC236}">
                    <a16:creationId xmlns:a16="http://schemas.microsoft.com/office/drawing/2014/main" id="{1CBF6457-13C0-47B3-0263-CBFE0EDBF809}"/>
                  </a:ext>
                </a:extLst>
              </p:cNvPr>
              <p:cNvSpPr>
                <a:spLocks noChangeShapeType="1"/>
              </p:cNvSpPr>
              <p:nvPr/>
            </p:nvSpPr>
            <p:spPr bwMode="auto">
              <a:xfrm flipV="1">
                <a:off x="2971" y="2734"/>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1" name="Line 441">
                <a:extLst>
                  <a:ext uri="{FF2B5EF4-FFF2-40B4-BE49-F238E27FC236}">
                    <a16:creationId xmlns:a16="http://schemas.microsoft.com/office/drawing/2014/main" id="{C5E1AF1D-B848-2054-B409-644056455B28}"/>
                  </a:ext>
                </a:extLst>
              </p:cNvPr>
              <p:cNvSpPr>
                <a:spLocks noChangeShapeType="1"/>
              </p:cNvSpPr>
              <p:nvPr/>
            </p:nvSpPr>
            <p:spPr bwMode="auto">
              <a:xfrm flipV="1">
                <a:off x="3002" y="2726"/>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2" name="Line 442">
                <a:extLst>
                  <a:ext uri="{FF2B5EF4-FFF2-40B4-BE49-F238E27FC236}">
                    <a16:creationId xmlns:a16="http://schemas.microsoft.com/office/drawing/2014/main" id="{B4E0DCF8-5853-5489-9F04-CB93838B0F5D}"/>
                  </a:ext>
                </a:extLst>
              </p:cNvPr>
              <p:cNvSpPr>
                <a:spLocks noChangeShapeType="1"/>
              </p:cNvSpPr>
              <p:nvPr/>
            </p:nvSpPr>
            <p:spPr bwMode="auto">
              <a:xfrm flipV="1">
                <a:off x="3033" y="2717"/>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3" name="Line 443">
                <a:extLst>
                  <a:ext uri="{FF2B5EF4-FFF2-40B4-BE49-F238E27FC236}">
                    <a16:creationId xmlns:a16="http://schemas.microsoft.com/office/drawing/2014/main" id="{F8E006C5-EC0D-A3A6-642E-ED94C61F00DD}"/>
                  </a:ext>
                </a:extLst>
              </p:cNvPr>
              <p:cNvSpPr>
                <a:spLocks noChangeShapeType="1"/>
              </p:cNvSpPr>
              <p:nvPr/>
            </p:nvSpPr>
            <p:spPr bwMode="auto">
              <a:xfrm flipV="1">
                <a:off x="3063" y="2707"/>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4" name="Line 444">
                <a:extLst>
                  <a:ext uri="{FF2B5EF4-FFF2-40B4-BE49-F238E27FC236}">
                    <a16:creationId xmlns:a16="http://schemas.microsoft.com/office/drawing/2014/main" id="{8775435C-37D0-0716-8BE0-5F898E02130A}"/>
                  </a:ext>
                </a:extLst>
              </p:cNvPr>
              <p:cNvSpPr>
                <a:spLocks noChangeShapeType="1"/>
              </p:cNvSpPr>
              <p:nvPr/>
            </p:nvSpPr>
            <p:spPr bwMode="auto">
              <a:xfrm flipV="1">
                <a:off x="3093" y="2695"/>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5" name="Line 445">
                <a:extLst>
                  <a:ext uri="{FF2B5EF4-FFF2-40B4-BE49-F238E27FC236}">
                    <a16:creationId xmlns:a16="http://schemas.microsoft.com/office/drawing/2014/main" id="{6A524C41-D671-EF73-E791-1B17655D7D57}"/>
                  </a:ext>
                </a:extLst>
              </p:cNvPr>
              <p:cNvSpPr>
                <a:spLocks noChangeShapeType="1"/>
              </p:cNvSpPr>
              <p:nvPr/>
            </p:nvSpPr>
            <p:spPr bwMode="auto">
              <a:xfrm flipV="1">
                <a:off x="3122" y="2681"/>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6" name="Line 446">
                <a:extLst>
                  <a:ext uri="{FF2B5EF4-FFF2-40B4-BE49-F238E27FC236}">
                    <a16:creationId xmlns:a16="http://schemas.microsoft.com/office/drawing/2014/main" id="{6D708869-45E5-BE0D-0330-93DD21C11570}"/>
                  </a:ext>
                </a:extLst>
              </p:cNvPr>
              <p:cNvSpPr>
                <a:spLocks noChangeShapeType="1"/>
              </p:cNvSpPr>
              <p:nvPr/>
            </p:nvSpPr>
            <p:spPr bwMode="auto">
              <a:xfrm flipV="1">
                <a:off x="3150" y="2666"/>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7" name="Line 447">
                <a:extLst>
                  <a:ext uri="{FF2B5EF4-FFF2-40B4-BE49-F238E27FC236}">
                    <a16:creationId xmlns:a16="http://schemas.microsoft.com/office/drawing/2014/main" id="{0CA7AE14-6853-B957-A2FC-225D590C7370}"/>
                  </a:ext>
                </a:extLst>
              </p:cNvPr>
              <p:cNvSpPr>
                <a:spLocks noChangeShapeType="1"/>
              </p:cNvSpPr>
              <p:nvPr/>
            </p:nvSpPr>
            <p:spPr bwMode="auto">
              <a:xfrm flipV="1">
                <a:off x="3178" y="2649"/>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8" name="Line 448">
                <a:extLst>
                  <a:ext uri="{FF2B5EF4-FFF2-40B4-BE49-F238E27FC236}">
                    <a16:creationId xmlns:a16="http://schemas.microsoft.com/office/drawing/2014/main" id="{D820951D-3983-344D-AF38-3C62A2BB2D63}"/>
                  </a:ext>
                </a:extLst>
              </p:cNvPr>
              <p:cNvSpPr>
                <a:spLocks noChangeShapeType="1"/>
              </p:cNvSpPr>
              <p:nvPr/>
            </p:nvSpPr>
            <p:spPr bwMode="auto">
              <a:xfrm flipV="1">
                <a:off x="3204" y="2631"/>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79" name="Line 449">
                <a:extLst>
                  <a:ext uri="{FF2B5EF4-FFF2-40B4-BE49-F238E27FC236}">
                    <a16:creationId xmlns:a16="http://schemas.microsoft.com/office/drawing/2014/main" id="{AA28905C-52F3-881D-E764-48E62253405C}"/>
                  </a:ext>
                </a:extLst>
              </p:cNvPr>
              <p:cNvSpPr>
                <a:spLocks noChangeShapeType="1"/>
              </p:cNvSpPr>
              <p:nvPr/>
            </p:nvSpPr>
            <p:spPr bwMode="auto">
              <a:xfrm flipV="1">
                <a:off x="3230" y="2612"/>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0" name="Line 450">
                <a:extLst>
                  <a:ext uri="{FF2B5EF4-FFF2-40B4-BE49-F238E27FC236}">
                    <a16:creationId xmlns:a16="http://schemas.microsoft.com/office/drawing/2014/main" id="{F690CDA2-677F-1EBF-2252-8DAE53B3C355}"/>
                  </a:ext>
                </a:extLst>
              </p:cNvPr>
              <p:cNvSpPr>
                <a:spLocks noChangeShapeType="1"/>
              </p:cNvSpPr>
              <p:nvPr/>
            </p:nvSpPr>
            <p:spPr bwMode="auto">
              <a:xfrm flipV="1">
                <a:off x="3255" y="2591"/>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1" name="Line 451">
                <a:extLst>
                  <a:ext uri="{FF2B5EF4-FFF2-40B4-BE49-F238E27FC236}">
                    <a16:creationId xmlns:a16="http://schemas.microsoft.com/office/drawing/2014/main" id="{8DBCE9E8-1F0F-109D-E79B-9FFCF1F8059B}"/>
                  </a:ext>
                </a:extLst>
              </p:cNvPr>
              <p:cNvSpPr>
                <a:spLocks noChangeShapeType="1"/>
              </p:cNvSpPr>
              <p:nvPr/>
            </p:nvSpPr>
            <p:spPr bwMode="auto">
              <a:xfrm flipV="1">
                <a:off x="3279" y="2569"/>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2" name="Line 452">
                <a:extLst>
                  <a:ext uri="{FF2B5EF4-FFF2-40B4-BE49-F238E27FC236}">
                    <a16:creationId xmlns:a16="http://schemas.microsoft.com/office/drawing/2014/main" id="{21B5AE29-CF9D-752A-1AA4-692878EB2D0B}"/>
                  </a:ext>
                </a:extLst>
              </p:cNvPr>
              <p:cNvSpPr>
                <a:spLocks noChangeShapeType="1"/>
              </p:cNvSpPr>
              <p:nvPr/>
            </p:nvSpPr>
            <p:spPr bwMode="auto">
              <a:xfrm flipV="1">
                <a:off x="3301" y="2546"/>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3" name="Line 453">
                <a:extLst>
                  <a:ext uri="{FF2B5EF4-FFF2-40B4-BE49-F238E27FC236}">
                    <a16:creationId xmlns:a16="http://schemas.microsoft.com/office/drawing/2014/main" id="{5E1F0EAD-B8B3-8149-7839-C5E4944DBE16}"/>
                  </a:ext>
                </a:extLst>
              </p:cNvPr>
              <p:cNvSpPr>
                <a:spLocks noChangeShapeType="1"/>
              </p:cNvSpPr>
              <p:nvPr/>
            </p:nvSpPr>
            <p:spPr bwMode="auto">
              <a:xfrm flipV="1">
                <a:off x="3322" y="2522"/>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4" name="Line 454">
                <a:extLst>
                  <a:ext uri="{FF2B5EF4-FFF2-40B4-BE49-F238E27FC236}">
                    <a16:creationId xmlns:a16="http://schemas.microsoft.com/office/drawing/2014/main" id="{F612E1E4-9B99-68B5-225B-E60CBFB08967}"/>
                  </a:ext>
                </a:extLst>
              </p:cNvPr>
              <p:cNvSpPr>
                <a:spLocks noChangeShapeType="1"/>
              </p:cNvSpPr>
              <p:nvPr/>
            </p:nvSpPr>
            <p:spPr bwMode="auto">
              <a:xfrm flipV="1">
                <a:off x="3342" y="2496"/>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5" name="Line 455">
                <a:extLst>
                  <a:ext uri="{FF2B5EF4-FFF2-40B4-BE49-F238E27FC236}">
                    <a16:creationId xmlns:a16="http://schemas.microsoft.com/office/drawing/2014/main" id="{C1889F3C-1540-8355-C5F0-1ECC12DA18C8}"/>
                  </a:ext>
                </a:extLst>
              </p:cNvPr>
              <p:cNvSpPr>
                <a:spLocks noChangeShapeType="1"/>
              </p:cNvSpPr>
              <p:nvPr/>
            </p:nvSpPr>
            <p:spPr bwMode="auto">
              <a:xfrm flipV="1">
                <a:off x="3361" y="2470"/>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6" name="Line 456">
                <a:extLst>
                  <a:ext uri="{FF2B5EF4-FFF2-40B4-BE49-F238E27FC236}">
                    <a16:creationId xmlns:a16="http://schemas.microsoft.com/office/drawing/2014/main" id="{96E6C963-D101-823F-3672-CF13892F4A44}"/>
                  </a:ext>
                </a:extLst>
              </p:cNvPr>
              <p:cNvSpPr>
                <a:spLocks noChangeShapeType="1"/>
              </p:cNvSpPr>
              <p:nvPr/>
            </p:nvSpPr>
            <p:spPr bwMode="auto">
              <a:xfrm flipV="1">
                <a:off x="3378" y="2443"/>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7" name="Line 457">
                <a:extLst>
                  <a:ext uri="{FF2B5EF4-FFF2-40B4-BE49-F238E27FC236}">
                    <a16:creationId xmlns:a16="http://schemas.microsoft.com/office/drawing/2014/main" id="{D587E3DD-3192-0488-7A4E-9120C145CA5B}"/>
                  </a:ext>
                </a:extLst>
              </p:cNvPr>
              <p:cNvSpPr>
                <a:spLocks noChangeShapeType="1"/>
              </p:cNvSpPr>
              <p:nvPr/>
            </p:nvSpPr>
            <p:spPr bwMode="auto">
              <a:xfrm flipV="1">
                <a:off x="3394" y="2414"/>
                <a:ext cx="15"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8" name="Line 458">
                <a:extLst>
                  <a:ext uri="{FF2B5EF4-FFF2-40B4-BE49-F238E27FC236}">
                    <a16:creationId xmlns:a16="http://schemas.microsoft.com/office/drawing/2014/main" id="{DCA1D68E-92DF-A09D-82E2-FE9D6845BD00}"/>
                  </a:ext>
                </a:extLst>
              </p:cNvPr>
              <p:cNvSpPr>
                <a:spLocks noChangeShapeType="1"/>
              </p:cNvSpPr>
              <p:nvPr/>
            </p:nvSpPr>
            <p:spPr bwMode="auto">
              <a:xfrm flipV="1">
                <a:off x="3409" y="2386"/>
                <a:ext cx="12"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89" name="Line 459">
                <a:extLst>
                  <a:ext uri="{FF2B5EF4-FFF2-40B4-BE49-F238E27FC236}">
                    <a16:creationId xmlns:a16="http://schemas.microsoft.com/office/drawing/2014/main" id="{66814811-5B24-8194-3D96-2CA16BFB94C0}"/>
                  </a:ext>
                </a:extLst>
              </p:cNvPr>
              <p:cNvSpPr>
                <a:spLocks noChangeShapeType="1"/>
              </p:cNvSpPr>
              <p:nvPr/>
            </p:nvSpPr>
            <p:spPr bwMode="auto">
              <a:xfrm flipV="1">
                <a:off x="3421" y="2357"/>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0" name="Line 460">
                <a:extLst>
                  <a:ext uri="{FF2B5EF4-FFF2-40B4-BE49-F238E27FC236}">
                    <a16:creationId xmlns:a16="http://schemas.microsoft.com/office/drawing/2014/main" id="{BCE892EC-377F-6F72-0440-2349B0A9DB4A}"/>
                  </a:ext>
                </a:extLst>
              </p:cNvPr>
              <p:cNvSpPr>
                <a:spLocks noChangeShapeType="1"/>
              </p:cNvSpPr>
              <p:nvPr/>
            </p:nvSpPr>
            <p:spPr bwMode="auto">
              <a:xfrm flipV="1">
                <a:off x="3433" y="2327"/>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1" name="Line 461">
                <a:extLst>
                  <a:ext uri="{FF2B5EF4-FFF2-40B4-BE49-F238E27FC236}">
                    <a16:creationId xmlns:a16="http://schemas.microsoft.com/office/drawing/2014/main" id="{6FF8C773-8E6E-07F5-8874-3440956E87FA}"/>
                  </a:ext>
                </a:extLst>
              </p:cNvPr>
              <p:cNvSpPr>
                <a:spLocks noChangeShapeType="1"/>
              </p:cNvSpPr>
              <p:nvPr/>
            </p:nvSpPr>
            <p:spPr bwMode="auto">
              <a:xfrm flipV="1">
                <a:off x="3442" y="2296"/>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2" name="Line 462">
                <a:extLst>
                  <a:ext uri="{FF2B5EF4-FFF2-40B4-BE49-F238E27FC236}">
                    <a16:creationId xmlns:a16="http://schemas.microsoft.com/office/drawing/2014/main" id="{0D59EAA1-ACE4-A7C4-2F50-3E8E08DF6A9C}"/>
                  </a:ext>
                </a:extLst>
              </p:cNvPr>
              <p:cNvSpPr>
                <a:spLocks noChangeShapeType="1"/>
              </p:cNvSpPr>
              <p:nvPr/>
            </p:nvSpPr>
            <p:spPr bwMode="auto">
              <a:xfrm flipV="1">
                <a:off x="3450" y="2265"/>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3" name="Line 463">
                <a:extLst>
                  <a:ext uri="{FF2B5EF4-FFF2-40B4-BE49-F238E27FC236}">
                    <a16:creationId xmlns:a16="http://schemas.microsoft.com/office/drawing/2014/main" id="{DAA28952-3868-2452-B9BE-A6FC6D5323A7}"/>
                  </a:ext>
                </a:extLst>
              </p:cNvPr>
              <p:cNvSpPr>
                <a:spLocks noChangeShapeType="1"/>
              </p:cNvSpPr>
              <p:nvPr/>
            </p:nvSpPr>
            <p:spPr bwMode="auto">
              <a:xfrm flipV="1">
                <a:off x="3457" y="2234"/>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4" name="Line 464">
                <a:extLst>
                  <a:ext uri="{FF2B5EF4-FFF2-40B4-BE49-F238E27FC236}">
                    <a16:creationId xmlns:a16="http://schemas.microsoft.com/office/drawing/2014/main" id="{6D68C1F8-5D5E-1A54-05FB-F60D6B729557}"/>
                  </a:ext>
                </a:extLst>
              </p:cNvPr>
              <p:cNvSpPr>
                <a:spLocks noChangeShapeType="1"/>
              </p:cNvSpPr>
              <p:nvPr/>
            </p:nvSpPr>
            <p:spPr bwMode="auto">
              <a:xfrm flipV="1">
                <a:off x="3461" y="2203"/>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5" name="Line 465">
                <a:extLst>
                  <a:ext uri="{FF2B5EF4-FFF2-40B4-BE49-F238E27FC236}">
                    <a16:creationId xmlns:a16="http://schemas.microsoft.com/office/drawing/2014/main" id="{79281903-C471-468A-E908-3D16960ADA6D}"/>
                  </a:ext>
                </a:extLst>
              </p:cNvPr>
              <p:cNvSpPr>
                <a:spLocks noChangeShapeType="1"/>
              </p:cNvSpPr>
              <p:nvPr/>
            </p:nvSpPr>
            <p:spPr bwMode="auto">
              <a:xfrm flipV="1">
                <a:off x="3464" y="2171"/>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6" name="Line 466">
                <a:extLst>
                  <a:ext uri="{FF2B5EF4-FFF2-40B4-BE49-F238E27FC236}">
                    <a16:creationId xmlns:a16="http://schemas.microsoft.com/office/drawing/2014/main" id="{D15E2915-EB46-B1B0-2592-2D4F218A1C79}"/>
                  </a:ext>
                </a:extLst>
              </p:cNvPr>
              <p:cNvSpPr>
                <a:spLocks noChangeShapeType="1"/>
              </p:cNvSpPr>
              <p:nvPr/>
            </p:nvSpPr>
            <p:spPr bwMode="auto">
              <a:xfrm flipV="1">
                <a:off x="3465" y="2163"/>
                <a:ext cx="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7" name="Line 467">
                <a:extLst>
                  <a:ext uri="{FF2B5EF4-FFF2-40B4-BE49-F238E27FC236}">
                    <a16:creationId xmlns:a16="http://schemas.microsoft.com/office/drawing/2014/main" id="{F3A4EDA0-2ABA-6C3E-4947-45E700ED3699}"/>
                  </a:ext>
                </a:extLst>
              </p:cNvPr>
              <p:cNvSpPr>
                <a:spLocks noChangeShapeType="1"/>
              </p:cNvSpPr>
              <p:nvPr/>
            </p:nvSpPr>
            <p:spPr bwMode="auto">
              <a:xfrm flipH="1" flipV="1">
                <a:off x="3645" y="2132"/>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8" name="Line 468">
                <a:extLst>
                  <a:ext uri="{FF2B5EF4-FFF2-40B4-BE49-F238E27FC236}">
                    <a16:creationId xmlns:a16="http://schemas.microsoft.com/office/drawing/2014/main" id="{B36A125A-E015-BD71-79B0-A56B4A7892B2}"/>
                  </a:ext>
                </a:extLst>
              </p:cNvPr>
              <p:cNvSpPr>
                <a:spLocks noChangeShapeType="1"/>
              </p:cNvSpPr>
              <p:nvPr/>
            </p:nvSpPr>
            <p:spPr bwMode="auto">
              <a:xfrm flipH="1" flipV="1">
                <a:off x="3643" y="2100"/>
                <a:ext cx="2"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99" name="Line 469">
                <a:extLst>
                  <a:ext uri="{FF2B5EF4-FFF2-40B4-BE49-F238E27FC236}">
                    <a16:creationId xmlns:a16="http://schemas.microsoft.com/office/drawing/2014/main" id="{B370B519-A2E8-11C4-2355-F59725CAAF27}"/>
                  </a:ext>
                </a:extLst>
              </p:cNvPr>
              <p:cNvSpPr>
                <a:spLocks noChangeShapeType="1"/>
              </p:cNvSpPr>
              <p:nvPr/>
            </p:nvSpPr>
            <p:spPr bwMode="auto">
              <a:xfrm flipH="1" flipV="1">
                <a:off x="3640" y="2069"/>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0" name="Line 470">
                <a:extLst>
                  <a:ext uri="{FF2B5EF4-FFF2-40B4-BE49-F238E27FC236}">
                    <a16:creationId xmlns:a16="http://schemas.microsoft.com/office/drawing/2014/main" id="{12268735-8E5C-EF4C-38D2-5EA494C276CC}"/>
                  </a:ext>
                </a:extLst>
              </p:cNvPr>
              <p:cNvSpPr>
                <a:spLocks noChangeShapeType="1"/>
              </p:cNvSpPr>
              <p:nvPr/>
            </p:nvSpPr>
            <p:spPr bwMode="auto">
              <a:xfrm flipH="1" flipV="1">
                <a:off x="3636" y="2038"/>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1" name="Line 471">
                <a:extLst>
                  <a:ext uri="{FF2B5EF4-FFF2-40B4-BE49-F238E27FC236}">
                    <a16:creationId xmlns:a16="http://schemas.microsoft.com/office/drawing/2014/main" id="{E1ED6544-09E6-FBF9-2E11-7661D9418DFE}"/>
                  </a:ext>
                </a:extLst>
              </p:cNvPr>
              <p:cNvSpPr>
                <a:spLocks noChangeShapeType="1"/>
              </p:cNvSpPr>
              <p:nvPr/>
            </p:nvSpPr>
            <p:spPr bwMode="auto">
              <a:xfrm flipH="1" flipV="1">
                <a:off x="3630" y="2007"/>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2" name="Line 472">
                <a:extLst>
                  <a:ext uri="{FF2B5EF4-FFF2-40B4-BE49-F238E27FC236}">
                    <a16:creationId xmlns:a16="http://schemas.microsoft.com/office/drawing/2014/main" id="{E61A7C7D-99F5-E536-698B-61B180D5C597}"/>
                  </a:ext>
                </a:extLst>
              </p:cNvPr>
              <p:cNvSpPr>
                <a:spLocks noChangeShapeType="1"/>
              </p:cNvSpPr>
              <p:nvPr/>
            </p:nvSpPr>
            <p:spPr bwMode="auto">
              <a:xfrm flipH="1" flipV="1">
                <a:off x="3623" y="1976"/>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3" name="Line 473">
                <a:extLst>
                  <a:ext uri="{FF2B5EF4-FFF2-40B4-BE49-F238E27FC236}">
                    <a16:creationId xmlns:a16="http://schemas.microsoft.com/office/drawing/2014/main" id="{755F165B-3B07-283A-F8B6-2FC6596242DC}"/>
                  </a:ext>
                </a:extLst>
              </p:cNvPr>
              <p:cNvSpPr>
                <a:spLocks noChangeShapeType="1"/>
              </p:cNvSpPr>
              <p:nvPr/>
            </p:nvSpPr>
            <p:spPr bwMode="auto">
              <a:xfrm flipH="1" flipV="1">
                <a:off x="3614" y="1946"/>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4" name="Line 474">
                <a:extLst>
                  <a:ext uri="{FF2B5EF4-FFF2-40B4-BE49-F238E27FC236}">
                    <a16:creationId xmlns:a16="http://schemas.microsoft.com/office/drawing/2014/main" id="{8D29DA5A-CE19-CF15-7222-7CE050949890}"/>
                  </a:ext>
                </a:extLst>
              </p:cNvPr>
              <p:cNvSpPr>
                <a:spLocks noChangeShapeType="1"/>
              </p:cNvSpPr>
              <p:nvPr/>
            </p:nvSpPr>
            <p:spPr bwMode="auto">
              <a:xfrm flipH="1" flipV="1">
                <a:off x="3605" y="1916"/>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5" name="Line 475">
                <a:extLst>
                  <a:ext uri="{FF2B5EF4-FFF2-40B4-BE49-F238E27FC236}">
                    <a16:creationId xmlns:a16="http://schemas.microsoft.com/office/drawing/2014/main" id="{795622BB-97F3-C23B-855F-C23A2E664FC2}"/>
                  </a:ext>
                </a:extLst>
              </p:cNvPr>
              <p:cNvSpPr>
                <a:spLocks noChangeShapeType="1"/>
              </p:cNvSpPr>
              <p:nvPr/>
            </p:nvSpPr>
            <p:spPr bwMode="auto">
              <a:xfrm flipH="1" flipV="1">
                <a:off x="3594" y="1886"/>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6" name="Line 476">
                <a:extLst>
                  <a:ext uri="{FF2B5EF4-FFF2-40B4-BE49-F238E27FC236}">
                    <a16:creationId xmlns:a16="http://schemas.microsoft.com/office/drawing/2014/main" id="{F10ADD2D-3737-0099-A991-114E0BA50B20}"/>
                  </a:ext>
                </a:extLst>
              </p:cNvPr>
              <p:cNvSpPr>
                <a:spLocks noChangeShapeType="1"/>
              </p:cNvSpPr>
              <p:nvPr/>
            </p:nvSpPr>
            <p:spPr bwMode="auto">
              <a:xfrm flipH="1" flipV="1">
                <a:off x="3582" y="1857"/>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7" name="Line 477">
                <a:extLst>
                  <a:ext uri="{FF2B5EF4-FFF2-40B4-BE49-F238E27FC236}">
                    <a16:creationId xmlns:a16="http://schemas.microsoft.com/office/drawing/2014/main" id="{D146236A-BC63-39CC-99C8-251476FE292C}"/>
                  </a:ext>
                </a:extLst>
              </p:cNvPr>
              <p:cNvSpPr>
                <a:spLocks noChangeShapeType="1"/>
              </p:cNvSpPr>
              <p:nvPr/>
            </p:nvSpPr>
            <p:spPr bwMode="auto">
              <a:xfrm flipH="1" flipV="1">
                <a:off x="3569" y="1828"/>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8" name="Line 478">
                <a:extLst>
                  <a:ext uri="{FF2B5EF4-FFF2-40B4-BE49-F238E27FC236}">
                    <a16:creationId xmlns:a16="http://schemas.microsoft.com/office/drawing/2014/main" id="{2F5392DE-79F2-85B3-3BA9-A44EB75919B2}"/>
                  </a:ext>
                </a:extLst>
              </p:cNvPr>
              <p:cNvSpPr>
                <a:spLocks noChangeShapeType="1"/>
              </p:cNvSpPr>
              <p:nvPr/>
            </p:nvSpPr>
            <p:spPr bwMode="auto">
              <a:xfrm flipH="1" flipV="1">
                <a:off x="3554" y="1801"/>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09" name="Line 479">
                <a:extLst>
                  <a:ext uri="{FF2B5EF4-FFF2-40B4-BE49-F238E27FC236}">
                    <a16:creationId xmlns:a16="http://schemas.microsoft.com/office/drawing/2014/main" id="{59C30089-A2C1-F1EC-E7E0-C2539391C3C9}"/>
                  </a:ext>
                </a:extLst>
              </p:cNvPr>
              <p:cNvSpPr>
                <a:spLocks noChangeShapeType="1"/>
              </p:cNvSpPr>
              <p:nvPr/>
            </p:nvSpPr>
            <p:spPr bwMode="auto">
              <a:xfrm flipH="1" flipV="1">
                <a:off x="3539" y="1773"/>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0" name="Line 480">
                <a:extLst>
                  <a:ext uri="{FF2B5EF4-FFF2-40B4-BE49-F238E27FC236}">
                    <a16:creationId xmlns:a16="http://schemas.microsoft.com/office/drawing/2014/main" id="{A6EB3749-85B0-AC34-41A4-436707905418}"/>
                  </a:ext>
                </a:extLst>
              </p:cNvPr>
              <p:cNvSpPr>
                <a:spLocks noChangeShapeType="1"/>
              </p:cNvSpPr>
              <p:nvPr/>
            </p:nvSpPr>
            <p:spPr bwMode="auto">
              <a:xfrm flipH="1" flipV="1">
                <a:off x="3522" y="1747"/>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1" name="Line 481">
                <a:extLst>
                  <a:ext uri="{FF2B5EF4-FFF2-40B4-BE49-F238E27FC236}">
                    <a16:creationId xmlns:a16="http://schemas.microsoft.com/office/drawing/2014/main" id="{A97DE8A2-713E-B327-69B8-9D5BB561F27C}"/>
                  </a:ext>
                </a:extLst>
              </p:cNvPr>
              <p:cNvSpPr>
                <a:spLocks noChangeShapeType="1"/>
              </p:cNvSpPr>
              <p:nvPr/>
            </p:nvSpPr>
            <p:spPr bwMode="auto">
              <a:xfrm flipH="1" flipV="1">
                <a:off x="3504" y="1721"/>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2" name="Line 482">
                <a:extLst>
                  <a:ext uri="{FF2B5EF4-FFF2-40B4-BE49-F238E27FC236}">
                    <a16:creationId xmlns:a16="http://schemas.microsoft.com/office/drawing/2014/main" id="{5D53F686-737C-79D3-926B-0D2F6C4A085E}"/>
                  </a:ext>
                </a:extLst>
              </p:cNvPr>
              <p:cNvSpPr>
                <a:spLocks noChangeShapeType="1"/>
              </p:cNvSpPr>
              <p:nvPr/>
            </p:nvSpPr>
            <p:spPr bwMode="auto">
              <a:xfrm flipH="1" flipV="1">
                <a:off x="3486" y="1695"/>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3" name="Line 483">
                <a:extLst>
                  <a:ext uri="{FF2B5EF4-FFF2-40B4-BE49-F238E27FC236}">
                    <a16:creationId xmlns:a16="http://schemas.microsoft.com/office/drawing/2014/main" id="{830FE989-D965-E2D4-E3A0-2EF1856E931F}"/>
                  </a:ext>
                </a:extLst>
              </p:cNvPr>
              <p:cNvSpPr>
                <a:spLocks noChangeShapeType="1"/>
              </p:cNvSpPr>
              <p:nvPr/>
            </p:nvSpPr>
            <p:spPr bwMode="auto">
              <a:xfrm flipH="1" flipV="1">
                <a:off x="3466" y="1671"/>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4" name="Line 484">
                <a:extLst>
                  <a:ext uri="{FF2B5EF4-FFF2-40B4-BE49-F238E27FC236}">
                    <a16:creationId xmlns:a16="http://schemas.microsoft.com/office/drawing/2014/main" id="{801BFA96-9D34-3964-B4C3-D5716B8C05B6}"/>
                  </a:ext>
                </a:extLst>
              </p:cNvPr>
              <p:cNvSpPr>
                <a:spLocks noChangeShapeType="1"/>
              </p:cNvSpPr>
              <p:nvPr/>
            </p:nvSpPr>
            <p:spPr bwMode="auto">
              <a:xfrm flipH="1" flipV="1">
                <a:off x="3445" y="1647"/>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5" name="Line 485">
                <a:extLst>
                  <a:ext uri="{FF2B5EF4-FFF2-40B4-BE49-F238E27FC236}">
                    <a16:creationId xmlns:a16="http://schemas.microsoft.com/office/drawing/2014/main" id="{E5D78F26-07D9-14BF-75A2-04B9DD0A6DBD}"/>
                  </a:ext>
                </a:extLst>
              </p:cNvPr>
              <p:cNvSpPr>
                <a:spLocks noChangeShapeType="1"/>
              </p:cNvSpPr>
              <p:nvPr/>
            </p:nvSpPr>
            <p:spPr bwMode="auto">
              <a:xfrm flipH="1" flipV="1">
                <a:off x="3423" y="1624"/>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6" name="Line 486">
                <a:extLst>
                  <a:ext uri="{FF2B5EF4-FFF2-40B4-BE49-F238E27FC236}">
                    <a16:creationId xmlns:a16="http://schemas.microsoft.com/office/drawing/2014/main" id="{F72199CE-3C97-506E-0C99-7278DFB104B0}"/>
                  </a:ext>
                </a:extLst>
              </p:cNvPr>
              <p:cNvSpPr>
                <a:spLocks noChangeShapeType="1"/>
              </p:cNvSpPr>
              <p:nvPr/>
            </p:nvSpPr>
            <p:spPr bwMode="auto">
              <a:xfrm flipH="1" flipV="1">
                <a:off x="3400" y="1603"/>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7" name="Line 487">
                <a:extLst>
                  <a:ext uri="{FF2B5EF4-FFF2-40B4-BE49-F238E27FC236}">
                    <a16:creationId xmlns:a16="http://schemas.microsoft.com/office/drawing/2014/main" id="{6961FAA2-0FB1-C806-F321-E477461C869D}"/>
                  </a:ext>
                </a:extLst>
              </p:cNvPr>
              <p:cNvSpPr>
                <a:spLocks noChangeShapeType="1"/>
              </p:cNvSpPr>
              <p:nvPr/>
            </p:nvSpPr>
            <p:spPr bwMode="auto">
              <a:xfrm flipH="1" flipV="1">
                <a:off x="3377" y="1582"/>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8" name="Line 488">
                <a:extLst>
                  <a:ext uri="{FF2B5EF4-FFF2-40B4-BE49-F238E27FC236}">
                    <a16:creationId xmlns:a16="http://schemas.microsoft.com/office/drawing/2014/main" id="{2AAD6BE6-0369-4143-A4C1-0CCB2B0A070C}"/>
                  </a:ext>
                </a:extLst>
              </p:cNvPr>
              <p:cNvSpPr>
                <a:spLocks noChangeShapeType="1"/>
              </p:cNvSpPr>
              <p:nvPr/>
            </p:nvSpPr>
            <p:spPr bwMode="auto">
              <a:xfrm flipH="1" flipV="1">
                <a:off x="3353" y="1562"/>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19" name="Line 489">
                <a:extLst>
                  <a:ext uri="{FF2B5EF4-FFF2-40B4-BE49-F238E27FC236}">
                    <a16:creationId xmlns:a16="http://schemas.microsoft.com/office/drawing/2014/main" id="{29C7B119-7FD5-AF1F-2C18-B78C975820C4}"/>
                  </a:ext>
                </a:extLst>
              </p:cNvPr>
              <p:cNvSpPr>
                <a:spLocks noChangeShapeType="1"/>
              </p:cNvSpPr>
              <p:nvPr/>
            </p:nvSpPr>
            <p:spPr bwMode="auto">
              <a:xfrm flipH="1" flipV="1">
                <a:off x="3327" y="1543"/>
                <a:ext cx="26"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0" name="Line 490">
                <a:extLst>
                  <a:ext uri="{FF2B5EF4-FFF2-40B4-BE49-F238E27FC236}">
                    <a16:creationId xmlns:a16="http://schemas.microsoft.com/office/drawing/2014/main" id="{F491535D-9ADD-2C67-85DD-4F86D20AAF0A}"/>
                  </a:ext>
                </a:extLst>
              </p:cNvPr>
              <p:cNvSpPr>
                <a:spLocks noChangeShapeType="1"/>
              </p:cNvSpPr>
              <p:nvPr/>
            </p:nvSpPr>
            <p:spPr bwMode="auto">
              <a:xfrm flipH="1" flipV="1">
                <a:off x="3302" y="1525"/>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1" name="Line 491">
                <a:extLst>
                  <a:ext uri="{FF2B5EF4-FFF2-40B4-BE49-F238E27FC236}">
                    <a16:creationId xmlns:a16="http://schemas.microsoft.com/office/drawing/2014/main" id="{837E5F61-2661-F6E9-B40A-712A06C7C2DD}"/>
                  </a:ext>
                </a:extLst>
              </p:cNvPr>
              <p:cNvSpPr>
                <a:spLocks noChangeShapeType="1"/>
              </p:cNvSpPr>
              <p:nvPr/>
            </p:nvSpPr>
            <p:spPr bwMode="auto">
              <a:xfrm flipH="1" flipV="1">
                <a:off x="3275" y="1508"/>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2" name="Line 492">
                <a:extLst>
                  <a:ext uri="{FF2B5EF4-FFF2-40B4-BE49-F238E27FC236}">
                    <a16:creationId xmlns:a16="http://schemas.microsoft.com/office/drawing/2014/main" id="{2102CDCA-D432-D95E-52FE-825D48E9A2C2}"/>
                  </a:ext>
                </a:extLst>
              </p:cNvPr>
              <p:cNvSpPr>
                <a:spLocks noChangeShapeType="1"/>
              </p:cNvSpPr>
              <p:nvPr/>
            </p:nvSpPr>
            <p:spPr bwMode="auto">
              <a:xfrm flipH="1" flipV="1">
                <a:off x="3247" y="1493"/>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3" name="Line 493">
                <a:extLst>
                  <a:ext uri="{FF2B5EF4-FFF2-40B4-BE49-F238E27FC236}">
                    <a16:creationId xmlns:a16="http://schemas.microsoft.com/office/drawing/2014/main" id="{43F7B25D-4235-CD3F-3609-D33C98DF6D6A}"/>
                  </a:ext>
                </a:extLst>
              </p:cNvPr>
              <p:cNvSpPr>
                <a:spLocks noChangeShapeType="1"/>
              </p:cNvSpPr>
              <p:nvPr/>
            </p:nvSpPr>
            <p:spPr bwMode="auto">
              <a:xfrm flipH="1" flipV="1">
                <a:off x="3219" y="1478"/>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4" name="Line 494">
                <a:extLst>
                  <a:ext uri="{FF2B5EF4-FFF2-40B4-BE49-F238E27FC236}">
                    <a16:creationId xmlns:a16="http://schemas.microsoft.com/office/drawing/2014/main" id="{D2BDC299-29C6-ECAD-4A23-5FAA3FBB6EED}"/>
                  </a:ext>
                </a:extLst>
              </p:cNvPr>
              <p:cNvSpPr>
                <a:spLocks noChangeShapeType="1"/>
              </p:cNvSpPr>
              <p:nvPr/>
            </p:nvSpPr>
            <p:spPr bwMode="auto">
              <a:xfrm flipH="1" flipV="1">
                <a:off x="3191" y="1465"/>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5" name="Line 495">
                <a:extLst>
                  <a:ext uri="{FF2B5EF4-FFF2-40B4-BE49-F238E27FC236}">
                    <a16:creationId xmlns:a16="http://schemas.microsoft.com/office/drawing/2014/main" id="{ECF4A489-E98A-52AA-4C83-94849E4239F2}"/>
                  </a:ext>
                </a:extLst>
              </p:cNvPr>
              <p:cNvSpPr>
                <a:spLocks noChangeShapeType="1"/>
              </p:cNvSpPr>
              <p:nvPr/>
            </p:nvSpPr>
            <p:spPr bwMode="auto">
              <a:xfrm flipH="1" flipV="1">
                <a:off x="3162" y="1453"/>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6" name="Line 496">
                <a:extLst>
                  <a:ext uri="{FF2B5EF4-FFF2-40B4-BE49-F238E27FC236}">
                    <a16:creationId xmlns:a16="http://schemas.microsoft.com/office/drawing/2014/main" id="{63A5B17F-578E-D1A6-2483-EC905ADEF3C9}"/>
                  </a:ext>
                </a:extLst>
              </p:cNvPr>
              <p:cNvSpPr>
                <a:spLocks noChangeShapeType="1"/>
              </p:cNvSpPr>
              <p:nvPr/>
            </p:nvSpPr>
            <p:spPr bwMode="auto">
              <a:xfrm flipH="1" flipV="1">
                <a:off x="3132" y="1442"/>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7" name="Line 497">
                <a:extLst>
                  <a:ext uri="{FF2B5EF4-FFF2-40B4-BE49-F238E27FC236}">
                    <a16:creationId xmlns:a16="http://schemas.microsoft.com/office/drawing/2014/main" id="{E812CFA9-585F-C692-BC1B-E68B2F8EDB9F}"/>
                  </a:ext>
                </a:extLst>
              </p:cNvPr>
              <p:cNvSpPr>
                <a:spLocks noChangeShapeType="1"/>
              </p:cNvSpPr>
              <p:nvPr/>
            </p:nvSpPr>
            <p:spPr bwMode="auto">
              <a:xfrm flipH="1" flipV="1">
                <a:off x="3102" y="1432"/>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8" name="Line 498">
                <a:extLst>
                  <a:ext uri="{FF2B5EF4-FFF2-40B4-BE49-F238E27FC236}">
                    <a16:creationId xmlns:a16="http://schemas.microsoft.com/office/drawing/2014/main" id="{87090A97-9162-0A8B-77CB-7C94B8830BA6}"/>
                  </a:ext>
                </a:extLst>
              </p:cNvPr>
              <p:cNvSpPr>
                <a:spLocks noChangeShapeType="1"/>
              </p:cNvSpPr>
              <p:nvPr/>
            </p:nvSpPr>
            <p:spPr bwMode="auto">
              <a:xfrm flipH="1" flipV="1">
                <a:off x="3072" y="1424"/>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29" name="Line 499">
                <a:extLst>
                  <a:ext uri="{FF2B5EF4-FFF2-40B4-BE49-F238E27FC236}">
                    <a16:creationId xmlns:a16="http://schemas.microsoft.com/office/drawing/2014/main" id="{CEC0E50A-00AC-46BC-F635-B04145F9C53C}"/>
                  </a:ext>
                </a:extLst>
              </p:cNvPr>
              <p:cNvSpPr>
                <a:spLocks noChangeShapeType="1"/>
              </p:cNvSpPr>
              <p:nvPr/>
            </p:nvSpPr>
            <p:spPr bwMode="auto">
              <a:xfrm flipH="1" flipV="1">
                <a:off x="3042" y="1417"/>
                <a:ext cx="30"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0" name="Line 500">
                <a:extLst>
                  <a:ext uri="{FF2B5EF4-FFF2-40B4-BE49-F238E27FC236}">
                    <a16:creationId xmlns:a16="http://schemas.microsoft.com/office/drawing/2014/main" id="{BF2E020C-114E-41B0-5AC5-ECD3815E8280}"/>
                  </a:ext>
                </a:extLst>
              </p:cNvPr>
              <p:cNvSpPr>
                <a:spLocks noChangeShapeType="1"/>
              </p:cNvSpPr>
              <p:nvPr/>
            </p:nvSpPr>
            <p:spPr bwMode="auto">
              <a:xfrm flipH="1" flipV="1">
                <a:off x="3010" y="1411"/>
                <a:ext cx="32"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1" name="Line 501">
                <a:extLst>
                  <a:ext uri="{FF2B5EF4-FFF2-40B4-BE49-F238E27FC236}">
                    <a16:creationId xmlns:a16="http://schemas.microsoft.com/office/drawing/2014/main" id="{75F96719-9A23-05F2-59BA-C73BDBF272F4}"/>
                  </a:ext>
                </a:extLst>
              </p:cNvPr>
              <p:cNvSpPr>
                <a:spLocks noChangeShapeType="1"/>
              </p:cNvSpPr>
              <p:nvPr/>
            </p:nvSpPr>
            <p:spPr bwMode="auto">
              <a:xfrm flipH="1" flipV="1">
                <a:off x="2979" y="1406"/>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2" name="Line 502">
                <a:extLst>
                  <a:ext uri="{FF2B5EF4-FFF2-40B4-BE49-F238E27FC236}">
                    <a16:creationId xmlns:a16="http://schemas.microsoft.com/office/drawing/2014/main" id="{BF9B9D02-BE47-A015-C9D6-AFD2A6378CC0}"/>
                  </a:ext>
                </a:extLst>
              </p:cNvPr>
              <p:cNvSpPr>
                <a:spLocks noChangeShapeType="1"/>
              </p:cNvSpPr>
              <p:nvPr/>
            </p:nvSpPr>
            <p:spPr bwMode="auto">
              <a:xfrm flipH="1" flipV="1">
                <a:off x="2948" y="1403"/>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3" name="Line 503">
                <a:extLst>
                  <a:ext uri="{FF2B5EF4-FFF2-40B4-BE49-F238E27FC236}">
                    <a16:creationId xmlns:a16="http://schemas.microsoft.com/office/drawing/2014/main" id="{19FEF10C-A6F2-386E-75B6-C3A50138DE1A}"/>
                  </a:ext>
                </a:extLst>
              </p:cNvPr>
              <p:cNvSpPr>
                <a:spLocks noChangeShapeType="1"/>
              </p:cNvSpPr>
              <p:nvPr/>
            </p:nvSpPr>
            <p:spPr bwMode="auto">
              <a:xfrm flipH="1" flipV="1">
                <a:off x="2917" y="1401"/>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4" name="Line 504">
                <a:extLst>
                  <a:ext uri="{FF2B5EF4-FFF2-40B4-BE49-F238E27FC236}">
                    <a16:creationId xmlns:a16="http://schemas.microsoft.com/office/drawing/2014/main" id="{41729273-6655-0F3E-E966-80429D7B4738}"/>
                  </a:ext>
                </a:extLst>
              </p:cNvPr>
              <p:cNvSpPr>
                <a:spLocks noChangeShapeType="1"/>
              </p:cNvSpPr>
              <p:nvPr/>
            </p:nvSpPr>
            <p:spPr bwMode="auto">
              <a:xfrm flipH="1" flipV="1">
                <a:off x="2885" y="1400"/>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5" name="Line 505">
                <a:extLst>
                  <a:ext uri="{FF2B5EF4-FFF2-40B4-BE49-F238E27FC236}">
                    <a16:creationId xmlns:a16="http://schemas.microsoft.com/office/drawing/2014/main" id="{E23F776B-C2DB-FC69-46BE-ACE44C1CB6D8}"/>
                  </a:ext>
                </a:extLst>
              </p:cNvPr>
              <p:cNvSpPr>
                <a:spLocks noChangeShapeType="1"/>
              </p:cNvSpPr>
              <p:nvPr/>
            </p:nvSpPr>
            <p:spPr bwMode="auto">
              <a:xfrm flipH="1">
                <a:off x="2854" y="1400"/>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6" name="Line 506">
                <a:extLst>
                  <a:ext uri="{FF2B5EF4-FFF2-40B4-BE49-F238E27FC236}">
                    <a16:creationId xmlns:a16="http://schemas.microsoft.com/office/drawing/2014/main" id="{9ED1124D-E533-0CB1-2AD2-C27A2AFF5EA7}"/>
                  </a:ext>
                </a:extLst>
              </p:cNvPr>
              <p:cNvSpPr>
                <a:spLocks noChangeShapeType="1"/>
              </p:cNvSpPr>
              <p:nvPr/>
            </p:nvSpPr>
            <p:spPr bwMode="auto">
              <a:xfrm flipH="1">
                <a:off x="2822" y="1401"/>
                <a:ext cx="3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7" name="Line 507">
                <a:extLst>
                  <a:ext uri="{FF2B5EF4-FFF2-40B4-BE49-F238E27FC236}">
                    <a16:creationId xmlns:a16="http://schemas.microsoft.com/office/drawing/2014/main" id="{03DD8948-A003-40C1-D625-C739A6760C64}"/>
                  </a:ext>
                </a:extLst>
              </p:cNvPr>
              <p:cNvSpPr>
                <a:spLocks noChangeShapeType="1"/>
              </p:cNvSpPr>
              <p:nvPr/>
            </p:nvSpPr>
            <p:spPr bwMode="auto">
              <a:xfrm flipH="1">
                <a:off x="2791" y="1403"/>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8" name="Line 508">
                <a:extLst>
                  <a:ext uri="{FF2B5EF4-FFF2-40B4-BE49-F238E27FC236}">
                    <a16:creationId xmlns:a16="http://schemas.microsoft.com/office/drawing/2014/main" id="{AF43CD49-6470-2E9E-5295-FE73932E2817}"/>
                  </a:ext>
                </a:extLst>
              </p:cNvPr>
              <p:cNvSpPr>
                <a:spLocks noChangeShapeType="1"/>
              </p:cNvSpPr>
              <p:nvPr/>
            </p:nvSpPr>
            <p:spPr bwMode="auto">
              <a:xfrm flipH="1">
                <a:off x="2760" y="1406"/>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39" name="Line 509">
                <a:extLst>
                  <a:ext uri="{FF2B5EF4-FFF2-40B4-BE49-F238E27FC236}">
                    <a16:creationId xmlns:a16="http://schemas.microsoft.com/office/drawing/2014/main" id="{635CB767-2938-684E-7C6B-538C29959636}"/>
                  </a:ext>
                </a:extLst>
              </p:cNvPr>
              <p:cNvSpPr>
                <a:spLocks noChangeShapeType="1"/>
              </p:cNvSpPr>
              <p:nvPr/>
            </p:nvSpPr>
            <p:spPr bwMode="auto">
              <a:xfrm flipH="1">
                <a:off x="2729" y="1410"/>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0" name="Line 510">
                <a:extLst>
                  <a:ext uri="{FF2B5EF4-FFF2-40B4-BE49-F238E27FC236}">
                    <a16:creationId xmlns:a16="http://schemas.microsoft.com/office/drawing/2014/main" id="{2B3AE1CD-740E-B833-A579-82ED6048D51A}"/>
                  </a:ext>
                </a:extLst>
              </p:cNvPr>
              <p:cNvSpPr>
                <a:spLocks noChangeShapeType="1"/>
              </p:cNvSpPr>
              <p:nvPr/>
            </p:nvSpPr>
            <p:spPr bwMode="auto">
              <a:xfrm flipH="1">
                <a:off x="2698" y="1416"/>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1" name="Line 511">
                <a:extLst>
                  <a:ext uri="{FF2B5EF4-FFF2-40B4-BE49-F238E27FC236}">
                    <a16:creationId xmlns:a16="http://schemas.microsoft.com/office/drawing/2014/main" id="{4C3DBBAE-BF9C-3EE9-673C-70C356F76944}"/>
                  </a:ext>
                </a:extLst>
              </p:cNvPr>
              <p:cNvSpPr>
                <a:spLocks noChangeShapeType="1"/>
              </p:cNvSpPr>
              <p:nvPr/>
            </p:nvSpPr>
            <p:spPr bwMode="auto">
              <a:xfrm flipH="1">
                <a:off x="2668" y="1423"/>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2" name="Line 512">
                <a:extLst>
                  <a:ext uri="{FF2B5EF4-FFF2-40B4-BE49-F238E27FC236}">
                    <a16:creationId xmlns:a16="http://schemas.microsoft.com/office/drawing/2014/main" id="{78BC6A7F-C112-BADA-6B16-FD37A219E319}"/>
                  </a:ext>
                </a:extLst>
              </p:cNvPr>
              <p:cNvSpPr>
                <a:spLocks noChangeShapeType="1"/>
              </p:cNvSpPr>
              <p:nvPr/>
            </p:nvSpPr>
            <p:spPr bwMode="auto">
              <a:xfrm flipH="1">
                <a:off x="2638" y="1431"/>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3" name="Line 513">
                <a:extLst>
                  <a:ext uri="{FF2B5EF4-FFF2-40B4-BE49-F238E27FC236}">
                    <a16:creationId xmlns:a16="http://schemas.microsoft.com/office/drawing/2014/main" id="{EFBFC2EC-CC3E-33E5-BB27-4F6DEEEEBBC4}"/>
                  </a:ext>
                </a:extLst>
              </p:cNvPr>
              <p:cNvSpPr>
                <a:spLocks noChangeShapeType="1"/>
              </p:cNvSpPr>
              <p:nvPr/>
            </p:nvSpPr>
            <p:spPr bwMode="auto">
              <a:xfrm flipH="1">
                <a:off x="2608" y="1441"/>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4" name="Line 514">
                <a:extLst>
                  <a:ext uri="{FF2B5EF4-FFF2-40B4-BE49-F238E27FC236}">
                    <a16:creationId xmlns:a16="http://schemas.microsoft.com/office/drawing/2014/main" id="{FC1DAC3B-5AEB-1DBD-70CF-6B7CEBEBEB23}"/>
                  </a:ext>
                </a:extLst>
              </p:cNvPr>
              <p:cNvSpPr>
                <a:spLocks noChangeShapeType="1"/>
              </p:cNvSpPr>
              <p:nvPr/>
            </p:nvSpPr>
            <p:spPr bwMode="auto">
              <a:xfrm flipH="1">
                <a:off x="2579" y="1451"/>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5" name="Line 515">
                <a:extLst>
                  <a:ext uri="{FF2B5EF4-FFF2-40B4-BE49-F238E27FC236}">
                    <a16:creationId xmlns:a16="http://schemas.microsoft.com/office/drawing/2014/main" id="{6B8EF0AE-E4A8-F8C2-16C0-78253C51F7FF}"/>
                  </a:ext>
                </a:extLst>
              </p:cNvPr>
              <p:cNvSpPr>
                <a:spLocks noChangeShapeType="1"/>
              </p:cNvSpPr>
              <p:nvPr/>
            </p:nvSpPr>
            <p:spPr bwMode="auto">
              <a:xfrm flipH="1">
                <a:off x="2551" y="1463"/>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6" name="Line 516">
                <a:extLst>
                  <a:ext uri="{FF2B5EF4-FFF2-40B4-BE49-F238E27FC236}">
                    <a16:creationId xmlns:a16="http://schemas.microsoft.com/office/drawing/2014/main" id="{1059B7E8-3869-59D7-7C78-785705A4E110}"/>
                  </a:ext>
                </a:extLst>
              </p:cNvPr>
              <p:cNvSpPr>
                <a:spLocks noChangeShapeType="1"/>
              </p:cNvSpPr>
              <p:nvPr/>
            </p:nvSpPr>
            <p:spPr bwMode="auto">
              <a:xfrm flipH="1">
                <a:off x="2522" y="1477"/>
                <a:ext cx="29"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7" name="Line 517">
                <a:extLst>
                  <a:ext uri="{FF2B5EF4-FFF2-40B4-BE49-F238E27FC236}">
                    <a16:creationId xmlns:a16="http://schemas.microsoft.com/office/drawing/2014/main" id="{10212FC8-BF76-CBB4-9E73-7A3A407F09E3}"/>
                  </a:ext>
                </a:extLst>
              </p:cNvPr>
              <p:cNvSpPr>
                <a:spLocks noChangeShapeType="1"/>
              </p:cNvSpPr>
              <p:nvPr/>
            </p:nvSpPr>
            <p:spPr bwMode="auto">
              <a:xfrm flipH="1">
                <a:off x="2495" y="1491"/>
                <a:ext cx="27"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8" name="Line 518">
                <a:extLst>
                  <a:ext uri="{FF2B5EF4-FFF2-40B4-BE49-F238E27FC236}">
                    <a16:creationId xmlns:a16="http://schemas.microsoft.com/office/drawing/2014/main" id="{B7B39792-5EFB-CB72-F0BE-0FB3022A3D7F}"/>
                  </a:ext>
                </a:extLst>
              </p:cNvPr>
              <p:cNvSpPr>
                <a:spLocks noChangeShapeType="1"/>
              </p:cNvSpPr>
              <p:nvPr/>
            </p:nvSpPr>
            <p:spPr bwMode="auto">
              <a:xfrm flipH="1">
                <a:off x="2468" y="1506"/>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49" name="Line 519">
                <a:extLst>
                  <a:ext uri="{FF2B5EF4-FFF2-40B4-BE49-F238E27FC236}">
                    <a16:creationId xmlns:a16="http://schemas.microsoft.com/office/drawing/2014/main" id="{9A1845C7-3D5B-DA07-CCF9-30D62B4541CE}"/>
                  </a:ext>
                </a:extLst>
              </p:cNvPr>
              <p:cNvSpPr>
                <a:spLocks noChangeShapeType="1"/>
              </p:cNvSpPr>
              <p:nvPr/>
            </p:nvSpPr>
            <p:spPr bwMode="auto">
              <a:xfrm flipH="1">
                <a:off x="2442" y="1523"/>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0" name="Line 520">
                <a:extLst>
                  <a:ext uri="{FF2B5EF4-FFF2-40B4-BE49-F238E27FC236}">
                    <a16:creationId xmlns:a16="http://schemas.microsoft.com/office/drawing/2014/main" id="{E5E9086A-7E8F-7F6C-0F7C-CFF7A3DF640F}"/>
                  </a:ext>
                </a:extLst>
              </p:cNvPr>
              <p:cNvSpPr>
                <a:spLocks noChangeShapeType="1"/>
              </p:cNvSpPr>
              <p:nvPr/>
            </p:nvSpPr>
            <p:spPr bwMode="auto">
              <a:xfrm flipH="1">
                <a:off x="2417" y="1541"/>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1" name="Line 521">
                <a:extLst>
                  <a:ext uri="{FF2B5EF4-FFF2-40B4-BE49-F238E27FC236}">
                    <a16:creationId xmlns:a16="http://schemas.microsoft.com/office/drawing/2014/main" id="{06590B09-A061-0DA4-E1CE-2F08AAD63DB6}"/>
                  </a:ext>
                </a:extLst>
              </p:cNvPr>
              <p:cNvSpPr>
                <a:spLocks noChangeShapeType="1"/>
              </p:cNvSpPr>
              <p:nvPr/>
            </p:nvSpPr>
            <p:spPr bwMode="auto">
              <a:xfrm flipH="1">
                <a:off x="2392" y="1559"/>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2" name="Line 522">
                <a:extLst>
                  <a:ext uri="{FF2B5EF4-FFF2-40B4-BE49-F238E27FC236}">
                    <a16:creationId xmlns:a16="http://schemas.microsoft.com/office/drawing/2014/main" id="{9D79EFDE-3DB1-A359-EF98-977A48B960D8}"/>
                  </a:ext>
                </a:extLst>
              </p:cNvPr>
              <p:cNvSpPr>
                <a:spLocks noChangeShapeType="1"/>
              </p:cNvSpPr>
              <p:nvPr/>
            </p:nvSpPr>
            <p:spPr bwMode="auto">
              <a:xfrm flipH="1">
                <a:off x="2369" y="1579"/>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3" name="Line 523">
                <a:extLst>
                  <a:ext uri="{FF2B5EF4-FFF2-40B4-BE49-F238E27FC236}">
                    <a16:creationId xmlns:a16="http://schemas.microsoft.com/office/drawing/2014/main" id="{32FE72A4-8B58-6426-4C20-C1DD2DF2DC8F}"/>
                  </a:ext>
                </a:extLst>
              </p:cNvPr>
              <p:cNvSpPr>
                <a:spLocks noChangeShapeType="1"/>
              </p:cNvSpPr>
              <p:nvPr/>
            </p:nvSpPr>
            <p:spPr bwMode="auto">
              <a:xfrm flipH="1">
                <a:off x="2346" y="1600"/>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4" name="Line 524">
                <a:extLst>
                  <a:ext uri="{FF2B5EF4-FFF2-40B4-BE49-F238E27FC236}">
                    <a16:creationId xmlns:a16="http://schemas.microsoft.com/office/drawing/2014/main" id="{7031E88A-A542-1705-1E94-C163783E74FA}"/>
                  </a:ext>
                </a:extLst>
              </p:cNvPr>
              <p:cNvSpPr>
                <a:spLocks noChangeShapeType="1"/>
              </p:cNvSpPr>
              <p:nvPr/>
            </p:nvSpPr>
            <p:spPr bwMode="auto">
              <a:xfrm flipH="1">
                <a:off x="2324" y="1621"/>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5" name="Line 525">
                <a:extLst>
                  <a:ext uri="{FF2B5EF4-FFF2-40B4-BE49-F238E27FC236}">
                    <a16:creationId xmlns:a16="http://schemas.microsoft.com/office/drawing/2014/main" id="{D414280F-EAB5-8129-B37B-9D2F72094C80}"/>
                  </a:ext>
                </a:extLst>
              </p:cNvPr>
              <p:cNvSpPr>
                <a:spLocks noChangeShapeType="1"/>
              </p:cNvSpPr>
              <p:nvPr/>
            </p:nvSpPr>
            <p:spPr bwMode="auto">
              <a:xfrm flipH="1">
                <a:off x="2303" y="1644"/>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6" name="Line 526">
                <a:extLst>
                  <a:ext uri="{FF2B5EF4-FFF2-40B4-BE49-F238E27FC236}">
                    <a16:creationId xmlns:a16="http://schemas.microsoft.com/office/drawing/2014/main" id="{138FA97F-F86E-E357-E33F-033F75FC8378}"/>
                  </a:ext>
                </a:extLst>
              </p:cNvPr>
              <p:cNvSpPr>
                <a:spLocks noChangeShapeType="1"/>
              </p:cNvSpPr>
              <p:nvPr/>
            </p:nvSpPr>
            <p:spPr bwMode="auto">
              <a:xfrm flipH="1">
                <a:off x="2283" y="1668"/>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7" name="Line 527">
                <a:extLst>
                  <a:ext uri="{FF2B5EF4-FFF2-40B4-BE49-F238E27FC236}">
                    <a16:creationId xmlns:a16="http://schemas.microsoft.com/office/drawing/2014/main" id="{432E8C08-342B-9A45-5355-1917ED08A9C9}"/>
                  </a:ext>
                </a:extLst>
              </p:cNvPr>
              <p:cNvSpPr>
                <a:spLocks noChangeShapeType="1"/>
              </p:cNvSpPr>
              <p:nvPr/>
            </p:nvSpPr>
            <p:spPr bwMode="auto">
              <a:xfrm flipH="1">
                <a:off x="2264" y="1692"/>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8" name="Line 528">
                <a:extLst>
                  <a:ext uri="{FF2B5EF4-FFF2-40B4-BE49-F238E27FC236}">
                    <a16:creationId xmlns:a16="http://schemas.microsoft.com/office/drawing/2014/main" id="{8CC52326-D064-F3F9-9A84-40D459166304}"/>
                  </a:ext>
                </a:extLst>
              </p:cNvPr>
              <p:cNvSpPr>
                <a:spLocks noChangeShapeType="1"/>
              </p:cNvSpPr>
              <p:nvPr/>
            </p:nvSpPr>
            <p:spPr bwMode="auto">
              <a:xfrm flipH="1">
                <a:off x="2247" y="1717"/>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59" name="Line 529">
                <a:extLst>
                  <a:ext uri="{FF2B5EF4-FFF2-40B4-BE49-F238E27FC236}">
                    <a16:creationId xmlns:a16="http://schemas.microsoft.com/office/drawing/2014/main" id="{1E3B30AB-4BE3-8337-2F12-15F347F65739}"/>
                  </a:ext>
                </a:extLst>
              </p:cNvPr>
              <p:cNvSpPr>
                <a:spLocks noChangeShapeType="1"/>
              </p:cNvSpPr>
              <p:nvPr/>
            </p:nvSpPr>
            <p:spPr bwMode="auto">
              <a:xfrm flipH="1">
                <a:off x="2230" y="1743"/>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0" name="Line 530">
                <a:extLst>
                  <a:ext uri="{FF2B5EF4-FFF2-40B4-BE49-F238E27FC236}">
                    <a16:creationId xmlns:a16="http://schemas.microsoft.com/office/drawing/2014/main" id="{3F27A89B-9FDF-B2DE-BB3B-AAE35349F6D8}"/>
                  </a:ext>
                </a:extLst>
              </p:cNvPr>
              <p:cNvSpPr>
                <a:spLocks noChangeShapeType="1"/>
              </p:cNvSpPr>
              <p:nvPr/>
            </p:nvSpPr>
            <p:spPr bwMode="auto">
              <a:xfrm flipH="1">
                <a:off x="2214" y="1770"/>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1" name="Line 531">
                <a:extLst>
                  <a:ext uri="{FF2B5EF4-FFF2-40B4-BE49-F238E27FC236}">
                    <a16:creationId xmlns:a16="http://schemas.microsoft.com/office/drawing/2014/main" id="{EBB91EEF-A593-476D-911A-181D8E2B46EC}"/>
                  </a:ext>
                </a:extLst>
              </p:cNvPr>
              <p:cNvSpPr>
                <a:spLocks noChangeShapeType="1"/>
              </p:cNvSpPr>
              <p:nvPr/>
            </p:nvSpPr>
            <p:spPr bwMode="auto">
              <a:xfrm flipH="1">
                <a:off x="2200" y="1797"/>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2" name="Line 532">
                <a:extLst>
                  <a:ext uri="{FF2B5EF4-FFF2-40B4-BE49-F238E27FC236}">
                    <a16:creationId xmlns:a16="http://schemas.microsoft.com/office/drawing/2014/main" id="{EA21ED1B-707B-8221-8285-DAA6F346B932}"/>
                  </a:ext>
                </a:extLst>
              </p:cNvPr>
              <p:cNvSpPr>
                <a:spLocks noChangeShapeType="1"/>
              </p:cNvSpPr>
              <p:nvPr/>
            </p:nvSpPr>
            <p:spPr bwMode="auto">
              <a:xfrm flipH="1">
                <a:off x="2186" y="1825"/>
                <a:ext cx="14"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3" name="Line 533">
                <a:extLst>
                  <a:ext uri="{FF2B5EF4-FFF2-40B4-BE49-F238E27FC236}">
                    <a16:creationId xmlns:a16="http://schemas.microsoft.com/office/drawing/2014/main" id="{98E2F445-F77D-4633-576C-92DC52C70C17}"/>
                  </a:ext>
                </a:extLst>
              </p:cNvPr>
              <p:cNvSpPr>
                <a:spLocks noChangeShapeType="1"/>
              </p:cNvSpPr>
              <p:nvPr/>
            </p:nvSpPr>
            <p:spPr bwMode="auto">
              <a:xfrm flipH="1">
                <a:off x="2174" y="1854"/>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4" name="Line 534">
                <a:extLst>
                  <a:ext uri="{FF2B5EF4-FFF2-40B4-BE49-F238E27FC236}">
                    <a16:creationId xmlns:a16="http://schemas.microsoft.com/office/drawing/2014/main" id="{789E1955-15A0-1497-0911-1FD7874AB0BF}"/>
                  </a:ext>
                </a:extLst>
              </p:cNvPr>
              <p:cNvSpPr>
                <a:spLocks noChangeShapeType="1"/>
              </p:cNvSpPr>
              <p:nvPr/>
            </p:nvSpPr>
            <p:spPr bwMode="auto">
              <a:xfrm flipH="1">
                <a:off x="2163" y="1883"/>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5" name="Line 535">
                <a:extLst>
                  <a:ext uri="{FF2B5EF4-FFF2-40B4-BE49-F238E27FC236}">
                    <a16:creationId xmlns:a16="http://schemas.microsoft.com/office/drawing/2014/main" id="{A209AD9D-ABF3-9BDA-1BB5-E52384E9CCC8}"/>
                  </a:ext>
                </a:extLst>
              </p:cNvPr>
              <p:cNvSpPr>
                <a:spLocks noChangeShapeType="1"/>
              </p:cNvSpPr>
              <p:nvPr/>
            </p:nvSpPr>
            <p:spPr bwMode="auto">
              <a:xfrm flipH="1">
                <a:off x="2153" y="1912"/>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6" name="Line 536">
                <a:extLst>
                  <a:ext uri="{FF2B5EF4-FFF2-40B4-BE49-F238E27FC236}">
                    <a16:creationId xmlns:a16="http://schemas.microsoft.com/office/drawing/2014/main" id="{59CD8648-7F78-B2AC-597C-6C04856991FE}"/>
                  </a:ext>
                </a:extLst>
              </p:cNvPr>
              <p:cNvSpPr>
                <a:spLocks noChangeShapeType="1"/>
              </p:cNvSpPr>
              <p:nvPr/>
            </p:nvSpPr>
            <p:spPr bwMode="auto">
              <a:xfrm flipH="1">
                <a:off x="2145" y="1942"/>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7" name="Line 537">
                <a:extLst>
                  <a:ext uri="{FF2B5EF4-FFF2-40B4-BE49-F238E27FC236}">
                    <a16:creationId xmlns:a16="http://schemas.microsoft.com/office/drawing/2014/main" id="{C648A051-49FB-10AB-1F9C-60EED1B60E0F}"/>
                  </a:ext>
                </a:extLst>
              </p:cNvPr>
              <p:cNvSpPr>
                <a:spLocks noChangeShapeType="1"/>
              </p:cNvSpPr>
              <p:nvPr/>
            </p:nvSpPr>
            <p:spPr bwMode="auto">
              <a:xfrm flipH="1">
                <a:off x="2138" y="1972"/>
                <a:ext cx="7"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8" name="Line 538">
                <a:extLst>
                  <a:ext uri="{FF2B5EF4-FFF2-40B4-BE49-F238E27FC236}">
                    <a16:creationId xmlns:a16="http://schemas.microsoft.com/office/drawing/2014/main" id="{131D7D49-B1C6-7CAE-2272-510FDD8EC731}"/>
                  </a:ext>
                </a:extLst>
              </p:cNvPr>
              <p:cNvSpPr>
                <a:spLocks noChangeShapeType="1"/>
              </p:cNvSpPr>
              <p:nvPr/>
            </p:nvSpPr>
            <p:spPr bwMode="auto">
              <a:xfrm flipH="1">
                <a:off x="2132" y="2003"/>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69" name="Line 539">
                <a:extLst>
                  <a:ext uri="{FF2B5EF4-FFF2-40B4-BE49-F238E27FC236}">
                    <a16:creationId xmlns:a16="http://schemas.microsoft.com/office/drawing/2014/main" id="{8662E73B-8129-7613-CF35-851B8B63F8BC}"/>
                  </a:ext>
                </a:extLst>
              </p:cNvPr>
              <p:cNvSpPr>
                <a:spLocks noChangeShapeType="1"/>
              </p:cNvSpPr>
              <p:nvPr/>
            </p:nvSpPr>
            <p:spPr bwMode="auto">
              <a:xfrm flipH="1">
                <a:off x="2127" y="2034"/>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0" name="Line 540">
                <a:extLst>
                  <a:ext uri="{FF2B5EF4-FFF2-40B4-BE49-F238E27FC236}">
                    <a16:creationId xmlns:a16="http://schemas.microsoft.com/office/drawing/2014/main" id="{0C453A43-3E23-B6C7-8F9A-3FA7D9736C2E}"/>
                  </a:ext>
                </a:extLst>
              </p:cNvPr>
              <p:cNvSpPr>
                <a:spLocks noChangeShapeType="1"/>
              </p:cNvSpPr>
              <p:nvPr/>
            </p:nvSpPr>
            <p:spPr bwMode="auto">
              <a:xfrm flipH="1">
                <a:off x="2123" y="2065"/>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1" name="Line 541">
                <a:extLst>
                  <a:ext uri="{FF2B5EF4-FFF2-40B4-BE49-F238E27FC236}">
                    <a16:creationId xmlns:a16="http://schemas.microsoft.com/office/drawing/2014/main" id="{60E3F7C1-ED9A-3AD4-46C0-2E390B1FAC60}"/>
                  </a:ext>
                </a:extLst>
              </p:cNvPr>
              <p:cNvSpPr>
                <a:spLocks noChangeShapeType="1"/>
              </p:cNvSpPr>
              <p:nvPr/>
            </p:nvSpPr>
            <p:spPr bwMode="auto">
              <a:xfrm flipH="1">
                <a:off x="2122" y="2096"/>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2" name="Line 542">
                <a:extLst>
                  <a:ext uri="{FF2B5EF4-FFF2-40B4-BE49-F238E27FC236}">
                    <a16:creationId xmlns:a16="http://schemas.microsoft.com/office/drawing/2014/main" id="{1E5792DB-A669-2641-4A24-9A89349AC80A}"/>
                  </a:ext>
                </a:extLst>
              </p:cNvPr>
              <p:cNvSpPr>
                <a:spLocks noChangeShapeType="1"/>
              </p:cNvSpPr>
              <p:nvPr/>
            </p:nvSpPr>
            <p:spPr bwMode="auto">
              <a:xfrm flipH="1">
                <a:off x="2120" y="2128"/>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3" name="Line 543">
                <a:extLst>
                  <a:ext uri="{FF2B5EF4-FFF2-40B4-BE49-F238E27FC236}">
                    <a16:creationId xmlns:a16="http://schemas.microsoft.com/office/drawing/2014/main" id="{72FE91FB-0EEE-C3C6-D395-A8D88F05A2F3}"/>
                  </a:ext>
                </a:extLst>
              </p:cNvPr>
              <p:cNvSpPr>
                <a:spLocks noChangeShapeType="1"/>
              </p:cNvSpPr>
              <p:nvPr/>
            </p:nvSpPr>
            <p:spPr bwMode="auto">
              <a:xfrm>
                <a:off x="2120" y="2159"/>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4" name="Line 544">
                <a:extLst>
                  <a:ext uri="{FF2B5EF4-FFF2-40B4-BE49-F238E27FC236}">
                    <a16:creationId xmlns:a16="http://schemas.microsoft.com/office/drawing/2014/main" id="{7A6CE32A-BF2B-5219-4D65-8EC2C12AED8A}"/>
                  </a:ext>
                </a:extLst>
              </p:cNvPr>
              <p:cNvSpPr>
                <a:spLocks noChangeShapeType="1"/>
              </p:cNvSpPr>
              <p:nvPr/>
            </p:nvSpPr>
            <p:spPr bwMode="auto">
              <a:xfrm>
                <a:off x="2121" y="2191"/>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5" name="Line 545">
                <a:extLst>
                  <a:ext uri="{FF2B5EF4-FFF2-40B4-BE49-F238E27FC236}">
                    <a16:creationId xmlns:a16="http://schemas.microsoft.com/office/drawing/2014/main" id="{B1BBE0F0-1EB2-915D-01DD-BFC3EBCD0225}"/>
                  </a:ext>
                </a:extLst>
              </p:cNvPr>
              <p:cNvSpPr>
                <a:spLocks noChangeShapeType="1"/>
              </p:cNvSpPr>
              <p:nvPr/>
            </p:nvSpPr>
            <p:spPr bwMode="auto">
              <a:xfrm>
                <a:off x="2123" y="2222"/>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6" name="Line 546">
                <a:extLst>
                  <a:ext uri="{FF2B5EF4-FFF2-40B4-BE49-F238E27FC236}">
                    <a16:creationId xmlns:a16="http://schemas.microsoft.com/office/drawing/2014/main" id="{04C8C3DA-EC5B-9E92-A40B-1407A89E982F}"/>
                  </a:ext>
                </a:extLst>
              </p:cNvPr>
              <p:cNvSpPr>
                <a:spLocks noChangeShapeType="1"/>
              </p:cNvSpPr>
              <p:nvPr/>
            </p:nvSpPr>
            <p:spPr bwMode="auto">
              <a:xfrm>
                <a:off x="2126" y="2254"/>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7" name="Line 547">
                <a:extLst>
                  <a:ext uri="{FF2B5EF4-FFF2-40B4-BE49-F238E27FC236}">
                    <a16:creationId xmlns:a16="http://schemas.microsoft.com/office/drawing/2014/main" id="{355A1548-862F-29A5-04F4-373676BB8859}"/>
                  </a:ext>
                </a:extLst>
              </p:cNvPr>
              <p:cNvSpPr>
                <a:spLocks noChangeShapeType="1"/>
              </p:cNvSpPr>
              <p:nvPr/>
            </p:nvSpPr>
            <p:spPr bwMode="auto">
              <a:xfrm>
                <a:off x="2130" y="2285"/>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8" name="Line 548">
                <a:extLst>
                  <a:ext uri="{FF2B5EF4-FFF2-40B4-BE49-F238E27FC236}">
                    <a16:creationId xmlns:a16="http://schemas.microsoft.com/office/drawing/2014/main" id="{1DDA758F-4372-F52B-8E82-0B9D7E80A6FB}"/>
                  </a:ext>
                </a:extLst>
              </p:cNvPr>
              <p:cNvSpPr>
                <a:spLocks noChangeShapeType="1"/>
              </p:cNvSpPr>
              <p:nvPr/>
            </p:nvSpPr>
            <p:spPr bwMode="auto">
              <a:xfrm>
                <a:off x="2136" y="2316"/>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79" name="Line 549">
                <a:extLst>
                  <a:ext uri="{FF2B5EF4-FFF2-40B4-BE49-F238E27FC236}">
                    <a16:creationId xmlns:a16="http://schemas.microsoft.com/office/drawing/2014/main" id="{2D5152B7-3C08-6AEE-55AC-76EB16596C13}"/>
                  </a:ext>
                </a:extLst>
              </p:cNvPr>
              <p:cNvSpPr>
                <a:spLocks noChangeShapeType="1"/>
              </p:cNvSpPr>
              <p:nvPr/>
            </p:nvSpPr>
            <p:spPr bwMode="auto">
              <a:xfrm>
                <a:off x="2143" y="2346"/>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0" name="Line 550">
                <a:extLst>
                  <a:ext uri="{FF2B5EF4-FFF2-40B4-BE49-F238E27FC236}">
                    <a16:creationId xmlns:a16="http://schemas.microsoft.com/office/drawing/2014/main" id="{F306136F-A483-1C85-1F3C-E40A83DD5655}"/>
                  </a:ext>
                </a:extLst>
              </p:cNvPr>
              <p:cNvSpPr>
                <a:spLocks noChangeShapeType="1"/>
              </p:cNvSpPr>
              <p:nvPr/>
            </p:nvSpPr>
            <p:spPr bwMode="auto">
              <a:xfrm>
                <a:off x="2151" y="2377"/>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1" name="Line 551">
                <a:extLst>
                  <a:ext uri="{FF2B5EF4-FFF2-40B4-BE49-F238E27FC236}">
                    <a16:creationId xmlns:a16="http://schemas.microsoft.com/office/drawing/2014/main" id="{217A65E7-4E87-5E1A-8100-3B19D3A57970}"/>
                  </a:ext>
                </a:extLst>
              </p:cNvPr>
              <p:cNvSpPr>
                <a:spLocks noChangeShapeType="1"/>
              </p:cNvSpPr>
              <p:nvPr/>
            </p:nvSpPr>
            <p:spPr bwMode="auto">
              <a:xfrm>
                <a:off x="2161" y="2407"/>
                <a:ext cx="10"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2" name="Line 552">
                <a:extLst>
                  <a:ext uri="{FF2B5EF4-FFF2-40B4-BE49-F238E27FC236}">
                    <a16:creationId xmlns:a16="http://schemas.microsoft.com/office/drawing/2014/main" id="{2BD960C1-FF4C-9ECC-A7D0-729DAC5EE5A6}"/>
                  </a:ext>
                </a:extLst>
              </p:cNvPr>
              <p:cNvSpPr>
                <a:spLocks noChangeShapeType="1"/>
              </p:cNvSpPr>
              <p:nvPr/>
            </p:nvSpPr>
            <p:spPr bwMode="auto">
              <a:xfrm>
                <a:off x="2171" y="2436"/>
                <a:ext cx="12"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3" name="Line 553">
                <a:extLst>
                  <a:ext uri="{FF2B5EF4-FFF2-40B4-BE49-F238E27FC236}">
                    <a16:creationId xmlns:a16="http://schemas.microsoft.com/office/drawing/2014/main" id="{DB38E7E7-69C5-42B4-93BA-F9BA2FF25EA9}"/>
                  </a:ext>
                </a:extLst>
              </p:cNvPr>
              <p:cNvSpPr>
                <a:spLocks noChangeShapeType="1"/>
              </p:cNvSpPr>
              <p:nvPr/>
            </p:nvSpPr>
            <p:spPr bwMode="auto">
              <a:xfrm>
                <a:off x="2183" y="2466"/>
                <a:ext cx="13"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4" name="Line 554">
                <a:extLst>
                  <a:ext uri="{FF2B5EF4-FFF2-40B4-BE49-F238E27FC236}">
                    <a16:creationId xmlns:a16="http://schemas.microsoft.com/office/drawing/2014/main" id="{CC0DD63A-DBCB-6606-1A37-CCB61ACBC6F8}"/>
                  </a:ext>
                </a:extLst>
              </p:cNvPr>
              <p:cNvSpPr>
                <a:spLocks noChangeShapeType="1"/>
              </p:cNvSpPr>
              <p:nvPr/>
            </p:nvSpPr>
            <p:spPr bwMode="auto">
              <a:xfrm>
                <a:off x="2196" y="2494"/>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5" name="Line 555">
                <a:extLst>
                  <a:ext uri="{FF2B5EF4-FFF2-40B4-BE49-F238E27FC236}">
                    <a16:creationId xmlns:a16="http://schemas.microsoft.com/office/drawing/2014/main" id="{252F26A8-E7F4-97C2-97E7-D691C8CDE860}"/>
                  </a:ext>
                </a:extLst>
              </p:cNvPr>
              <p:cNvSpPr>
                <a:spLocks noChangeShapeType="1"/>
              </p:cNvSpPr>
              <p:nvPr/>
            </p:nvSpPr>
            <p:spPr bwMode="auto">
              <a:xfrm>
                <a:off x="2210" y="2522"/>
                <a:ext cx="16"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6" name="Line 556">
                <a:extLst>
                  <a:ext uri="{FF2B5EF4-FFF2-40B4-BE49-F238E27FC236}">
                    <a16:creationId xmlns:a16="http://schemas.microsoft.com/office/drawing/2014/main" id="{89FBFDA3-F228-BAC7-3A6D-CA826E729497}"/>
                  </a:ext>
                </a:extLst>
              </p:cNvPr>
              <p:cNvSpPr>
                <a:spLocks noChangeShapeType="1"/>
              </p:cNvSpPr>
              <p:nvPr/>
            </p:nvSpPr>
            <p:spPr bwMode="auto">
              <a:xfrm>
                <a:off x="2226" y="2550"/>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7" name="Line 557">
                <a:extLst>
                  <a:ext uri="{FF2B5EF4-FFF2-40B4-BE49-F238E27FC236}">
                    <a16:creationId xmlns:a16="http://schemas.microsoft.com/office/drawing/2014/main" id="{FB659850-1438-CC83-9D12-CE60AFE78E19}"/>
                  </a:ext>
                </a:extLst>
              </p:cNvPr>
              <p:cNvSpPr>
                <a:spLocks noChangeShapeType="1"/>
              </p:cNvSpPr>
              <p:nvPr/>
            </p:nvSpPr>
            <p:spPr bwMode="auto">
              <a:xfrm>
                <a:off x="2242" y="2577"/>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8" name="Line 558">
                <a:extLst>
                  <a:ext uri="{FF2B5EF4-FFF2-40B4-BE49-F238E27FC236}">
                    <a16:creationId xmlns:a16="http://schemas.microsoft.com/office/drawing/2014/main" id="{330BADC6-FFA1-48F0-55A5-11B6E4081F1E}"/>
                  </a:ext>
                </a:extLst>
              </p:cNvPr>
              <p:cNvSpPr>
                <a:spLocks noChangeShapeType="1"/>
              </p:cNvSpPr>
              <p:nvPr/>
            </p:nvSpPr>
            <p:spPr bwMode="auto">
              <a:xfrm>
                <a:off x="2260" y="2603"/>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89" name="Line 559">
                <a:extLst>
                  <a:ext uri="{FF2B5EF4-FFF2-40B4-BE49-F238E27FC236}">
                    <a16:creationId xmlns:a16="http://schemas.microsoft.com/office/drawing/2014/main" id="{9B6D2BF9-7C12-544B-FE75-BAE62E1B72D0}"/>
                  </a:ext>
                </a:extLst>
              </p:cNvPr>
              <p:cNvSpPr>
                <a:spLocks noChangeShapeType="1"/>
              </p:cNvSpPr>
              <p:nvPr/>
            </p:nvSpPr>
            <p:spPr bwMode="auto">
              <a:xfrm>
                <a:off x="2279" y="2628"/>
                <a:ext cx="19"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0" name="Line 560">
                <a:extLst>
                  <a:ext uri="{FF2B5EF4-FFF2-40B4-BE49-F238E27FC236}">
                    <a16:creationId xmlns:a16="http://schemas.microsoft.com/office/drawing/2014/main" id="{AED8E89A-3D54-BDC2-9F54-4965339C87E5}"/>
                  </a:ext>
                </a:extLst>
              </p:cNvPr>
              <p:cNvSpPr>
                <a:spLocks noChangeShapeType="1"/>
              </p:cNvSpPr>
              <p:nvPr/>
            </p:nvSpPr>
            <p:spPr bwMode="auto">
              <a:xfrm>
                <a:off x="2298" y="2652"/>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1" name="Line 561">
                <a:extLst>
                  <a:ext uri="{FF2B5EF4-FFF2-40B4-BE49-F238E27FC236}">
                    <a16:creationId xmlns:a16="http://schemas.microsoft.com/office/drawing/2014/main" id="{DF01AAE9-00D2-599E-867A-D00FD00733E2}"/>
                  </a:ext>
                </a:extLst>
              </p:cNvPr>
              <p:cNvSpPr>
                <a:spLocks noChangeShapeType="1"/>
              </p:cNvSpPr>
              <p:nvPr/>
            </p:nvSpPr>
            <p:spPr bwMode="auto">
              <a:xfrm>
                <a:off x="2319" y="2676"/>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2" name="Line 562">
                <a:extLst>
                  <a:ext uri="{FF2B5EF4-FFF2-40B4-BE49-F238E27FC236}">
                    <a16:creationId xmlns:a16="http://schemas.microsoft.com/office/drawing/2014/main" id="{FD0151FF-8AA8-E10A-F8ED-70E55E276668}"/>
                  </a:ext>
                </a:extLst>
              </p:cNvPr>
              <p:cNvSpPr>
                <a:spLocks noChangeShapeType="1"/>
              </p:cNvSpPr>
              <p:nvPr/>
            </p:nvSpPr>
            <p:spPr bwMode="auto">
              <a:xfrm>
                <a:off x="2341" y="2699"/>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3" name="Line 563">
                <a:extLst>
                  <a:ext uri="{FF2B5EF4-FFF2-40B4-BE49-F238E27FC236}">
                    <a16:creationId xmlns:a16="http://schemas.microsoft.com/office/drawing/2014/main" id="{9D6FC500-9CFF-A5F9-5579-AD6145CEBC25}"/>
                  </a:ext>
                </a:extLst>
              </p:cNvPr>
              <p:cNvSpPr>
                <a:spLocks noChangeShapeType="1"/>
              </p:cNvSpPr>
              <p:nvPr/>
            </p:nvSpPr>
            <p:spPr bwMode="auto">
              <a:xfrm>
                <a:off x="2363" y="2721"/>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4" name="Line 564">
                <a:extLst>
                  <a:ext uri="{FF2B5EF4-FFF2-40B4-BE49-F238E27FC236}">
                    <a16:creationId xmlns:a16="http://schemas.microsoft.com/office/drawing/2014/main" id="{D5150CE8-8CAB-DE35-01A9-BAE34D219E13}"/>
                  </a:ext>
                </a:extLst>
              </p:cNvPr>
              <p:cNvSpPr>
                <a:spLocks noChangeShapeType="1"/>
              </p:cNvSpPr>
              <p:nvPr/>
            </p:nvSpPr>
            <p:spPr bwMode="auto">
              <a:xfrm>
                <a:off x="2386" y="2742"/>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5" name="Line 565">
                <a:extLst>
                  <a:ext uri="{FF2B5EF4-FFF2-40B4-BE49-F238E27FC236}">
                    <a16:creationId xmlns:a16="http://schemas.microsoft.com/office/drawing/2014/main" id="{5AC93B76-2707-C2D5-A78D-FFCECF564BFE}"/>
                  </a:ext>
                </a:extLst>
              </p:cNvPr>
              <p:cNvSpPr>
                <a:spLocks noChangeShapeType="1"/>
              </p:cNvSpPr>
              <p:nvPr/>
            </p:nvSpPr>
            <p:spPr bwMode="auto">
              <a:xfrm>
                <a:off x="2411" y="2762"/>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6" name="Line 566">
                <a:extLst>
                  <a:ext uri="{FF2B5EF4-FFF2-40B4-BE49-F238E27FC236}">
                    <a16:creationId xmlns:a16="http://schemas.microsoft.com/office/drawing/2014/main" id="{27E63668-D488-5B6B-8451-A221EE425EEE}"/>
                  </a:ext>
                </a:extLst>
              </p:cNvPr>
              <p:cNvSpPr>
                <a:spLocks noChangeShapeType="1"/>
              </p:cNvSpPr>
              <p:nvPr/>
            </p:nvSpPr>
            <p:spPr bwMode="auto">
              <a:xfrm>
                <a:off x="2436" y="2781"/>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7" name="Line 567">
                <a:extLst>
                  <a:ext uri="{FF2B5EF4-FFF2-40B4-BE49-F238E27FC236}">
                    <a16:creationId xmlns:a16="http://schemas.microsoft.com/office/drawing/2014/main" id="{9363326D-8599-ABB6-425D-599010C6BB50}"/>
                  </a:ext>
                </a:extLst>
              </p:cNvPr>
              <p:cNvSpPr>
                <a:spLocks noChangeShapeType="1"/>
              </p:cNvSpPr>
              <p:nvPr/>
            </p:nvSpPr>
            <p:spPr bwMode="auto">
              <a:xfrm>
                <a:off x="2462" y="2799"/>
                <a:ext cx="26"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8" name="Line 568">
                <a:extLst>
                  <a:ext uri="{FF2B5EF4-FFF2-40B4-BE49-F238E27FC236}">
                    <a16:creationId xmlns:a16="http://schemas.microsoft.com/office/drawing/2014/main" id="{98C6E038-B88D-ABC2-5FC1-46D22562E4C5}"/>
                  </a:ext>
                </a:extLst>
              </p:cNvPr>
              <p:cNvSpPr>
                <a:spLocks noChangeShapeType="1"/>
              </p:cNvSpPr>
              <p:nvPr/>
            </p:nvSpPr>
            <p:spPr bwMode="auto">
              <a:xfrm>
                <a:off x="2488" y="2816"/>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99" name="Line 569">
                <a:extLst>
                  <a:ext uri="{FF2B5EF4-FFF2-40B4-BE49-F238E27FC236}">
                    <a16:creationId xmlns:a16="http://schemas.microsoft.com/office/drawing/2014/main" id="{82FA0BA1-6D02-C5A2-C18A-23AD199D56E9}"/>
                  </a:ext>
                </a:extLst>
              </p:cNvPr>
              <p:cNvSpPr>
                <a:spLocks noChangeShapeType="1"/>
              </p:cNvSpPr>
              <p:nvPr/>
            </p:nvSpPr>
            <p:spPr bwMode="auto">
              <a:xfrm>
                <a:off x="2516" y="2832"/>
                <a:ext cx="27"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0" name="Line 570">
                <a:extLst>
                  <a:ext uri="{FF2B5EF4-FFF2-40B4-BE49-F238E27FC236}">
                    <a16:creationId xmlns:a16="http://schemas.microsoft.com/office/drawing/2014/main" id="{C321A604-7BDC-AD7E-E1E2-58CA554C2134}"/>
                  </a:ext>
                </a:extLst>
              </p:cNvPr>
              <p:cNvSpPr>
                <a:spLocks noChangeShapeType="1"/>
              </p:cNvSpPr>
              <p:nvPr/>
            </p:nvSpPr>
            <p:spPr bwMode="auto">
              <a:xfrm>
                <a:off x="2543" y="2846"/>
                <a:ext cx="29"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1" name="Line 571">
                <a:extLst>
                  <a:ext uri="{FF2B5EF4-FFF2-40B4-BE49-F238E27FC236}">
                    <a16:creationId xmlns:a16="http://schemas.microsoft.com/office/drawing/2014/main" id="{DD584AC8-2E5F-F8C4-9C33-1B99E3114B82}"/>
                  </a:ext>
                </a:extLst>
              </p:cNvPr>
              <p:cNvSpPr>
                <a:spLocks noChangeShapeType="1"/>
              </p:cNvSpPr>
              <p:nvPr/>
            </p:nvSpPr>
            <p:spPr bwMode="auto">
              <a:xfrm>
                <a:off x="2572" y="2860"/>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2" name="Line 572">
                <a:extLst>
                  <a:ext uri="{FF2B5EF4-FFF2-40B4-BE49-F238E27FC236}">
                    <a16:creationId xmlns:a16="http://schemas.microsoft.com/office/drawing/2014/main" id="{72ED226B-FF9A-3502-1357-FFC6F377DC58}"/>
                  </a:ext>
                </a:extLst>
              </p:cNvPr>
              <p:cNvSpPr>
                <a:spLocks noChangeShapeType="1"/>
              </p:cNvSpPr>
              <p:nvPr/>
            </p:nvSpPr>
            <p:spPr bwMode="auto">
              <a:xfrm>
                <a:off x="2601" y="2872"/>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3" name="Line 573">
                <a:extLst>
                  <a:ext uri="{FF2B5EF4-FFF2-40B4-BE49-F238E27FC236}">
                    <a16:creationId xmlns:a16="http://schemas.microsoft.com/office/drawing/2014/main" id="{172E579F-7191-3626-9578-63352018F076}"/>
                  </a:ext>
                </a:extLst>
              </p:cNvPr>
              <p:cNvSpPr>
                <a:spLocks noChangeShapeType="1"/>
              </p:cNvSpPr>
              <p:nvPr/>
            </p:nvSpPr>
            <p:spPr bwMode="auto">
              <a:xfrm>
                <a:off x="2630" y="2883"/>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4" name="Line 574">
                <a:extLst>
                  <a:ext uri="{FF2B5EF4-FFF2-40B4-BE49-F238E27FC236}">
                    <a16:creationId xmlns:a16="http://schemas.microsoft.com/office/drawing/2014/main" id="{0B183B97-66F9-138F-37AF-4C4200B7A4F9}"/>
                  </a:ext>
                </a:extLst>
              </p:cNvPr>
              <p:cNvSpPr>
                <a:spLocks noChangeShapeType="1"/>
              </p:cNvSpPr>
              <p:nvPr/>
            </p:nvSpPr>
            <p:spPr bwMode="auto">
              <a:xfrm>
                <a:off x="2660" y="2893"/>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5" name="Line 575">
                <a:extLst>
                  <a:ext uri="{FF2B5EF4-FFF2-40B4-BE49-F238E27FC236}">
                    <a16:creationId xmlns:a16="http://schemas.microsoft.com/office/drawing/2014/main" id="{4C097D0F-8E35-8E2B-3270-847AB8F756D3}"/>
                  </a:ext>
                </a:extLst>
              </p:cNvPr>
              <p:cNvSpPr>
                <a:spLocks noChangeShapeType="1"/>
              </p:cNvSpPr>
              <p:nvPr/>
            </p:nvSpPr>
            <p:spPr bwMode="auto">
              <a:xfrm>
                <a:off x="2690" y="2902"/>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6" name="Line 576">
                <a:extLst>
                  <a:ext uri="{FF2B5EF4-FFF2-40B4-BE49-F238E27FC236}">
                    <a16:creationId xmlns:a16="http://schemas.microsoft.com/office/drawing/2014/main" id="{B2C1CE92-B83B-E614-8384-0840E61E251D}"/>
                  </a:ext>
                </a:extLst>
              </p:cNvPr>
              <p:cNvSpPr>
                <a:spLocks noChangeShapeType="1"/>
              </p:cNvSpPr>
              <p:nvPr/>
            </p:nvSpPr>
            <p:spPr bwMode="auto">
              <a:xfrm>
                <a:off x="2721" y="2909"/>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7" name="Line 577">
                <a:extLst>
                  <a:ext uri="{FF2B5EF4-FFF2-40B4-BE49-F238E27FC236}">
                    <a16:creationId xmlns:a16="http://schemas.microsoft.com/office/drawing/2014/main" id="{634D71A4-8432-D092-E97E-0BFA16FDA5F2}"/>
                  </a:ext>
                </a:extLst>
              </p:cNvPr>
              <p:cNvSpPr>
                <a:spLocks noChangeShapeType="1"/>
              </p:cNvSpPr>
              <p:nvPr/>
            </p:nvSpPr>
            <p:spPr bwMode="auto">
              <a:xfrm>
                <a:off x="2752" y="2915"/>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8" name="Line 578">
                <a:extLst>
                  <a:ext uri="{FF2B5EF4-FFF2-40B4-BE49-F238E27FC236}">
                    <a16:creationId xmlns:a16="http://schemas.microsoft.com/office/drawing/2014/main" id="{235EFB13-F83D-A078-9561-8CE46096CE56}"/>
                  </a:ext>
                </a:extLst>
              </p:cNvPr>
              <p:cNvSpPr>
                <a:spLocks noChangeShapeType="1"/>
              </p:cNvSpPr>
              <p:nvPr/>
            </p:nvSpPr>
            <p:spPr bwMode="auto">
              <a:xfrm>
                <a:off x="2783" y="2920"/>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09" name="Line 579">
                <a:extLst>
                  <a:ext uri="{FF2B5EF4-FFF2-40B4-BE49-F238E27FC236}">
                    <a16:creationId xmlns:a16="http://schemas.microsoft.com/office/drawing/2014/main" id="{691C6F79-84A0-F509-1954-BD20D9F20D20}"/>
                  </a:ext>
                </a:extLst>
              </p:cNvPr>
              <p:cNvSpPr>
                <a:spLocks noChangeShapeType="1"/>
              </p:cNvSpPr>
              <p:nvPr/>
            </p:nvSpPr>
            <p:spPr bwMode="auto">
              <a:xfrm>
                <a:off x="2814" y="2923"/>
                <a:ext cx="3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0" name="Line 580">
                <a:extLst>
                  <a:ext uri="{FF2B5EF4-FFF2-40B4-BE49-F238E27FC236}">
                    <a16:creationId xmlns:a16="http://schemas.microsoft.com/office/drawing/2014/main" id="{1702BA9D-C344-FA2C-DCD6-E58D445D702D}"/>
                  </a:ext>
                </a:extLst>
              </p:cNvPr>
              <p:cNvSpPr>
                <a:spLocks noChangeShapeType="1"/>
              </p:cNvSpPr>
              <p:nvPr/>
            </p:nvSpPr>
            <p:spPr bwMode="auto">
              <a:xfrm>
                <a:off x="2846" y="2925"/>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1" name="Line 581">
                <a:extLst>
                  <a:ext uri="{FF2B5EF4-FFF2-40B4-BE49-F238E27FC236}">
                    <a16:creationId xmlns:a16="http://schemas.microsoft.com/office/drawing/2014/main" id="{3038E340-E21F-52D8-942C-C1BA40F0327F}"/>
                  </a:ext>
                </a:extLst>
              </p:cNvPr>
              <p:cNvSpPr>
                <a:spLocks noChangeShapeType="1"/>
              </p:cNvSpPr>
              <p:nvPr/>
            </p:nvSpPr>
            <p:spPr bwMode="auto">
              <a:xfrm>
                <a:off x="2877" y="2926"/>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2" name="Line 582">
                <a:extLst>
                  <a:ext uri="{FF2B5EF4-FFF2-40B4-BE49-F238E27FC236}">
                    <a16:creationId xmlns:a16="http://schemas.microsoft.com/office/drawing/2014/main" id="{4DFB5FA9-987B-2495-4B58-D1D2F553A510}"/>
                  </a:ext>
                </a:extLst>
              </p:cNvPr>
              <p:cNvSpPr>
                <a:spLocks noChangeShapeType="1"/>
              </p:cNvSpPr>
              <p:nvPr/>
            </p:nvSpPr>
            <p:spPr bwMode="auto">
              <a:xfrm flipV="1">
                <a:off x="2909" y="2924"/>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3" name="Line 583">
                <a:extLst>
                  <a:ext uri="{FF2B5EF4-FFF2-40B4-BE49-F238E27FC236}">
                    <a16:creationId xmlns:a16="http://schemas.microsoft.com/office/drawing/2014/main" id="{DF3F4688-F2EE-DD49-0F83-6AE078BE5553}"/>
                  </a:ext>
                </a:extLst>
              </p:cNvPr>
              <p:cNvSpPr>
                <a:spLocks noChangeShapeType="1"/>
              </p:cNvSpPr>
              <p:nvPr/>
            </p:nvSpPr>
            <p:spPr bwMode="auto">
              <a:xfrm flipV="1">
                <a:off x="2940" y="2921"/>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4" name="Line 584">
                <a:extLst>
                  <a:ext uri="{FF2B5EF4-FFF2-40B4-BE49-F238E27FC236}">
                    <a16:creationId xmlns:a16="http://schemas.microsoft.com/office/drawing/2014/main" id="{53802D07-7160-F40C-FBD5-F1141F98DAF6}"/>
                  </a:ext>
                </a:extLst>
              </p:cNvPr>
              <p:cNvSpPr>
                <a:spLocks noChangeShapeType="1"/>
              </p:cNvSpPr>
              <p:nvPr/>
            </p:nvSpPr>
            <p:spPr bwMode="auto">
              <a:xfrm flipV="1">
                <a:off x="2971" y="2917"/>
                <a:ext cx="32"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5" name="Line 585">
                <a:extLst>
                  <a:ext uri="{FF2B5EF4-FFF2-40B4-BE49-F238E27FC236}">
                    <a16:creationId xmlns:a16="http://schemas.microsoft.com/office/drawing/2014/main" id="{50DC7E59-7101-3CF9-EC18-2ED2146672C3}"/>
                  </a:ext>
                </a:extLst>
              </p:cNvPr>
              <p:cNvSpPr>
                <a:spLocks noChangeShapeType="1"/>
              </p:cNvSpPr>
              <p:nvPr/>
            </p:nvSpPr>
            <p:spPr bwMode="auto">
              <a:xfrm flipV="1">
                <a:off x="3003" y="2911"/>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6" name="Line 586">
                <a:extLst>
                  <a:ext uri="{FF2B5EF4-FFF2-40B4-BE49-F238E27FC236}">
                    <a16:creationId xmlns:a16="http://schemas.microsoft.com/office/drawing/2014/main" id="{0D97E0E6-91A4-F9CB-CC1E-6CAC378BAAAF}"/>
                  </a:ext>
                </a:extLst>
              </p:cNvPr>
              <p:cNvSpPr>
                <a:spLocks noChangeShapeType="1"/>
              </p:cNvSpPr>
              <p:nvPr/>
            </p:nvSpPr>
            <p:spPr bwMode="auto">
              <a:xfrm flipV="1">
                <a:off x="3034" y="2904"/>
                <a:ext cx="30"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7" name="Line 587">
                <a:extLst>
                  <a:ext uri="{FF2B5EF4-FFF2-40B4-BE49-F238E27FC236}">
                    <a16:creationId xmlns:a16="http://schemas.microsoft.com/office/drawing/2014/main" id="{BC0063F9-9F2C-B7BB-9B0A-E56D639A0B26}"/>
                  </a:ext>
                </a:extLst>
              </p:cNvPr>
              <p:cNvSpPr>
                <a:spLocks noChangeShapeType="1"/>
              </p:cNvSpPr>
              <p:nvPr/>
            </p:nvSpPr>
            <p:spPr bwMode="auto">
              <a:xfrm flipV="1">
                <a:off x="3064" y="2896"/>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8" name="Line 588">
                <a:extLst>
                  <a:ext uri="{FF2B5EF4-FFF2-40B4-BE49-F238E27FC236}">
                    <a16:creationId xmlns:a16="http://schemas.microsoft.com/office/drawing/2014/main" id="{B9E64926-6965-D1C9-6EED-21C487334F37}"/>
                  </a:ext>
                </a:extLst>
              </p:cNvPr>
              <p:cNvSpPr>
                <a:spLocks noChangeShapeType="1"/>
              </p:cNvSpPr>
              <p:nvPr/>
            </p:nvSpPr>
            <p:spPr bwMode="auto">
              <a:xfrm flipV="1">
                <a:off x="3095" y="2887"/>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19" name="Line 589">
                <a:extLst>
                  <a:ext uri="{FF2B5EF4-FFF2-40B4-BE49-F238E27FC236}">
                    <a16:creationId xmlns:a16="http://schemas.microsoft.com/office/drawing/2014/main" id="{02A57B7B-4B61-13C3-3C1C-2C0110C097A1}"/>
                  </a:ext>
                </a:extLst>
              </p:cNvPr>
              <p:cNvSpPr>
                <a:spLocks noChangeShapeType="1"/>
              </p:cNvSpPr>
              <p:nvPr/>
            </p:nvSpPr>
            <p:spPr bwMode="auto">
              <a:xfrm flipV="1">
                <a:off x="3125" y="2876"/>
                <a:ext cx="29"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0" name="Line 590">
                <a:extLst>
                  <a:ext uri="{FF2B5EF4-FFF2-40B4-BE49-F238E27FC236}">
                    <a16:creationId xmlns:a16="http://schemas.microsoft.com/office/drawing/2014/main" id="{417FC0E0-BED6-1852-68B0-F5C1AA30D498}"/>
                  </a:ext>
                </a:extLst>
              </p:cNvPr>
              <p:cNvSpPr>
                <a:spLocks noChangeShapeType="1"/>
              </p:cNvSpPr>
              <p:nvPr/>
            </p:nvSpPr>
            <p:spPr bwMode="auto">
              <a:xfrm flipV="1">
                <a:off x="3154" y="2864"/>
                <a:ext cx="30"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1" name="Line 591">
                <a:extLst>
                  <a:ext uri="{FF2B5EF4-FFF2-40B4-BE49-F238E27FC236}">
                    <a16:creationId xmlns:a16="http://schemas.microsoft.com/office/drawing/2014/main" id="{0D8B594D-5023-ABEA-21BB-EF97077561DA}"/>
                  </a:ext>
                </a:extLst>
              </p:cNvPr>
              <p:cNvSpPr>
                <a:spLocks noChangeShapeType="1"/>
              </p:cNvSpPr>
              <p:nvPr/>
            </p:nvSpPr>
            <p:spPr bwMode="auto">
              <a:xfrm flipV="1">
                <a:off x="3184" y="2852"/>
                <a:ext cx="28"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2" name="Line 592">
                <a:extLst>
                  <a:ext uri="{FF2B5EF4-FFF2-40B4-BE49-F238E27FC236}">
                    <a16:creationId xmlns:a16="http://schemas.microsoft.com/office/drawing/2014/main" id="{97E54659-1277-1FF4-7B19-AB12A3C3C007}"/>
                  </a:ext>
                </a:extLst>
              </p:cNvPr>
              <p:cNvSpPr>
                <a:spLocks noChangeShapeType="1"/>
              </p:cNvSpPr>
              <p:nvPr/>
            </p:nvSpPr>
            <p:spPr bwMode="auto">
              <a:xfrm flipV="1">
                <a:off x="3212" y="2837"/>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3" name="Line 593">
                <a:extLst>
                  <a:ext uri="{FF2B5EF4-FFF2-40B4-BE49-F238E27FC236}">
                    <a16:creationId xmlns:a16="http://schemas.microsoft.com/office/drawing/2014/main" id="{4CC42AF0-9C24-A739-81A4-AC7E78D80DF4}"/>
                  </a:ext>
                </a:extLst>
              </p:cNvPr>
              <p:cNvSpPr>
                <a:spLocks noChangeShapeType="1"/>
              </p:cNvSpPr>
              <p:nvPr/>
            </p:nvSpPr>
            <p:spPr bwMode="auto">
              <a:xfrm flipV="1">
                <a:off x="3240" y="2822"/>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4" name="Line 594">
                <a:extLst>
                  <a:ext uri="{FF2B5EF4-FFF2-40B4-BE49-F238E27FC236}">
                    <a16:creationId xmlns:a16="http://schemas.microsoft.com/office/drawing/2014/main" id="{3EF99329-6D8E-3483-B515-723B9934A426}"/>
                  </a:ext>
                </a:extLst>
              </p:cNvPr>
              <p:cNvSpPr>
                <a:spLocks noChangeShapeType="1"/>
              </p:cNvSpPr>
              <p:nvPr/>
            </p:nvSpPr>
            <p:spPr bwMode="auto">
              <a:xfrm flipV="1">
                <a:off x="3268" y="2806"/>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5" name="Line 595">
                <a:extLst>
                  <a:ext uri="{FF2B5EF4-FFF2-40B4-BE49-F238E27FC236}">
                    <a16:creationId xmlns:a16="http://schemas.microsoft.com/office/drawing/2014/main" id="{2362399A-89E8-F2AB-35B0-F69DEB6FD4D3}"/>
                  </a:ext>
                </a:extLst>
              </p:cNvPr>
              <p:cNvSpPr>
                <a:spLocks noChangeShapeType="1"/>
              </p:cNvSpPr>
              <p:nvPr/>
            </p:nvSpPr>
            <p:spPr bwMode="auto">
              <a:xfrm flipV="1">
                <a:off x="3295" y="2788"/>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6" name="Line 596">
                <a:extLst>
                  <a:ext uri="{FF2B5EF4-FFF2-40B4-BE49-F238E27FC236}">
                    <a16:creationId xmlns:a16="http://schemas.microsoft.com/office/drawing/2014/main" id="{AE76A7D4-93EB-3B74-A3E7-D7CD287F255D}"/>
                  </a:ext>
                </a:extLst>
              </p:cNvPr>
              <p:cNvSpPr>
                <a:spLocks noChangeShapeType="1"/>
              </p:cNvSpPr>
              <p:nvPr/>
            </p:nvSpPr>
            <p:spPr bwMode="auto">
              <a:xfrm flipV="1">
                <a:off x="3321" y="2770"/>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7" name="Line 597">
                <a:extLst>
                  <a:ext uri="{FF2B5EF4-FFF2-40B4-BE49-F238E27FC236}">
                    <a16:creationId xmlns:a16="http://schemas.microsoft.com/office/drawing/2014/main" id="{FDB1361D-1B06-5B43-7ADB-C6D1A86DE1E3}"/>
                  </a:ext>
                </a:extLst>
              </p:cNvPr>
              <p:cNvSpPr>
                <a:spLocks noChangeShapeType="1"/>
              </p:cNvSpPr>
              <p:nvPr/>
            </p:nvSpPr>
            <p:spPr bwMode="auto">
              <a:xfrm flipV="1">
                <a:off x="3346" y="2750"/>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8" name="Line 598">
                <a:extLst>
                  <a:ext uri="{FF2B5EF4-FFF2-40B4-BE49-F238E27FC236}">
                    <a16:creationId xmlns:a16="http://schemas.microsoft.com/office/drawing/2014/main" id="{EB054F9C-25C6-2A39-0A02-76B0BD9B3D87}"/>
                  </a:ext>
                </a:extLst>
              </p:cNvPr>
              <p:cNvSpPr>
                <a:spLocks noChangeShapeType="1"/>
              </p:cNvSpPr>
              <p:nvPr/>
            </p:nvSpPr>
            <p:spPr bwMode="auto">
              <a:xfrm flipV="1">
                <a:off x="3371" y="2729"/>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29" name="Line 599">
                <a:extLst>
                  <a:ext uri="{FF2B5EF4-FFF2-40B4-BE49-F238E27FC236}">
                    <a16:creationId xmlns:a16="http://schemas.microsoft.com/office/drawing/2014/main" id="{EF2A41BA-4B3D-8896-A3B2-679DDF8E81CE}"/>
                  </a:ext>
                </a:extLst>
              </p:cNvPr>
              <p:cNvSpPr>
                <a:spLocks noChangeShapeType="1"/>
              </p:cNvSpPr>
              <p:nvPr/>
            </p:nvSpPr>
            <p:spPr bwMode="auto">
              <a:xfrm flipV="1">
                <a:off x="3395" y="2708"/>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0" name="Line 600">
                <a:extLst>
                  <a:ext uri="{FF2B5EF4-FFF2-40B4-BE49-F238E27FC236}">
                    <a16:creationId xmlns:a16="http://schemas.microsoft.com/office/drawing/2014/main" id="{4E52541E-FBD8-9ED4-278C-5501A8F6AD16}"/>
                  </a:ext>
                </a:extLst>
              </p:cNvPr>
              <p:cNvSpPr>
                <a:spLocks noChangeShapeType="1"/>
              </p:cNvSpPr>
              <p:nvPr/>
            </p:nvSpPr>
            <p:spPr bwMode="auto">
              <a:xfrm flipV="1">
                <a:off x="3418" y="2685"/>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1" name="Line 601">
                <a:extLst>
                  <a:ext uri="{FF2B5EF4-FFF2-40B4-BE49-F238E27FC236}">
                    <a16:creationId xmlns:a16="http://schemas.microsoft.com/office/drawing/2014/main" id="{D6F8F9F2-786C-C29F-E186-4BAF61A8A18F}"/>
                  </a:ext>
                </a:extLst>
              </p:cNvPr>
              <p:cNvSpPr>
                <a:spLocks noChangeShapeType="1"/>
              </p:cNvSpPr>
              <p:nvPr/>
            </p:nvSpPr>
            <p:spPr bwMode="auto">
              <a:xfrm flipV="1">
                <a:off x="3439" y="2662"/>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2" name="Line 602">
                <a:extLst>
                  <a:ext uri="{FF2B5EF4-FFF2-40B4-BE49-F238E27FC236}">
                    <a16:creationId xmlns:a16="http://schemas.microsoft.com/office/drawing/2014/main" id="{73CD1DA6-86CA-524D-9C89-77B3FF891D47}"/>
                  </a:ext>
                </a:extLst>
              </p:cNvPr>
              <p:cNvSpPr>
                <a:spLocks noChangeShapeType="1"/>
              </p:cNvSpPr>
              <p:nvPr/>
            </p:nvSpPr>
            <p:spPr bwMode="auto">
              <a:xfrm flipV="1">
                <a:off x="3460" y="2637"/>
                <a:ext cx="21"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3" name="Line 603">
                <a:extLst>
                  <a:ext uri="{FF2B5EF4-FFF2-40B4-BE49-F238E27FC236}">
                    <a16:creationId xmlns:a16="http://schemas.microsoft.com/office/drawing/2014/main" id="{63C06B1F-8D42-DB2E-99E1-E9D012B711FD}"/>
                  </a:ext>
                </a:extLst>
              </p:cNvPr>
              <p:cNvSpPr>
                <a:spLocks noChangeShapeType="1"/>
              </p:cNvSpPr>
              <p:nvPr/>
            </p:nvSpPr>
            <p:spPr bwMode="auto">
              <a:xfrm flipV="1">
                <a:off x="3481" y="2613"/>
                <a:ext cx="19"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4" name="Line 604">
                <a:extLst>
                  <a:ext uri="{FF2B5EF4-FFF2-40B4-BE49-F238E27FC236}">
                    <a16:creationId xmlns:a16="http://schemas.microsoft.com/office/drawing/2014/main" id="{3083D4B8-BB4C-E771-63C7-62BF3C9B8F56}"/>
                  </a:ext>
                </a:extLst>
              </p:cNvPr>
              <p:cNvSpPr>
                <a:spLocks noChangeShapeType="1"/>
              </p:cNvSpPr>
              <p:nvPr/>
            </p:nvSpPr>
            <p:spPr bwMode="auto">
              <a:xfrm flipV="1">
                <a:off x="3500" y="2587"/>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5" name="Line 605">
                <a:extLst>
                  <a:ext uri="{FF2B5EF4-FFF2-40B4-BE49-F238E27FC236}">
                    <a16:creationId xmlns:a16="http://schemas.microsoft.com/office/drawing/2014/main" id="{732065D6-A689-82A3-7459-4D0F93AE9F6E}"/>
                  </a:ext>
                </a:extLst>
              </p:cNvPr>
              <p:cNvSpPr>
                <a:spLocks noChangeShapeType="1"/>
              </p:cNvSpPr>
              <p:nvPr/>
            </p:nvSpPr>
            <p:spPr bwMode="auto">
              <a:xfrm flipV="1">
                <a:off x="3518" y="2560"/>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36" name="Line 606">
                <a:extLst>
                  <a:ext uri="{FF2B5EF4-FFF2-40B4-BE49-F238E27FC236}">
                    <a16:creationId xmlns:a16="http://schemas.microsoft.com/office/drawing/2014/main" id="{8D070C3A-B0CD-0C1E-1ECC-8DB4CEAA5223}"/>
                  </a:ext>
                </a:extLst>
              </p:cNvPr>
              <p:cNvSpPr>
                <a:spLocks noChangeShapeType="1"/>
              </p:cNvSpPr>
              <p:nvPr/>
            </p:nvSpPr>
            <p:spPr bwMode="auto">
              <a:xfrm flipV="1">
                <a:off x="3534" y="2533"/>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76" name="Group 808">
              <a:extLst>
                <a:ext uri="{FF2B5EF4-FFF2-40B4-BE49-F238E27FC236}">
                  <a16:creationId xmlns:a16="http://schemas.microsoft.com/office/drawing/2014/main" id="{CA5DE52A-7B67-8985-8D80-AB722478C661}"/>
                </a:ext>
              </a:extLst>
            </p:cNvPr>
            <p:cNvGrpSpPr>
              <a:grpSpLocks/>
            </p:cNvGrpSpPr>
            <p:nvPr/>
          </p:nvGrpSpPr>
          <p:grpSpPr bwMode="auto">
            <a:xfrm>
              <a:off x="1981" y="1261"/>
              <a:ext cx="1804" cy="1804"/>
              <a:chOff x="1981" y="1261"/>
              <a:chExt cx="1804" cy="1804"/>
            </a:xfrm>
          </p:grpSpPr>
          <p:sp>
            <p:nvSpPr>
              <p:cNvPr id="6337" name="Line 608">
                <a:extLst>
                  <a:ext uri="{FF2B5EF4-FFF2-40B4-BE49-F238E27FC236}">
                    <a16:creationId xmlns:a16="http://schemas.microsoft.com/office/drawing/2014/main" id="{F2C6D710-792E-F2BD-B987-82DE1E5D396F}"/>
                  </a:ext>
                </a:extLst>
              </p:cNvPr>
              <p:cNvSpPr>
                <a:spLocks noChangeShapeType="1"/>
              </p:cNvSpPr>
              <p:nvPr/>
            </p:nvSpPr>
            <p:spPr bwMode="auto">
              <a:xfrm flipV="1">
                <a:off x="3550" y="2505"/>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8" name="Line 609">
                <a:extLst>
                  <a:ext uri="{FF2B5EF4-FFF2-40B4-BE49-F238E27FC236}">
                    <a16:creationId xmlns:a16="http://schemas.microsoft.com/office/drawing/2014/main" id="{C7BEF85E-0BF5-9F65-01F3-D92383659876}"/>
                  </a:ext>
                </a:extLst>
              </p:cNvPr>
              <p:cNvSpPr>
                <a:spLocks noChangeShapeType="1"/>
              </p:cNvSpPr>
              <p:nvPr/>
            </p:nvSpPr>
            <p:spPr bwMode="auto">
              <a:xfrm flipV="1">
                <a:off x="3565" y="2477"/>
                <a:ext cx="13"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9" name="Line 610">
                <a:extLst>
                  <a:ext uri="{FF2B5EF4-FFF2-40B4-BE49-F238E27FC236}">
                    <a16:creationId xmlns:a16="http://schemas.microsoft.com/office/drawing/2014/main" id="{1F172036-F234-72EA-4B6E-C8B22059B115}"/>
                  </a:ext>
                </a:extLst>
              </p:cNvPr>
              <p:cNvSpPr>
                <a:spLocks noChangeShapeType="1"/>
              </p:cNvSpPr>
              <p:nvPr/>
            </p:nvSpPr>
            <p:spPr bwMode="auto">
              <a:xfrm flipV="1">
                <a:off x="3578" y="2448"/>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0" name="Line 611">
                <a:extLst>
                  <a:ext uri="{FF2B5EF4-FFF2-40B4-BE49-F238E27FC236}">
                    <a16:creationId xmlns:a16="http://schemas.microsoft.com/office/drawing/2014/main" id="{2B9AAFE7-7F97-4892-9F23-899613A7A9A1}"/>
                  </a:ext>
                </a:extLst>
              </p:cNvPr>
              <p:cNvSpPr>
                <a:spLocks noChangeShapeType="1"/>
              </p:cNvSpPr>
              <p:nvPr/>
            </p:nvSpPr>
            <p:spPr bwMode="auto">
              <a:xfrm flipV="1">
                <a:off x="3591" y="2418"/>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1" name="Line 612">
                <a:extLst>
                  <a:ext uri="{FF2B5EF4-FFF2-40B4-BE49-F238E27FC236}">
                    <a16:creationId xmlns:a16="http://schemas.microsoft.com/office/drawing/2014/main" id="{B9553B84-BC7F-9941-CC59-2C5B90A16424}"/>
                  </a:ext>
                </a:extLst>
              </p:cNvPr>
              <p:cNvSpPr>
                <a:spLocks noChangeShapeType="1"/>
              </p:cNvSpPr>
              <p:nvPr/>
            </p:nvSpPr>
            <p:spPr bwMode="auto">
              <a:xfrm flipV="1">
                <a:off x="3602" y="2388"/>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2" name="Line 613">
                <a:extLst>
                  <a:ext uri="{FF2B5EF4-FFF2-40B4-BE49-F238E27FC236}">
                    <a16:creationId xmlns:a16="http://schemas.microsoft.com/office/drawing/2014/main" id="{EF71CFBC-7531-7767-78BD-AEADDAD763C2}"/>
                  </a:ext>
                </a:extLst>
              </p:cNvPr>
              <p:cNvSpPr>
                <a:spLocks noChangeShapeType="1"/>
              </p:cNvSpPr>
              <p:nvPr/>
            </p:nvSpPr>
            <p:spPr bwMode="auto">
              <a:xfrm flipV="1">
                <a:off x="3612" y="2358"/>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3" name="Line 614">
                <a:extLst>
                  <a:ext uri="{FF2B5EF4-FFF2-40B4-BE49-F238E27FC236}">
                    <a16:creationId xmlns:a16="http://schemas.microsoft.com/office/drawing/2014/main" id="{4405144B-2FB6-F63B-6C76-6FF3F37B80D1}"/>
                  </a:ext>
                </a:extLst>
              </p:cNvPr>
              <p:cNvSpPr>
                <a:spLocks noChangeShapeType="1"/>
              </p:cNvSpPr>
              <p:nvPr/>
            </p:nvSpPr>
            <p:spPr bwMode="auto">
              <a:xfrm flipV="1">
                <a:off x="3620" y="2327"/>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4" name="Line 615">
                <a:extLst>
                  <a:ext uri="{FF2B5EF4-FFF2-40B4-BE49-F238E27FC236}">
                    <a16:creationId xmlns:a16="http://schemas.microsoft.com/office/drawing/2014/main" id="{91A45596-3206-B211-1D53-C0AB33780FDE}"/>
                  </a:ext>
                </a:extLst>
              </p:cNvPr>
              <p:cNvSpPr>
                <a:spLocks noChangeShapeType="1"/>
              </p:cNvSpPr>
              <p:nvPr/>
            </p:nvSpPr>
            <p:spPr bwMode="auto">
              <a:xfrm flipV="1">
                <a:off x="3628" y="2296"/>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5" name="Line 616">
                <a:extLst>
                  <a:ext uri="{FF2B5EF4-FFF2-40B4-BE49-F238E27FC236}">
                    <a16:creationId xmlns:a16="http://schemas.microsoft.com/office/drawing/2014/main" id="{14F218BB-AFC6-E693-2E79-E604C3B0D889}"/>
                  </a:ext>
                </a:extLst>
              </p:cNvPr>
              <p:cNvSpPr>
                <a:spLocks noChangeShapeType="1"/>
              </p:cNvSpPr>
              <p:nvPr/>
            </p:nvSpPr>
            <p:spPr bwMode="auto">
              <a:xfrm flipV="1">
                <a:off x="3634" y="2265"/>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6" name="Line 617">
                <a:extLst>
                  <a:ext uri="{FF2B5EF4-FFF2-40B4-BE49-F238E27FC236}">
                    <a16:creationId xmlns:a16="http://schemas.microsoft.com/office/drawing/2014/main" id="{4037F4E0-DF9C-C6C9-7431-7846C517F91F}"/>
                  </a:ext>
                </a:extLst>
              </p:cNvPr>
              <p:cNvSpPr>
                <a:spLocks noChangeShapeType="1"/>
              </p:cNvSpPr>
              <p:nvPr/>
            </p:nvSpPr>
            <p:spPr bwMode="auto">
              <a:xfrm flipV="1">
                <a:off x="3639" y="2234"/>
                <a:ext cx="4"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7" name="Line 618">
                <a:extLst>
                  <a:ext uri="{FF2B5EF4-FFF2-40B4-BE49-F238E27FC236}">
                    <a16:creationId xmlns:a16="http://schemas.microsoft.com/office/drawing/2014/main" id="{1BF79400-A5AA-3850-ADFA-26ECF3D9EB15}"/>
                  </a:ext>
                </a:extLst>
              </p:cNvPr>
              <p:cNvSpPr>
                <a:spLocks noChangeShapeType="1"/>
              </p:cNvSpPr>
              <p:nvPr/>
            </p:nvSpPr>
            <p:spPr bwMode="auto">
              <a:xfrm flipV="1">
                <a:off x="3643" y="2203"/>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8" name="Line 619">
                <a:extLst>
                  <a:ext uri="{FF2B5EF4-FFF2-40B4-BE49-F238E27FC236}">
                    <a16:creationId xmlns:a16="http://schemas.microsoft.com/office/drawing/2014/main" id="{6B87177D-F340-80D4-46F5-A7FCE51224A5}"/>
                  </a:ext>
                </a:extLst>
              </p:cNvPr>
              <p:cNvSpPr>
                <a:spLocks noChangeShapeType="1"/>
              </p:cNvSpPr>
              <p:nvPr/>
            </p:nvSpPr>
            <p:spPr bwMode="auto">
              <a:xfrm flipV="1">
                <a:off x="3645" y="2171"/>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49" name="Line 620">
                <a:extLst>
                  <a:ext uri="{FF2B5EF4-FFF2-40B4-BE49-F238E27FC236}">
                    <a16:creationId xmlns:a16="http://schemas.microsoft.com/office/drawing/2014/main" id="{2252406A-7B6A-49EE-ECDD-B8B4DFE9F51E}"/>
                  </a:ext>
                </a:extLst>
              </p:cNvPr>
              <p:cNvSpPr>
                <a:spLocks noChangeShapeType="1"/>
              </p:cNvSpPr>
              <p:nvPr/>
            </p:nvSpPr>
            <p:spPr bwMode="auto">
              <a:xfrm flipV="1">
                <a:off x="3646" y="2163"/>
                <a:ext cx="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0" name="Line 621">
                <a:extLst>
                  <a:ext uri="{FF2B5EF4-FFF2-40B4-BE49-F238E27FC236}">
                    <a16:creationId xmlns:a16="http://schemas.microsoft.com/office/drawing/2014/main" id="{EAA99FCB-8255-5AED-AA4E-5C2571E02983}"/>
                  </a:ext>
                </a:extLst>
              </p:cNvPr>
              <p:cNvSpPr>
                <a:spLocks noChangeShapeType="1"/>
              </p:cNvSpPr>
              <p:nvPr/>
            </p:nvSpPr>
            <p:spPr bwMode="auto">
              <a:xfrm flipH="1" flipV="1">
                <a:off x="3784" y="2132"/>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1" name="Line 622">
                <a:extLst>
                  <a:ext uri="{FF2B5EF4-FFF2-40B4-BE49-F238E27FC236}">
                    <a16:creationId xmlns:a16="http://schemas.microsoft.com/office/drawing/2014/main" id="{039B9E30-2E1B-4DAF-87B3-06D8B0765A6B}"/>
                  </a:ext>
                </a:extLst>
              </p:cNvPr>
              <p:cNvSpPr>
                <a:spLocks noChangeShapeType="1"/>
              </p:cNvSpPr>
              <p:nvPr/>
            </p:nvSpPr>
            <p:spPr bwMode="auto">
              <a:xfrm flipH="1" flipV="1">
                <a:off x="3783" y="2100"/>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2" name="Line 623">
                <a:extLst>
                  <a:ext uri="{FF2B5EF4-FFF2-40B4-BE49-F238E27FC236}">
                    <a16:creationId xmlns:a16="http://schemas.microsoft.com/office/drawing/2014/main" id="{D64E2A9E-6046-2CF8-A7DD-81ED86D1D532}"/>
                  </a:ext>
                </a:extLst>
              </p:cNvPr>
              <p:cNvSpPr>
                <a:spLocks noChangeShapeType="1"/>
              </p:cNvSpPr>
              <p:nvPr/>
            </p:nvSpPr>
            <p:spPr bwMode="auto">
              <a:xfrm flipH="1" flipV="1">
                <a:off x="3780" y="2069"/>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3" name="Line 624">
                <a:extLst>
                  <a:ext uri="{FF2B5EF4-FFF2-40B4-BE49-F238E27FC236}">
                    <a16:creationId xmlns:a16="http://schemas.microsoft.com/office/drawing/2014/main" id="{E9DF43A1-4032-AF8E-6A29-4D81B6D32A06}"/>
                  </a:ext>
                </a:extLst>
              </p:cNvPr>
              <p:cNvSpPr>
                <a:spLocks noChangeShapeType="1"/>
              </p:cNvSpPr>
              <p:nvPr/>
            </p:nvSpPr>
            <p:spPr bwMode="auto">
              <a:xfrm flipH="1" flipV="1">
                <a:off x="3776" y="2037"/>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4" name="Line 625">
                <a:extLst>
                  <a:ext uri="{FF2B5EF4-FFF2-40B4-BE49-F238E27FC236}">
                    <a16:creationId xmlns:a16="http://schemas.microsoft.com/office/drawing/2014/main" id="{93A4C4E3-EE38-0FFA-E2F9-E9DBF5EC3615}"/>
                  </a:ext>
                </a:extLst>
              </p:cNvPr>
              <p:cNvSpPr>
                <a:spLocks noChangeShapeType="1"/>
              </p:cNvSpPr>
              <p:nvPr/>
            </p:nvSpPr>
            <p:spPr bwMode="auto">
              <a:xfrm flipH="1" flipV="1">
                <a:off x="3771" y="2007"/>
                <a:ext cx="5"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5" name="Line 626">
                <a:extLst>
                  <a:ext uri="{FF2B5EF4-FFF2-40B4-BE49-F238E27FC236}">
                    <a16:creationId xmlns:a16="http://schemas.microsoft.com/office/drawing/2014/main" id="{63D5BA5B-2F0C-4E9D-F84E-E33BBBABCA61}"/>
                  </a:ext>
                </a:extLst>
              </p:cNvPr>
              <p:cNvSpPr>
                <a:spLocks noChangeShapeType="1"/>
              </p:cNvSpPr>
              <p:nvPr/>
            </p:nvSpPr>
            <p:spPr bwMode="auto">
              <a:xfrm flipH="1" flipV="1">
                <a:off x="3765" y="1975"/>
                <a:ext cx="6"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6" name="Line 627">
                <a:extLst>
                  <a:ext uri="{FF2B5EF4-FFF2-40B4-BE49-F238E27FC236}">
                    <a16:creationId xmlns:a16="http://schemas.microsoft.com/office/drawing/2014/main" id="{79BD7E81-4D8F-560B-E81E-F36A51A25234}"/>
                  </a:ext>
                </a:extLst>
              </p:cNvPr>
              <p:cNvSpPr>
                <a:spLocks noChangeShapeType="1"/>
              </p:cNvSpPr>
              <p:nvPr/>
            </p:nvSpPr>
            <p:spPr bwMode="auto">
              <a:xfrm flipH="1" flipV="1">
                <a:off x="3758" y="1945"/>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7" name="Line 628">
                <a:extLst>
                  <a:ext uri="{FF2B5EF4-FFF2-40B4-BE49-F238E27FC236}">
                    <a16:creationId xmlns:a16="http://schemas.microsoft.com/office/drawing/2014/main" id="{DE08F4F2-A816-B632-83D1-4CEAC451CE00}"/>
                  </a:ext>
                </a:extLst>
              </p:cNvPr>
              <p:cNvSpPr>
                <a:spLocks noChangeShapeType="1"/>
              </p:cNvSpPr>
              <p:nvPr/>
            </p:nvSpPr>
            <p:spPr bwMode="auto">
              <a:xfrm flipH="1" flipV="1">
                <a:off x="3750" y="1915"/>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8" name="Line 629">
                <a:extLst>
                  <a:ext uri="{FF2B5EF4-FFF2-40B4-BE49-F238E27FC236}">
                    <a16:creationId xmlns:a16="http://schemas.microsoft.com/office/drawing/2014/main" id="{C88029CE-A0B7-7525-D007-DE4375AF3B19}"/>
                  </a:ext>
                </a:extLst>
              </p:cNvPr>
              <p:cNvSpPr>
                <a:spLocks noChangeShapeType="1"/>
              </p:cNvSpPr>
              <p:nvPr/>
            </p:nvSpPr>
            <p:spPr bwMode="auto">
              <a:xfrm flipH="1" flipV="1">
                <a:off x="3741" y="1884"/>
                <a:ext cx="9"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59" name="Line 630">
                <a:extLst>
                  <a:ext uri="{FF2B5EF4-FFF2-40B4-BE49-F238E27FC236}">
                    <a16:creationId xmlns:a16="http://schemas.microsoft.com/office/drawing/2014/main" id="{9858F5AB-72EA-CD8A-3462-0148209E2DE7}"/>
                  </a:ext>
                </a:extLst>
              </p:cNvPr>
              <p:cNvSpPr>
                <a:spLocks noChangeShapeType="1"/>
              </p:cNvSpPr>
              <p:nvPr/>
            </p:nvSpPr>
            <p:spPr bwMode="auto">
              <a:xfrm flipH="1" flipV="1">
                <a:off x="3731" y="1855"/>
                <a:ext cx="10"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0" name="Line 631">
                <a:extLst>
                  <a:ext uri="{FF2B5EF4-FFF2-40B4-BE49-F238E27FC236}">
                    <a16:creationId xmlns:a16="http://schemas.microsoft.com/office/drawing/2014/main" id="{872647A5-69C1-BE07-2536-577FC4479B13}"/>
                  </a:ext>
                </a:extLst>
              </p:cNvPr>
              <p:cNvSpPr>
                <a:spLocks noChangeShapeType="1"/>
              </p:cNvSpPr>
              <p:nvPr/>
            </p:nvSpPr>
            <p:spPr bwMode="auto">
              <a:xfrm flipH="1" flipV="1">
                <a:off x="3719" y="1825"/>
                <a:ext cx="12"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1" name="Line 632">
                <a:extLst>
                  <a:ext uri="{FF2B5EF4-FFF2-40B4-BE49-F238E27FC236}">
                    <a16:creationId xmlns:a16="http://schemas.microsoft.com/office/drawing/2014/main" id="{ED79A30E-92D8-62F3-3BD6-CE181F2535FD}"/>
                  </a:ext>
                </a:extLst>
              </p:cNvPr>
              <p:cNvSpPr>
                <a:spLocks noChangeShapeType="1"/>
              </p:cNvSpPr>
              <p:nvPr/>
            </p:nvSpPr>
            <p:spPr bwMode="auto">
              <a:xfrm flipH="1" flipV="1">
                <a:off x="3707" y="1796"/>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2" name="Line 633">
                <a:extLst>
                  <a:ext uri="{FF2B5EF4-FFF2-40B4-BE49-F238E27FC236}">
                    <a16:creationId xmlns:a16="http://schemas.microsoft.com/office/drawing/2014/main" id="{2098BAE6-2166-1507-7EFD-9330516E3B4B}"/>
                  </a:ext>
                </a:extLst>
              </p:cNvPr>
              <p:cNvSpPr>
                <a:spLocks noChangeShapeType="1"/>
              </p:cNvSpPr>
              <p:nvPr/>
            </p:nvSpPr>
            <p:spPr bwMode="auto">
              <a:xfrm flipH="1" flipV="1">
                <a:off x="3694" y="1768"/>
                <a:ext cx="13"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3" name="Line 634">
                <a:extLst>
                  <a:ext uri="{FF2B5EF4-FFF2-40B4-BE49-F238E27FC236}">
                    <a16:creationId xmlns:a16="http://schemas.microsoft.com/office/drawing/2014/main" id="{F6456D2B-8FAF-A179-1215-92A65572D65D}"/>
                  </a:ext>
                </a:extLst>
              </p:cNvPr>
              <p:cNvSpPr>
                <a:spLocks noChangeShapeType="1"/>
              </p:cNvSpPr>
              <p:nvPr/>
            </p:nvSpPr>
            <p:spPr bwMode="auto">
              <a:xfrm flipH="1" flipV="1">
                <a:off x="3679" y="1740"/>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4" name="Line 635">
                <a:extLst>
                  <a:ext uri="{FF2B5EF4-FFF2-40B4-BE49-F238E27FC236}">
                    <a16:creationId xmlns:a16="http://schemas.microsoft.com/office/drawing/2014/main" id="{301B4732-F7D0-DE69-F580-E3FA573CA841}"/>
                  </a:ext>
                </a:extLst>
              </p:cNvPr>
              <p:cNvSpPr>
                <a:spLocks noChangeShapeType="1"/>
              </p:cNvSpPr>
              <p:nvPr/>
            </p:nvSpPr>
            <p:spPr bwMode="auto">
              <a:xfrm flipH="1" flipV="1">
                <a:off x="3664" y="1712"/>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5" name="Line 636">
                <a:extLst>
                  <a:ext uri="{FF2B5EF4-FFF2-40B4-BE49-F238E27FC236}">
                    <a16:creationId xmlns:a16="http://schemas.microsoft.com/office/drawing/2014/main" id="{A73F3813-DB99-6830-05B2-F1DDAF449637}"/>
                  </a:ext>
                </a:extLst>
              </p:cNvPr>
              <p:cNvSpPr>
                <a:spLocks noChangeShapeType="1"/>
              </p:cNvSpPr>
              <p:nvPr/>
            </p:nvSpPr>
            <p:spPr bwMode="auto">
              <a:xfrm flipH="1" flipV="1">
                <a:off x="3648" y="1685"/>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6" name="Line 637">
                <a:extLst>
                  <a:ext uri="{FF2B5EF4-FFF2-40B4-BE49-F238E27FC236}">
                    <a16:creationId xmlns:a16="http://schemas.microsoft.com/office/drawing/2014/main" id="{EAB66C35-3596-BB5A-FE27-207B7882CF64}"/>
                  </a:ext>
                </a:extLst>
              </p:cNvPr>
              <p:cNvSpPr>
                <a:spLocks noChangeShapeType="1"/>
              </p:cNvSpPr>
              <p:nvPr/>
            </p:nvSpPr>
            <p:spPr bwMode="auto">
              <a:xfrm flipH="1" flipV="1">
                <a:off x="3631" y="1659"/>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7" name="Line 638">
                <a:extLst>
                  <a:ext uri="{FF2B5EF4-FFF2-40B4-BE49-F238E27FC236}">
                    <a16:creationId xmlns:a16="http://schemas.microsoft.com/office/drawing/2014/main" id="{5FE38E8D-8031-F865-9E66-41555F3DF186}"/>
                  </a:ext>
                </a:extLst>
              </p:cNvPr>
              <p:cNvSpPr>
                <a:spLocks noChangeShapeType="1"/>
              </p:cNvSpPr>
              <p:nvPr/>
            </p:nvSpPr>
            <p:spPr bwMode="auto">
              <a:xfrm flipH="1" flipV="1">
                <a:off x="3613" y="1633"/>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8" name="Line 639">
                <a:extLst>
                  <a:ext uri="{FF2B5EF4-FFF2-40B4-BE49-F238E27FC236}">
                    <a16:creationId xmlns:a16="http://schemas.microsoft.com/office/drawing/2014/main" id="{124F1F53-5D24-32AD-5018-DC08C5D284E0}"/>
                  </a:ext>
                </a:extLst>
              </p:cNvPr>
              <p:cNvSpPr>
                <a:spLocks noChangeShapeType="1"/>
              </p:cNvSpPr>
              <p:nvPr/>
            </p:nvSpPr>
            <p:spPr bwMode="auto">
              <a:xfrm flipH="1" flipV="1">
                <a:off x="3594" y="1608"/>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69" name="Line 640">
                <a:extLst>
                  <a:ext uri="{FF2B5EF4-FFF2-40B4-BE49-F238E27FC236}">
                    <a16:creationId xmlns:a16="http://schemas.microsoft.com/office/drawing/2014/main" id="{2ADA5A75-6277-6D64-AA89-B004D1341E4D}"/>
                  </a:ext>
                </a:extLst>
              </p:cNvPr>
              <p:cNvSpPr>
                <a:spLocks noChangeShapeType="1"/>
              </p:cNvSpPr>
              <p:nvPr/>
            </p:nvSpPr>
            <p:spPr bwMode="auto">
              <a:xfrm flipH="1" flipV="1">
                <a:off x="3574" y="1583"/>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0" name="Line 641">
                <a:extLst>
                  <a:ext uri="{FF2B5EF4-FFF2-40B4-BE49-F238E27FC236}">
                    <a16:creationId xmlns:a16="http://schemas.microsoft.com/office/drawing/2014/main" id="{E3445F03-727E-C55E-9E78-E2F5A46D4F93}"/>
                  </a:ext>
                </a:extLst>
              </p:cNvPr>
              <p:cNvSpPr>
                <a:spLocks noChangeShapeType="1"/>
              </p:cNvSpPr>
              <p:nvPr/>
            </p:nvSpPr>
            <p:spPr bwMode="auto">
              <a:xfrm flipH="1" flipV="1">
                <a:off x="3553" y="1560"/>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1" name="Line 642">
                <a:extLst>
                  <a:ext uri="{FF2B5EF4-FFF2-40B4-BE49-F238E27FC236}">
                    <a16:creationId xmlns:a16="http://schemas.microsoft.com/office/drawing/2014/main" id="{A73E3B42-3A44-8D4A-C2A7-550C3115F967}"/>
                  </a:ext>
                </a:extLst>
              </p:cNvPr>
              <p:cNvSpPr>
                <a:spLocks noChangeShapeType="1"/>
              </p:cNvSpPr>
              <p:nvPr/>
            </p:nvSpPr>
            <p:spPr bwMode="auto">
              <a:xfrm flipH="1" flipV="1">
                <a:off x="3532" y="1536"/>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2" name="Line 643">
                <a:extLst>
                  <a:ext uri="{FF2B5EF4-FFF2-40B4-BE49-F238E27FC236}">
                    <a16:creationId xmlns:a16="http://schemas.microsoft.com/office/drawing/2014/main" id="{5A1A4E36-3930-A003-2C4B-78560EBE69DC}"/>
                  </a:ext>
                </a:extLst>
              </p:cNvPr>
              <p:cNvSpPr>
                <a:spLocks noChangeShapeType="1"/>
              </p:cNvSpPr>
              <p:nvPr/>
            </p:nvSpPr>
            <p:spPr bwMode="auto">
              <a:xfrm flipH="1" flipV="1">
                <a:off x="3510" y="1514"/>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3" name="Line 644">
                <a:extLst>
                  <a:ext uri="{FF2B5EF4-FFF2-40B4-BE49-F238E27FC236}">
                    <a16:creationId xmlns:a16="http://schemas.microsoft.com/office/drawing/2014/main" id="{DE9E7102-DC35-2CD0-B183-8EA575A4C320}"/>
                  </a:ext>
                </a:extLst>
              </p:cNvPr>
              <p:cNvSpPr>
                <a:spLocks noChangeShapeType="1"/>
              </p:cNvSpPr>
              <p:nvPr/>
            </p:nvSpPr>
            <p:spPr bwMode="auto">
              <a:xfrm flipH="1" flipV="1">
                <a:off x="3486" y="1493"/>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4" name="Line 645">
                <a:extLst>
                  <a:ext uri="{FF2B5EF4-FFF2-40B4-BE49-F238E27FC236}">
                    <a16:creationId xmlns:a16="http://schemas.microsoft.com/office/drawing/2014/main" id="{00961207-48A9-072A-B118-0F4AE2941217}"/>
                  </a:ext>
                </a:extLst>
              </p:cNvPr>
              <p:cNvSpPr>
                <a:spLocks noChangeShapeType="1"/>
              </p:cNvSpPr>
              <p:nvPr/>
            </p:nvSpPr>
            <p:spPr bwMode="auto">
              <a:xfrm flipH="1" flipV="1">
                <a:off x="3463" y="1472"/>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5" name="Line 646">
                <a:extLst>
                  <a:ext uri="{FF2B5EF4-FFF2-40B4-BE49-F238E27FC236}">
                    <a16:creationId xmlns:a16="http://schemas.microsoft.com/office/drawing/2014/main" id="{FFB485F3-7CD6-DF04-DBEE-A27D1E105FDF}"/>
                  </a:ext>
                </a:extLst>
              </p:cNvPr>
              <p:cNvSpPr>
                <a:spLocks noChangeShapeType="1"/>
              </p:cNvSpPr>
              <p:nvPr/>
            </p:nvSpPr>
            <p:spPr bwMode="auto">
              <a:xfrm flipH="1" flipV="1">
                <a:off x="3438" y="1452"/>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6" name="Line 647">
                <a:extLst>
                  <a:ext uri="{FF2B5EF4-FFF2-40B4-BE49-F238E27FC236}">
                    <a16:creationId xmlns:a16="http://schemas.microsoft.com/office/drawing/2014/main" id="{59B14E3A-02FA-0C3F-3C3A-E8D6943D136C}"/>
                  </a:ext>
                </a:extLst>
              </p:cNvPr>
              <p:cNvSpPr>
                <a:spLocks noChangeShapeType="1"/>
              </p:cNvSpPr>
              <p:nvPr/>
            </p:nvSpPr>
            <p:spPr bwMode="auto">
              <a:xfrm flipH="1" flipV="1">
                <a:off x="3413" y="1433"/>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7" name="Line 648">
                <a:extLst>
                  <a:ext uri="{FF2B5EF4-FFF2-40B4-BE49-F238E27FC236}">
                    <a16:creationId xmlns:a16="http://schemas.microsoft.com/office/drawing/2014/main" id="{EC3B19D3-1B72-9AF6-66EE-1D35E6447E10}"/>
                  </a:ext>
                </a:extLst>
              </p:cNvPr>
              <p:cNvSpPr>
                <a:spLocks noChangeShapeType="1"/>
              </p:cNvSpPr>
              <p:nvPr/>
            </p:nvSpPr>
            <p:spPr bwMode="auto">
              <a:xfrm flipH="1" flipV="1">
                <a:off x="3388" y="1415"/>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8" name="Line 649">
                <a:extLst>
                  <a:ext uri="{FF2B5EF4-FFF2-40B4-BE49-F238E27FC236}">
                    <a16:creationId xmlns:a16="http://schemas.microsoft.com/office/drawing/2014/main" id="{57A68DA6-C3AA-EBE9-91A8-4E641FCFEFB5}"/>
                  </a:ext>
                </a:extLst>
              </p:cNvPr>
              <p:cNvSpPr>
                <a:spLocks noChangeShapeType="1"/>
              </p:cNvSpPr>
              <p:nvPr/>
            </p:nvSpPr>
            <p:spPr bwMode="auto">
              <a:xfrm flipH="1" flipV="1">
                <a:off x="3361" y="1398"/>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79" name="Line 650">
                <a:extLst>
                  <a:ext uri="{FF2B5EF4-FFF2-40B4-BE49-F238E27FC236}">
                    <a16:creationId xmlns:a16="http://schemas.microsoft.com/office/drawing/2014/main" id="{22788CF4-472A-9F83-67B7-9AE95242CC92}"/>
                  </a:ext>
                </a:extLst>
              </p:cNvPr>
              <p:cNvSpPr>
                <a:spLocks noChangeShapeType="1"/>
              </p:cNvSpPr>
              <p:nvPr/>
            </p:nvSpPr>
            <p:spPr bwMode="auto">
              <a:xfrm flipH="1" flipV="1">
                <a:off x="3334" y="1382"/>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0" name="Line 651">
                <a:extLst>
                  <a:ext uri="{FF2B5EF4-FFF2-40B4-BE49-F238E27FC236}">
                    <a16:creationId xmlns:a16="http://schemas.microsoft.com/office/drawing/2014/main" id="{85C86A93-3781-557C-58FC-540373BA3372}"/>
                  </a:ext>
                </a:extLst>
              </p:cNvPr>
              <p:cNvSpPr>
                <a:spLocks noChangeShapeType="1"/>
              </p:cNvSpPr>
              <p:nvPr/>
            </p:nvSpPr>
            <p:spPr bwMode="auto">
              <a:xfrm flipH="1" flipV="1">
                <a:off x="3306" y="1367"/>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1" name="Line 652">
                <a:extLst>
                  <a:ext uri="{FF2B5EF4-FFF2-40B4-BE49-F238E27FC236}">
                    <a16:creationId xmlns:a16="http://schemas.microsoft.com/office/drawing/2014/main" id="{000B4CE1-7A27-458B-5680-73F974C1C781}"/>
                  </a:ext>
                </a:extLst>
              </p:cNvPr>
              <p:cNvSpPr>
                <a:spLocks noChangeShapeType="1"/>
              </p:cNvSpPr>
              <p:nvPr/>
            </p:nvSpPr>
            <p:spPr bwMode="auto">
              <a:xfrm flipH="1" flipV="1">
                <a:off x="3279" y="1352"/>
                <a:ext cx="27"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2" name="Line 653">
                <a:extLst>
                  <a:ext uri="{FF2B5EF4-FFF2-40B4-BE49-F238E27FC236}">
                    <a16:creationId xmlns:a16="http://schemas.microsoft.com/office/drawing/2014/main" id="{B50B1F32-84F8-AADC-B22E-91CA5974F742}"/>
                  </a:ext>
                </a:extLst>
              </p:cNvPr>
              <p:cNvSpPr>
                <a:spLocks noChangeShapeType="1"/>
              </p:cNvSpPr>
              <p:nvPr/>
            </p:nvSpPr>
            <p:spPr bwMode="auto">
              <a:xfrm flipH="1" flipV="1">
                <a:off x="3250" y="1339"/>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3" name="Line 654">
                <a:extLst>
                  <a:ext uri="{FF2B5EF4-FFF2-40B4-BE49-F238E27FC236}">
                    <a16:creationId xmlns:a16="http://schemas.microsoft.com/office/drawing/2014/main" id="{CDBE7D22-0A90-5BB5-4B8A-B7AD7B7E1679}"/>
                  </a:ext>
                </a:extLst>
              </p:cNvPr>
              <p:cNvSpPr>
                <a:spLocks noChangeShapeType="1"/>
              </p:cNvSpPr>
              <p:nvPr/>
            </p:nvSpPr>
            <p:spPr bwMode="auto">
              <a:xfrm flipH="1" flipV="1">
                <a:off x="3221" y="1327"/>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4" name="Line 655">
                <a:extLst>
                  <a:ext uri="{FF2B5EF4-FFF2-40B4-BE49-F238E27FC236}">
                    <a16:creationId xmlns:a16="http://schemas.microsoft.com/office/drawing/2014/main" id="{5DB57EC0-9B16-747B-12C9-B9AF1888C0F8}"/>
                  </a:ext>
                </a:extLst>
              </p:cNvPr>
              <p:cNvSpPr>
                <a:spLocks noChangeShapeType="1"/>
              </p:cNvSpPr>
              <p:nvPr/>
            </p:nvSpPr>
            <p:spPr bwMode="auto">
              <a:xfrm flipH="1" flipV="1">
                <a:off x="3191" y="1315"/>
                <a:ext cx="30"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5" name="Line 656">
                <a:extLst>
                  <a:ext uri="{FF2B5EF4-FFF2-40B4-BE49-F238E27FC236}">
                    <a16:creationId xmlns:a16="http://schemas.microsoft.com/office/drawing/2014/main" id="{02D20602-8D2E-87EB-463B-1F778EAA5140}"/>
                  </a:ext>
                </a:extLst>
              </p:cNvPr>
              <p:cNvSpPr>
                <a:spLocks noChangeShapeType="1"/>
              </p:cNvSpPr>
              <p:nvPr/>
            </p:nvSpPr>
            <p:spPr bwMode="auto">
              <a:xfrm flipH="1" flipV="1">
                <a:off x="3162" y="1305"/>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6" name="Line 657">
                <a:extLst>
                  <a:ext uri="{FF2B5EF4-FFF2-40B4-BE49-F238E27FC236}">
                    <a16:creationId xmlns:a16="http://schemas.microsoft.com/office/drawing/2014/main" id="{4397B28D-ED69-CDB6-9939-0CBFE1EC80AE}"/>
                  </a:ext>
                </a:extLst>
              </p:cNvPr>
              <p:cNvSpPr>
                <a:spLocks noChangeShapeType="1"/>
              </p:cNvSpPr>
              <p:nvPr/>
            </p:nvSpPr>
            <p:spPr bwMode="auto">
              <a:xfrm flipH="1" flipV="1">
                <a:off x="3132" y="1296"/>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7" name="Line 658">
                <a:extLst>
                  <a:ext uri="{FF2B5EF4-FFF2-40B4-BE49-F238E27FC236}">
                    <a16:creationId xmlns:a16="http://schemas.microsoft.com/office/drawing/2014/main" id="{AF5EB8DB-FE37-181B-0C3C-100D3E0ED8CC}"/>
                  </a:ext>
                </a:extLst>
              </p:cNvPr>
              <p:cNvSpPr>
                <a:spLocks noChangeShapeType="1"/>
              </p:cNvSpPr>
              <p:nvPr/>
            </p:nvSpPr>
            <p:spPr bwMode="auto">
              <a:xfrm flipH="1" flipV="1">
                <a:off x="3101" y="1288"/>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8" name="Line 659">
                <a:extLst>
                  <a:ext uri="{FF2B5EF4-FFF2-40B4-BE49-F238E27FC236}">
                    <a16:creationId xmlns:a16="http://schemas.microsoft.com/office/drawing/2014/main" id="{755D960C-D0A6-57EE-895F-5EDECADC50B3}"/>
                  </a:ext>
                </a:extLst>
              </p:cNvPr>
              <p:cNvSpPr>
                <a:spLocks noChangeShapeType="1"/>
              </p:cNvSpPr>
              <p:nvPr/>
            </p:nvSpPr>
            <p:spPr bwMode="auto">
              <a:xfrm flipH="1" flipV="1">
                <a:off x="3071" y="1281"/>
                <a:ext cx="30"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89" name="Line 660">
                <a:extLst>
                  <a:ext uri="{FF2B5EF4-FFF2-40B4-BE49-F238E27FC236}">
                    <a16:creationId xmlns:a16="http://schemas.microsoft.com/office/drawing/2014/main" id="{30BF349F-007F-5348-96DE-5156CD53149E}"/>
                  </a:ext>
                </a:extLst>
              </p:cNvPr>
              <p:cNvSpPr>
                <a:spLocks noChangeShapeType="1"/>
              </p:cNvSpPr>
              <p:nvPr/>
            </p:nvSpPr>
            <p:spPr bwMode="auto">
              <a:xfrm flipH="1" flipV="1">
                <a:off x="3040" y="1275"/>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0" name="Line 661">
                <a:extLst>
                  <a:ext uri="{FF2B5EF4-FFF2-40B4-BE49-F238E27FC236}">
                    <a16:creationId xmlns:a16="http://schemas.microsoft.com/office/drawing/2014/main" id="{0383AEEB-4337-316C-C8A0-C128D8668075}"/>
                  </a:ext>
                </a:extLst>
              </p:cNvPr>
              <p:cNvSpPr>
                <a:spLocks noChangeShapeType="1"/>
              </p:cNvSpPr>
              <p:nvPr/>
            </p:nvSpPr>
            <p:spPr bwMode="auto">
              <a:xfrm flipH="1" flipV="1">
                <a:off x="3009" y="1270"/>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1" name="Line 662">
                <a:extLst>
                  <a:ext uri="{FF2B5EF4-FFF2-40B4-BE49-F238E27FC236}">
                    <a16:creationId xmlns:a16="http://schemas.microsoft.com/office/drawing/2014/main" id="{25584144-7421-BEA8-1C5C-69A87B0E20D0}"/>
                  </a:ext>
                </a:extLst>
              </p:cNvPr>
              <p:cNvSpPr>
                <a:spLocks noChangeShapeType="1"/>
              </p:cNvSpPr>
              <p:nvPr/>
            </p:nvSpPr>
            <p:spPr bwMode="auto">
              <a:xfrm flipH="1" flipV="1">
                <a:off x="2977" y="1266"/>
                <a:ext cx="32"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2" name="Line 663">
                <a:extLst>
                  <a:ext uri="{FF2B5EF4-FFF2-40B4-BE49-F238E27FC236}">
                    <a16:creationId xmlns:a16="http://schemas.microsoft.com/office/drawing/2014/main" id="{7BF8D03F-5574-C187-E198-425CC2F1C9CA}"/>
                  </a:ext>
                </a:extLst>
              </p:cNvPr>
              <p:cNvSpPr>
                <a:spLocks noChangeShapeType="1"/>
              </p:cNvSpPr>
              <p:nvPr/>
            </p:nvSpPr>
            <p:spPr bwMode="auto">
              <a:xfrm flipH="1" flipV="1">
                <a:off x="2946" y="1263"/>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3" name="Line 664">
                <a:extLst>
                  <a:ext uri="{FF2B5EF4-FFF2-40B4-BE49-F238E27FC236}">
                    <a16:creationId xmlns:a16="http://schemas.microsoft.com/office/drawing/2014/main" id="{40B0ACA8-E98F-8F26-FF7B-8EFFAE7DBEFD}"/>
                  </a:ext>
                </a:extLst>
              </p:cNvPr>
              <p:cNvSpPr>
                <a:spLocks noChangeShapeType="1"/>
              </p:cNvSpPr>
              <p:nvPr/>
            </p:nvSpPr>
            <p:spPr bwMode="auto">
              <a:xfrm flipH="1" flipV="1">
                <a:off x="2915" y="1262"/>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4" name="Line 665">
                <a:extLst>
                  <a:ext uri="{FF2B5EF4-FFF2-40B4-BE49-F238E27FC236}">
                    <a16:creationId xmlns:a16="http://schemas.microsoft.com/office/drawing/2014/main" id="{180A2F34-9899-983D-6E7F-6CC905CE02DC}"/>
                  </a:ext>
                </a:extLst>
              </p:cNvPr>
              <p:cNvSpPr>
                <a:spLocks noChangeShapeType="1"/>
              </p:cNvSpPr>
              <p:nvPr/>
            </p:nvSpPr>
            <p:spPr bwMode="auto">
              <a:xfrm flipH="1" flipV="1">
                <a:off x="2883" y="1261"/>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5" name="Line 666">
                <a:extLst>
                  <a:ext uri="{FF2B5EF4-FFF2-40B4-BE49-F238E27FC236}">
                    <a16:creationId xmlns:a16="http://schemas.microsoft.com/office/drawing/2014/main" id="{261542B4-83C8-31E7-1E6B-96B33CAEFB95}"/>
                  </a:ext>
                </a:extLst>
              </p:cNvPr>
              <p:cNvSpPr>
                <a:spLocks noChangeShapeType="1"/>
              </p:cNvSpPr>
              <p:nvPr/>
            </p:nvSpPr>
            <p:spPr bwMode="auto">
              <a:xfrm flipH="1">
                <a:off x="2852" y="1261"/>
                <a:ext cx="31"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6" name="Line 667">
                <a:extLst>
                  <a:ext uri="{FF2B5EF4-FFF2-40B4-BE49-F238E27FC236}">
                    <a16:creationId xmlns:a16="http://schemas.microsoft.com/office/drawing/2014/main" id="{8E8A69B4-1411-1BC9-1E5D-5D53B6E8F7FA}"/>
                  </a:ext>
                </a:extLst>
              </p:cNvPr>
              <p:cNvSpPr>
                <a:spLocks noChangeShapeType="1"/>
              </p:cNvSpPr>
              <p:nvPr/>
            </p:nvSpPr>
            <p:spPr bwMode="auto">
              <a:xfrm flipH="1">
                <a:off x="2820" y="1262"/>
                <a:ext cx="32" cy="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7" name="Line 668">
                <a:extLst>
                  <a:ext uri="{FF2B5EF4-FFF2-40B4-BE49-F238E27FC236}">
                    <a16:creationId xmlns:a16="http://schemas.microsoft.com/office/drawing/2014/main" id="{07F218E0-DB41-2C2F-C409-3BB0A1962C29}"/>
                  </a:ext>
                </a:extLst>
              </p:cNvPr>
              <p:cNvSpPr>
                <a:spLocks noChangeShapeType="1"/>
              </p:cNvSpPr>
              <p:nvPr/>
            </p:nvSpPr>
            <p:spPr bwMode="auto">
              <a:xfrm flipH="1">
                <a:off x="2789" y="1263"/>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8" name="Line 669">
                <a:extLst>
                  <a:ext uri="{FF2B5EF4-FFF2-40B4-BE49-F238E27FC236}">
                    <a16:creationId xmlns:a16="http://schemas.microsoft.com/office/drawing/2014/main" id="{2B94723C-2679-3854-C393-B87EA817262F}"/>
                  </a:ext>
                </a:extLst>
              </p:cNvPr>
              <p:cNvSpPr>
                <a:spLocks noChangeShapeType="1"/>
              </p:cNvSpPr>
              <p:nvPr/>
            </p:nvSpPr>
            <p:spPr bwMode="auto">
              <a:xfrm flipH="1">
                <a:off x="2758" y="1266"/>
                <a:ext cx="31" cy="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99" name="Line 670">
                <a:extLst>
                  <a:ext uri="{FF2B5EF4-FFF2-40B4-BE49-F238E27FC236}">
                    <a16:creationId xmlns:a16="http://schemas.microsoft.com/office/drawing/2014/main" id="{0DF7E2C0-8898-10B9-43AD-26D8C063E035}"/>
                  </a:ext>
                </a:extLst>
              </p:cNvPr>
              <p:cNvSpPr>
                <a:spLocks noChangeShapeType="1"/>
              </p:cNvSpPr>
              <p:nvPr/>
            </p:nvSpPr>
            <p:spPr bwMode="auto">
              <a:xfrm flipH="1">
                <a:off x="2727" y="1270"/>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0" name="Line 671">
                <a:extLst>
                  <a:ext uri="{FF2B5EF4-FFF2-40B4-BE49-F238E27FC236}">
                    <a16:creationId xmlns:a16="http://schemas.microsoft.com/office/drawing/2014/main" id="{8A6571A5-A808-6058-0EE7-A8F92DE84481}"/>
                  </a:ext>
                </a:extLst>
              </p:cNvPr>
              <p:cNvSpPr>
                <a:spLocks noChangeShapeType="1"/>
              </p:cNvSpPr>
              <p:nvPr/>
            </p:nvSpPr>
            <p:spPr bwMode="auto">
              <a:xfrm flipH="1">
                <a:off x="2696" y="1275"/>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1" name="Line 672">
                <a:extLst>
                  <a:ext uri="{FF2B5EF4-FFF2-40B4-BE49-F238E27FC236}">
                    <a16:creationId xmlns:a16="http://schemas.microsoft.com/office/drawing/2014/main" id="{ECC078EC-B517-1DB8-424E-C0DDAB89913B}"/>
                  </a:ext>
                </a:extLst>
              </p:cNvPr>
              <p:cNvSpPr>
                <a:spLocks noChangeShapeType="1"/>
              </p:cNvSpPr>
              <p:nvPr/>
            </p:nvSpPr>
            <p:spPr bwMode="auto">
              <a:xfrm flipH="1">
                <a:off x="2665" y="1281"/>
                <a:ext cx="31" cy="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2" name="Line 673">
                <a:extLst>
                  <a:ext uri="{FF2B5EF4-FFF2-40B4-BE49-F238E27FC236}">
                    <a16:creationId xmlns:a16="http://schemas.microsoft.com/office/drawing/2014/main" id="{4EBAFDB2-9BF9-6F99-0921-A9A915A068AA}"/>
                  </a:ext>
                </a:extLst>
              </p:cNvPr>
              <p:cNvSpPr>
                <a:spLocks noChangeShapeType="1"/>
              </p:cNvSpPr>
              <p:nvPr/>
            </p:nvSpPr>
            <p:spPr bwMode="auto">
              <a:xfrm flipH="1">
                <a:off x="2635" y="1288"/>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3" name="Line 674">
                <a:extLst>
                  <a:ext uri="{FF2B5EF4-FFF2-40B4-BE49-F238E27FC236}">
                    <a16:creationId xmlns:a16="http://schemas.microsoft.com/office/drawing/2014/main" id="{9F73C8B7-50CE-4A13-DC5D-78CB7B0CBD51}"/>
                  </a:ext>
                </a:extLst>
              </p:cNvPr>
              <p:cNvSpPr>
                <a:spLocks noChangeShapeType="1"/>
              </p:cNvSpPr>
              <p:nvPr/>
            </p:nvSpPr>
            <p:spPr bwMode="auto">
              <a:xfrm flipH="1">
                <a:off x="2605" y="1296"/>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4" name="Line 675">
                <a:extLst>
                  <a:ext uri="{FF2B5EF4-FFF2-40B4-BE49-F238E27FC236}">
                    <a16:creationId xmlns:a16="http://schemas.microsoft.com/office/drawing/2014/main" id="{9F45F6C3-4935-9F72-3D08-DA1776205576}"/>
                  </a:ext>
                </a:extLst>
              </p:cNvPr>
              <p:cNvSpPr>
                <a:spLocks noChangeShapeType="1"/>
              </p:cNvSpPr>
              <p:nvPr/>
            </p:nvSpPr>
            <p:spPr bwMode="auto">
              <a:xfrm flipH="1">
                <a:off x="2575" y="1305"/>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5" name="Line 676">
                <a:extLst>
                  <a:ext uri="{FF2B5EF4-FFF2-40B4-BE49-F238E27FC236}">
                    <a16:creationId xmlns:a16="http://schemas.microsoft.com/office/drawing/2014/main" id="{919B4B81-BC6D-7AC6-DC83-38F2C402B17B}"/>
                  </a:ext>
                </a:extLst>
              </p:cNvPr>
              <p:cNvSpPr>
                <a:spLocks noChangeShapeType="1"/>
              </p:cNvSpPr>
              <p:nvPr/>
            </p:nvSpPr>
            <p:spPr bwMode="auto">
              <a:xfrm flipH="1">
                <a:off x="2545" y="1315"/>
                <a:ext cx="30"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6" name="Line 677">
                <a:extLst>
                  <a:ext uri="{FF2B5EF4-FFF2-40B4-BE49-F238E27FC236}">
                    <a16:creationId xmlns:a16="http://schemas.microsoft.com/office/drawing/2014/main" id="{25F64789-21C5-F800-E04F-A5D8E9AFDBD1}"/>
                  </a:ext>
                </a:extLst>
              </p:cNvPr>
              <p:cNvSpPr>
                <a:spLocks noChangeShapeType="1"/>
              </p:cNvSpPr>
              <p:nvPr/>
            </p:nvSpPr>
            <p:spPr bwMode="auto">
              <a:xfrm flipH="1">
                <a:off x="2516" y="1327"/>
                <a:ext cx="29" cy="1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7" name="Line 678">
                <a:extLst>
                  <a:ext uri="{FF2B5EF4-FFF2-40B4-BE49-F238E27FC236}">
                    <a16:creationId xmlns:a16="http://schemas.microsoft.com/office/drawing/2014/main" id="{C647BB19-9D26-68BE-E34E-FBEBB0EFDEE4}"/>
                  </a:ext>
                </a:extLst>
              </p:cNvPr>
              <p:cNvSpPr>
                <a:spLocks noChangeShapeType="1"/>
              </p:cNvSpPr>
              <p:nvPr/>
            </p:nvSpPr>
            <p:spPr bwMode="auto">
              <a:xfrm flipH="1">
                <a:off x="2488" y="1339"/>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8" name="Line 679">
                <a:extLst>
                  <a:ext uri="{FF2B5EF4-FFF2-40B4-BE49-F238E27FC236}">
                    <a16:creationId xmlns:a16="http://schemas.microsoft.com/office/drawing/2014/main" id="{77548DD2-6115-0E12-204E-0212DD68D57B}"/>
                  </a:ext>
                </a:extLst>
              </p:cNvPr>
              <p:cNvSpPr>
                <a:spLocks noChangeShapeType="1"/>
              </p:cNvSpPr>
              <p:nvPr/>
            </p:nvSpPr>
            <p:spPr bwMode="auto">
              <a:xfrm flipH="1">
                <a:off x="2460" y="1352"/>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09" name="Line 680">
                <a:extLst>
                  <a:ext uri="{FF2B5EF4-FFF2-40B4-BE49-F238E27FC236}">
                    <a16:creationId xmlns:a16="http://schemas.microsoft.com/office/drawing/2014/main" id="{94011AC1-4B1F-54C4-752D-1C304AB25C6C}"/>
                  </a:ext>
                </a:extLst>
              </p:cNvPr>
              <p:cNvSpPr>
                <a:spLocks noChangeShapeType="1"/>
              </p:cNvSpPr>
              <p:nvPr/>
            </p:nvSpPr>
            <p:spPr bwMode="auto">
              <a:xfrm flipH="1">
                <a:off x="2432" y="1367"/>
                <a:ext cx="28" cy="1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0" name="Line 681">
                <a:extLst>
                  <a:ext uri="{FF2B5EF4-FFF2-40B4-BE49-F238E27FC236}">
                    <a16:creationId xmlns:a16="http://schemas.microsoft.com/office/drawing/2014/main" id="{B0529B82-4C66-D4D8-E171-42CF63C0A2C4}"/>
                  </a:ext>
                </a:extLst>
              </p:cNvPr>
              <p:cNvSpPr>
                <a:spLocks noChangeShapeType="1"/>
              </p:cNvSpPr>
              <p:nvPr/>
            </p:nvSpPr>
            <p:spPr bwMode="auto">
              <a:xfrm flipH="1">
                <a:off x="2406" y="1382"/>
                <a:ext cx="26"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1" name="Line 682">
                <a:extLst>
                  <a:ext uri="{FF2B5EF4-FFF2-40B4-BE49-F238E27FC236}">
                    <a16:creationId xmlns:a16="http://schemas.microsoft.com/office/drawing/2014/main" id="{F16AE89A-ABAB-61DC-EC6F-F478CD461C85}"/>
                  </a:ext>
                </a:extLst>
              </p:cNvPr>
              <p:cNvSpPr>
                <a:spLocks noChangeShapeType="1"/>
              </p:cNvSpPr>
              <p:nvPr/>
            </p:nvSpPr>
            <p:spPr bwMode="auto">
              <a:xfrm flipH="1">
                <a:off x="2379" y="1398"/>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2" name="Line 683">
                <a:extLst>
                  <a:ext uri="{FF2B5EF4-FFF2-40B4-BE49-F238E27FC236}">
                    <a16:creationId xmlns:a16="http://schemas.microsoft.com/office/drawing/2014/main" id="{1FF59EEE-64D5-13AA-0BE3-1CA9CEC8F85F}"/>
                  </a:ext>
                </a:extLst>
              </p:cNvPr>
              <p:cNvSpPr>
                <a:spLocks noChangeShapeType="1"/>
              </p:cNvSpPr>
              <p:nvPr/>
            </p:nvSpPr>
            <p:spPr bwMode="auto">
              <a:xfrm flipH="1">
                <a:off x="2353" y="1415"/>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3" name="Line 684">
                <a:extLst>
                  <a:ext uri="{FF2B5EF4-FFF2-40B4-BE49-F238E27FC236}">
                    <a16:creationId xmlns:a16="http://schemas.microsoft.com/office/drawing/2014/main" id="{3357B187-9CF3-A444-F9D9-06CDDAD5544E}"/>
                  </a:ext>
                </a:extLst>
              </p:cNvPr>
              <p:cNvSpPr>
                <a:spLocks noChangeShapeType="1"/>
              </p:cNvSpPr>
              <p:nvPr/>
            </p:nvSpPr>
            <p:spPr bwMode="auto">
              <a:xfrm flipH="1">
                <a:off x="2328" y="1433"/>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4" name="Line 685">
                <a:extLst>
                  <a:ext uri="{FF2B5EF4-FFF2-40B4-BE49-F238E27FC236}">
                    <a16:creationId xmlns:a16="http://schemas.microsoft.com/office/drawing/2014/main" id="{565FEEB8-1EEA-2F7C-2AF9-82A0F5AA3634}"/>
                  </a:ext>
                </a:extLst>
              </p:cNvPr>
              <p:cNvSpPr>
                <a:spLocks noChangeShapeType="1"/>
              </p:cNvSpPr>
              <p:nvPr/>
            </p:nvSpPr>
            <p:spPr bwMode="auto">
              <a:xfrm flipH="1">
                <a:off x="2304" y="1452"/>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5" name="Line 686">
                <a:extLst>
                  <a:ext uri="{FF2B5EF4-FFF2-40B4-BE49-F238E27FC236}">
                    <a16:creationId xmlns:a16="http://schemas.microsoft.com/office/drawing/2014/main" id="{BED8BC92-FAEE-D8A0-FEE1-1FA9AE4B4C4C}"/>
                  </a:ext>
                </a:extLst>
              </p:cNvPr>
              <p:cNvSpPr>
                <a:spLocks noChangeShapeType="1"/>
              </p:cNvSpPr>
              <p:nvPr/>
            </p:nvSpPr>
            <p:spPr bwMode="auto">
              <a:xfrm flipH="1">
                <a:off x="2280" y="1472"/>
                <a:ext cx="24"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6" name="Line 687">
                <a:extLst>
                  <a:ext uri="{FF2B5EF4-FFF2-40B4-BE49-F238E27FC236}">
                    <a16:creationId xmlns:a16="http://schemas.microsoft.com/office/drawing/2014/main" id="{BF17873E-BF70-E67E-CBD4-45454CE81907}"/>
                  </a:ext>
                </a:extLst>
              </p:cNvPr>
              <p:cNvSpPr>
                <a:spLocks noChangeShapeType="1"/>
              </p:cNvSpPr>
              <p:nvPr/>
            </p:nvSpPr>
            <p:spPr bwMode="auto">
              <a:xfrm flipH="1">
                <a:off x="2257" y="1493"/>
                <a:ext cx="23" cy="2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7" name="Line 688">
                <a:extLst>
                  <a:ext uri="{FF2B5EF4-FFF2-40B4-BE49-F238E27FC236}">
                    <a16:creationId xmlns:a16="http://schemas.microsoft.com/office/drawing/2014/main" id="{0BF93E7A-BB9A-4561-54B4-DA11AA073AC8}"/>
                  </a:ext>
                </a:extLst>
              </p:cNvPr>
              <p:cNvSpPr>
                <a:spLocks noChangeShapeType="1"/>
              </p:cNvSpPr>
              <p:nvPr/>
            </p:nvSpPr>
            <p:spPr bwMode="auto">
              <a:xfrm flipH="1">
                <a:off x="2235" y="1514"/>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8" name="Line 689">
                <a:extLst>
                  <a:ext uri="{FF2B5EF4-FFF2-40B4-BE49-F238E27FC236}">
                    <a16:creationId xmlns:a16="http://schemas.microsoft.com/office/drawing/2014/main" id="{D00F5C69-F89B-F8B6-0F5E-5FDD06C9393A}"/>
                  </a:ext>
                </a:extLst>
              </p:cNvPr>
              <p:cNvSpPr>
                <a:spLocks noChangeShapeType="1"/>
              </p:cNvSpPr>
              <p:nvPr/>
            </p:nvSpPr>
            <p:spPr bwMode="auto">
              <a:xfrm flipH="1">
                <a:off x="2213" y="1536"/>
                <a:ext cx="22"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19" name="Line 690">
                <a:extLst>
                  <a:ext uri="{FF2B5EF4-FFF2-40B4-BE49-F238E27FC236}">
                    <a16:creationId xmlns:a16="http://schemas.microsoft.com/office/drawing/2014/main" id="{FF3A3454-0526-6369-2B44-DD1FDB12B150}"/>
                  </a:ext>
                </a:extLst>
              </p:cNvPr>
              <p:cNvSpPr>
                <a:spLocks noChangeShapeType="1"/>
              </p:cNvSpPr>
              <p:nvPr/>
            </p:nvSpPr>
            <p:spPr bwMode="auto">
              <a:xfrm flipH="1">
                <a:off x="2193" y="1560"/>
                <a:ext cx="20"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0" name="Line 691">
                <a:extLst>
                  <a:ext uri="{FF2B5EF4-FFF2-40B4-BE49-F238E27FC236}">
                    <a16:creationId xmlns:a16="http://schemas.microsoft.com/office/drawing/2014/main" id="{3491FE79-822B-BE9E-4DEC-7E10AE03C396}"/>
                  </a:ext>
                </a:extLst>
              </p:cNvPr>
              <p:cNvSpPr>
                <a:spLocks noChangeShapeType="1"/>
              </p:cNvSpPr>
              <p:nvPr/>
            </p:nvSpPr>
            <p:spPr bwMode="auto">
              <a:xfrm flipH="1">
                <a:off x="2173" y="1583"/>
                <a:ext cx="20"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1" name="Line 692">
                <a:extLst>
                  <a:ext uri="{FF2B5EF4-FFF2-40B4-BE49-F238E27FC236}">
                    <a16:creationId xmlns:a16="http://schemas.microsoft.com/office/drawing/2014/main" id="{43CBBF27-AF74-6A58-0418-E424286FCC75}"/>
                  </a:ext>
                </a:extLst>
              </p:cNvPr>
              <p:cNvSpPr>
                <a:spLocks noChangeShapeType="1"/>
              </p:cNvSpPr>
              <p:nvPr/>
            </p:nvSpPr>
            <p:spPr bwMode="auto">
              <a:xfrm flipH="1">
                <a:off x="2154" y="1608"/>
                <a:ext cx="19"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2" name="Line 693">
                <a:extLst>
                  <a:ext uri="{FF2B5EF4-FFF2-40B4-BE49-F238E27FC236}">
                    <a16:creationId xmlns:a16="http://schemas.microsoft.com/office/drawing/2014/main" id="{60AD32B3-7AD5-F2C1-3A0F-E7BF60A467AC}"/>
                  </a:ext>
                </a:extLst>
              </p:cNvPr>
              <p:cNvSpPr>
                <a:spLocks noChangeShapeType="1"/>
              </p:cNvSpPr>
              <p:nvPr/>
            </p:nvSpPr>
            <p:spPr bwMode="auto">
              <a:xfrm flipH="1">
                <a:off x="2136" y="1633"/>
                <a:ext cx="18"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3" name="Line 694">
                <a:extLst>
                  <a:ext uri="{FF2B5EF4-FFF2-40B4-BE49-F238E27FC236}">
                    <a16:creationId xmlns:a16="http://schemas.microsoft.com/office/drawing/2014/main" id="{A620A288-076E-4799-B557-C61539E115E1}"/>
                  </a:ext>
                </a:extLst>
              </p:cNvPr>
              <p:cNvSpPr>
                <a:spLocks noChangeShapeType="1"/>
              </p:cNvSpPr>
              <p:nvPr/>
            </p:nvSpPr>
            <p:spPr bwMode="auto">
              <a:xfrm flipH="1">
                <a:off x="2119" y="1659"/>
                <a:ext cx="17"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4" name="Line 695">
                <a:extLst>
                  <a:ext uri="{FF2B5EF4-FFF2-40B4-BE49-F238E27FC236}">
                    <a16:creationId xmlns:a16="http://schemas.microsoft.com/office/drawing/2014/main" id="{FD151209-B881-582C-5500-1C7371319494}"/>
                  </a:ext>
                </a:extLst>
              </p:cNvPr>
              <p:cNvSpPr>
                <a:spLocks noChangeShapeType="1"/>
              </p:cNvSpPr>
              <p:nvPr/>
            </p:nvSpPr>
            <p:spPr bwMode="auto">
              <a:xfrm flipH="1">
                <a:off x="2102" y="1685"/>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5" name="Line 696">
                <a:extLst>
                  <a:ext uri="{FF2B5EF4-FFF2-40B4-BE49-F238E27FC236}">
                    <a16:creationId xmlns:a16="http://schemas.microsoft.com/office/drawing/2014/main" id="{C7A88546-F9F0-14F8-26DF-EBCE3A02E74B}"/>
                  </a:ext>
                </a:extLst>
              </p:cNvPr>
              <p:cNvSpPr>
                <a:spLocks noChangeShapeType="1"/>
              </p:cNvSpPr>
              <p:nvPr/>
            </p:nvSpPr>
            <p:spPr bwMode="auto">
              <a:xfrm flipH="1">
                <a:off x="2087" y="1712"/>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6" name="Line 697">
                <a:extLst>
                  <a:ext uri="{FF2B5EF4-FFF2-40B4-BE49-F238E27FC236}">
                    <a16:creationId xmlns:a16="http://schemas.microsoft.com/office/drawing/2014/main" id="{1D2A57DF-F227-6B36-8CEE-D57EC38B6A3F}"/>
                  </a:ext>
                </a:extLst>
              </p:cNvPr>
              <p:cNvSpPr>
                <a:spLocks noChangeShapeType="1"/>
              </p:cNvSpPr>
              <p:nvPr/>
            </p:nvSpPr>
            <p:spPr bwMode="auto">
              <a:xfrm flipH="1">
                <a:off x="2073" y="1740"/>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7" name="Line 698">
                <a:extLst>
                  <a:ext uri="{FF2B5EF4-FFF2-40B4-BE49-F238E27FC236}">
                    <a16:creationId xmlns:a16="http://schemas.microsoft.com/office/drawing/2014/main" id="{BF6F0B11-3461-AE3D-A1BA-439A84F693C6}"/>
                  </a:ext>
                </a:extLst>
              </p:cNvPr>
              <p:cNvSpPr>
                <a:spLocks noChangeShapeType="1"/>
              </p:cNvSpPr>
              <p:nvPr/>
            </p:nvSpPr>
            <p:spPr bwMode="auto">
              <a:xfrm flipH="1">
                <a:off x="2060" y="1768"/>
                <a:ext cx="13"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8" name="Line 699">
                <a:extLst>
                  <a:ext uri="{FF2B5EF4-FFF2-40B4-BE49-F238E27FC236}">
                    <a16:creationId xmlns:a16="http://schemas.microsoft.com/office/drawing/2014/main" id="{1B0C7E97-0F70-1E3A-A129-01A1A0B214D6}"/>
                  </a:ext>
                </a:extLst>
              </p:cNvPr>
              <p:cNvSpPr>
                <a:spLocks noChangeShapeType="1"/>
              </p:cNvSpPr>
              <p:nvPr/>
            </p:nvSpPr>
            <p:spPr bwMode="auto">
              <a:xfrm flipH="1">
                <a:off x="2047" y="1796"/>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29" name="Line 700">
                <a:extLst>
                  <a:ext uri="{FF2B5EF4-FFF2-40B4-BE49-F238E27FC236}">
                    <a16:creationId xmlns:a16="http://schemas.microsoft.com/office/drawing/2014/main" id="{FAEBA0E9-4D60-DABE-C01A-14AFEB6966C7}"/>
                  </a:ext>
                </a:extLst>
              </p:cNvPr>
              <p:cNvSpPr>
                <a:spLocks noChangeShapeType="1"/>
              </p:cNvSpPr>
              <p:nvPr/>
            </p:nvSpPr>
            <p:spPr bwMode="auto">
              <a:xfrm flipH="1">
                <a:off x="2036" y="1825"/>
                <a:ext cx="11"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0" name="Line 701">
                <a:extLst>
                  <a:ext uri="{FF2B5EF4-FFF2-40B4-BE49-F238E27FC236}">
                    <a16:creationId xmlns:a16="http://schemas.microsoft.com/office/drawing/2014/main" id="{3CF752B1-1AA6-0BF1-6BE7-C5B390BE65DD}"/>
                  </a:ext>
                </a:extLst>
              </p:cNvPr>
              <p:cNvSpPr>
                <a:spLocks noChangeShapeType="1"/>
              </p:cNvSpPr>
              <p:nvPr/>
            </p:nvSpPr>
            <p:spPr bwMode="auto">
              <a:xfrm flipH="1">
                <a:off x="2026" y="1855"/>
                <a:ext cx="10"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1" name="Line 702">
                <a:extLst>
                  <a:ext uri="{FF2B5EF4-FFF2-40B4-BE49-F238E27FC236}">
                    <a16:creationId xmlns:a16="http://schemas.microsoft.com/office/drawing/2014/main" id="{9A84DA49-4F7F-7904-AD14-EEDED8BF24C5}"/>
                  </a:ext>
                </a:extLst>
              </p:cNvPr>
              <p:cNvSpPr>
                <a:spLocks noChangeShapeType="1"/>
              </p:cNvSpPr>
              <p:nvPr/>
            </p:nvSpPr>
            <p:spPr bwMode="auto">
              <a:xfrm flipH="1">
                <a:off x="2016" y="1884"/>
                <a:ext cx="10"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2" name="Line 703">
                <a:extLst>
                  <a:ext uri="{FF2B5EF4-FFF2-40B4-BE49-F238E27FC236}">
                    <a16:creationId xmlns:a16="http://schemas.microsoft.com/office/drawing/2014/main" id="{1250E0E4-98E5-9907-88A8-6D739C1A1B5D}"/>
                  </a:ext>
                </a:extLst>
              </p:cNvPr>
              <p:cNvSpPr>
                <a:spLocks noChangeShapeType="1"/>
              </p:cNvSpPr>
              <p:nvPr/>
            </p:nvSpPr>
            <p:spPr bwMode="auto">
              <a:xfrm flipH="1">
                <a:off x="2008" y="1915"/>
                <a:ext cx="8"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3" name="Line 704">
                <a:extLst>
                  <a:ext uri="{FF2B5EF4-FFF2-40B4-BE49-F238E27FC236}">
                    <a16:creationId xmlns:a16="http://schemas.microsoft.com/office/drawing/2014/main" id="{0F564ED2-E77A-A09C-1634-40D86D7B9AE6}"/>
                  </a:ext>
                </a:extLst>
              </p:cNvPr>
              <p:cNvSpPr>
                <a:spLocks noChangeShapeType="1"/>
              </p:cNvSpPr>
              <p:nvPr/>
            </p:nvSpPr>
            <p:spPr bwMode="auto">
              <a:xfrm flipH="1">
                <a:off x="2001" y="1945"/>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4" name="Line 705">
                <a:extLst>
                  <a:ext uri="{FF2B5EF4-FFF2-40B4-BE49-F238E27FC236}">
                    <a16:creationId xmlns:a16="http://schemas.microsoft.com/office/drawing/2014/main" id="{FDD56E04-CBEB-CCA7-CDF0-6B3D49F76966}"/>
                  </a:ext>
                </a:extLst>
              </p:cNvPr>
              <p:cNvSpPr>
                <a:spLocks noChangeShapeType="1"/>
              </p:cNvSpPr>
              <p:nvPr/>
            </p:nvSpPr>
            <p:spPr bwMode="auto">
              <a:xfrm flipH="1">
                <a:off x="1995" y="1975"/>
                <a:ext cx="6"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5" name="Line 706">
                <a:extLst>
                  <a:ext uri="{FF2B5EF4-FFF2-40B4-BE49-F238E27FC236}">
                    <a16:creationId xmlns:a16="http://schemas.microsoft.com/office/drawing/2014/main" id="{CA79CEA0-8E07-76D1-788C-EE67EDB44822}"/>
                  </a:ext>
                </a:extLst>
              </p:cNvPr>
              <p:cNvSpPr>
                <a:spLocks noChangeShapeType="1"/>
              </p:cNvSpPr>
              <p:nvPr/>
            </p:nvSpPr>
            <p:spPr bwMode="auto">
              <a:xfrm flipH="1">
                <a:off x="1990" y="2007"/>
                <a:ext cx="5"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6" name="Line 707">
                <a:extLst>
                  <a:ext uri="{FF2B5EF4-FFF2-40B4-BE49-F238E27FC236}">
                    <a16:creationId xmlns:a16="http://schemas.microsoft.com/office/drawing/2014/main" id="{02764809-5EE3-B668-A52E-B1768F2FFC62}"/>
                  </a:ext>
                </a:extLst>
              </p:cNvPr>
              <p:cNvSpPr>
                <a:spLocks noChangeShapeType="1"/>
              </p:cNvSpPr>
              <p:nvPr/>
            </p:nvSpPr>
            <p:spPr bwMode="auto">
              <a:xfrm flipH="1">
                <a:off x="1987" y="2037"/>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7" name="Line 708">
                <a:extLst>
                  <a:ext uri="{FF2B5EF4-FFF2-40B4-BE49-F238E27FC236}">
                    <a16:creationId xmlns:a16="http://schemas.microsoft.com/office/drawing/2014/main" id="{D76015E2-C49C-790C-5DE9-91405584AF62}"/>
                  </a:ext>
                </a:extLst>
              </p:cNvPr>
              <p:cNvSpPr>
                <a:spLocks noChangeShapeType="1"/>
              </p:cNvSpPr>
              <p:nvPr/>
            </p:nvSpPr>
            <p:spPr bwMode="auto">
              <a:xfrm flipH="1">
                <a:off x="1984" y="2069"/>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8" name="Line 709">
                <a:extLst>
                  <a:ext uri="{FF2B5EF4-FFF2-40B4-BE49-F238E27FC236}">
                    <a16:creationId xmlns:a16="http://schemas.microsoft.com/office/drawing/2014/main" id="{691FE823-B82A-C1E7-2483-60B8EE215C19}"/>
                  </a:ext>
                </a:extLst>
              </p:cNvPr>
              <p:cNvSpPr>
                <a:spLocks noChangeShapeType="1"/>
              </p:cNvSpPr>
              <p:nvPr/>
            </p:nvSpPr>
            <p:spPr bwMode="auto">
              <a:xfrm flipH="1">
                <a:off x="1982" y="2100"/>
                <a:ext cx="2"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39" name="Line 710">
                <a:extLst>
                  <a:ext uri="{FF2B5EF4-FFF2-40B4-BE49-F238E27FC236}">
                    <a16:creationId xmlns:a16="http://schemas.microsoft.com/office/drawing/2014/main" id="{EE540DC0-3E67-6901-BFF5-F23356C97D35}"/>
                  </a:ext>
                </a:extLst>
              </p:cNvPr>
              <p:cNvSpPr>
                <a:spLocks noChangeShapeType="1"/>
              </p:cNvSpPr>
              <p:nvPr/>
            </p:nvSpPr>
            <p:spPr bwMode="auto">
              <a:xfrm flipH="1">
                <a:off x="1981" y="2132"/>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0" name="Line 711">
                <a:extLst>
                  <a:ext uri="{FF2B5EF4-FFF2-40B4-BE49-F238E27FC236}">
                    <a16:creationId xmlns:a16="http://schemas.microsoft.com/office/drawing/2014/main" id="{D71CCF6D-44C6-886C-FD47-48B9432C854C}"/>
                  </a:ext>
                </a:extLst>
              </p:cNvPr>
              <p:cNvSpPr>
                <a:spLocks noChangeShapeType="1"/>
              </p:cNvSpPr>
              <p:nvPr/>
            </p:nvSpPr>
            <p:spPr bwMode="auto">
              <a:xfrm>
                <a:off x="1981" y="2163"/>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1" name="Line 712">
                <a:extLst>
                  <a:ext uri="{FF2B5EF4-FFF2-40B4-BE49-F238E27FC236}">
                    <a16:creationId xmlns:a16="http://schemas.microsoft.com/office/drawing/2014/main" id="{EFB69ECF-9BED-865C-1EE9-738284633A5A}"/>
                  </a:ext>
                </a:extLst>
              </p:cNvPr>
              <p:cNvSpPr>
                <a:spLocks noChangeShapeType="1"/>
              </p:cNvSpPr>
              <p:nvPr/>
            </p:nvSpPr>
            <p:spPr bwMode="auto">
              <a:xfrm>
                <a:off x="1982" y="2195"/>
                <a:ext cx="2"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2" name="Line 713">
                <a:extLst>
                  <a:ext uri="{FF2B5EF4-FFF2-40B4-BE49-F238E27FC236}">
                    <a16:creationId xmlns:a16="http://schemas.microsoft.com/office/drawing/2014/main" id="{85E398F6-C56F-186B-F07D-4503FE51DA8D}"/>
                  </a:ext>
                </a:extLst>
              </p:cNvPr>
              <p:cNvSpPr>
                <a:spLocks noChangeShapeType="1"/>
              </p:cNvSpPr>
              <p:nvPr/>
            </p:nvSpPr>
            <p:spPr bwMode="auto">
              <a:xfrm>
                <a:off x="1984" y="2226"/>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3" name="Line 714">
                <a:extLst>
                  <a:ext uri="{FF2B5EF4-FFF2-40B4-BE49-F238E27FC236}">
                    <a16:creationId xmlns:a16="http://schemas.microsoft.com/office/drawing/2014/main" id="{2F97CE07-B03B-5038-6761-1C69C3C1DB9B}"/>
                  </a:ext>
                </a:extLst>
              </p:cNvPr>
              <p:cNvSpPr>
                <a:spLocks noChangeShapeType="1"/>
              </p:cNvSpPr>
              <p:nvPr/>
            </p:nvSpPr>
            <p:spPr bwMode="auto">
              <a:xfrm>
                <a:off x="1987" y="2257"/>
                <a:ext cx="3"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4" name="Line 715">
                <a:extLst>
                  <a:ext uri="{FF2B5EF4-FFF2-40B4-BE49-F238E27FC236}">
                    <a16:creationId xmlns:a16="http://schemas.microsoft.com/office/drawing/2014/main" id="{60CC6F87-9C6B-0F7B-6925-EF1108D5F7AF}"/>
                  </a:ext>
                </a:extLst>
              </p:cNvPr>
              <p:cNvSpPr>
                <a:spLocks noChangeShapeType="1"/>
              </p:cNvSpPr>
              <p:nvPr/>
            </p:nvSpPr>
            <p:spPr bwMode="auto">
              <a:xfrm>
                <a:off x="1990" y="2289"/>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5" name="Line 716">
                <a:extLst>
                  <a:ext uri="{FF2B5EF4-FFF2-40B4-BE49-F238E27FC236}">
                    <a16:creationId xmlns:a16="http://schemas.microsoft.com/office/drawing/2014/main" id="{40116B94-A7B0-0ED2-5DEE-C11C9A6D6AA4}"/>
                  </a:ext>
                </a:extLst>
              </p:cNvPr>
              <p:cNvSpPr>
                <a:spLocks noChangeShapeType="1"/>
              </p:cNvSpPr>
              <p:nvPr/>
            </p:nvSpPr>
            <p:spPr bwMode="auto">
              <a:xfrm>
                <a:off x="1995" y="2320"/>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6" name="Line 717">
                <a:extLst>
                  <a:ext uri="{FF2B5EF4-FFF2-40B4-BE49-F238E27FC236}">
                    <a16:creationId xmlns:a16="http://schemas.microsoft.com/office/drawing/2014/main" id="{737A572D-EF2B-27C3-B17C-D27D845C3EA0}"/>
                  </a:ext>
                </a:extLst>
              </p:cNvPr>
              <p:cNvSpPr>
                <a:spLocks noChangeShapeType="1"/>
              </p:cNvSpPr>
              <p:nvPr/>
            </p:nvSpPr>
            <p:spPr bwMode="auto">
              <a:xfrm>
                <a:off x="2001" y="2351"/>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7" name="Line 718">
                <a:extLst>
                  <a:ext uri="{FF2B5EF4-FFF2-40B4-BE49-F238E27FC236}">
                    <a16:creationId xmlns:a16="http://schemas.microsoft.com/office/drawing/2014/main" id="{E52D5D50-4B29-2ADF-9C39-52839C74FB12}"/>
                  </a:ext>
                </a:extLst>
              </p:cNvPr>
              <p:cNvSpPr>
                <a:spLocks noChangeShapeType="1"/>
              </p:cNvSpPr>
              <p:nvPr/>
            </p:nvSpPr>
            <p:spPr bwMode="auto">
              <a:xfrm>
                <a:off x="2008" y="2381"/>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8" name="Line 719">
                <a:extLst>
                  <a:ext uri="{FF2B5EF4-FFF2-40B4-BE49-F238E27FC236}">
                    <a16:creationId xmlns:a16="http://schemas.microsoft.com/office/drawing/2014/main" id="{B15FCB7D-FCC3-227B-31D0-33686F2077F3}"/>
                  </a:ext>
                </a:extLst>
              </p:cNvPr>
              <p:cNvSpPr>
                <a:spLocks noChangeShapeType="1"/>
              </p:cNvSpPr>
              <p:nvPr/>
            </p:nvSpPr>
            <p:spPr bwMode="auto">
              <a:xfrm>
                <a:off x="2016" y="2412"/>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49" name="Line 720">
                <a:extLst>
                  <a:ext uri="{FF2B5EF4-FFF2-40B4-BE49-F238E27FC236}">
                    <a16:creationId xmlns:a16="http://schemas.microsoft.com/office/drawing/2014/main" id="{DB5B0F41-FD9B-DCC0-599C-B9FEBD6DB915}"/>
                  </a:ext>
                </a:extLst>
              </p:cNvPr>
              <p:cNvSpPr>
                <a:spLocks noChangeShapeType="1"/>
              </p:cNvSpPr>
              <p:nvPr/>
            </p:nvSpPr>
            <p:spPr bwMode="auto">
              <a:xfrm>
                <a:off x="2026" y="2442"/>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0" name="Line 721">
                <a:extLst>
                  <a:ext uri="{FF2B5EF4-FFF2-40B4-BE49-F238E27FC236}">
                    <a16:creationId xmlns:a16="http://schemas.microsoft.com/office/drawing/2014/main" id="{CCC5FE36-634C-C807-3B1F-B004BE7ACF63}"/>
                  </a:ext>
                </a:extLst>
              </p:cNvPr>
              <p:cNvSpPr>
                <a:spLocks noChangeShapeType="1"/>
              </p:cNvSpPr>
              <p:nvPr/>
            </p:nvSpPr>
            <p:spPr bwMode="auto">
              <a:xfrm>
                <a:off x="2036" y="2472"/>
                <a:ext cx="11"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1" name="Line 722">
                <a:extLst>
                  <a:ext uri="{FF2B5EF4-FFF2-40B4-BE49-F238E27FC236}">
                    <a16:creationId xmlns:a16="http://schemas.microsoft.com/office/drawing/2014/main" id="{8240A83A-7C88-5808-7218-B3777085C9DF}"/>
                  </a:ext>
                </a:extLst>
              </p:cNvPr>
              <p:cNvSpPr>
                <a:spLocks noChangeShapeType="1"/>
              </p:cNvSpPr>
              <p:nvPr/>
            </p:nvSpPr>
            <p:spPr bwMode="auto">
              <a:xfrm>
                <a:off x="2047" y="2501"/>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2" name="Line 723">
                <a:extLst>
                  <a:ext uri="{FF2B5EF4-FFF2-40B4-BE49-F238E27FC236}">
                    <a16:creationId xmlns:a16="http://schemas.microsoft.com/office/drawing/2014/main" id="{D5B3AF58-0E15-E4B1-506E-96985629A4FE}"/>
                  </a:ext>
                </a:extLst>
              </p:cNvPr>
              <p:cNvSpPr>
                <a:spLocks noChangeShapeType="1"/>
              </p:cNvSpPr>
              <p:nvPr/>
            </p:nvSpPr>
            <p:spPr bwMode="auto">
              <a:xfrm>
                <a:off x="2060" y="2530"/>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3" name="Line 724">
                <a:extLst>
                  <a:ext uri="{FF2B5EF4-FFF2-40B4-BE49-F238E27FC236}">
                    <a16:creationId xmlns:a16="http://schemas.microsoft.com/office/drawing/2014/main" id="{108F39B6-17F2-36A4-85B4-7FD551E3743E}"/>
                  </a:ext>
                </a:extLst>
              </p:cNvPr>
              <p:cNvSpPr>
                <a:spLocks noChangeShapeType="1"/>
              </p:cNvSpPr>
              <p:nvPr/>
            </p:nvSpPr>
            <p:spPr bwMode="auto">
              <a:xfrm>
                <a:off x="2073" y="2559"/>
                <a:ext cx="14"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4" name="Line 725">
                <a:extLst>
                  <a:ext uri="{FF2B5EF4-FFF2-40B4-BE49-F238E27FC236}">
                    <a16:creationId xmlns:a16="http://schemas.microsoft.com/office/drawing/2014/main" id="{88D53A27-1ABB-5173-962F-717213D37A95}"/>
                  </a:ext>
                </a:extLst>
              </p:cNvPr>
              <p:cNvSpPr>
                <a:spLocks noChangeShapeType="1"/>
              </p:cNvSpPr>
              <p:nvPr/>
            </p:nvSpPr>
            <p:spPr bwMode="auto">
              <a:xfrm>
                <a:off x="2087" y="2587"/>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5" name="Line 726">
                <a:extLst>
                  <a:ext uri="{FF2B5EF4-FFF2-40B4-BE49-F238E27FC236}">
                    <a16:creationId xmlns:a16="http://schemas.microsoft.com/office/drawing/2014/main" id="{6E593224-A4D3-2019-940D-20D43C28ECE6}"/>
                  </a:ext>
                </a:extLst>
              </p:cNvPr>
              <p:cNvSpPr>
                <a:spLocks noChangeShapeType="1"/>
              </p:cNvSpPr>
              <p:nvPr/>
            </p:nvSpPr>
            <p:spPr bwMode="auto">
              <a:xfrm>
                <a:off x="2102" y="2614"/>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6" name="Line 727">
                <a:extLst>
                  <a:ext uri="{FF2B5EF4-FFF2-40B4-BE49-F238E27FC236}">
                    <a16:creationId xmlns:a16="http://schemas.microsoft.com/office/drawing/2014/main" id="{4A1C20D1-83B8-FF9E-D4C5-B225C210F0FD}"/>
                  </a:ext>
                </a:extLst>
              </p:cNvPr>
              <p:cNvSpPr>
                <a:spLocks noChangeShapeType="1"/>
              </p:cNvSpPr>
              <p:nvPr/>
            </p:nvSpPr>
            <p:spPr bwMode="auto">
              <a:xfrm>
                <a:off x="2119" y="2641"/>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7" name="Line 728">
                <a:extLst>
                  <a:ext uri="{FF2B5EF4-FFF2-40B4-BE49-F238E27FC236}">
                    <a16:creationId xmlns:a16="http://schemas.microsoft.com/office/drawing/2014/main" id="{5C6C2F18-2DC0-D03C-F58E-41445E58F173}"/>
                  </a:ext>
                </a:extLst>
              </p:cNvPr>
              <p:cNvSpPr>
                <a:spLocks noChangeShapeType="1"/>
              </p:cNvSpPr>
              <p:nvPr/>
            </p:nvSpPr>
            <p:spPr bwMode="auto">
              <a:xfrm>
                <a:off x="2136" y="2668"/>
                <a:ext cx="18"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8" name="Line 729">
                <a:extLst>
                  <a:ext uri="{FF2B5EF4-FFF2-40B4-BE49-F238E27FC236}">
                    <a16:creationId xmlns:a16="http://schemas.microsoft.com/office/drawing/2014/main" id="{94527F39-8C07-E754-9CA9-7F2CCBEC10A2}"/>
                  </a:ext>
                </a:extLst>
              </p:cNvPr>
              <p:cNvSpPr>
                <a:spLocks noChangeShapeType="1"/>
              </p:cNvSpPr>
              <p:nvPr/>
            </p:nvSpPr>
            <p:spPr bwMode="auto">
              <a:xfrm>
                <a:off x="2154" y="2693"/>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59" name="Line 730">
                <a:extLst>
                  <a:ext uri="{FF2B5EF4-FFF2-40B4-BE49-F238E27FC236}">
                    <a16:creationId xmlns:a16="http://schemas.microsoft.com/office/drawing/2014/main" id="{D7918573-16A2-5F4B-6278-804AAB9250F3}"/>
                  </a:ext>
                </a:extLst>
              </p:cNvPr>
              <p:cNvSpPr>
                <a:spLocks noChangeShapeType="1"/>
              </p:cNvSpPr>
              <p:nvPr/>
            </p:nvSpPr>
            <p:spPr bwMode="auto">
              <a:xfrm>
                <a:off x="2173" y="2719"/>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0" name="Line 731">
                <a:extLst>
                  <a:ext uri="{FF2B5EF4-FFF2-40B4-BE49-F238E27FC236}">
                    <a16:creationId xmlns:a16="http://schemas.microsoft.com/office/drawing/2014/main" id="{AF6CACAA-E143-9FC2-5EC4-2E22E266BF19}"/>
                  </a:ext>
                </a:extLst>
              </p:cNvPr>
              <p:cNvSpPr>
                <a:spLocks noChangeShapeType="1"/>
              </p:cNvSpPr>
              <p:nvPr/>
            </p:nvSpPr>
            <p:spPr bwMode="auto">
              <a:xfrm>
                <a:off x="2193" y="2743"/>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1" name="Line 732">
                <a:extLst>
                  <a:ext uri="{FF2B5EF4-FFF2-40B4-BE49-F238E27FC236}">
                    <a16:creationId xmlns:a16="http://schemas.microsoft.com/office/drawing/2014/main" id="{77DB5A69-F4EE-2D41-1B72-9CCF0E8327D6}"/>
                  </a:ext>
                </a:extLst>
              </p:cNvPr>
              <p:cNvSpPr>
                <a:spLocks noChangeShapeType="1"/>
              </p:cNvSpPr>
              <p:nvPr/>
            </p:nvSpPr>
            <p:spPr bwMode="auto">
              <a:xfrm>
                <a:off x="2213" y="2767"/>
                <a:ext cx="22"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2" name="Line 733">
                <a:extLst>
                  <a:ext uri="{FF2B5EF4-FFF2-40B4-BE49-F238E27FC236}">
                    <a16:creationId xmlns:a16="http://schemas.microsoft.com/office/drawing/2014/main" id="{2FFC9B44-5D58-8B81-1F13-29C899873452}"/>
                  </a:ext>
                </a:extLst>
              </p:cNvPr>
              <p:cNvSpPr>
                <a:spLocks noChangeShapeType="1"/>
              </p:cNvSpPr>
              <p:nvPr/>
            </p:nvSpPr>
            <p:spPr bwMode="auto">
              <a:xfrm>
                <a:off x="2235" y="2790"/>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3" name="Line 734">
                <a:extLst>
                  <a:ext uri="{FF2B5EF4-FFF2-40B4-BE49-F238E27FC236}">
                    <a16:creationId xmlns:a16="http://schemas.microsoft.com/office/drawing/2014/main" id="{CF094ABE-6AE0-E406-7605-0BE64D592D4B}"/>
                  </a:ext>
                </a:extLst>
              </p:cNvPr>
              <p:cNvSpPr>
                <a:spLocks noChangeShapeType="1"/>
              </p:cNvSpPr>
              <p:nvPr/>
            </p:nvSpPr>
            <p:spPr bwMode="auto">
              <a:xfrm>
                <a:off x="2257" y="2812"/>
                <a:ext cx="23"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4" name="Line 735">
                <a:extLst>
                  <a:ext uri="{FF2B5EF4-FFF2-40B4-BE49-F238E27FC236}">
                    <a16:creationId xmlns:a16="http://schemas.microsoft.com/office/drawing/2014/main" id="{ACD9E0DE-C16D-892A-76C5-D769C67DFD53}"/>
                  </a:ext>
                </a:extLst>
              </p:cNvPr>
              <p:cNvSpPr>
                <a:spLocks noChangeShapeType="1"/>
              </p:cNvSpPr>
              <p:nvPr/>
            </p:nvSpPr>
            <p:spPr bwMode="auto">
              <a:xfrm>
                <a:off x="2280" y="2834"/>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5" name="Line 736">
                <a:extLst>
                  <a:ext uri="{FF2B5EF4-FFF2-40B4-BE49-F238E27FC236}">
                    <a16:creationId xmlns:a16="http://schemas.microsoft.com/office/drawing/2014/main" id="{A0E8EDBC-68B9-7EFF-87FC-C36313E48AA9}"/>
                  </a:ext>
                </a:extLst>
              </p:cNvPr>
              <p:cNvSpPr>
                <a:spLocks noChangeShapeType="1"/>
              </p:cNvSpPr>
              <p:nvPr/>
            </p:nvSpPr>
            <p:spPr bwMode="auto">
              <a:xfrm>
                <a:off x="2304" y="2854"/>
                <a:ext cx="24"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6" name="Line 737">
                <a:extLst>
                  <a:ext uri="{FF2B5EF4-FFF2-40B4-BE49-F238E27FC236}">
                    <a16:creationId xmlns:a16="http://schemas.microsoft.com/office/drawing/2014/main" id="{A8FF4AFF-ACF6-A4B9-C18B-B7E1F24B2697}"/>
                  </a:ext>
                </a:extLst>
              </p:cNvPr>
              <p:cNvSpPr>
                <a:spLocks noChangeShapeType="1"/>
              </p:cNvSpPr>
              <p:nvPr/>
            </p:nvSpPr>
            <p:spPr bwMode="auto">
              <a:xfrm>
                <a:off x="2328" y="2874"/>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7" name="Line 738">
                <a:extLst>
                  <a:ext uri="{FF2B5EF4-FFF2-40B4-BE49-F238E27FC236}">
                    <a16:creationId xmlns:a16="http://schemas.microsoft.com/office/drawing/2014/main" id="{113B601A-D0AB-C772-039F-D134419B8A75}"/>
                  </a:ext>
                </a:extLst>
              </p:cNvPr>
              <p:cNvSpPr>
                <a:spLocks noChangeShapeType="1"/>
              </p:cNvSpPr>
              <p:nvPr/>
            </p:nvSpPr>
            <p:spPr bwMode="auto">
              <a:xfrm>
                <a:off x="2353" y="2893"/>
                <a:ext cx="26"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8" name="Line 739">
                <a:extLst>
                  <a:ext uri="{FF2B5EF4-FFF2-40B4-BE49-F238E27FC236}">
                    <a16:creationId xmlns:a16="http://schemas.microsoft.com/office/drawing/2014/main" id="{3E0D6E0B-8916-012B-BAC7-D80FB63932B1}"/>
                  </a:ext>
                </a:extLst>
              </p:cNvPr>
              <p:cNvSpPr>
                <a:spLocks noChangeShapeType="1"/>
              </p:cNvSpPr>
              <p:nvPr/>
            </p:nvSpPr>
            <p:spPr bwMode="auto">
              <a:xfrm>
                <a:off x="2379" y="2911"/>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69" name="Line 740">
                <a:extLst>
                  <a:ext uri="{FF2B5EF4-FFF2-40B4-BE49-F238E27FC236}">
                    <a16:creationId xmlns:a16="http://schemas.microsoft.com/office/drawing/2014/main" id="{ACB87789-1A7F-5282-6822-1DE3E8CA6B7B}"/>
                  </a:ext>
                </a:extLst>
              </p:cNvPr>
              <p:cNvSpPr>
                <a:spLocks noChangeShapeType="1"/>
              </p:cNvSpPr>
              <p:nvPr/>
            </p:nvSpPr>
            <p:spPr bwMode="auto">
              <a:xfrm>
                <a:off x="2406" y="2928"/>
                <a:ext cx="26"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0" name="Line 741">
                <a:extLst>
                  <a:ext uri="{FF2B5EF4-FFF2-40B4-BE49-F238E27FC236}">
                    <a16:creationId xmlns:a16="http://schemas.microsoft.com/office/drawing/2014/main" id="{5B312418-0E0C-9913-F7B3-15F81F3F3F26}"/>
                  </a:ext>
                </a:extLst>
              </p:cNvPr>
              <p:cNvSpPr>
                <a:spLocks noChangeShapeType="1"/>
              </p:cNvSpPr>
              <p:nvPr/>
            </p:nvSpPr>
            <p:spPr bwMode="auto">
              <a:xfrm>
                <a:off x="2432" y="2944"/>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1" name="Line 742">
                <a:extLst>
                  <a:ext uri="{FF2B5EF4-FFF2-40B4-BE49-F238E27FC236}">
                    <a16:creationId xmlns:a16="http://schemas.microsoft.com/office/drawing/2014/main" id="{0F7189A9-FD07-BC48-CBAB-70ECD08AEBD1}"/>
                  </a:ext>
                </a:extLst>
              </p:cNvPr>
              <p:cNvSpPr>
                <a:spLocks noChangeShapeType="1"/>
              </p:cNvSpPr>
              <p:nvPr/>
            </p:nvSpPr>
            <p:spPr bwMode="auto">
              <a:xfrm>
                <a:off x="2460" y="2960"/>
                <a:ext cx="28"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2" name="Line 743">
                <a:extLst>
                  <a:ext uri="{FF2B5EF4-FFF2-40B4-BE49-F238E27FC236}">
                    <a16:creationId xmlns:a16="http://schemas.microsoft.com/office/drawing/2014/main" id="{91B9A8AA-2C14-87DE-C057-80BABDB99337}"/>
                  </a:ext>
                </a:extLst>
              </p:cNvPr>
              <p:cNvSpPr>
                <a:spLocks noChangeShapeType="1"/>
              </p:cNvSpPr>
              <p:nvPr/>
            </p:nvSpPr>
            <p:spPr bwMode="auto">
              <a:xfrm>
                <a:off x="2488" y="2974"/>
                <a:ext cx="28"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3" name="Line 744">
                <a:extLst>
                  <a:ext uri="{FF2B5EF4-FFF2-40B4-BE49-F238E27FC236}">
                    <a16:creationId xmlns:a16="http://schemas.microsoft.com/office/drawing/2014/main" id="{6808752B-648D-06A8-61AC-FB5FCF447CC2}"/>
                  </a:ext>
                </a:extLst>
              </p:cNvPr>
              <p:cNvSpPr>
                <a:spLocks noChangeShapeType="1"/>
              </p:cNvSpPr>
              <p:nvPr/>
            </p:nvSpPr>
            <p:spPr bwMode="auto">
              <a:xfrm>
                <a:off x="2516" y="2987"/>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4" name="Line 745">
                <a:extLst>
                  <a:ext uri="{FF2B5EF4-FFF2-40B4-BE49-F238E27FC236}">
                    <a16:creationId xmlns:a16="http://schemas.microsoft.com/office/drawing/2014/main" id="{9C7C01A8-C40E-009C-537B-65436C41A51B}"/>
                  </a:ext>
                </a:extLst>
              </p:cNvPr>
              <p:cNvSpPr>
                <a:spLocks noChangeShapeType="1"/>
              </p:cNvSpPr>
              <p:nvPr/>
            </p:nvSpPr>
            <p:spPr bwMode="auto">
              <a:xfrm>
                <a:off x="2545" y="3000"/>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5" name="Line 746">
                <a:extLst>
                  <a:ext uri="{FF2B5EF4-FFF2-40B4-BE49-F238E27FC236}">
                    <a16:creationId xmlns:a16="http://schemas.microsoft.com/office/drawing/2014/main" id="{9280D7DC-D98A-9652-257B-4B17FB3B15D0}"/>
                  </a:ext>
                </a:extLst>
              </p:cNvPr>
              <p:cNvSpPr>
                <a:spLocks noChangeShapeType="1"/>
              </p:cNvSpPr>
              <p:nvPr/>
            </p:nvSpPr>
            <p:spPr bwMode="auto">
              <a:xfrm>
                <a:off x="2575" y="3011"/>
                <a:ext cx="30"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6" name="Line 747">
                <a:extLst>
                  <a:ext uri="{FF2B5EF4-FFF2-40B4-BE49-F238E27FC236}">
                    <a16:creationId xmlns:a16="http://schemas.microsoft.com/office/drawing/2014/main" id="{3517A7E8-C7C7-0590-A0B0-4E47F19ED439}"/>
                  </a:ext>
                </a:extLst>
              </p:cNvPr>
              <p:cNvSpPr>
                <a:spLocks noChangeShapeType="1"/>
              </p:cNvSpPr>
              <p:nvPr/>
            </p:nvSpPr>
            <p:spPr bwMode="auto">
              <a:xfrm>
                <a:off x="2605" y="3021"/>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7" name="Line 748">
                <a:extLst>
                  <a:ext uri="{FF2B5EF4-FFF2-40B4-BE49-F238E27FC236}">
                    <a16:creationId xmlns:a16="http://schemas.microsoft.com/office/drawing/2014/main" id="{06AF9A6E-44FA-E1AE-55B4-52837D788024}"/>
                  </a:ext>
                </a:extLst>
              </p:cNvPr>
              <p:cNvSpPr>
                <a:spLocks noChangeShapeType="1"/>
              </p:cNvSpPr>
              <p:nvPr/>
            </p:nvSpPr>
            <p:spPr bwMode="auto">
              <a:xfrm>
                <a:off x="2635" y="3030"/>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8" name="Line 749">
                <a:extLst>
                  <a:ext uri="{FF2B5EF4-FFF2-40B4-BE49-F238E27FC236}">
                    <a16:creationId xmlns:a16="http://schemas.microsoft.com/office/drawing/2014/main" id="{88E3A0D5-D49F-687A-AB29-1D5D65DE2038}"/>
                  </a:ext>
                </a:extLst>
              </p:cNvPr>
              <p:cNvSpPr>
                <a:spLocks noChangeShapeType="1"/>
              </p:cNvSpPr>
              <p:nvPr/>
            </p:nvSpPr>
            <p:spPr bwMode="auto">
              <a:xfrm>
                <a:off x="2665" y="3038"/>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79" name="Line 750">
                <a:extLst>
                  <a:ext uri="{FF2B5EF4-FFF2-40B4-BE49-F238E27FC236}">
                    <a16:creationId xmlns:a16="http://schemas.microsoft.com/office/drawing/2014/main" id="{D6E16B21-3B29-00D2-94B2-9EE3C0CEB4D5}"/>
                  </a:ext>
                </a:extLst>
              </p:cNvPr>
              <p:cNvSpPr>
                <a:spLocks noChangeShapeType="1"/>
              </p:cNvSpPr>
              <p:nvPr/>
            </p:nvSpPr>
            <p:spPr bwMode="auto">
              <a:xfrm>
                <a:off x="2696" y="3046"/>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0" name="Line 751">
                <a:extLst>
                  <a:ext uri="{FF2B5EF4-FFF2-40B4-BE49-F238E27FC236}">
                    <a16:creationId xmlns:a16="http://schemas.microsoft.com/office/drawing/2014/main" id="{B8962D87-D90A-8FDD-6230-0B7BCDC3CD99}"/>
                  </a:ext>
                </a:extLst>
              </p:cNvPr>
              <p:cNvSpPr>
                <a:spLocks noChangeShapeType="1"/>
              </p:cNvSpPr>
              <p:nvPr/>
            </p:nvSpPr>
            <p:spPr bwMode="auto">
              <a:xfrm>
                <a:off x="2727" y="3052"/>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1" name="Line 752">
                <a:extLst>
                  <a:ext uri="{FF2B5EF4-FFF2-40B4-BE49-F238E27FC236}">
                    <a16:creationId xmlns:a16="http://schemas.microsoft.com/office/drawing/2014/main" id="{EC74F7BE-733A-5362-1AEA-482A7492059E}"/>
                  </a:ext>
                </a:extLst>
              </p:cNvPr>
              <p:cNvSpPr>
                <a:spLocks noChangeShapeType="1"/>
              </p:cNvSpPr>
              <p:nvPr/>
            </p:nvSpPr>
            <p:spPr bwMode="auto">
              <a:xfrm>
                <a:off x="2758" y="3057"/>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2" name="Line 753">
                <a:extLst>
                  <a:ext uri="{FF2B5EF4-FFF2-40B4-BE49-F238E27FC236}">
                    <a16:creationId xmlns:a16="http://schemas.microsoft.com/office/drawing/2014/main" id="{A1B5FEC0-F7C9-10BB-1F00-160A77D09E23}"/>
                  </a:ext>
                </a:extLst>
              </p:cNvPr>
              <p:cNvSpPr>
                <a:spLocks noChangeShapeType="1"/>
              </p:cNvSpPr>
              <p:nvPr/>
            </p:nvSpPr>
            <p:spPr bwMode="auto">
              <a:xfrm>
                <a:off x="2789" y="3060"/>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3" name="Line 754">
                <a:extLst>
                  <a:ext uri="{FF2B5EF4-FFF2-40B4-BE49-F238E27FC236}">
                    <a16:creationId xmlns:a16="http://schemas.microsoft.com/office/drawing/2014/main" id="{A71C9880-36A1-6459-152E-BBB00DB54C45}"/>
                  </a:ext>
                </a:extLst>
              </p:cNvPr>
              <p:cNvSpPr>
                <a:spLocks noChangeShapeType="1"/>
              </p:cNvSpPr>
              <p:nvPr/>
            </p:nvSpPr>
            <p:spPr bwMode="auto">
              <a:xfrm>
                <a:off x="2820" y="3063"/>
                <a:ext cx="32"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4" name="Line 755">
                <a:extLst>
                  <a:ext uri="{FF2B5EF4-FFF2-40B4-BE49-F238E27FC236}">
                    <a16:creationId xmlns:a16="http://schemas.microsoft.com/office/drawing/2014/main" id="{6FCAB59F-B42C-B9BF-83C2-D792C4695C50}"/>
                  </a:ext>
                </a:extLst>
              </p:cNvPr>
              <p:cNvSpPr>
                <a:spLocks noChangeShapeType="1"/>
              </p:cNvSpPr>
              <p:nvPr/>
            </p:nvSpPr>
            <p:spPr bwMode="auto">
              <a:xfrm>
                <a:off x="2852" y="3065"/>
                <a:ext cx="31"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5" name="Line 756">
                <a:extLst>
                  <a:ext uri="{FF2B5EF4-FFF2-40B4-BE49-F238E27FC236}">
                    <a16:creationId xmlns:a16="http://schemas.microsoft.com/office/drawing/2014/main" id="{0D456DF2-E4AA-E4C3-C4AB-F3DC1A3176EC}"/>
                  </a:ext>
                </a:extLst>
              </p:cNvPr>
              <p:cNvSpPr>
                <a:spLocks noChangeShapeType="1"/>
              </p:cNvSpPr>
              <p:nvPr/>
            </p:nvSpPr>
            <p:spPr bwMode="auto">
              <a:xfrm>
                <a:off x="2883" y="3065"/>
                <a:ext cx="3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6" name="Line 757">
                <a:extLst>
                  <a:ext uri="{FF2B5EF4-FFF2-40B4-BE49-F238E27FC236}">
                    <a16:creationId xmlns:a16="http://schemas.microsoft.com/office/drawing/2014/main" id="{D3D8375D-923E-3C63-3832-66033347A476}"/>
                  </a:ext>
                </a:extLst>
              </p:cNvPr>
              <p:cNvSpPr>
                <a:spLocks noChangeShapeType="1"/>
              </p:cNvSpPr>
              <p:nvPr/>
            </p:nvSpPr>
            <p:spPr bwMode="auto">
              <a:xfrm flipV="1">
                <a:off x="2915" y="3063"/>
                <a:ext cx="31" cy="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7" name="Line 758">
                <a:extLst>
                  <a:ext uri="{FF2B5EF4-FFF2-40B4-BE49-F238E27FC236}">
                    <a16:creationId xmlns:a16="http://schemas.microsoft.com/office/drawing/2014/main" id="{82117A9E-CB37-8BDC-E8C8-B84E1C37023F}"/>
                  </a:ext>
                </a:extLst>
              </p:cNvPr>
              <p:cNvSpPr>
                <a:spLocks noChangeShapeType="1"/>
              </p:cNvSpPr>
              <p:nvPr/>
            </p:nvSpPr>
            <p:spPr bwMode="auto">
              <a:xfrm flipV="1">
                <a:off x="2946" y="3060"/>
                <a:ext cx="31"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8" name="Line 759">
                <a:extLst>
                  <a:ext uri="{FF2B5EF4-FFF2-40B4-BE49-F238E27FC236}">
                    <a16:creationId xmlns:a16="http://schemas.microsoft.com/office/drawing/2014/main" id="{A6BA8A4F-E899-C6B2-6342-76BB1CF917D0}"/>
                  </a:ext>
                </a:extLst>
              </p:cNvPr>
              <p:cNvSpPr>
                <a:spLocks noChangeShapeType="1"/>
              </p:cNvSpPr>
              <p:nvPr/>
            </p:nvSpPr>
            <p:spPr bwMode="auto">
              <a:xfrm flipV="1">
                <a:off x="2977" y="3057"/>
                <a:ext cx="32" cy="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89" name="Line 760">
                <a:extLst>
                  <a:ext uri="{FF2B5EF4-FFF2-40B4-BE49-F238E27FC236}">
                    <a16:creationId xmlns:a16="http://schemas.microsoft.com/office/drawing/2014/main" id="{43CED80D-3485-ED19-7665-5983E4FD1FC8}"/>
                  </a:ext>
                </a:extLst>
              </p:cNvPr>
              <p:cNvSpPr>
                <a:spLocks noChangeShapeType="1"/>
              </p:cNvSpPr>
              <p:nvPr/>
            </p:nvSpPr>
            <p:spPr bwMode="auto">
              <a:xfrm flipV="1">
                <a:off x="3009" y="3052"/>
                <a:ext cx="31" cy="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0" name="Line 761">
                <a:extLst>
                  <a:ext uri="{FF2B5EF4-FFF2-40B4-BE49-F238E27FC236}">
                    <a16:creationId xmlns:a16="http://schemas.microsoft.com/office/drawing/2014/main" id="{B5B21866-7339-056E-EB2D-4F4559E79B55}"/>
                  </a:ext>
                </a:extLst>
              </p:cNvPr>
              <p:cNvSpPr>
                <a:spLocks noChangeShapeType="1"/>
              </p:cNvSpPr>
              <p:nvPr/>
            </p:nvSpPr>
            <p:spPr bwMode="auto">
              <a:xfrm flipV="1">
                <a:off x="3040" y="3046"/>
                <a:ext cx="31" cy="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1" name="Line 762">
                <a:extLst>
                  <a:ext uri="{FF2B5EF4-FFF2-40B4-BE49-F238E27FC236}">
                    <a16:creationId xmlns:a16="http://schemas.microsoft.com/office/drawing/2014/main" id="{DD0CF111-0127-BB38-C52F-699E2C7C96E9}"/>
                  </a:ext>
                </a:extLst>
              </p:cNvPr>
              <p:cNvSpPr>
                <a:spLocks noChangeShapeType="1"/>
              </p:cNvSpPr>
              <p:nvPr/>
            </p:nvSpPr>
            <p:spPr bwMode="auto">
              <a:xfrm flipV="1">
                <a:off x="3071" y="3038"/>
                <a:ext cx="30"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2" name="Line 763">
                <a:extLst>
                  <a:ext uri="{FF2B5EF4-FFF2-40B4-BE49-F238E27FC236}">
                    <a16:creationId xmlns:a16="http://schemas.microsoft.com/office/drawing/2014/main" id="{0B424CC5-322B-7233-4111-95C61572C5E2}"/>
                  </a:ext>
                </a:extLst>
              </p:cNvPr>
              <p:cNvSpPr>
                <a:spLocks noChangeShapeType="1"/>
              </p:cNvSpPr>
              <p:nvPr/>
            </p:nvSpPr>
            <p:spPr bwMode="auto">
              <a:xfrm flipV="1">
                <a:off x="3101" y="3030"/>
                <a:ext cx="31" cy="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3" name="Line 764">
                <a:extLst>
                  <a:ext uri="{FF2B5EF4-FFF2-40B4-BE49-F238E27FC236}">
                    <a16:creationId xmlns:a16="http://schemas.microsoft.com/office/drawing/2014/main" id="{09B24FE1-3BEB-584A-6F9E-FD65F0D52C1B}"/>
                  </a:ext>
                </a:extLst>
              </p:cNvPr>
              <p:cNvSpPr>
                <a:spLocks noChangeShapeType="1"/>
              </p:cNvSpPr>
              <p:nvPr/>
            </p:nvSpPr>
            <p:spPr bwMode="auto">
              <a:xfrm flipV="1">
                <a:off x="3132" y="3021"/>
                <a:ext cx="30" cy="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4" name="Line 765">
                <a:extLst>
                  <a:ext uri="{FF2B5EF4-FFF2-40B4-BE49-F238E27FC236}">
                    <a16:creationId xmlns:a16="http://schemas.microsoft.com/office/drawing/2014/main" id="{4B835CED-EB44-08D2-ECA9-4118CC6353DC}"/>
                  </a:ext>
                </a:extLst>
              </p:cNvPr>
              <p:cNvSpPr>
                <a:spLocks noChangeShapeType="1"/>
              </p:cNvSpPr>
              <p:nvPr/>
            </p:nvSpPr>
            <p:spPr bwMode="auto">
              <a:xfrm flipV="1">
                <a:off x="3162" y="3011"/>
                <a:ext cx="29" cy="1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5" name="Line 766">
                <a:extLst>
                  <a:ext uri="{FF2B5EF4-FFF2-40B4-BE49-F238E27FC236}">
                    <a16:creationId xmlns:a16="http://schemas.microsoft.com/office/drawing/2014/main" id="{E6D7F484-5FAD-59E7-0B7D-B42373FA5B72}"/>
                  </a:ext>
                </a:extLst>
              </p:cNvPr>
              <p:cNvSpPr>
                <a:spLocks noChangeShapeType="1"/>
              </p:cNvSpPr>
              <p:nvPr/>
            </p:nvSpPr>
            <p:spPr bwMode="auto">
              <a:xfrm flipV="1">
                <a:off x="3191" y="3000"/>
                <a:ext cx="30" cy="1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6" name="Line 767">
                <a:extLst>
                  <a:ext uri="{FF2B5EF4-FFF2-40B4-BE49-F238E27FC236}">
                    <a16:creationId xmlns:a16="http://schemas.microsoft.com/office/drawing/2014/main" id="{417FC7FB-AEA2-0424-925A-F6827474B1C3}"/>
                  </a:ext>
                </a:extLst>
              </p:cNvPr>
              <p:cNvSpPr>
                <a:spLocks noChangeShapeType="1"/>
              </p:cNvSpPr>
              <p:nvPr/>
            </p:nvSpPr>
            <p:spPr bwMode="auto">
              <a:xfrm flipV="1">
                <a:off x="3221" y="2987"/>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7" name="Line 768">
                <a:extLst>
                  <a:ext uri="{FF2B5EF4-FFF2-40B4-BE49-F238E27FC236}">
                    <a16:creationId xmlns:a16="http://schemas.microsoft.com/office/drawing/2014/main" id="{AAD86460-F45F-3117-CC16-BC217AFB4B50}"/>
                  </a:ext>
                </a:extLst>
              </p:cNvPr>
              <p:cNvSpPr>
                <a:spLocks noChangeShapeType="1"/>
              </p:cNvSpPr>
              <p:nvPr/>
            </p:nvSpPr>
            <p:spPr bwMode="auto">
              <a:xfrm flipV="1">
                <a:off x="3250" y="2974"/>
                <a:ext cx="29" cy="1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8" name="Line 769">
                <a:extLst>
                  <a:ext uri="{FF2B5EF4-FFF2-40B4-BE49-F238E27FC236}">
                    <a16:creationId xmlns:a16="http://schemas.microsoft.com/office/drawing/2014/main" id="{A724D864-D224-EBBE-2CE3-03D1BAC5AD14}"/>
                  </a:ext>
                </a:extLst>
              </p:cNvPr>
              <p:cNvSpPr>
                <a:spLocks noChangeShapeType="1"/>
              </p:cNvSpPr>
              <p:nvPr/>
            </p:nvSpPr>
            <p:spPr bwMode="auto">
              <a:xfrm flipV="1">
                <a:off x="3279" y="2960"/>
                <a:ext cx="27" cy="1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99" name="Line 770">
                <a:extLst>
                  <a:ext uri="{FF2B5EF4-FFF2-40B4-BE49-F238E27FC236}">
                    <a16:creationId xmlns:a16="http://schemas.microsoft.com/office/drawing/2014/main" id="{7D479FF2-8029-4A98-D29F-FF289F8D4DFB}"/>
                  </a:ext>
                </a:extLst>
              </p:cNvPr>
              <p:cNvSpPr>
                <a:spLocks noChangeShapeType="1"/>
              </p:cNvSpPr>
              <p:nvPr/>
            </p:nvSpPr>
            <p:spPr bwMode="auto">
              <a:xfrm flipV="1">
                <a:off x="3306" y="2944"/>
                <a:ext cx="28"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0" name="Line 771">
                <a:extLst>
                  <a:ext uri="{FF2B5EF4-FFF2-40B4-BE49-F238E27FC236}">
                    <a16:creationId xmlns:a16="http://schemas.microsoft.com/office/drawing/2014/main" id="{A5E61871-0ACC-2894-9307-3B087C4360B7}"/>
                  </a:ext>
                </a:extLst>
              </p:cNvPr>
              <p:cNvSpPr>
                <a:spLocks noChangeShapeType="1"/>
              </p:cNvSpPr>
              <p:nvPr/>
            </p:nvSpPr>
            <p:spPr bwMode="auto">
              <a:xfrm flipV="1">
                <a:off x="3334" y="2928"/>
                <a:ext cx="27" cy="1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1" name="Line 772">
                <a:extLst>
                  <a:ext uri="{FF2B5EF4-FFF2-40B4-BE49-F238E27FC236}">
                    <a16:creationId xmlns:a16="http://schemas.microsoft.com/office/drawing/2014/main" id="{7C900FFA-F5DA-95D3-2712-CE07F1899F8A}"/>
                  </a:ext>
                </a:extLst>
              </p:cNvPr>
              <p:cNvSpPr>
                <a:spLocks noChangeShapeType="1"/>
              </p:cNvSpPr>
              <p:nvPr/>
            </p:nvSpPr>
            <p:spPr bwMode="auto">
              <a:xfrm flipV="1">
                <a:off x="3361" y="2911"/>
                <a:ext cx="27" cy="1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2" name="Line 773">
                <a:extLst>
                  <a:ext uri="{FF2B5EF4-FFF2-40B4-BE49-F238E27FC236}">
                    <a16:creationId xmlns:a16="http://schemas.microsoft.com/office/drawing/2014/main" id="{67CB7E4B-E138-D8B7-6DB2-3C3484E69F99}"/>
                  </a:ext>
                </a:extLst>
              </p:cNvPr>
              <p:cNvSpPr>
                <a:spLocks noChangeShapeType="1"/>
              </p:cNvSpPr>
              <p:nvPr/>
            </p:nvSpPr>
            <p:spPr bwMode="auto">
              <a:xfrm flipV="1">
                <a:off x="3388" y="2893"/>
                <a:ext cx="25" cy="1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3" name="Line 774">
                <a:extLst>
                  <a:ext uri="{FF2B5EF4-FFF2-40B4-BE49-F238E27FC236}">
                    <a16:creationId xmlns:a16="http://schemas.microsoft.com/office/drawing/2014/main" id="{8DE47FA2-A54C-6665-0E3C-C868881D1E9A}"/>
                  </a:ext>
                </a:extLst>
              </p:cNvPr>
              <p:cNvSpPr>
                <a:spLocks noChangeShapeType="1"/>
              </p:cNvSpPr>
              <p:nvPr/>
            </p:nvSpPr>
            <p:spPr bwMode="auto">
              <a:xfrm flipV="1">
                <a:off x="3413" y="2874"/>
                <a:ext cx="25" cy="1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4" name="Line 775">
                <a:extLst>
                  <a:ext uri="{FF2B5EF4-FFF2-40B4-BE49-F238E27FC236}">
                    <a16:creationId xmlns:a16="http://schemas.microsoft.com/office/drawing/2014/main" id="{6204DF6C-DB11-1CB2-DC19-CE21581C3D84}"/>
                  </a:ext>
                </a:extLst>
              </p:cNvPr>
              <p:cNvSpPr>
                <a:spLocks noChangeShapeType="1"/>
              </p:cNvSpPr>
              <p:nvPr/>
            </p:nvSpPr>
            <p:spPr bwMode="auto">
              <a:xfrm flipV="1">
                <a:off x="3438" y="2854"/>
                <a:ext cx="25"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5" name="Line 776">
                <a:extLst>
                  <a:ext uri="{FF2B5EF4-FFF2-40B4-BE49-F238E27FC236}">
                    <a16:creationId xmlns:a16="http://schemas.microsoft.com/office/drawing/2014/main" id="{C7D6BD05-31E2-1B38-E164-93D9D292A62C}"/>
                  </a:ext>
                </a:extLst>
              </p:cNvPr>
              <p:cNvSpPr>
                <a:spLocks noChangeShapeType="1"/>
              </p:cNvSpPr>
              <p:nvPr/>
            </p:nvSpPr>
            <p:spPr bwMode="auto">
              <a:xfrm flipV="1">
                <a:off x="3463" y="2834"/>
                <a:ext cx="23" cy="2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6" name="Line 777">
                <a:extLst>
                  <a:ext uri="{FF2B5EF4-FFF2-40B4-BE49-F238E27FC236}">
                    <a16:creationId xmlns:a16="http://schemas.microsoft.com/office/drawing/2014/main" id="{8022158F-77D3-AB9D-6319-641BA5B3F03F}"/>
                  </a:ext>
                </a:extLst>
              </p:cNvPr>
              <p:cNvSpPr>
                <a:spLocks noChangeShapeType="1"/>
              </p:cNvSpPr>
              <p:nvPr/>
            </p:nvSpPr>
            <p:spPr bwMode="auto">
              <a:xfrm flipV="1">
                <a:off x="3486" y="2812"/>
                <a:ext cx="24"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7" name="Line 778">
                <a:extLst>
                  <a:ext uri="{FF2B5EF4-FFF2-40B4-BE49-F238E27FC236}">
                    <a16:creationId xmlns:a16="http://schemas.microsoft.com/office/drawing/2014/main" id="{4679C215-FB94-F652-5095-1460291FB6B9}"/>
                  </a:ext>
                </a:extLst>
              </p:cNvPr>
              <p:cNvSpPr>
                <a:spLocks noChangeShapeType="1"/>
              </p:cNvSpPr>
              <p:nvPr/>
            </p:nvSpPr>
            <p:spPr bwMode="auto">
              <a:xfrm flipV="1">
                <a:off x="3510" y="2790"/>
                <a:ext cx="22" cy="2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8" name="Line 779">
                <a:extLst>
                  <a:ext uri="{FF2B5EF4-FFF2-40B4-BE49-F238E27FC236}">
                    <a16:creationId xmlns:a16="http://schemas.microsoft.com/office/drawing/2014/main" id="{7F880A27-E205-6DC6-B8AB-B3D391A8B647}"/>
                  </a:ext>
                </a:extLst>
              </p:cNvPr>
              <p:cNvSpPr>
                <a:spLocks noChangeShapeType="1"/>
              </p:cNvSpPr>
              <p:nvPr/>
            </p:nvSpPr>
            <p:spPr bwMode="auto">
              <a:xfrm flipV="1">
                <a:off x="3532" y="2767"/>
                <a:ext cx="21" cy="23"/>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09" name="Line 780">
                <a:extLst>
                  <a:ext uri="{FF2B5EF4-FFF2-40B4-BE49-F238E27FC236}">
                    <a16:creationId xmlns:a16="http://schemas.microsoft.com/office/drawing/2014/main" id="{C9DC3F36-2535-6A73-8A29-2805270983C3}"/>
                  </a:ext>
                </a:extLst>
              </p:cNvPr>
              <p:cNvSpPr>
                <a:spLocks noChangeShapeType="1"/>
              </p:cNvSpPr>
              <p:nvPr/>
            </p:nvSpPr>
            <p:spPr bwMode="auto">
              <a:xfrm flipV="1">
                <a:off x="3553" y="2743"/>
                <a:ext cx="21"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0" name="Line 781">
                <a:extLst>
                  <a:ext uri="{FF2B5EF4-FFF2-40B4-BE49-F238E27FC236}">
                    <a16:creationId xmlns:a16="http://schemas.microsoft.com/office/drawing/2014/main" id="{223457B8-6620-33FA-12FB-0CE97FAC3F60}"/>
                  </a:ext>
                </a:extLst>
              </p:cNvPr>
              <p:cNvSpPr>
                <a:spLocks noChangeShapeType="1"/>
              </p:cNvSpPr>
              <p:nvPr/>
            </p:nvSpPr>
            <p:spPr bwMode="auto">
              <a:xfrm flipV="1">
                <a:off x="3574" y="2719"/>
                <a:ext cx="20" cy="24"/>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1" name="Line 782">
                <a:extLst>
                  <a:ext uri="{FF2B5EF4-FFF2-40B4-BE49-F238E27FC236}">
                    <a16:creationId xmlns:a16="http://schemas.microsoft.com/office/drawing/2014/main" id="{EE729E61-4B03-0E4F-1665-1489E12E2886}"/>
                  </a:ext>
                </a:extLst>
              </p:cNvPr>
              <p:cNvSpPr>
                <a:spLocks noChangeShapeType="1"/>
              </p:cNvSpPr>
              <p:nvPr/>
            </p:nvSpPr>
            <p:spPr bwMode="auto">
              <a:xfrm flipV="1">
                <a:off x="3594" y="2693"/>
                <a:ext cx="19" cy="26"/>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2" name="Line 783">
                <a:extLst>
                  <a:ext uri="{FF2B5EF4-FFF2-40B4-BE49-F238E27FC236}">
                    <a16:creationId xmlns:a16="http://schemas.microsoft.com/office/drawing/2014/main" id="{C94428A1-D445-5108-3DA1-37E1E61F9211}"/>
                  </a:ext>
                </a:extLst>
              </p:cNvPr>
              <p:cNvSpPr>
                <a:spLocks noChangeShapeType="1"/>
              </p:cNvSpPr>
              <p:nvPr/>
            </p:nvSpPr>
            <p:spPr bwMode="auto">
              <a:xfrm flipV="1">
                <a:off x="3613" y="2668"/>
                <a:ext cx="18" cy="25"/>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3" name="Line 784">
                <a:extLst>
                  <a:ext uri="{FF2B5EF4-FFF2-40B4-BE49-F238E27FC236}">
                    <a16:creationId xmlns:a16="http://schemas.microsoft.com/office/drawing/2014/main" id="{D1FD6D23-D468-44F0-C0E8-D85DF6915320}"/>
                  </a:ext>
                </a:extLst>
              </p:cNvPr>
              <p:cNvSpPr>
                <a:spLocks noChangeShapeType="1"/>
              </p:cNvSpPr>
              <p:nvPr/>
            </p:nvSpPr>
            <p:spPr bwMode="auto">
              <a:xfrm flipV="1">
                <a:off x="3631" y="2641"/>
                <a:ext cx="17"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4" name="Line 785">
                <a:extLst>
                  <a:ext uri="{FF2B5EF4-FFF2-40B4-BE49-F238E27FC236}">
                    <a16:creationId xmlns:a16="http://schemas.microsoft.com/office/drawing/2014/main" id="{C0D9EF61-6A57-46D0-C4A2-0AD5BF17AD36}"/>
                  </a:ext>
                </a:extLst>
              </p:cNvPr>
              <p:cNvSpPr>
                <a:spLocks noChangeShapeType="1"/>
              </p:cNvSpPr>
              <p:nvPr/>
            </p:nvSpPr>
            <p:spPr bwMode="auto">
              <a:xfrm flipV="1">
                <a:off x="3648" y="2614"/>
                <a:ext cx="16"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5" name="Line 786">
                <a:extLst>
                  <a:ext uri="{FF2B5EF4-FFF2-40B4-BE49-F238E27FC236}">
                    <a16:creationId xmlns:a16="http://schemas.microsoft.com/office/drawing/2014/main" id="{8518A2E4-6D9F-443B-D6E7-E028CE0CAFBE}"/>
                  </a:ext>
                </a:extLst>
              </p:cNvPr>
              <p:cNvSpPr>
                <a:spLocks noChangeShapeType="1"/>
              </p:cNvSpPr>
              <p:nvPr/>
            </p:nvSpPr>
            <p:spPr bwMode="auto">
              <a:xfrm flipV="1">
                <a:off x="3664" y="2587"/>
                <a:ext cx="15" cy="27"/>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6" name="Line 787">
                <a:extLst>
                  <a:ext uri="{FF2B5EF4-FFF2-40B4-BE49-F238E27FC236}">
                    <a16:creationId xmlns:a16="http://schemas.microsoft.com/office/drawing/2014/main" id="{4AAC6B14-7FF1-89B9-3466-023E4F8594E1}"/>
                  </a:ext>
                </a:extLst>
              </p:cNvPr>
              <p:cNvSpPr>
                <a:spLocks noChangeShapeType="1"/>
              </p:cNvSpPr>
              <p:nvPr/>
            </p:nvSpPr>
            <p:spPr bwMode="auto">
              <a:xfrm flipV="1">
                <a:off x="3679" y="2559"/>
                <a:ext cx="15" cy="28"/>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7" name="Line 788">
                <a:extLst>
                  <a:ext uri="{FF2B5EF4-FFF2-40B4-BE49-F238E27FC236}">
                    <a16:creationId xmlns:a16="http://schemas.microsoft.com/office/drawing/2014/main" id="{5B0E2A31-F614-4604-D004-69CC6B20C3ED}"/>
                  </a:ext>
                </a:extLst>
              </p:cNvPr>
              <p:cNvSpPr>
                <a:spLocks noChangeShapeType="1"/>
              </p:cNvSpPr>
              <p:nvPr/>
            </p:nvSpPr>
            <p:spPr bwMode="auto">
              <a:xfrm flipV="1">
                <a:off x="3694" y="2530"/>
                <a:ext cx="13"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8" name="Line 789">
                <a:extLst>
                  <a:ext uri="{FF2B5EF4-FFF2-40B4-BE49-F238E27FC236}">
                    <a16:creationId xmlns:a16="http://schemas.microsoft.com/office/drawing/2014/main" id="{79229C96-AD09-C811-9A9E-E8320F685996}"/>
                  </a:ext>
                </a:extLst>
              </p:cNvPr>
              <p:cNvSpPr>
                <a:spLocks noChangeShapeType="1"/>
              </p:cNvSpPr>
              <p:nvPr/>
            </p:nvSpPr>
            <p:spPr bwMode="auto">
              <a:xfrm flipV="1">
                <a:off x="3707" y="2501"/>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19" name="Line 790">
                <a:extLst>
                  <a:ext uri="{FF2B5EF4-FFF2-40B4-BE49-F238E27FC236}">
                    <a16:creationId xmlns:a16="http://schemas.microsoft.com/office/drawing/2014/main" id="{C34FD464-EF01-B838-6581-242AAFD671BE}"/>
                  </a:ext>
                </a:extLst>
              </p:cNvPr>
              <p:cNvSpPr>
                <a:spLocks noChangeShapeType="1"/>
              </p:cNvSpPr>
              <p:nvPr/>
            </p:nvSpPr>
            <p:spPr bwMode="auto">
              <a:xfrm flipV="1">
                <a:off x="3719" y="2472"/>
                <a:ext cx="12" cy="29"/>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0" name="Line 791">
                <a:extLst>
                  <a:ext uri="{FF2B5EF4-FFF2-40B4-BE49-F238E27FC236}">
                    <a16:creationId xmlns:a16="http://schemas.microsoft.com/office/drawing/2014/main" id="{E7925461-5927-705B-FCA4-5BBDF1B93688}"/>
                  </a:ext>
                </a:extLst>
              </p:cNvPr>
              <p:cNvSpPr>
                <a:spLocks noChangeShapeType="1"/>
              </p:cNvSpPr>
              <p:nvPr/>
            </p:nvSpPr>
            <p:spPr bwMode="auto">
              <a:xfrm flipV="1">
                <a:off x="3731" y="2442"/>
                <a:ext cx="10"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1" name="Line 792">
                <a:extLst>
                  <a:ext uri="{FF2B5EF4-FFF2-40B4-BE49-F238E27FC236}">
                    <a16:creationId xmlns:a16="http://schemas.microsoft.com/office/drawing/2014/main" id="{10C71033-6689-FACD-2F48-2656E39593C3}"/>
                  </a:ext>
                </a:extLst>
              </p:cNvPr>
              <p:cNvSpPr>
                <a:spLocks noChangeShapeType="1"/>
              </p:cNvSpPr>
              <p:nvPr/>
            </p:nvSpPr>
            <p:spPr bwMode="auto">
              <a:xfrm flipV="1">
                <a:off x="3741" y="2412"/>
                <a:ext cx="9"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2" name="Line 793">
                <a:extLst>
                  <a:ext uri="{FF2B5EF4-FFF2-40B4-BE49-F238E27FC236}">
                    <a16:creationId xmlns:a16="http://schemas.microsoft.com/office/drawing/2014/main" id="{9B012BD2-E8BE-DC9F-E862-63CEF0F4BB7C}"/>
                  </a:ext>
                </a:extLst>
              </p:cNvPr>
              <p:cNvSpPr>
                <a:spLocks noChangeShapeType="1"/>
              </p:cNvSpPr>
              <p:nvPr/>
            </p:nvSpPr>
            <p:spPr bwMode="auto">
              <a:xfrm flipV="1">
                <a:off x="3750" y="2381"/>
                <a:ext cx="8"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3" name="Line 794">
                <a:extLst>
                  <a:ext uri="{FF2B5EF4-FFF2-40B4-BE49-F238E27FC236}">
                    <a16:creationId xmlns:a16="http://schemas.microsoft.com/office/drawing/2014/main" id="{26ACB1F3-4FB0-D680-191C-EEC9F6DE48F8}"/>
                  </a:ext>
                </a:extLst>
              </p:cNvPr>
              <p:cNvSpPr>
                <a:spLocks noChangeShapeType="1"/>
              </p:cNvSpPr>
              <p:nvPr/>
            </p:nvSpPr>
            <p:spPr bwMode="auto">
              <a:xfrm flipV="1">
                <a:off x="3758" y="2351"/>
                <a:ext cx="7" cy="3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4" name="Line 795">
                <a:extLst>
                  <a:ext uri="{FF2B5EF4-FFF2-40B4-BE49-F238E27FC236}">
                    <a16:creationId xmlns:a16="http://schemas.microsoft.com/office/drawing/2014/main" id="{C57A56E1-DB68-F8A2-56D8-420BB2E20AD6}"/>
                  </a:ext>
                </a:extLst>
              </p:cNvPr>
              <p:cNvSpPr>
                <a:spLocks noChangeShapeType="1"/>
              </p:cNvSpPr>
              <p:nvPr/>
            </p:nvSpPr>
            <p:spPr bwMode="auto">
              <a:xfrm flipV="1">
                <a:off x="3765" y="2320"/>
                <a:ext cx="6"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5" name="Line 796">
                <a:extLst>
                  <a:ext uri="{FF2B5EF4-FFF2-40B4-BE49-F238E27FC236}">
                    <a16:creationId xmlns:a16="http://schemas.microsoft.com/office/drawing/2014/main" id="{46253D45-57C9-3D84-3B40-A68CFDB2BA44}"/>
                  </a:ext>
                </a:extLst>
              </p:cNvPr>
              <p:cNvSpPr>
                <a:spLocks noChangeShapeType="1"/>
              </p:cNvSpPr>
              <p:nvPr/>
            </p:nvSpPr>
            <p:spPr bwMode="auto">
              <a:xfrm flipV="1">
                <a:off x="3771" y="2289"/>
                <a:ext cx="5"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6" name="Line 797">
                <a:extLst>
                  <a:ext uri="{FF2B5EF4-FFF2-40B4-BE49-F238E27FC236}">
                    <a16:creationId xmlns:a16="http://schemas.microsoft.com/office/drawing/2014/main" id="{DCB39B03-26AB-665D-5440-283F56F77187}"/>
                  </a:ext>
                </a:extLst>
              </p:cNvPr>
              <p:cNvSpPr>
                <a:spLocks noChangeShapeType="1"/>
              </p:cNvSpPr>
              <p:nvPr/>
            </p:nvSpPr>
            <p:spPr bwMode="auto">
              <a:xfrm flipV="1">
                <a:off x="3776" y="2257"/>
                <a:ext cx="4"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7" name="Line 798">
                <a:extLst>
                  <a:ext uri="{FF2B5EF4-FFF2-40B4-BE49-F238E27FC236}">
                    <a16:creationId xmlns:a16="http://schemas.microsoft.com/office/drawing/2014/main" id="{4C133C0A-1704-C42B-44D3-315C47202D31}"/>
                  </a:ext>
                </a:extLst>
              </p:cNvPr>
              <p:cNvSpPr>
                <a:spLocks noChangeShapeType="1"/>
              </p:cNvSpPr>
              <p:nvPr/>
            </p:nvSpPr>
            <p:spPr bwMode="auto">
              <a:xfrm flipV="1">
                <a:off x="3780" y="2226"/>
                <a:ext cx="3"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8" name="Line 799">
                <a:extLst>
                  <a:ext uri="{FF2B5EF4-FFF2-40B4-BE49-F238E27FC236}">
                    <a16:creationId xmlns:a16="http://schemas.microsoft.com/office/drawing/2014/main" id="{C2DEEE9F-AD5F-BF3B-8223-551A7FC575DC}"/>
                  </a:ext>
                </a:extLst>
              </p:cNvPr>
              <p:cNvSpPr>
                <a:spLocks noChangeShapeType="1"/>
              </p:cNvSpPr>
              <p:nvPr/>
            </p:nvSpPr>
            <p:spPr bwMode="auto">
              <a:xfrm flipV="1">
                <a:off x="3783" y="2195"/>
                <a:ext cx="1" cy="3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29" name="Line 800">
                <a:extLst>
                  <a:ext uri="{FF2B5EF4-FFF2-40B4-BE49-F238E27FC236}">
                    <a16:creationId xmlns:a16="http://schemas.microsoft.com/office/drawing/2014/main" id="{87726E2A-A237-A61C-2DFE-6AEDDA5DB213}"/>
                  </a:ext>
                </a:extLst>
              </p:cNvPr>
              <p:cNvSpPr>
                <a:spLocks noChangeShapeType="1"/>
              </p:cNvSpPr>
              <p:nvPr/>
            </p:nvSpPr>
            <p:spPr bwMode="auto">
              <a:xfrm flipV="1">
                <a:off x="3784" y="2163"/>
                <a:ext cx="1" cy="3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0" name="Line 801">
                <a:extLst>
                  <a:ext uri="{FF2B5EF4-FFF2-40B4-BE49-F238E27FC236}">
                    <a16:creationId xmlns:a16="http://schemas.microsoft.com/office/drawing/2014/main" id="{EB9086C6-E9FA-34AF-1449-FBD804CB4632}"/>
                  </a:ext>
                </a:extLst>
              </p:cNvPr>
              <p:cNvSpPr>
                <a:spLocks noChangeShapeType="1"/>
              </p:cNvSpPr>
              <p:nvPr/>
            </p:nvSpPr>
            <p:spPr bwMode="auto">
              <a:xfrm>
                <a:off x="2883" y="2163"/>
                <a:ext cx="90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1" name="Line 802">
                <a:extLst>
                  <a:ext uri="{FF2B5EF4-FFF2-40B4-BE49-F238E27FC236}">
                    <a16:creationId xmlns:a16="http://schemas.microsoft.com/office/drawing/2014/main" id="{17D942DC-9097-AAAB-962D-5D08B024FF9E}"/>
                  </a:ext>
                </a:extLst>
              </p:cNvPr>
              <p:cNvSpPr>
                <a:spLocks noChangeShapeType="1"/>
              </p:cNvSpPr>
              <p:nvPr/>
            </p:nvSpPr>
            <p:spPr bwMode="auto">
              <a:xfrm flipV="1">
                <a:off x="2883" y="1712"/>
                <a:ext cx="781" cy="45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2" name="Line 803">
                <a:extLst>
                  <a:ext uri="{FF2B5EF4-FFF2-40B4-BE49-F238E27FC236}">
                    <a16:creationId xmlns:a16="http://schemas.microsoft.com/office/drawing/2014/main" id="{B93201C1-486D-2E4B-D10E-F1CB4D01E0A5}"/>
                  </a:ext>
                </a:extLst>
              </p:cNvPr>
              <p:cNvSpPr>
                <a:spLocks noChangeShapeType="1"/>
              </p:cNvSpPr>
              <p:nvPr/>
            </p:nvSpPr>
            <p:spPr bwMode="auto">
              <a:xfrm flipV="1">
                <a:off x="2883" y="1382"/>
                <a:ext cx="451" cy="78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3" name="Line 804">
                <a:extLst>
                  <a:ext uri="{FF2B5EF4-FFF2-40B4-BE49-F238E27FC236}">
                    <a16:creationId xmlns:a16="http://schemas.microsoft.com/office/drawing/2014/main" id="{D906737F-E449-69E1-4558-2C79CAA36963}"/>
                  </a:ext>
                </a:extLst>
              </p:cNvPr>
              <p:cNvSpPr>
                <a:spLocks noChangeShapeType="1"/>
              </p:cNvSpPr>
              <p:nvPr/>
            </p:nvSpPr>
            <p:spPr bwMode="auto">
              <a:xfrm flipV="1">
                <a:off x="2883" y="1261"/>
                <a:ext cx="0" cy="90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4" name="Line 805">
                <a:extLst>
                  <a:ext uri="{FF2B5EF4-FFF2-40B4-BE49-F238E27FC236}">
                    <a16:creationId xmlns:a16="http://schemas.microsoft.com/office/drawing/2014/main" id="{51EA1C8F-5826-0DD3-DBF6-84AA891FE360}"/>
                  </a:ext>
                </a:extLst>
              </p:cNvPr>
              <p:cNvSpPr>
                <a:spLocks noChangeShapeType="1"/>
              </p:cNvSpPr>
              <p:nvPr/>
            </p:nvSpPr>
            <p:spPr bwMode="auto">
              <a:xfrm flipH="1" flipV="1">
                <a:off x="2432" y="1382"/>
                <a:ext cx="451" cy="78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5" name="Line 806">
                <a:extLst>
                  <a:ext uri="{FF2B5EF4-FFF2-40B4-BE49-F238E27FC236}">
                    <a16:creationId xmlns:a16="http://schemas.microsoft.com/office/drawing/2014/main" id="{DD34A247-7473-4936-266D-D0B14630940E}"/>
                  </a:ext>
                </a:extLst>
              </p:cNvPr>
              <p:cNvSpPr>
                <a:spLocks noChangeShapeType="1"/>
              </p:cNvSpPr>
              <p:nvPr/>
            </p:nvSpPr>
            <p:spPr bwMode="auto">
              <a:xfrm flipH="1" flipV="1">
                <a:off x="2102" y="1712"/>
                <a:ext cx="781" cy="45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36" name="Line 807">
                <a:extLst>
                  <a:ext uri="{FF2B5EF4-FFF2-40B4-BE49-F238E27FC236}">
                    <a16:creationId xmlns:a16="http://schemas.microsoft.com/office/drawing/2014/main" id="{7D60EAC6-45C5-1E2D-383C-8E71D91C74B9}"/>
                  </a:ext>
                </a:extLst>
              </p:cNvPr>
              <p:cNvSpPr>
                <a:spLocks noChangeShapeType="1"/>
              </p:cNvSpPr>
              <p:nvPr/>
            </p:nvSpPr>
            <p:spPr bwMode="auto">
              <a:xfrm flipH="1">
                <a:off x="1981" y="2163"/>
                <a:ext cx="902" cy="0"/>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77" name="Group 1009">
              <a:extLst>
                <a:ext uri="{FF2B5EF4-FFF2-40B4-BE49-F238E27FC236}">
                  <a16:creationId xmlns:a16="http://schemas.microsoft.com/office/drawing/2014/main" id="{1150A25D-793D-B9AA-5215-610C530E8167}"/>
                </a:ext>
              </a:extLst>
            </p:cNvPr>
            <p:cNvGrpSpPr>
              <a:grpSpLocks/>
            </p:cNvGrpSpPr>
            <p:nvPr/>
          </p:nvGrpSpPr>
          <p:grpSpPr bwMode="auto">
            <a:xfrm>
              <a:off x="2102" y="1622"/>
              <a:ext cx="1616" cy="1443"/>
              <a:chOff x="2102" y="1622"/>
              <a:chExt cx="1616" cy="1443"/>
            </a:xfrm>
          </p:grpSpPr>
          <p:sp>
            <p:nvSpPr>
              <p:cNvPr id="6137" name="Line 809">
                <a:extLst>
                  <a:ext uri="{FF2B5EF4-FFF2-40B4-BE49-F238E27FC236}">
                    <a16:creationId xmlns:a16="http://schemas.microsoft.com/office/drawing/2014/main" id="{879725E9-F4E7-A147-A463-A4C8362CF883}"/>
                  </a:ext>
                </a:extLst>
              </p:cNvPr>
              <p:cNvSpPr>
                <a:spLocks noChangeShapeType="1"/>
              </p:cNvSpPr>
              <p:nvPr/>
            </p:nvSpPr>
            <p:spPr bwMode="auto">
              <a:xfrm flipH="1">
                <a:off x="2102" y="2163"/>
                <a:ext cx="781" cy="45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8" name="Line 810">
                <a:extLst>
                  <a:ext uri="{FF2B5EF4-FFF2-40B4-BE49-F238E27FC236}">
                    <a16:creationId xmlns:a16="http://schemas.microsoft.com/office/drawing/2014/main" id="{C29BEEFC-72F1-FF63-D8C2-135E643BE49C}"/>
                  </a:ext>
                </a:extLst>
              </p:cNvPr>
              <p:cNvSpPr>
                <a:spLocks noChangeShapeType="1"/>
              </p:cNvSpPr>
              <p:nvPr/>
            </p:nvSpPr>
            <p:spPr bwMode="auto">
              <a:xfrm flipH="1">
                <a:off x="2432" y="2163"/>
                <a:ext cx="451" cy="78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9" name="Line 811">
                <a:extLst>
                  <a:ext uri="{FF2B5EF4-FFF2-40B4-BE49-F238E27FC236}">
                    <a16:creationId xmlns:a16="http://schemas.microsoft.com/office/drawing/2014/main" id="{11E09B0D-CE06-E43B-BD49-33BF7D82CE0D}"/>
                  </a:ext>
                </a:extLst>
              </p:cNvPr>
              <p:cNvSpPr>
                <a:spLocks noChangeShapeType="1"/>
              </p:cNvSpPr>
              <p:nvPr/>
            </p:nvSpPr>
            <p:spPr bwMode="auto">
              <a:xfrm>
                <a:off x="2883" y="2163"/>
                <a:ext cx="0" cy="902"/>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0" name="Line 812">
                <a:extLst>
                  <a:ext uri="{FF2B5EF4-FFF2-40B4-BE49-F238E27FC236}">
                    <a16:creationId xmlns:a16="http://schemas.microsoft.com/office/drawing/2014/main" id="{2F6715E9-8448-F5B7-293A-103E64C389DA}"/>
                  </a:ext>
                </a:extLst>
              </p:cNvPr>
              <p:cNvSpPr>
                <a:spLocks noChangeShapeType="1"/>
              </p:cNvSpPr>
              <p:nvPr/>
            </p:nvSpPr>
            <p:spPr bwMode="auto">
              <a:xfrm>
                <a:off x="2883" y="2163"/>
                <a:ext cx="451" cy="78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1" name="Line 813">
                <a:extLst>
                  <a:ext uri="{FF2B5EF4-FFF2-40B4-BE49-F238E27FC236}">
                    <a16:creationId xmlns:a16="http://schemas.microsoft.com/office/drawing/2014/main" id="{1C1BCF85-12C6-EE25-892F-C704849E33BE}"/>
                  </a:ext>
                </a:extLst>
              </p:cNvPr>
              <p:cNvSpPr>
                <a:spLocks noChangeShapeType="1"/>
              </p:cNvSpPr>
              <p:nvPr/>
            </p:nvSpPr>
            <p:spPr bwMode="auto">
              <a:xfrm>
                <a:off x="2883" y="2163"/>
                <a:ext cx="781" cy="451"/>
              </a:xfrm>
              <a:prstGeom prst="line">
                <a:avLst/>
              </a:prstGeom>
              <a:noFill/>
              <a:ln w="6350" cap="flat">
                <a:solidFill>
                  <a:srgbClr val="CC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2" name="Line 814">
                <a:extLst>
                  <a:ext uri="{FF2B5EF4-FFF2-40B4-BE49-F238E27FC236}">
                    <a16:creationId xmlns:a16="http://schemas.microsoft.com/office/drawing/2014/main" id="{9C6A1AF9-7426-F0EB-AD71-AFF61AB0EC9D}"/>
                  </a:ext>
                </a:extLst>
              </p:cNvPr>
              <p:cNvSpPr>
                <a:spLocks noChangeShapeType="1"/>
              </p:cNvSpPr>
              <p:nvPr/>
            </p:nvSpPr>
            <p:spPr bwMode="auto">
              <a:xfrm>
                <a:off x="2470" y="2411"/>
                <a:ext cx="17"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3" name="Line 815">
                <a:extLst>
                  <a:ext uri="{FF2B5EF4-FFF2-40B4-BE49-F238E27FC236}">
                    <a16:creationId xmlns:a16="http://schemas.microsoft.com/office/drawing/2014/main" id="{56969B25-A390-F4F8-4A04-7FDD57818FFA}"/>
                  </a:ext>
                </a:extLst>
              </p:cNvPr>
              <p:cNvSpPr>
                <a:spLocks noChangeShapeType="1"/>
              </p:cNvSpPr>
              <p:nvPr/>
            </p:nvSpPr>
            <p:spPr bwMode="auto">
              <a:xfrm flipV="1">
                <a:off x="3506" y="2415"/>
                <a:ext cx="1"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4" name="Line 816">
                <a:extLst>
                  <a:ext uri="{FF2B5EF4-FFF2-40B4-BE49-F238E27FC236}">
                    <a16:creationId xmlns:a16="http://schemas.microsoft.com/office/drawing/2014/main" id="{27EBF783-8735-64FF-60F4-1F4EC9574667}"/>
                  </a:ext>
                </a:extLst>
              </p:cNvPr>
              <p:cNvSpPr>
                <a:spLocks noChangeShapeType="1"/>
              </p:cNvSpPr>
              <p:nvPr/>
            </p:nvSpPr>
            <p:spPr bwMode="auto">
              <a:xfrm flipH="1" flipV="1">
                <a:off x="3495" y="2398"/>
                <a:ext cx="12"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5" name="Line 817">
                <a:extLst>
                  <a:ext uri="{FF2B5EF4-FFF2-40B4-BE49-F238E27FC236}">
                    <a16:creationId xmlns:a16="http://schemas.microsoft.com/office/drawing/2014/main" id="{E4C3A841-3829-6749-2C0F-3853CAB14BAA}"/>
                  </a:ext>
                </a:extLst>
              </p:cNvPr>
              <p:cNvSpPr>
                <a:spLocks noChangeShapeType="1"/>
              </p:cNvSpPr>
              <p:nvPr/>
            </p:nvSpPr>
            <p:spPr bwMode="auto">
              <a:xfrm flipH="1" flipV="1">
                <a:off x="3477" y="2379"/>
                <a:ext cx="18"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6" name="Line 818">
                <a:extLst>
                  <a:ext uri="{FF2B5EF4-FFF2-40B4-BE49-F238E27FC236}">
                    <a16:creationId xmlns:a16="http://schemas.microsoft.com/office/drawing/2014/main" id="{DB294496-F3DC-16AF-2AEB-341164AAC3F5}"/>
                  </a:ext>
                </a:extLst>
              </p:cNvPr>
              <p:cNvSpPr>
                <a:spLocks noChangeShapeType="1"/>
              </p:cNvSpPr>
              <p:nvPr/>
            </p:nvSpPr>
            <p:spPr bwMode="auto">
              <a:xfrm flipH="1" flipV="1">
                <a:off x="3451" y="2359"/>
                <a:ext cx="26"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7" name="Line 819">
                <a:extLst>
                  <a:ext uri="{FF2B5EF4-FFF2-40B4-BE49-F238E27FC236}">
                    <a16:creationId xmlns:a16="http://schemas.microsoft.com/office/drawing/2014/main" id="{25A677AA-8361-3337-D133-94BCF2193B20}"/>
                  </a:ext>
                </a:extLst>
              </p:cNvPr>
              <p:cNvSpPr>
                <a:spLocks noChangeShapeType="1"/>
              </p:cNvSpPr>
              <p:nvPr/>
            </p:nvSpPr>
            <p:spPr bwMode="auto">
              <a:xfrm flipH="1" flipV="1">
                <a:off x="3413" y="2336"/>
                <a:ext cx="38"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8" name="Line 820">
                <a:extLst>
                  <a:ext uri="{FF2B5EF4-FFF2-40B4-BE49-F238E27FC236}">
                    <a16:creationId xmlns:a16="http://schemas.microsoft.com/office/drawing/2014/main" id="{B25AFAAA-C476-6B3C-1717-7CFFAF2A0E59}"/>
                  </a:ext>
                </a:extLst>
              </p:cNvPr>
              <p:cNvSpPr>
                <a:spLocks noChangeShapeType="1"/>
              </p:cNvSpPr>
              <p:nvPr/>
            </p:nvSpPr>
            <p:spPr bwMode="auto">
              <a:xfrm flipH="1" flipV="1">
                <a:off x="3364" y="2310"/>
                <a:ext cx="49" cy="2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9" name="Line 821">
                <a:extLst>
                  <a:ext uri="{FF2B5EF4-FFF2-40B4-BE49-F238E27FC236}">
                    <a16:creationId xmlns:a16="http://schemas.microsoft.com/office/drawing/2014/main" id="{714B63B8-FB98-F380-01BE-FEEE10192F3F}"/>
                  </a:ext>
                </a:extLst>
              </p:cNvPr>
              <p:cNvSpPr>
                <a:spLocks noChangeShapeType="1"/>
              </p:cNvSpPr>
              <p:nvPr/>
            </p:nvSpPr>
            <p:spPr bwMode="auto">
              <a:xfrm flipH="1" flipV="1">
                <a:off x="3256" y="2270"/>
                <a:ext cx="108" cy="4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0" name="Line 822">
                <a:extLst>
                  <a:ext uri="{FF2B5EF4-FFF2-40B4-BE49-F238E27FC236}">
                    <a16:creationId xmlns:a16="http://schemas.microsoft.com/office/drawing/2014/main" id="{F91867AF-295D-C0E6-563D-6B5D40470F8B}"/>
                  </a:ext>
                </a:extLst>
              </p:cNvPr>
              <p:cNvSpPr>
                <a:spLocks noChangeShapeType="1"/>
              </p:cNvSpPr>
              <p:nvPr/>
            </p:nvSpPr>
            <p:spPr bwMode="auto">
              <a:xfrm flipH="1" flipV="1">
                <a:off x="2904" y="2169"/>
                <a:ext cx="352" cy="10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1" name="Line 823">
                <a:extLst>
                  <a:ext uri="{FF2B5EF4-FFF2-40B4-BE49-F238E27FC236}">
                    <a16:creationId xmlns:a16="http://schemas.microsoft.com/office/drawing/2014/main" id="{A6E9ABDC-38B1-0158-7613-518F76BF8693}"/>
                  </a:ext>
                </a:extLst>
              </p:cNvPr>
              <p:cNvSpPr>
                <a:spLocks noChangeShapeType="1"/>
              </p:cNvSpPr>
              <p:nvPr/>
            </p:nvSpPr>
            <p:spPr bwMode="auto">
              <a:xfrm>
                <a:off x="2904" y="2169"/>
                <a:ext cx="383" cy="9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2" name="Line 824">
                <a:extLst>
                  <a:ext uri="{FF2B5EF4-FFF2-40B4-BE49-F238E27FC236}">
                    <a16:creationId xmlns:a16="http://schemas.microsoft.com/office/drawing/2014/main" id="{19173663-7841-6B3D-65FB-618630A6ED7F}"/>
                  </a:ext>
                </a:extLst>
              </p:cNvPr>
              <p:cNvSpPr>
                <a:spLocks noChangeShapeType="1"/>
              </p:cNvSpPr>
              <p:nvPr/>
            </p:nvSpPr>
            <p:spPr bwMode="auto">
              <a:xfrm>
                <a:off x="3287" y="2264"/>
                <a:ext cx="100"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3" name="Line 825">
                <a:extLst>
                  <a:ext uri="{FF2B5EF4-FFF2-40B4-BE49-F238E27FC236}">
                    <a16:creationId xmlns:a16="http://schemas.microsoft.com/office/drawing/2014/main" id="{3FF79AD6-52A1-CE2B-98FB-DA0B1CF94792}"/>
                  </a:ext>
                </a:extLst>
              </p:cNvPr>
              <p:cNvSpPr>
                <a:spLocks noChangeShapeType="1"/>
              </p:cNvSpPr>
              <p:nvPr/>
            </p:nvSpPr>
            <p:spPr bwMode="auto">
              <a:xfrm>
                <a:off x="3387" y="2280"/>
                <a:ext cx="66"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4" name="Line 826">
                <a:extLst>
                  <a:ext uri="{FF2B5EF4-FFF2-40B4-BE49-F238E27FC236}">
                    <a16:creationId xmlns:a16="http://schemas.microsoft.com/office/drawing/2014/main" id="{F6A48786-DE0E-1485-9B2F-E0F1E482564E}"/>
                  </a:ext>
                </a:extLst>
              </p:cNvPr>
              <p:cNvSpPr>
                <a:spLocks noChangeShapeType="1"/>
              </p:cNvSpPr>
              <p:nvPr/>
            </p:nvSpPr>
            <p:spPr bwMode="auto">
              <a:xfrm flipV="1">
                <a:off x="3453" y="2282"/>
                <a:ext cx="42"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5" name="Line 827">
                <a:extLst>
                  <a:ext uri="{FF2B5EF4-FFF2-40B4-BE49-F238E27FC236}">
                    <a16:creationId xmlns:a16="http://schemas.microsoft.com/office/drawing/2014/main" id="{430BBF18-C2DD-97C8-DF9A-B6E505704031}"/>
                  </a:ext>
                </a:extLst>
              </p:cNvPr>
              <p:cNvSpPr>
                <a:spLocks noChangeShapeType="1"/>
              </p:cNvSpPr>
              <p:nvPr/>
            </p:nvSpPr>
            <p:spPr bwMode="auto">
              <a:xfrm flipV="1">
                <a:off x="3495" y="2277"/>
                <a:ext cx="32"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6" name="Line 828">
                <a:extLst>
                  <a:ext uri="{FF2B5EF4-FFF2-40B4-BE49-F238E27FC236}">
                    <a16:creationId xmlns:a16="http://schemas.microsoft.com/office/drawing/2014/main" id="{35EB06AD-5206-E938-0D1B-DCAA16002BD7}"/>
                  </a:ext>
                </a:extLst>
              </p:cNvPr>
              <p:cNvSpPr>
                <a:spLocks noChangeShapeType="1"/>
              </p:cNvSpPr>
              <p:nvPr/>
            </p:nvSpPr>
            <p:spPr bwMode="auto">
              <a:xfrm flipV="1">
                <a:off x="3527" y="2269"/>
                <a:ext cx="24"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7" name="Line 829">
                <a:extLst>
                  <a:ext uri="{FF2B5EF4-FFF2-40B4-BE49-F238E27FC236}">
                    <a16:creationId xmlns:a16="http://schemas.microsoft.com/office/drawing/2014/main" id="{80FA544D-68C7-63F8-A314-C80C374D6CB2}"/>
                  </a:ext>
                </a:extLst>
              </p:cNvPr>
              <p:cNvSpPr>
                <a:spLocks noChangeShapeType="1"/>
              </p:cNvSpPr>
              <p:nvPr/>
            </p:nvSpPr>
            <p:spPr bwMode="auto">
              <a:xfrm flipV="1">
                <a:off x="3551" y="2260"/>
                <a:ext cx="18"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8" name="Line 830">
                <a:extLst>
                  <a:ext uri="{FF2B5EF4-FFF2-40B4-BE49-F238E27FC236}">
                    <a16:creationId xmlns:a16="http://schemas.microsoft.com/office/drawing/2014/main" id="{56D0CB2E-6396-FEDE-208C-99F70A189C17}"/>
                  </a:ext>
                </a:extLst>
              </p:cNvPr>
              <p:cNvSpPr>
                <a:spLocks noChangeShapeType="1"/>
              </p:cNvSpPr>
              <p:nvPr/>
            </p:nvSpPr>
            <p:spPr bwMode="auto">
              <a:xfrm flipV="1">
                <a:off x="3569" y="2250"/>
                <a:ext cx="18"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9" name="Line 831">
                <a:extLst>
                  <a:ext uri="{FF2B5EF4-FFF2-40B4-BE49-F238E27FC236}">
                    <a16:creationId xmlns:a16="http://schemas.microsoft.com/office/drawing/2014/main" id="{2AC83E34-BC1A-55CC-F9B2-BADF6BF0B27A}"/>
                  </a:ext>
                </a:extLst>
              </p:cNvPr>
              <p:cNvSpPr>
                <a:spLocks noChangeShapeType="1"/>
              </p:cNvSpPr>
              <p:nvPr/>
            </p:nvSpPr>
            <p:spPr bwMode="auto">
              <a:xfrm flipV="1">
                <a:off x="3587" y="2238"/>
                <a:ext cx="10"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0" name="Line 832">
                <a:extLst>
                  <a:ext uri="{FF2B5EF4-FFF2-40B4-BE49-F238E27FC236}">
                    <a16:creationId xmlns:a16="http://schemas.microsoft.com/office/drawing/2014/main" id="{E4E9D194-E254-FA19-EEA0-3942AA2CC137}"/>
                  </a:ext>
                </a:extLst>
              </p:cNvPr>
              <p:cNvSpPr>
                <a:spLocks noChangeShapeType="1"/>
              </p:cNvSpPr>
              <p:nvPr/>
            </p:nvSpPr>
            <p:spPr bwMode="auto">
              <a:xfrm flipV="1">
                <a:off x="3597" y="2226"/>
                <a:ext cx="7"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1" name="Line 833">
                <a:extLst>
                  <a:ext uri="{FF2B5EF4-FFF2-40B4-BE49-F238E27FC236}">
                    <a16:creationId xmlns:a16="http://schemas.microsoft.com/office/drawing/2014/main" id="{B305BBC1-19D7-B8ED-563C-5D8FFDF35D0D}"/>
                  </a:ext>
                </a:extLst>
              </p:cNvPr>
              <p:cNvSpPr>
                <a:spLocks noChangeShapeType="1"/>
              </p:cNvSpPr>
              <p:nvPr/>
            </p:nvSpPr>
            <p:spPr bwMode="auto">
              <a:xfrm flipV="1">
                <a:off x="3604" y="2214"/>
                <a:ext cx="3"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2" name="Line 834">
                <a:extLst>
                  <a:ext uri="{FF2B5EF4-FFF2-40B4-BE49-F238E27FC236}">
                    <a16:creationId xmlns:a16="http://schemas.microsoft.com/office/drawing/2014/main" id="{785CBC55-9757-A425-9EC5-13E7AFA9109D}"/>
                  </a:ext>
                </a:extLst>
              </p:cNvPr>
              <p:cNvSpPr>
                <a:spLocks noChangeShapeType="1"/>
              </p:cNvSpPr>
              <p:nvPr/>
            </p:nvSpPr>
            <p:spPr bwMode="auto">
              <a:xfrm flipH="1" flipV="1">
                <a:off x="3606" y="2201"/>
                <a:ext cx="1"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3" name="Line 835">
                <a:extLst>
                  <a:ext uri="{FF2B5EF4-FFF2-40B4-BE49-F238E27FC236}">
                    <a16:creationId xmlns:a16="http://schemas.microsoft.com/office/drawing/2014/main" id="{038C0E33-4083-A174-1A8F-080C5A20631E}"/>
                  </a:ext>
                </a:extLst>
              </p:cNvPr>
              <p:cNvSpPr>
                <a:spLocks noChangeShapeType="1"/>
              </p:cNvSpPr>
              <p:nvPr/>
            </p:nvSpPr>
            <p:spPr bwMode="auto">
              <a:xfrm flipH="1" flipV="1">
                <a:off x="3602" y="2188"/>
                <a:ext cx="4"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4" name="Line 836">
                <a:extLst>
                  <a:ext uri="{FF2B5EF4-FFF2-40B4-BE49-F238E27FC236}">
                    <a16:creationId xmlns:a16="http://schemas.microsoft.com/office/drawing/2014/main" id="{CF338757-F3C0-C04F-3371-BC08A8F08B2E}"/>
                  </a:ext>
                </a:extLst>
              </p:cNvPr>
              <p:cNvSpPr>
                <a:spLocks noChangeShapeType="1"/>
              </p:cNvSpPr>
              <p:nvPr/>
            </p:nvSpPr>
            <p:spPr bwMode="auto">
              <a:xfrm flipH="1" flipV="1">
                <a:off x="3593" y="2175"/>
                <a:ext cx="9"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5" name="Line 837">
                <a:extLst>
                  <a:ext uri="{FF2B5EF4-FFF2-40B4-BE49-F238E27FC236}">
                    <a16:creationId xmlns:a16="http://schemas.microsoft.com/office/drawing/2014/main" id="{DEBAB1FF-4AAA-3ADD-2314-184224A973DE}"/>
                  </a:ext>
                </a:extLst>
              </p:cNvPr>
              <p:cNvSpPr>
                <a:spLocks noChangeShapeType="1"/>
              </p:cNvSpPr>
              <p:nvPr/>
            </p:nvSpPr>
            <p:spPr bwMode="auto">
              <a:xfrm flipH="1" flipV="1">
                <a:off x="3579" y="2163"/>
                <a:ext cx="14"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6" name="Line 838">
                <a:extLst>
                  <a:ext uri="{FF2B5EF4-FFF2-40B4-BE49-F238E27FC236}">
                    <a16:creationId xmlns:a16="http://schemas.microsoft.com/office/drawing/2014/main" id="{9ABCA2BC-728C-30CC-6B9D-CF962931200B}"/>
                  </a:ext>
                </a:extLst>
              </p:cNvPr>
              <p:cNvSpPr>
                <a:spLocks noChangeShapeType="1"/>
              </p:cNvSpPr>
              <p:nvPr/>
            </p:nvSpPr>
            <p:spPr bwMode="auto">
              <a:xfrm flipH="1" flipV="1">
                <a:off x="3558" y="2151"/>
                <a:ext cx="21"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7" name="Line 839">
                <a:extLst>
                  <a:ext uri="{FF2B5EF4-FFF2-40B4-BE49-F238E27FC236}">
                    <a16:creationId xmlns:a16="http://schemas.microsoft.com/office/drawing/2014/main" id="{140E0C98-804B-417B-15D5-58C2C8FAA5B9}"/>
                  </a:ext>
                </a:extLst>
              </p:cNvPr>
              <p:cNvSpPr>
                <a:spLocks noChangeShapeType="1"/>
              </p:cNvSpPr>
              <p:nvPr/>
            </p:nvSpPr>
            <p:spPr bwMode="auto">
              <a:xfrm flipH="1" flipV="1">
                <a:off x="3528" y="2140"/>
                <a:ext cx="30"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8" name="Line 840">
                <a:extLst>
                  <a:ext uri="{FF2B5EF4-FFF2-40B4-BE49-F238E27FC236}">
                    <a16:creationId xmlns:a16="http://schemas.microsoft.com/office/drawing/2014/main" id="{FE32AA31-7B8F-BA31-F94C-8B3260559829}"/>
                  </a:ext>
                </a:extLst>
              </p:cNvPr>
              <p:cNvSpPr>
                <a:spLocks noChangeShapeType="1"/>
              </p:cNvSpPr>
              <p:nvPr/>
            </p:nvSpPr>
            <p:spPr bwMode="auto">
              <a:xfrm flipH="1" flipV="1">
                <a:off x="3484" y="2132"/>
                <a:ext cx="44"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69" name="Line 841">
                <a:extLst>
                  <a:ext uri="{FF2B5EF4-FFF2-40B4-BE49-F238E27FC236}">
                    <a16:creationId xmlns:a16="http://schemas.microsoft.com/office/drawing/2014/main" id="{B495F41B-DBDD-06A2-032B-9DA383E16502}"/>
                  </a:ext>
                </a:extLst>
              </p:cNvPr>
              <p:cNvSpPr>
                <a:spLocks noChangeShapeType="1"/>
              </p:cNvSpPr>
              <p:nvPr/>
            </p:nvSpPr>
            <p:spPr bwMode="auto">
              <a:xfrm flipH="1" flipV="1">
                <a:off x="3413" y="2126"/>
                <a:ext cx="71"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0" name="Line 842">
                <a:extLst>
                  <a:ext uri="{FF2B5EF4-FFF2-40B4-BE49-F238E27FC236}">
                    <a16:creationId xmlns:a16="http://schemas.microsoft.com/office/drawing/2014/main" id="{E51E701B-0A41-13E1-35DC-6807AD9DD36C}"/>
                  </a:ext>
                </a:extLst>
              </p:cNvPr>
              <p:cNvSpPr>
                <a:spLocks noChangeShapeType="1"/>
              </p:cNvSpPr>
              <p:nvPr/>
            </p:nvSpPr>
            <p:spPr bwMode="auto">
              <a:xfrm flipH="1">
                <a:off x="3259" y="2126"/>
                <a:ext cx="154"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1" name="Line 843">
                <a:extLst>
                  <a:ext uri="{FF2B5EF4-FFF2-40B4-BE49-F238E27FC236}">
                    <a16:creationId xmlns:a16="http://schemas.microsoft.com/office/drawing/2014/main" id="{3077E918-1579-EBA2-E6AA-AD373544EB17}"/>
                  </a:ext>
                </a:extLst>
              </p:cNvPr>
              <p:cNvSpPr>
                <a:spLocks noChangeShapeType="1"/>
              </p:cNvSpPr>
              <p:nvPr/>
            </p:nvSpPr>
            <p:spPr bwMode="auto">
              <a:xfrm flipH="1" flipV="1">
                <a:off x="3228" y="2127"/>
                <a:ext cx="31"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2" name="Line 844">
                <a:extLst>
                  <a:ext uri="{FF2B5EF4-FFF2-40B4-BE49-F238E27FC236}">
                    <a16:creationId xmlns:a16="http://schemas.microsoft.com/office/drawing/2014/main" id="{62FC2AF2-6EF5-9353-A6FB-EB0E52B863B0}"/>
                  </a:ext>
                </a:extLst>
              </p:cNvPr>
              <p:cNvSpPr>
                <a:spLocks noChangeShapeType="1"/>
              </p:cNvSpPr>
              <p:nvPr/>
            </p:nvSpPr>
            <p:spPr bwMode="auto">
              <a:xfrm flipV="1">
                <a:off x="3228" y="2098"/>
                <a:ext cx="188" cy="2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3" name="Line 845">
                <a:extLst>
                  <a:ext uri="{FF2B5EF4-FFF2-40B4-BE49-F238E27FC236}">
                    <a16:creationId xmlns:a16="http://schemas.microsoft.com/office/drawing/2014/main" id="{0F5E390B-1EAD-39B1-09D0-F62827445CDF}"/>
                  </a:ext>
                </a:extLst>
              </p:cNvPr>
              <p:cNvSpPr>
                <a:spLocks noChangeShapeType="1"/>
              </p:cNvSpPr>
              <p:nvPr/>
            </p:nvSpPr>
            <p:spPr bwMode="auto">
              <a:xfrm flipV="1">
                <a:off x="3416" y="2077"/>
                <a:ext cx="81" cy="2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4" name="Line 846">
                <a:extLst>
                  <a:ext uri="{FF2B5EF4-FFF2-40B4-BE49-F238E27FC236}">
                    <a16:creationId xmlns:a16="http://schemas.microsoft.com/office/drawing/2014/main" id="{C432418D-7774-4186-D6C2-7B57C510930D}"/>
                  </a:ext>
                </a:extLst>
              </p:cNvPr>
              <p:cNvSpPr>
                <a:spLocks noChangeShapeType="1"/>
              </p:cNvSpPr>
              <p:nvPr/>
            </p:nvSpPr>
            <p:spPr bwMode="auto">
              <a:xfrm flipV="1">
                <a:off x="3497" y="2057"/>
                <a:ext cx="55"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5" name="Line 847">
                <a:extLst>
                  <a:ext uri="{FF2B5EF4-FFF2-40B4-BE49-F238E27FC236}">
                    <a16:creationId xmlns:a16="http://schemas.microsoft.com/office/drawing/2014/main" id="{7159F97F-CE3A-54CE-7330-5E19B2459662}"/>
                  </a:ext>
                </a:extLst>
              </p:cNvPr>
              <p:cNvSpPr>
                <a:spLocks noChangeShapeType="1"/>
              </p:cNvSpPr>
              <p:nvPr/>
            </p:nvSpPr>
            <p:spPr bwMode="auto">
              <a:xfrm flipV="1">
                <a:off x="3552" y="2038"/>
                <a:ext cx="41"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6" name="Line 848">
                <a:extLst>
                  <a:ext uri="{FF2B5EF4-FFF2-40B4-BE49-F238E27FC236}">
                    <a16:creationId xmlns:a16="http://schemas.microsoft.com/office/drawing/2014/main" id="{99E3EC8B-0849-9643-8F93-2C145A4E040F}"/>
                  </a:ext>
                </a:extLst>
              </p:cNvPr>
              <p:cNvSpPr>
                <a:spLocks noChangeShapeType="1"/>
              </p:cNvSpPr>
              <p:nvPr/>
            </p:nvSpPr>
            <p:spPr bwMode="auto">
              <a:xfrm flipV="1">
                <a:off x="3593" y="2019"/>
                <a:ext cx="31"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7" name="Line 849">
                <a:extLst>
                  <a:ext uri="{FF2B5EF4-FFF2-40B4-BE49-F238E27FC236}">
                    <a16:creationId xmlns:a16="http://schemas.microsoft.com/office/drawing/2014/main" id="{B9453C82-B815-D39D-25CC-CE189DD5765E}"/>
                  </a:ext>
                </a:extLst>
              </p:cNvPr>
              <p:cNvSpPr>
                <a:spLocks noChangeShapeType="1"/>
              </p:cNvSpPr>
              <p:nvPr/>
            </p:nvSpPr>
            <p:spPr bwMode="auto">
              <a:xfrm flipV="1">
                <a:off x="3624" y="2000"/>
                <a:ext cx="25"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8" name="Line 850">
                <a:extLst>
                  <a:ext uri="{FF2B5EF4-FFF2-40B4-BE49-F238E27FC236}">
                    <a16:creationId xmlns:a16="http://schemas.microsoft.com/office/drawing/2014/main" id="{E5F2CF9E-F6CB-58F3-6DDB-F4F2A87F6641}"/>
                  </a:ext>
                </a:extLst>
              </p:cNvPr>
              <p:cNvSpPr>
                <a:spLocks noChangeShapeType="1"/>
              </p:cNvSpPr>
              <p:nvPr/>
            </p:nvSpPr>
            <p:spPr bwMode="auto">
              <a:xfrm flipV="1">
                <a:off x="3649" y="1983"/>
                <a:ext cx="14"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79" name="Line 851">
                <a:extLst>
                  <a:ext uri="{FF2B5EF4-FFF2-40B4-BE49-F238E27FC236}">
                    <a16:creationId xmlns:a16="http://schemas.microsoft.com/office/drawing/2014/main" id="{8C48CF46-4E90-FE5A-D79F-F9F6624A89BF}"/>
                  </a:ext>
                </a:extLst>
              </p:cNvPr>
              <p:cNvSpPr>
                <a:spLocks noChangeShapeType="1"/>
              </p:cNvSpPr>
              <p:nvPr/>
            </p:nvSpPr>
            <p:spPr bwMode="auto">
              <a:xfrm flipV="1">
                <a:off x="3663" y="1965"/>
                <a:ext cx="16"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0" name="Line 852">
                <a:extLst>
                  <a:ext uri="{FF2B5EF4-FFF2-40B4-BE49-F238E27FC236}">
                    <a16:creationId xmlns:a16="http://schemas.microsoft.com/office/drawing/2014/main" id="{79CF415A-DF65-91C8-9F25-E7ADE221B84A}"/>
                  </a:ext>
                </a:extLst>
              </p:cNvPr>
              <p:cNvSpPr>
                <a:spLocks noChangeShapeType="1"/>
              </p:cNvSpPr>
              <p:nvPr/>
            </p:nvSpPr>
            <p:spPr bwMode="auto">
              <a:xfrm flipV="1">
                <a:off x="3679" y="1946"/>
                <a:ext cx="14"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1" name="Line 853">
                <a:extLst>
                  <a:ext uri="{FF2B5EF4-FFF2-40B4-BE49-F238E27FC236}">
                    <a16:creationId xmlns:a16="http://schemas.microsoft.com/office/drawing/2014/main" id="{660321EC-1E32-3198-595C-D1D6A85B6B56}"/>
                  </a:ext>
                </a:extLst>
              </p:cNvPr>
              <p:cNvSpPr>
                <a:spLocks noChangeShapeType="1"/>
              </p:cNvSpPr>
              <p:nvPr/>
            </p:nvSpPr>
            <p:spPr bwMode="auto">
              <a:xfrm flipV="1">
                <a:off x="3693" y="1928"/>
                <a:ext cx="10"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2" name="Line 854">
                <a:extLst>
                  <a:ext uri="{FF2B5EF4-FFF2-40B4-BE49-F238E27FC236}">
                    <a16:creationId xmlns:a16="http://schemas.microsoft.com/office/drawing/2014/main" id="{7817A20C-0CA6-D170-3222-A60698FBA14E}"/>
                  </a:ext>
                </a:extLst>
              </p:cNvPr>
              <p:cNvSpPr>
                <a:spLocks noChangeShapeType="1"/>
              </p:cNvSpPr>
              <p:nvPr/>
            </p:nvSpPr>
            <p:spPr bwMode="auto">
              <a:xfrm flipV="1">
                <a:off x="3703" y="1910"/>
                <a:ext cx="8"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3" name="Line 855">
                <a:extLst>
                  <a:ext uri="{FF2B5EF4-FFF2-40B4-BE49-F238E27FC236}">
                    <a16:creationId xmlns:a16="http://schemas.microsoft.com/office/drawing/2014/main" id="{CD053F0C-6D3D-85E0-56BE-E39403A0FBEA}"/>
                  </a:ext>
                </a:extLst>
              </p:cNvPr>
              <p:cNvSpPr>
                <a:spLocks noChangeShapeType="1"/>
              </p:cNvSpPr>
              <p:nvPr/>
            </p:nvSpPr>
            <p:spPr bwMode="auto">
              <a:xfrm flipH="1" flipV="1">
                <a:off x="3710" y="1895"/>
                <a:ext cx="1"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4" name="Line 856">
                <a:extLst>
                  <a:ext uri="{FF2B5EF4-FFF2-40B4-BE49-F238E27FC236}">
                    <a16:creationId xmlns:a16="http://schemas.microsoft.com/office/drawing/2014/main" id="{DBE93BB4-1DF6-582F-0A2E-8B4B82C69B3A}"/>
                  </a:ext>
                </a:extLst>
              </p:cNvPr>
              <p:cNvSpPr>
                <a:spLocks noChangeShapeType="1"/>
              </p:cNvSpPr>
              <p:nvPr/>
            </p:nvSpPr>
            <p:spPr bwMode="auto">
              <a:xfrm flipV="1">
                <a:off x="3710" y="1877"/>
                <a:ext cx="4"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5" name="Line 857">
                <a:extLst>
                  <a:ext uri="{FF2B5EF4-FFF2-40B4-BE49-F238E27FC236}">
                    <a16:creationId xmlns:a16="http://schemas.microsoft.com/office/drawing/2014/main" id="{D6C0A1F6-8279-6B7C-0CF1-9FF3B3ECE03D}"/>
                  </a:ext>
                </a:extLst>
              </p:cNvPr>
              <p:cNvSpPr>
                <a:spLocks noChangeShapeType="1"/>
              </p:cNvSpPr>
              <p:nvPr/>
            </p:nvSpPr>
            <p:spPr bwMode="auto">
              <a:xfrm flipV="1">
                <a:off x="3714" y="1860"/>
                <a:ext cx="3"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6" name="Line 858">
                <a:extLst>
                  <a:ext uri="{FF2B5EF4-FFF2-40B4-BE49-F238E27FC236}">
                    <a16:creationId xmlns:a16="http://schemas.microsoft.com/office/drawing/2014/main" id="{1E114C12-6ED8-832B-1F46-2A81A0090718}"/>
                  </a:ext>
                </a:extLst>
              </p:cNvPr>
              <p:cNvSpPr>
                <a:spLocks noChangeShapeType="1"/>
              </p:cNvSpPr>
              <p:nvPr/>
            </p:nvSpPr>
            <p:spPr bwMode="auto">
              <a:xfrm flipV="1">
                <a:off x="3717" y="1843"/>
                <a:ext cx="1"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7" name="Line 859">
                <a:extLst>
                  <a:ext uri="{FF2B5EF4-FFF2-40B4-BE49-F238E27FC236}">
                    <a16:creationId xmlns:a16="http://schemas.microsoft.com/office/drawing/2014/main" id="{CA80919B-BB03-B90C-E2F7-4CBD6D34B34A}"/>
                  </a:ext>
                </a:extLst>
              </p:cNvPr>
              <p:cNvSpPr>
                <a:spLocks noChangeShapeType="1"/>
              </p:cNvSpPr>
              <p:nvPr/>
            </p:nvSpPr>
            <p:spPr bwMode="auto">
              <a:xfrm flipH="1" flipV="1">
                <a:off x="3717" y="1826"/>
                <a:ext cx="1"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8" name="Line 860">
                <a:extLst>
                  <a:ext uri="{FF2B5EF4-FFF2-40B4-BE49-F238E27FC236}">
                    <a16:creationId xmlns:a16="http://schemas.microsoft.com/office/drawing/2014/main" id="{C0F1AC20-40DA-68AE-B912-AD1714400ED7}"/>
                  </a:ext>
                </a:extLst>
              </p:cNvPr>
              <p:cNvSpPr>
                <a:spLocks noChangeShapeType="1"/>
              </p:cNvSpPr>
              <p:nvPr/>
            </p:nvSpPr>
            <p:spPr bwMode="auto">
              <a:xfrm flipH="1" flipV="1">
                <a:off x="3706" y="1814"/>
                <a:ext cx="11"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89" name="Line 861">
                <a:extLst>
                  <a:ext uri="{FF2B5EF4-FFF2-40B4-BE49-F238E27FC236}">
                    <a16:creationId xmlns:a16="http://schemas.microsoft.com/office/drawing/2014/main" id="{FA09708E-D837-23E9-A717-08431FBE0C42}"/>
                  </a:ext>
                </a:extLst>
              </p:cNvPr>
              <p:cNvSpPr>
                <a:spLocks noChangeShapeType="1"/>
              </p:cNvSpPr>
              <p:nvPr/>
            </p:nvSpPr>
            <p:spPr bwMode="auto">
              <a:xfrm flipH="1" flipV="1">
                <a:off x="3703" y="1798"/>
                <a:ext cx="3"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0" name="Line 862">
                <a:extLst>
                  <a:ext uri="{FF2B5EF4-FFF2-40B4-BE49-F238E27FC236}">
                    <a16:creationId xmlns:a16="http://schemas.microsoft.com/office/drawing/2014/main" id="{C5341087-DC4C-7014-33A8-B6881A39FF0D}"/>
                  </a:ext>
                </a:extLst>
              </p:cNvPr>
              <p:cNvSpPr>
                <a:spLocks noChangeShapeType="1"/>
              </p:cNvSpPr>
              <p:nvPr/>
            </p:nvSpPr>
            <p:spPr bwMode="auto">
              <a:xfrm flipH="1" flipV="1">
                <a:off x="3699" y="1783"/>
                <a:ext cx="4"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1" name="Line 863">
                <a:extLst>
                  <a:ext uri="{FF2B5EF4-FFF2-40B4-BE49-F238E27FC236}">
                    <a16:creationId xmlns:a16="http://schemas.microsoft.com/office/drawing/2014/main" id="{10FA1FF9-3D17-5A5C-54E9-1B30D115020A}"/>
                  </a:ext>
                </a:extLst>
              </p:cNvPr>
              <p:cNvSpPr>
                <a:spLocks noChangeShapeType="1"/>
              </p:cNvSpPr>
              <p:nvPr/>
            </p:nvSpPr>
            <p:spPr bwMode="auto">
              <a:xfrm flipH="1" flipV="1">
                <a:off x="3693" y="1768"/>
                <a:ext cx="6"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2" name="Line 864">
                <a:extLst>
                  <a:ext uri="{FF2B5EF4-FFF2-40B4-BE49-F238E27FC236}">
                    <a16:creationId xmlns:a16="http://schemas.microsoft.com/office/drawing/2014/main" id="{39A2AFB4-4D7B-9CFC-3C6D-75307D7F6DBD}"/>
                  </a:ext>
                </a:extLst>
              </p:cNvPr>
              <p:cNvSpPr>
                <a:spLocks noChangeShapeType="1"/>
              </p:cNvSpPr>
              <p:nvPr/>
            </p:nvSpPr>
            <p:spPr bwMode="auto">
              <a:xfrm flipH="1" flipV="1">
                <a:off x="3687" y="1754"/>
                <a:ext cx="6"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3" name="Line 865">
                <a:extLst>
                  <a:ext uri="{FF2B5EF4-FFF2-40B4-BE49-F238E27FC236}">
                    <a16:creationId xmlns:a16="http://schemas.microsoft.com/office/drawing/2014/main" id="{CA1B025B-283A-CD60-4017-837B2929C6A8}"/>
                  </a:ext>
                </a:extLst>
              </p:cNvPr>
              <p:cNvSpPr>
                <a:spLocks noChangeShapeType="1"/>
              </p:cNvSpPr>
              <p:nvPr/>
            </p:nvSpPr>
            <p:spPr bwMode="auto">
              <a:xfrm flipH="1" flipV="1">
                <a:off x="3669" y="1745"/>
                <a:ext cx="18"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4" name="Line 866">
                <a:extLst>
                  <a:ext uri="{FF2B5EF4-FFF2-40B4-BE49-F238E27FC236}">
                    <a16:creationId xmlns:a16="http://schemas.microsoft.com/office/drawing/2014/main" id="{080951CE-6A79-BB0D-E519-9248866E7B7F}"/>
                  </a:ext>
                </a:extLst>
              </p:cNvPr>
              <p:cNvSpPr>
                <a:spLocks noChangeShapeType="1"/>
              </p:cNvSpPr>
              <p:nvPr/>
            </p:nvSpPr>
            <p:spPr bwMode="auto">
              <a:xfrm flipH="1" flipV="1">
                <a:off x="3660" y="1732"/>
                <a:ext cx="9"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5" name="Line 867">
                <a:extLst>
                  <a:ext uri="{FF2B5EF4-FFF2-40B4-BE49-F238E27FC236}">
                    <a16:creationId xmlns:a16="http://schemas.microsoft.com/office/drawing/2014/main" id="{5E6A3EDB-6E2A-B920-B7C7-9131B571A123}"/>
                  </a:ext>
                </a:extLst>
              </p:cNvPr>
              <p:cNvSpPr>
                <a:spLocks noChangeShapeType="1"/>
              </p:cNvSpPr>
              <p:nvPr/>
            </p:nvSpPr>
            <p:spPr bwMode="auto">
              <a:xfrm flipH="1" flipV="1">
                <a:off x="3651" y="1720"/>
                <a:ext cx="9"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6" name="Line 868">
                <a:extLst>
                  <a:ext uri="{FF2B5EF4-FFF2-40B4-BE49-F238E27FC236}">
                    <a16:creationId xmlns:a16="http://schemas.microsoft.com/office/drawing/2014/main" id="{8A264EF5-20C8-1EA3-E75C-6D357537222E}"/>
                  </a:ext>
                </a:extLst>
              </p:cNvPr>
              <p:cNvSpPr>
                <a:spLocks noChangeShapeType="1"/>
              </p:cNvSpPr>
              <p:nvPr/>
            </p:nvSpPr>
            <p:spPr bwMode="auto">
              <a:xfrm flipH="1" flipV="1">
                <a:off x="3640" y="1708"/>
                <a:ext cx="11"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7" name="Line 869">
                <a:extLst>
                  <a:ext uri="{FF2B5EF4-FFF2-40B4-BE49-F238E27FC236}">
                    <a16:creationId xmlns:a16="http://schemas.microsoft.com/office/drawing/2014/main" id="{B1E959A7-0B79-51F0-340A-70A1149D82FC}"/>
                  </a:ext>
                </a:extLst>
              </p:cNvPr>
              <p:cNvSpPr>
                <a:spLocks noChangeShapeType="1"/>
              </p:cNvSpPr>
              <p:nvPr/>
            </p:nvSpPr>
            <p:spPr bwMode="auto">
              <a:xfrm flipH="1" flipV="1">
                <a:off x="3629" y="1697"/>
                <a:ext cx="11"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8" name="Line 870">
                <a:extLst>
                  <a:ext uri="{FF2B5EF4-FFF2-40B4-BE49-F238E27FC236}">
                    <a16:creationId xmlns:a16="http://schemas.microsoft.com/office/drawing/2014/main" id="{5ECE83EA-726A-CD01-A3F1-9A27E6E5C82E}"/>
                  </a:ext>
                </a:extLst>
              </p:cNvPr>
              <p:cNvSpPr>
                <a:spLocks noChangeShapeType="1"/>
              </p:cNvSpPr>
              <p:nvPr/>
            </p:nvSpPr>
            <p:spPr bwMode="auto">
              <a:xfrm flipH="1" flipV="1">
                <a:off x="3606" y="1694"/>
                <a:ext cx="23"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99" name="Line 871">
                <a:extLst>
                  <a:ext uri="{FF2B5EF4-FFF2-40B4-BE49-F238E27FC236}">
                    <a16:creationId xmlns:a16="http://schemas.microsoft.com/office/drawing/2014/main" id="{4F0659ED-8638-4F90-A965-9E42FD3034E7}"/>
                  </a:ext>
                </a:extLst>
              </p:cNvPr>
              <p:cNvSpPr>
                <a:spLocks noChangeShapeType="1"/>
              </p:cNvSpPr>
              <p:nvPr/>
            </p:nvSpPr>
            <p:spPr bwMode="auto">
              <a:xfrm flipH="1" flipV="1">
                <a:off x="3593" y="1685"/>
                <a:ext cx="13"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0" name="Line 872">
                <a:extLst>
                  <a:ext uri="{FF2B5EF4-FFF2-40B4-BE49-F238E27FC236}">
                    <a16:creationId xmlns:a16="http://schemas.microsoft.com/office/drawing/2014/main" id="{943937C7-15A6-0903-CB73-316EAA0F7DA4}"/>
                  </a:ext>
                </a:extLst>
              </p:cNvPr>
              <p:cNvSpPr>
                <a:spLocks noChangeShapeType="1"/>
              </p:cNvSpPr>
              <p:nvPr/>
            </p:nvSpPr>
            <p:spPr bwMode="auto">
              <a:xfrm flipH="1" flipV="1">
                <a:off x="3579" y="1676"/>
                <a:ext cx="14"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1" name="Line 873">
                <a:extLst>
                  <a:ext uri="{FF2B5EF4-FFF2-40B4-BE49-F238E27FC236}">
                    <a16:creationId xmlns:a16="http://schemas.microsoft.com/office/drawing/2014/main" id="{B908133A-055A-4850-DCD0-8815C682F473}"/>
                  </a:ext>
                </a:extLst>
              </p:cNvPr>
              <p:cNvSpPr>
                <a:spLocks noChangeShapeType="1"/>
              </p:cNvSpPr>
              <p:nvPr/>
            </p:nvSpPr>
            <p:spPr bwMode="auto">
              <a:xfrm flipH="1" flipV="1">
                <a:off x="3564" y="1668"/>
                <a:ext cx="15"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2" name="Line 874">
                <a:extLst>
                  <a:ext uri="{FF2B5EF4-FFF2-40B4-BE49-F238E27FC236}">
                    <a16:creationId xmlns:a16="http://schemas.microsoft.com/office/drawing/2014/main" id="{930980CE-F025-DF5F-6A9F-B12BC8525F42}"/>
                  </a:ext>
                </a:extLst>
              </p:cNvPr>
              <p:cNvSpPr>
                <a:spLocks noChangeShapeType="1"/>
              </p:cNvSpPr>
              <p:nvPr/>
            </p:nvSpPr>
            <p:spPr bwMode="auto">
              <a:xfrm flipH="1" flipV="1">
                <a:off x="3549" y="1662"/>
                <a:ext cx="15"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3" name="Line 875">
                <a:extLst>
                  <a:ext uri="{FF2B5EF4-FFF2-40B4-BE49-F238E27FC236}">
                    <a16:creationId xmlns:a16="http://schemas.microsoft.com/office/drawing/2014/main" id="{71003489-D1FC-9416-F5CD-36A3FAC443BA}"/>
                  </a:ext>
                </a:extLst>
              </p:cNvPr>
              <p:cNvSpPr>
                <a:spLocks noChangeShapeType="1"/>
              </p:cNvSpPr>
              <p:nvPr/>
            </p:nvSpPr>
            <p:spPr bwMode="auto">
              <a:xfrm flipH="1">
                <a:off x="3522" y="1662"/>
                <a:ext cx="27"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4" name="Line 876">
                <a:extLst>
                  <a:ext uri="{FF2B5EF4-FFF2-40B4-BE49-F238E27FC236}">
                    <a16:creationId xmlns:a16="http://schemas.microsoft.com/office/drawing/2014/main" id="{5F8D07FB-C8B0-9455-7C71-1B3C00C1E3E8}"/>
                  </a:ext>
                </a:extLst>
              </p:cNvPr>
              <p:cNvSpPr>
                <a:spLocks noChangeShapeType="1"/>
              </p:cNvSpPr>
              <p:nvPr/>
            </p:nvSpPr>
            <p:spPr bwMode="auto">
              <a:xfrm flipH="1" flipV="1">
                <a:off x="3505" y="1659"/>
                <a:ext cx="17"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5" name="Line 877">
                <a:extLst>
                  <a:ext uri="{FF2B5EF4-FFF2-40B4-BE49-F238E27FC236}">
                    <a16:creationId xmlns:a16="http://schemas.microsoft.com/office/drawing/2014/main" id="{1A3B81DA-D996-E208-597A-2B9B5DE08444}"/>
                  </a:ext>
                </a:extLst>
              </p:cNvPr>
              <p:cNvSpPr>
                <a:spLocks noChangeShapeType="1"/>
              </p:cNvSpPr>
              <p:nvPr/>
            </p:nvSpPr>
            <p:spPr bwMode="auto">
              <a:xfrm flipH="1" flipV="1">
                <a:off x="3487" y="1656"/>
                <a:ext cx="18"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6" name="Line 878">
                <a:extLst>
                  <a:ext uri="{FF2B5EF4-FFF2-40B4-BE49-F238E27FC236}">
                    <a16:creationId xmlns:a16="http://schemas.microsoft.com/office/drawing/2014/main" id="{88C53EAE-151A-98DF-D85E-1306267F3784}"/>
                  </a:ext>
                </a:extLst>
              </p:cNvPr>
              <p:cNvSpPr>
                <a:spLocks noChangeShapeType="1"/>
              </p:cNvSpPr>
              <p:nvPr/>
            </p:nvSpPr>
            <p:spPr bwMode="auto">
              <a:xfrm flipH="1" flipV="1">
                <a:off x="3469" y="1654"/>
                <a:ext cx="18"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7" name="Line 879">
                <a:extLst>
                  <a:ext uri="{FF2B5EF4-FFF2-40B4-BE49-F238E27FC236}">
                    <a16:creationId xmlns:a16="http://schemas.microsoft.com/office/drawing/2014/main" id="{7C414BBE-9C90-7D32-0A83-47106454DEB3}"/>
                  </a:ext>
                </a:extLst>
              </p:cNvPr>
              <p:cNvSpPr>
                <a:spLocks noChangeShapeType="1"/>
              </p:cNvSpPr>
              <p:nvPr/>
            </p:nvSpPr>
            <p:spPr bwMode="auto">
              <a:xfrm flipH="1" flipV="1">
                <a:off x="3449" y="1653"/>
                <a:ext cx="2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8" name="Line 880">
                <a:extLst>
                  <a:ext uri="{FF2B5EF4-FFF2-40B4-BE49-F238E27FC236}">
                    <a16:creationId xmlns:a16="http://schemas.microsoft.com/office/drawing/2014/main" id="{12073DF8-FC9E-C801-6245-2E754AF57F55}"/>
                  </a:ext>
                </a:extLst>
              </p:cNvPr>
              <p:cNvSpPr>
                <a:spLocks noChangeShapeType="1"/>
              </p:cNvSpPr>
              <p:nvPr/>
            </p:nvSpPr>
            <p:spPr bwMode="auto">
              <a:xfrm flipH="1">
                <a:off x="3419" y="1653"/>
                <a:ext cx="30"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09" name="Line 881">
                <a:extLst>
                  <a:ext uri="{FF2B5EF4-FFF2-40B4-BE49-F238E27FC236}">
                    <a16:creationId xmlns:a16="http://schemas.microsoft.com/office/drawing/2014/main" id="{7A2B1ED6-86A3-2CA5-B64F-8E8BCF10CC74}"/>
                  </a:ext>
                </a:extLst>
              </p:cNvPr>
              <p:cNvSpPr>
                <a:spLocks noChangeShapeType="1"/>
              </p:cNvSpPr>
              <p:nvPr/>
            </p:nvSpPr>
            <p:spPr bwMode="auto">
              <a:xfrm flipH="1">
                <a:off x="3398" y="1663"/>
                <a:ext cx="21"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0" name="Line 882">
                <a:extLst>
                  <a:ext uri="{FF2B5EF4-FFF2-40B4-BE49-F238E27FC236}">
                    <a16:creationId xmlns:a16="http://schemas.microsoft.com/office/drawing/2014/main" id="{87D9907B-C51D-3209-830B-5E03624CA23C}"/>
                  </a:ext>
                </a:extLst>
              </p:cNvPr>
              <p:cNvSpPr>
                <a:spLocks noChangeShapeType="1"/>
              </p:cNvSpPr>
              <p:nvPr/>
            </p:nvSpPr>
            <p:spPr bwMode="auto">
              <a:xfrm flipH="1">
                <a:off x="3376" y="1666"/>
                <a:ext cx="22"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1" name="Line 883">
                <a:extLst>
                  <a:ext uri="{FF2B5EF4-FFF2-40B4-BE49-F238E27FC236}">
                    <a16:creationId xmlns:a16="http://schemas.microsoft.com/office/drawing/2014/main" id="{389054E2-C91C-E166-09B2-EA81F429F464}"/>
                  </a:ext>
                </a:extLst>
              </p:cNvPr>
              <p:cNvSpPr>
                <a:spLocks noChangeShapeType="1"/>
              </p:cNvSpPr>
              <p:nvPr/>
            </p:nvSpPr>
            <p:spPr bwMode="auto">
              <a:xfrm flipH="1">
                <a:off x="3353" y="1670"/>
                <a:ext cx="23"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2" name="Line 884">
                <a:extLst>
                  <a:ext uri="{FF2B5EF4-FFF2-40B4-BE49-F238E27FC236}">
                    <a16:creationId xmlns:a16="http://schemas.microsoft.com/office/drawing/2014/main" id="{A6CCD562-7086-7497-0E7C-A5D5EF7116A2}"/>
                  </a:ext>
                </a:extLst>
              </p:cNvPr>
              <p:cNvSpPr>
                <a:spLocks noChangeShapeType="1"/>
              </p:cNvSpPr>
              <p:nvPr/>
            </p:nvSpPr>
            <p:spPr bwMode="auto">
              <a:xfrm flipH="1">
                <a:off x="3328" y="1677"/>
                <a:ext cx="25"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3" name="Line 885">
                <a:extLst>
                  <a:ext uri="{FF2B5EF4-FFF2-40B4-BE49-F238E27FC236}">
                    <a16:creationId xmlns:a16="http://schemas.microsoft.com/office/drawing/2014/main" id="{CC3BDBF5-05F7-848A-E398-C62127343C5A}"/>
                  </a:ext>
                </a:extLst>
              </p:cNvPr>
              <p:cNvSpPr>
                <a:spLocks noChangeShapeType="1"/>
              </p:cNvSpPr>
              <p:nvPr/>
            </p:nvSpPr>
            <p:spPr bwMode="auto">
              <a:xfrm flipH="1">
                <a:off x="3292" y="1686"/>
                <a:ext cx="36"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4" name="Line 886">
                <a:extLst>
                  <a:ext uri="{FF2B5EF4-FFF2-40B4-BE49-F238E27FC236}">
                    <a16:creationId xmlns:a16="http://schemas.microsoft.com/office/drawing/2014/main" id="{5C684EF1-21D5-431E-84C6-AAC8C76B638B}"/>
                  </a:ext>
                </a:extLst>
              </p:cNvPr>
              <p:cNvSpPr>
                <a:spLocks noChangeShapeType="1"/>
              </p:cNvSpPr>
              <p:nvPr/>
            </p:nvSpPr>
            <p:spPr bwMode="auto">
              <a:xfrm flipH="1">
                <a:off x="3264" y="1709"/>
                <a:ext cx="28"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5" name="Line 887">
                <a:extLst>
                  <a:ext uri="{FF2B5EF4-FFF2-40B4-BE49-F238E27FC236}">
                    <a16:creationId xmlns:a16="http://schemas.microsoft.com/office/drawing/2014/main" id="{D6CA001F-A000-BF8B-20B1-2672E0CEBFD8}"/>
                  </a:ext>
                </a:extLst>
              </p:cNvPr>
              <p:cNvSpPr>
                <a:spLocks noChangeShapeType="1"/>
              </p:cNvSpPr>
              <p:nvPr/>
            </p:nvSpPr>
            <p:spPr bwMode="auto">
              <a:xfrm flipH="1">
                <a:off x="3232" y="1725"/>
                <a:ext cx="32"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6" name="Line 888">
                <a:extLst>
                  <a:ext uri="{FF2B5EF4-FFF2-40B4-BE49-F238E27FC236}">
                    <a16:creationId xmlns:a16="http://schemas.microsoft.com/office/drawing/2014/main" id="{416155EF-3470-489C-16AB-FCEFBC9DCC22}"/>
                  </a:ext>
                </a:extLst>
              </p:cNvPr>
              <p:cNvSpPr>
                <a:spLocks noChangeShapeType="1"/>
              </p:cNvSpPr>
              <p:nvPr/>
            </p:nvSpPr>
            <p:spPr bwMode="auto">
              <a:xfrm flipH="1">
                <a:off x="3195" y="1748"/>
                <a:ext cx="37" cy="3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7" name="Line 889">
                <a:extLst>
                  <a:ext uri="{FF2B5EF4-FFF2-40B4-BE49-F238E27FC236}">
                    <a16:creationId xmlns:a16="http://schemas.microsoft.com/office/drawing/2014/main" id="{36F8C1A8-728D-3270-D7B3-AE1D9AFD3626}"/>
                  </a:ext>
                </a:extLst>
              </p:cNvPr>
              <p:cNvSpPr>
                <a:spLocks noChangeShapeType="1"/>
              </p:cNvSpPr>
              <p:nvPr/>
            </p:nvSpPr>
            <p:spPr bwMode="auto">
              <a:xfrm flipH="1">
                <a:off x="3149" y="1778"/>
                <a:ext cx="46" cy="4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8" name="Line 890">
                <a:extLst>
                  <a:ext uri="{FF2B5EF4-FFF2-40B4-BE49-F238E27FC236}">
                    <a16:creationId xmlns:a16="http://schemas.microsoft.com/office/drawing/2014/main" id="{09B9F4CB-8F89-463E-CC8A-FFC048FBC075}"/>
                  </a:ext>
                </a:extLst>
              </p:cNvPr>
              <p:cNvSpPr>
                <a:spLocks noChangeShapeType="1"/>
              </p:cNvSpPr>
              <p:nvPr/>
            </p:nvSpPr>
            <p:spPr bwMode="auto">
              <a:xfrm flipH="1">
                <a:off x="3075" y="1823"/>
                <a:ext cx="74" cy="8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19" name="Line 891">
                <a:extLst>
                  <a:ext uri="{FF2B5EF4-FFF2-40B4-BE49-F238E27FC236}">
                    <a16:creationId xmlns:a16="http://schemas.microsoft.com/office/drawing/2014/main" id="{1B4AFE73-1AB6-75E8-7E6A-A8F019E8D22A}"/>
                  </a:ext>
                </a:extLst>
              </p:cNvPr>
              <p:cNvSpPr>
                <a:spLocks noChangeShapeType="1"/>
              </p:cNvSpPr>
              <p:nvPr/>
            </p:nvSpPr>
            <p:spPr bwMode="auto">
              <a:xfrm flipH="1">
                <a:off x="2905" y="1909"/>
                <a:ext cx="170" cy="22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0" name="Line 892">
                <a:extLst>
                  <a:ext uri="{FF2B5EF4-FFF2-40B4-BE49-F238E27FC236}">
                    <a16:creationId xmlns:a16="http://schemas.microsoft.com/office/drawing/2014/main" id="{A9436FFF-B8E5-4E95-9071-22AC595B4847}"/>
                  </a:ext>
                </a:extLst>
              </p:cNvPr>
              <p:cNvSpPr>
                <a:spLocks noChangeShapeType="1"/>
              </p:cNvSpPr>
              <p:nvPr/>
            </p:nvSpPr>
            <p:spPr bwMode="auto">
              <a:xfrm flipV="1">
                <a:off x="2905" y="1965"/>
                <a:ext cx="117" cy="16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1" name="Line 893">
                <a:extLst>
                  <a:ext uri="{FF2B5EF4-FFF2-40B4-BE49-F238E27FC236}">
                    <a16:creationId xmlns:a16="http://schemas.microsoft.com/office/drawing/2014/main" id="{A18BD4F5-8360-6711-B708-38B8445B766B}"/>
                  </a:ext>
                </a:extLst>
              </p:cNvPr>
              <p:cNvSpPr>
                <a:spLocks noChangeShapeType="1"/>
              </p:cNvSpPr>
              <p:nvPr/>
            </p:nvSpPr>
            <p:spPr bwMode="auto">
              <a:xfrm flipV="1">
                <a:off x="3022" y="1861"/>
                <a:ext cx="65" cy="10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2" name="Line 894">
                <a:extLst>
                  <a:ext uri="{FF2B5EF4-FFF2-40B4-BE49-F238E27FC236}">
                    <a16:creationId xmlns:a16="http://schemas.microsoft.com/office/drawing/2014/main" id="{CAD305F1-BD10-9D69-C71C-6ED2FC2B7626}"/>
                  </a:ext>
                </a:extLst>
              </p:cNvPr>
              <p:cNvSpPr>
                <a:spLocks noChangeShapeType="1"/>
              </p:cNvSpPr>
              <p:nvPr/>
            </p:nvSpPr>
            <p:spPr bwMode="auto">
              <a:xfrm flipV="1">
                <a:off x="3087" y="1804"/>
                <a:ext cx="29" cy="5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3" name="Line 895">
                <a:extLst>
                  <a:ext uri="{FF2B5EF4-FFF2-40B4-BE49-F238E27FC236}">
                    <a16:creationId xmlns:a16="http://schemas.microsoft.com/office/drawing/2014/main" id="{8FA86776-996B-FA2C-AD7A-2ED876FC5A47}"/>
                  </a:ext>
                </a:extLst>
              </p:cNvPr>
              <p:cNvSpPr>
                <a:spLocks noChangeShapeType="1"/>
              </p:cNvSpPr>
              <p:nvPr/>
            </p:nvSpPr>
            <p:spPr bwMode="auto">
              <a:xfrm flipV="1">
                <a:off x="3116" y="1777"/>
                <a:ext cx="8" cy="2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4" name="Line 896">
                <a:extLst>
                  <a:ext uri="{FF2B5EF4-FFF2-40B4-BE49-F238E27FC236}">
                    <a16:creationId xmlns:a16="http://schemas.microsoft.com/office/drawing/2014/main" id="{CA80120E-54C1-B96C-1C5C-EEE7BF2C3D9E}"/>
                  </a:ext>
                </a:extLst>
              </p:cNvPr>
              <p:cNvSpPr>
                <a:spLocks noChangeShapeType="1"/>
              </p:cNvSpPr>
              <p:nvPr/>
            </p:nvSpPr>
            <p:spPr bwMode="auto">
              <a:xfrm flipV="1">
                <a:off x="3124" y="1747"/>
                <a:ext cx="9" cy="3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5" name="Line 897">
                <a:extLst>
                  <a:ext uri="{FF2B5EF4-FFF2-40B4-BE49-F238E27FC236}">
                    <a16:creationId xmlns:a16="http://schemas.microsoft.com/office/drawing/2014/main" id="{2F6F2B13-8D71-F54A-A3FB-12FBF502FB45}"/>
                  </a:ext>
                </a:extLst>
              </p:cNvPr>
              <p:cNvSpPr>
                <a:spLocks noChangeShapeType="1"/>
              </p:cNvSpPr>
              <p:nvPr/>
            </p:nvSpPr>
            <p:spPr bwMode="auto">
              <a:xfrm flipV="1">
                <a:off x="3133" y="1722"/>
                <a:ext cx="5" cy="2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6" name="Line 898">
                <a:extLst>
                  <a:ext uri="{FF2B5EF4-FFF2-40B4-BE49-F238E27FC236}">
                    <a16:creationId xmlns:a16="http://schemas.microsoft.com/office/drawing/2014/main" id="{DC4BF8F3-1694-8DF9-2052-1954CD79A828}"/>
                  </a:ext>
                </a:extLst>
              </p:cNvPr>
              <p:cNvSpPr>
                <a:spLocks noChangeShapeType="1"/>
              </p:cNvSpPr>
              <p:nvPr/>
            </p:nvSpPr>
            <p:spPr bwMode="auto">
              <a:xfrm flipV="1">
                <a:off x="3138" y="1702"/>
                <a:ext cx="1"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7" name="Line 899">
                <a:extLst>
                  <a:ext uri="{FF2B5EF4-FFF2-40B4-BE49-F238E27FC236}">
                    <a16:creationId xmlns:a16="http://schemas.microsoft.com/office/drawing/2014/main" id="{5DECB574-7857-E5CD-9B0C-C083B32DC93D}"/>
                  </a:ext>
                </a:extLst>
              </p:cNvPr>
              <p:cNvSpPr>
                <a:spLocks noChangeShapeType="1"/>
              </p:cNvSpPr>
              <p:nvPr/>
            </p:nvSpPr>
            <p:spPr bwMode="auto">
              <a:xfrm flipH="1" flipV="1">
                <a:off x="3138" y="1685"/>
                <a:ext cx="1"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8" name="Line 900">
                <a:extLst>
                  <a:ext uri="{FF2B5EF4-FFF2-40B4-BE49-F238E27FC236}">
                    <a16:creationId xmlns:a16="http://schemas.microsoft.com/office/drawing/2014/main" id="{3ED1DFE2-3BB3-DD47-1EDA-5A3688DE73CB}"/>
                  </a:ext>
                </a:extLst>
              </p:cNvPr>
              <p:cNvSpPr>
                <a:spLocks noChangeShapeType="1"/>
              </p:cNvSpPr>
              <p:nvPr/>
            </p:nvSpPr>
            <p:spPr bwMode="auto">
              <a:xfrm flipH="1" flipV="1">
                <a:off x="3128" y="1683"/>
                <a:ext cx="1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29" name="Line 901">
                <a:extLst>
                  <a:ext uri="{FF2B5EF4-FFF2-40B4-BE49-F238E27FC236}">
                    <a16:creationId xmlns:a16="http://schemas.microsoft.com/office/drawing/2014/main" id="{F6AB3542-2C92-A9E0-9576-DBF20FCE1333}"/>
                  </a:ext>
                </a:extLst>
              </p:cNvPr>
              <p:cNvSpPr>
                <a:spLocks noChangeShapeType="1"/>
              </p:cNvSpPr>
              <p:nvPr/>
            </p:nvSpPr>
            <p:spPr bwMode="auto">
              <a:xfrm flipH="1" flipV="1">
                <a:off x="3124" y="1670"/>
                <a:ext cx="4"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0" name="Line 902">
                <a:extLst>
                  <a:ext uri="{FF2B5EF4-FFF2-40B4-BE49-F238E27FC236}">
                    <a16:creationId xmlns:a16="http://schemas.microsoft.com/office/drawing/2014/main" id="{92B9A536-95AE-42D1-2469-277CF5AE002E}"/>
                  </a:ext>
                </a:extLst>
              </p:cNvPr>
              <p:cNvSpPr>
                <a:spLocks noChangeShapeType="1"/>
              </p:cNvSpPr>
              <p:nvPr/>
            </p:nvSpPr>
            <p:spPr bwMode="auto">
              <a:xfrm flipH="1" flipV="1">
                <a:off x="3119" y="1658"/>
                <a:ext cx="5"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1" name="Line 903">
                <a:extLst>
                  <a:ext uri="{FF2B5EF4-FFF2-40B4-BE49-F238E27FC236}">
                    <a16:creationId xmlns:a16="http://schemas.microsoft.com/office/drawing/2014/main" id="{9A3615BA-DCFA-0ED9-54D5-B6BE76FEC7BD}"/>
                  </a:ext>
                </a:extLst>
              </p:cNvPr>
              <p:cNvSpPr>
                <a:spLocks noChangeShapeType="1"/>
              </p:cNvSpPr>
              <p:nvPr/>
            </p:nvSpPr>
            <p:spPr bwMode="auto">
              <a:xfrm flipH="1" flipV="1">
                <a:off x="3113" y="1648"/>
                <a:ext cx="6"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2" name="Line 904">
                <a:extLst>
                  <a:ext uri="{FF2B5EF4-FFF2-40B4-BE49-F238E27FC236}">
                    <a16:creationId xmlns:a16="http://schemas.microsoft.com/office/drawing/2014/main" id="{FE473E5B-1511-0FC0-C489-558C57D69A4D}"/>
                  </a:ext>
                </a:extLst>
              </p:cNvPr>
              <p:cNvSpPr>
                <a:spLocks noChangeShapeType="1"/>
              </p:cNvSpPr>
              <p:nvPr/>
            </p:nvSpPr>
            <p:spPr bwMode="auto">
              <a:xfrm flipH="1" flipV="1">
                <a:off x="3106" y="1639"/>
                <a:ext cx="7"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3" name="Line 905">
                <a:extLst>
                  <a:ext uri="{FF2B5EF4-FFF2-40B4-BE49-F238E27FC236}">
                    <a16:creationId xmlns:a16="http://schemas.microsoft.com/office/drawing/2014/main" id="{A7E7AF5A-8A59-781B-FB3F-57E8A661586C}"/>
                  </a:ext>
                </a:extLst>
              </p:cNvPr>
              <p:cNvSpPr>
                <a:spLocks noChangeShapeType="1"/>
              </p:cNvSpPr>
              <p:nvPr/>
            </p:nvSpPr>
            <p:spPr bwMode="auto">
              <a:xfrm flipH="1">
                <a:off x="3092" y="1639"/>
                <a:ext cx="14"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4" name="Line 906">
                <a:extLst>
                  <a:ext uri="{FF2B5EF4-FFF2-40B4-BE49-F238E27FC236}">
                    <a16:creationId xmlns:a16="http://schemas.microsoft.com/office/drawing/2014/main" id="{03E2B65E-532B-63EF-E668-0A4121E6E389}"/>
                  </a:ext>
                </a:extLst>
              </p:cNvPr>
              <p:cNvSpPr>
                <a:spLocks noChangeShapeType="1"/>
              </p:cNvSpPr>
              <p:nvPr/>
            </p:nvSpPr>
            <p:spPr bwMode="auto">
              <a:xfrm flipH="1" flipV="1">
                <a:off x="3084" y="1639"/>
                <a:ext cx="8"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5" name="Line 907">
                <a:extLst>
                  <a:ext uri="{FF2B5EF4-FFF2-40B4-BE49-F238E27FC236}">
                    <a16:creationId xmlns:a16="http://schemas.microsoft.com/office/drawing/2014/main" id="{236E4F37-8D89-6045-01B2-0000C93796A5}"/>
                  </a:ext>
                </a:extLst>
              </p:cNvPr>
              <p:cNvSpPr>
                <a:spLocks noChangeShapeType="1"/>
              </p:cNvSpPr>
              <p:nvPr/>
            </p:nvSpPr>
            <p:spPr bwMode="auto">
              <a:xfrm flipH="1" flipV="1">
                <a:off x="3076" y="1633"/>
                <a:ext cx="8"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6" name="Line 908">
                <a:extLst>
                  <a:ext uri="{FF2B5EF4-FFF2-40B4-BE49-F238E27FC236}">
                    <a16:creationId xmlns:a16="http://schemas.microsoft.com/office/drawing/2014/main" id="{26BA308A-5E01-A0E5-3814-150F9273ED37}"/>
                  </a:ext>
                </a:extLst>
              </p:cNvPr>
              <p:cNvSpPr>
                <a:spLocks noChangeShapeType="1"/>
              </p:cNvSpPr>
              <p:nvPr/>
            </p:nvSpPr>
            <p:spPr bwMode="auto">
              <a:xfrm flipH="1" flipV="1">
                <a:off x="3068" y="1627"/>
                <a:ext cx="8"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7" name="Line 909">
                <a:extLst>
                  <a:ext uri="{FF2B5EF4-FFF2-40B4-BE49-F238E27FC236}">
                    <a16:creationId xmlns:a16="http://schemas.microsoft.com/office/drawing/2014/main" id="{BC65E765-0275-C77E-B5BA-FF6F607B93F6}"/>
                  </a:ext>
                </a:extLst>
              </p:cNvPr>
              <p:cNvSpPr>
                <a:spLocks noChangeShapeType="1"/>
              </p:cNvSpPr>
              <p:nvPr/>
            </p:nvSpPr>
            <p:spPr bwMode="auto">
              <a:xfrm flipH="1" flipV="1">
                <a:off x="3059" y="1622"/>
                <a:ext cx="9"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8" name="Line 910">
                <a:extLst>
                  <a:ext uri="{FF2B5EF4-FFF2-40B4-BE49-F238E27FC236}">
                    <a16:creationId xmlns:a16="http://schemas.microsoft.com/office/drawing/2014/main" id="{B5536DF8-515F-8047-1FA4-72FFA4E6EC26}"/>
                  </a:ext>
                </a:extLst>
              </p:cNvPr>
              <p:cNvSpPr>
                <a:spLocks noChangeShapeType="1"/>
              </p:cNvSpPr>
              <p:nvPr/>
            </p:nvSpPr>
            <p:spPr bwMode="auto">
              <a:xfrm flipH="1">
                <a:off x="3044" y="1622"/>
                <a:ext cx="15"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39" name="Line 911">
                <a:extLst>
                  <a:ext uri="{FF2B5EF4-FFF2-40B4-BE49-F238E27FC236}">
                    <a16:creationId xmlns:a16="http://schemas.microsoft.com/office/drawing/2014/main" id="{C6B63D81-6321-1BD3-5E34-35EDD300C8C3}"/>
                  </a:ext>
                </a:extLst>
              </p:cNvPr>
              <p:cNvSpPr>
                <a:spLocks noChangeShapeType="1"/>
              </p:cNvSpPr>
              <p:nvPr/>
            </p:nvSpPr>
            <p:spPr bwMode="auto">
              <a:xfrm flipH="1" flipV="1">
                <a:off x="3035" y="1633"/>
                <a:ext cx="9"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0" name="Line 912">
                <a:extLst>
                  <a:ext uri="{FF2B5EF4-FFF2-40B4-BE49-F238E27FC236}">
                    <a16:creationId xmlns:a16="http://schemas.microsoft.com/office/drawing/2014/main" id="{CFE5ED6C-0BF5-FEB6-9B22-1BBDD3F7D470}"/>
                  </a:ext>
                </a:extLst>
              </p:cNvPr>
              <p:cNvSpPr>
                <a:spLocks noChangeShapeType="1"/>
              </p:cNvSpPr>
              <p:nvPr/>
            </p:nvSpPr>
            <p:spPr bwMode="auto">
              <a:xfrm flipH="1" flipV="1">
                <a:off x="3026" y="1630"/>
                <a:ext cx="9"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1" name="Line 913">
                <a:extLst>
                  <a:ext uri="{FF2B5EF4-FFF2-40B4-BE49-F238E27FC236}">
                    <a16:creationId xmlns:a16="http://schemas.microsoft.com/office/drawing/2014/main" id="{612C0854-7408-4DFF-BAE2-BE5904736E8B}"/>
                  </a:ext>
                </a:extLst>
              </p:cNvPr>
              <p:cNvSpPr>
                <a:spLocks noChangeShapeType="1"/>
              </p:cNvSpPr>
              <p:nvPr/>
            </p:nvSpPr>
            <p:spPr bwMode="auto">
              <a:xfrm flipH="1" flipV="1">
                <a:off x="3017" y="1627"/>
                <a:ext cx="9"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2" name="Line 914">
                <a:extLst>
                  <a:ext uri="{FF2B5EF4-FFF2-40B4-BE49-F238E27FC236}">
                    <a16:creationId xmlns:a16="http://schemas.microsoft.com/office/drawing/2014/main" id="{95AF7AE3-D169-50D4-0C82-FA47DDEECAA0}"/>
                  </a:ext>
                </a:extLst>
              </p:cNvPr>
              <p:cNvSpPr>
                <a:spLocks noChangeShapeType="1"/>
              </p:cNvSpPr>
              <p:nvPr/>
            </p:nvSpPr>
            <p:spPr bwMode="auto">
              <a:xfrm flipH="1" flipV="1">
                <a:off x="3007" y="1625"/>
                <a:ext cx="1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3" name="Line 915">
                <a:extLst>
                  <a:ext uri="{FF2B5EF4-FFF2-40B4-BE49-F238E27FC236}">
                    <a16:creationId xmlns:a16="http://schemas.microsoft.com/office/drawing/2014/main" id="{FAA76A8F-C39A-2DC4-994E-DB124202C8B5}"/>
                  </a:ext>
                </a:extLst>
              </p:cNvPr>
              <p:cNvSpPr>
                <a:spLocks noChangeShapeType="1"/>
              </p:cNvSpPr>
              <p:nvPr/>
            </p:nvSpPr>
            <p:spPr bwMode="auto">
              <a:xfrm flipH="1">
                <a:off x="2993" y="1625"/>
                <a:ext cx="14"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4" name="Line 916">
                <a:extLst>
                  <a:ext uri="{FF2B5EF4-FFF2-40B4-BE49-F238E27FC236}">
                    <a16:creationId xmlns:a16="http://schemas.microsoft.com/office/drawing/2014/main" id="{0DED0CF8-F47E-683C-2D60-CAC335E3075E}"/>
                  </a:ext>
                </a:extLst>
              </p:cNvPr>
              <p:cNvSpPr>
                <a:spLocks noChangeShapeType="1"/>
              </p:cNvSpPr>
              <p:nvPr/>
            </p:nvSpPr>
            <p:spPr bwMode="auto">
              <a:xfrm flipH="1" flipV="1">
                <a:off x="2984" y="1644"/>
                <a:ext cx="9"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5" name="Line 917">
                <a:extLst>
                  <a:ext uri="{FF2B5EF4-FFF2-40B4-BE49-F238E27FC236}">
                    <a16:creationId xmlns:a16="http://schemas.microsoft.com/office/drawing/2014/main" id="{8D83AECB-8BE2-2965-D648-EDC1AC17AC38}"/>
                  </a:ext>
                </a:extLst>
              </p:cNvPr>
              <p:cNvSpPr>
                <a:spLocks noChangeShapeType="1"/>
              </p:cNvSpPr>
              <p:nvPr/>
            </p:nvSpPr>
            <p:spPr bwMode="auto">
              <a:xfrm flipH="1" flipV="1">
                <a:off x="2975" y="1642"/>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6" name="Line 918">
                <a:extLst>
                  <a:ext uri="{FF2B5EF4-FFF2-40B4-BE49-F238E27FC236}">
                    <a16:creationId xmlns:a16="http://schemas.microsoft.com/office/drawing/2014/main" id="{8FE7FBC4-231F-7D68-CC0D-10CE9688F734}"/>
                  </a:ext>
                </a:extLst>
              </p:cNvPr>
              <p:cNvSpPr>
                <a:spLocks noChangeShapeType="1"/>
              </p:cNvSpPr>
              <p:nvPr/>
            </p:nvSpPr>
            <p:spPr bwMode="auto">
              <a:xfrm flipH="1" flipV="1">
                <a:off x="2966" y="1641"/>
                <a:ext cx="9"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7" name="Line 919">
                <a:extLst>
                  <a:ext uri="{FF2B5EF4-FFF2-40B4-BE49-F238E27FC236}">
                    <a16:creationId xmlns:a16="http://schemas.microsoft.com/office/drawing/2014/main" id="{CFB9B43B-BD96-0EB6-FDB4-72332513C6CA}"/>
                  </a:ext>
                </a:extLst>
              </p:cNvPr>
              <p:cNvSpPr>
                <a:spLocks noChangeShapeType="1"/>
              </p:cNvSpPr>
              <p:nvPr/>
            </p:nvSpPr>
            <p:spPr bwMode="auto">
              <a:xfrm flipH="1" flipV="1">
                <a:off x="2957" y="1640"/>
                <a:ext cx="9"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8" name="Line 920">
                <a:extLst>
                  <a:ext uri="{FF2B5EF4-FFF2-40B4-BE49-F238E27FC236}">
                    <a16:creationId xmlns:a16="http://schemas.microsoft.com/office/drawing/2014/main" id="{257C4CA6-BBCB-3AA7-4B26-44A66675D074}"/>
                  </a:ext>
                </a:extLst>
              </p:cNvPr>
              <p:cNvSpPr>
                <a:spLocks noChangeShapeType="1"/>
              </p:cNvSpPr>
              <p:nvPr/>
            </p:nvSpPr>
            <p:spPr bwMode="auto">
              <a:xfrm flipH="1">
                <a:off x="2944" y="1640"/>
                <a:ext cx="13" cy="2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49" name="Line 921">
                <a:extLst>
                  <a:ext uri="{FF2B5EF4-FFF2-40B4-BE49-F238E27FC236}">
                    <a16:creationId xmlns:a16="http://schemas.microsoft.com/office/drawing/2014/main" id="{FA473BEC-18F3-19F9-AE29-B9016F6D3CB5}"/>
                  </a:ext>
                </a:extLst>
              </p:cNvPr>
              <p:cNvSpPr>
                <a:spLocks noChangeShapeType="1"/>
              </p:cNvSpPr>
              <p:nvPr/>
            </p:nvSpPr>
            <p:spPr bwMode="auto">
              <a:xfrm flipH="1">
                <a:off x="2936" y="1666"/>
                <a:ext cx="8"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0" name="Line 922">
                <a:extLst>
                  <a:ext uri="{FF2B5EF4-FFF2-40B4-BE49-F238E27FC236}">
                    <a16:creationId xmlns:a16="http://schemas.microsoft.com/office/drawing/2014/main" id="{13AE17CA-618F-8B58-9F27-CE5560F5986D}"/>
                  </a:ext>
                </a:extLst>
              </p:cNvPr>
              <p:cNvSpPr>
                <a:spLocks noChangeShapeType="1"/>
              </p:cNvSpPr>
              <p:nvPr/>
            </p:nvSpPr>
            <p:spPr bwMode="auto">
              <a:xfrm flipH="1" flipV="1">
                <a:off x="2927" y="1665"/>
                <a:ext cx="9"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1" name="Line 923">
                <a:extLst>
                  <a:ext uri="{FF2B5EF4-FFF2-40B4-BE49-F238E27FC236}">
                    <a16:creationId xmlns:a16="http://schemas.microsoft.com/office/drawing/2014/main" id="{778F8040-CFE3-6386-FF12-6F2B54C2610C}"/>
                  </a:ext>
                </a:extLst>
              </p:cNvPr>
              <p:cNvSpPr>
                <a:spLocks noChangeShapeType="1"/>
              </p:cNvSpPr>
              <p:nvPr/>
            </p:nvSpPr>
            <p:spPr bwMode="auto">
              <a:xfrm flipH="1">
                <a:off x="2918" y="1665"/>
                <a:ext cx="9"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2" name="Line 924">
                <a:extLst>
                  <a:ext uri="{FF2B5EF4-FFF2-40B4-BE49-F238E27FC236}">
                    <a16:creationId xmlns:a16="http://schemas.microsoft.com/office/drawing/2014/main" id="{83F25C19-B0B4-C79D-0E66-C838B810DAF7}"/>
                  </a:ext>
                </a:extLst>
              </p:cNvPr>
              <p:cNvSpPr>
                <a:spLocks noChangeShapeType="1"/>
              </p:cNvSpPr>
              <p:nvPr/>
            </p:nvSpPr>
            <p:spPr bwMode="auto">
              <a:xfrm flipH="1">
                <a:off x="2326" y="2154"/>
                <a:ext cx="21"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3" name="Line 925">
                <a:extLst>
                  <a:ext uri="{FF2B5EF4-FFF2-40B4-BE49-F238E27FC236}">
                    <a16:creationId xmlns:a16="http://schemas.microsoft.com/office/drawing/2014/main" id="{DD707967-4BC9-E5AB-32D0-98496B24CB19}"/>
                  </a:ext>
                </a:extLst>
              </p:cNvPr>
              <p:cNvSpPr>
                <a:spLocks noChangeShapeType="1"/>
              </p:cNvSpPr>
              <p:nvPr/>
            </p:nvSpPr>
            <p:spPr bwMode="auto">
              <a:xfrm flipH="1">
                <a:off x="2347" y="2145"/>
                <a:ext cx="29"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4" name="Line 926">
                <a:extLst>
                  <a:ext uri="{FF2B5EF4-FFF2-40B4-BE49-F238E27FC236}">
                    <a16:creationId xmlns:a16="http://schemas.microsoft.com/office/drawing/2014/main" id="{722C74F1-D51F-0240-CF05-7973DC34663E}"/>
                  </a:ext>
                </a:extLst>
              </p:cNvPr>
              <p:cNvSpPr>
                <a:spLocks noChangeShapeType="1"/>
              </p:cNvSpPr>
              <p:nvPr/>
            </p:nvSpPr>
            <p:spPr bwMode="auto">
              <a:xfrm flipH="1">
                <a:off x="2376" y="2139"/>
                <a:ext cx="46"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5" name="Line 927">
                <a:extLst>
                  <a:ext uri="{FF2B5EF4-FFF2-40B4-BE49-F238E27FC236}">
                    <a16:creationId xmlns:a16="http://schemas.microsoft.com/office/drawing/2014/main" id="{D8D46089-6402-BA32-6556-82C2CB1EB6A2}"/>
                  </a:ext>
                </a:extLst>
              </p:cNvPr>
              <p:cNvSpPr>
                <a:spLocks noChangeShapeType="1"/>
              </p:cNvSpPr>
              <p:nvPr/>
            </p:nvSpPr>
            <p:spPr bwMode="auto">
              <a:xfrm flipH="1">
                <a:off x="2422" y="2136"/>
                <a:ext cx="70"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6" name="Line 928">
                <a:extLst>
                  <a:ext uri="{FF2B5EF4-FFF2-40B4-BE49-F238E27FC236}">
                    <a16:creationId xmlns:a16="http://schemas.microsoft.com/office/drawing/2014/main" id="{D4A7127A-EF23-E7BC-70F5-222839C27680}"/>
                  </a:ext>
                </a:extLst>
              </p:cNvPr>
              <p:cNvSpPr>
                <a:spLocks noChangeShapeType="1"/>
              </p:cNvSpPr>
              <p:nvPr/>
            </p:nvSpPr>
            <p:spPr bwMode="auto">
              <a:xfrm flipH="1" flipV="1">
                <a:off x="2492" y="2136"/>
                <a:ext cx="154"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7" name="Line 929">
                <a:extLst>
                  <a:ext uri="{FF2B5EF4-FFF2-40B4-BE49-F238E27FC236}">
                    <a16:creationId xmlns:a16="http://schemas.microsoft.com/office/drawing/2014/main" id="{7372A809-C502-2415-F7E2-E3C2D945137B}"/>
                  </a:ext>
                </a:extLst>
              </p:cNvPr>
              <p:cNvSpPr>
                <a:spLocks noChangeShapeType="1"/>
              </p:cNvSpPr>
              <p:nvPr/>
            </p:nvSpPr>
            <p:spPr bwMode="auto">
              <a:xfrm flipH="1">
                <a:off x="2646" y="2142"/>
                <a:ext cx="31"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8" name="Line 930">
                <a:extLst>
                  <a:ext uri="{FF2B5EF4-FFF2-40B4-BE49-F238E27FC236}">
                    <a16:creationId xmlns:a16="http://schemas.microsoft.com/office/drawing/2014/main" id="{CC1137FC-EFC4-DE55-5D80-00D7469C6F50}"/>
                  </a:ext>
                </a:extLst>
              </p:cNvPr>
              <p:cNvSpPr>
                <a:spLocks noChangeShapeType="1"/>
              </p:cNvSpPr>
              <p:nvPr/>
            </p:nvSpPr>
            <p:spPr bwMode="auto">
              <a:xfrm>
                <a:off x="2489" y="2115"/>
                <a:ext cx="188" cy="2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59" name="Line 931">
                <a:extLst>
                  <a:ext uri="{FF2B5EF4-FFF2-40B4-BE49-F238E27FC236}">
                    <a16:creationId xmlns:a16="http://schemas.microsoft.com/office/drawing/2014/main" id="{C2C1D9A1-D2EE-59A5-E246-7BE7E354BDF0}"/>
                  </a:ext>
                </a:extLst>
              </p:cNvPr>
              <p:cNvSpPr>
                <a:spLocks noChangeShapeType="1"/>
              </p:cNvSpPr>
              <p:nvPr/>
            </p:nvSpPr>
            <p:spPr bwMode="auto">
              <a:xfrm flipH="1">
                <a:off x="2909" y="1665"/>
                <a:ext cx="9"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0" name="Line 932">
                <a:extLst>
                  <a:ext uri="{FF2B5EF4-FFF2-40B4-BE49-F238E27FC236}">
                    <a16:creationId xmlns:a16="http://schemas.microsoft.com/office/drawing/2014/main" id="{E336F79E-E6C8-6262-D3A3-0CD635E0D50D}"/>
                  </a:ext>
                </a:extLst>
              </p:cNvPr>
              <p:cNvSpPr>
                <a:spLocks noChangeShapeType="1"/>
              </p:cNvSpPr>
              <p:nvPr/>
            </p:nvSpPr>
            <p:spPr bwMode="auto">
              <a:xfrm>
                <a:off x="2410" y="2096"/>
                <a:ext cx="79"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1" name="Line 933">
                <a:extLst>
                  <a:ext uri="{FF2B5EF4-FFF2-40B4-BE49-F238E27FC236}">
                    <a16:creationId xmlns:a16="http://schemas.microsoft.com/office/drawing/2014/main" id="{D5BFAA37-9E42-F022-2C1E-336849D625EA}"/>
                  </a:ext>
                </a:extLst>
              </p:cNvPr>
              <p:cNvSpPr>
                <a:spLocks noChangeShapeType="1"/>
              </p:cNvSpPr>
              <p:nvPr/>
            </p:nvSpPr>
            <p:spPr bwMode="auto">
              <a:xfrm>
                <a:off x="2354" y="2079"/>
                <a:ext cx="56"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2" name="Line 934">
                <a:extLst>
                  <a:ext uri="{FF2B5EF4-FFF2-40B4-BE49-F238E27FC236}">
                    <a16:creationId xmlns:a16="http://schemas.microsoft.com/office/drawing/2014/main" id="{C9F8921D-F70A-9F83-231A-06A14C2B62ED}"/>
                  </a:ext>
                </a:extLst>
              </p:cNvPr>
              <p:cNvSpPr>
                <a:spLocks noChangeShapeType="1"/>
              </p:cNvSpPr>
              <p:nvPr/>
            </p:nvSpPr>
            <p:spPr bwMode="auto">
              <a:xfrm>
                <a:off x="2313" y="2063"/>
                <a:ext cx="41"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3" name="Line 935">
                <a:extLst>
                  <a:ext uri="{FF2B5EF4-FFF2-40B4-BE49-F238E27FC236}">
                    <a16:creationId xmlns:a16="http://schemas.microsoft.com/office/drawing/2014/main" id="{892DE6FA-9AFA-903D-9761-BB4FC25DE9BE}"/>
                  </a:ext>
                </a:extLst>
              </p:cNvPr>
              <p:cNvSpPr>
                <a:spLocks noChangeShapeType="1"/>
              </p:cNvSpPr>
              <p:nvPr/>
            </p:nvSpPr>
            <p:spPr bwMode="auto">
              <a:xfrm>
                <a:off x="2282" y="2046"/>
                <a:ext cx="31"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4" name="Line 936">
                <a:extLst>
                  <a:ext uri="{FF2B5EF4-FFF2-40B4-BE49-F238E27FC236}">
                    <a16:creationId xmlns:a16="http://schemas.microsoft.com/office/drawing/2014/main" id="{B5A6C994-4ABF-EC16-078E-CCDD7E6B691D}"/>
                  </a:ext>
                </a:extLst>
              </p:cNvPr>
              <p:cNvSpPr>
                <a:spLocks noChangeShapeType="1"/>
              </p:cNvSpPr>
              <p:nvPr/>
            </p:nvSpPr>
            <p:spPr bwMode="auto">
              <a:xfrm>
                <a:off x="2256" y="2030"/>
                <a:ext cx="26"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5" name="Line 937">
                <a:extLst>
                  <a:ext uri="{FF2B5EF4-FFF2-40B4-BE49-F238E27FC236}">
                    <a16:creationId xmlns:a16="http://schemas.microsoft.com/office/drawing/2014/main" id="{8FC5EE21-790D-1D59-F060-F968C9616CFE}"/>
                  </a:ext>
                </a:extLst>
              </p:cNvPr>
              <p:cNvSpPr>
                <a:spLocks noChangeShapeType="1"/>
              </p:cNvSpPr>
              <p:nvPr/>
            </p:nvSpPr>
            <p:spPr bwMode="auto">
              <a:xfrm>
                <a:off x="2246" y="2016"/>
                <a:ext cx="10"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6" name="Line 938">
                <a:extLst>
                  <a:ext uri="{FF2B5EF4-FFF2-40B4-BE49-F238E27FC236}">
                    <a16:creationId xmlns:a16="http://schemas.microsoft.com/office/drawing/2014/main" id="{23E03D2B-446E-98A1-824F-4FA68343C9DC}"/>
                  </a:ext>
                </a:extLst>
              </p:cNvPr>
              <p:cNvSpPr>
                <a:spLocks noChangeShapeType="1"/>
              </p:cNvSpPr>
              <p:nvPr/>
            </p:nvSpPr>
            <p:spPr bwMode="auto">
              <a:xfrm>
                <a:off x="2229" y="2000"/>
                <a:ext cx="17"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7" name="Line 939">
                <a:extLst>
                  <a:ext uri="{FF2B5EF4-FFF2-40B4-BE49-F238E27FC236}">
                    <a16:creationId xmlns:a16="http://schemas.microsoft.com/office/drawing/2014/main" id="{C6C56036-5B85-E0FC-7253-EA89B950C7BA}"/>
                  </a:ext>
                </a:extLst>
              </p:cNvPr>
              <p:cNvSpPr>
                <a:spLocks noChangeShapeType="1"/>
              </p:cNvSpPr>
              <p:nvPr/>
            </p:nvSpPr>
            <p:spPr bwMode="auto">
              <a:xfrm>
                <a:off x="2215" y="1984"/>
                <a:ext cx="14"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8" name="Line 940">
                <a:extLst>
                  <a:ext uri="{FF2B5EF4-FFF2-40B4-BE49-F238E27FC236}">
                    <a16:creationId xmlns:a16="http://schemas.microsoft.com/office/drawing/2014/main" id="{0FBCC9E8-302E-4AB6-5779-6CF6B300ACF6}"/>
                  </a:ext>
                </a:extLst>
              </p:cNvPr>
              <p:cNvSpPr>
                <a:spLocks noChangeShapeType="1"/>
              </p:cNvSpPr>
              <p:nvPr/>
            </p:nvSpPr>
            <p:spPr bwMode="auto">
              <a:xfrm>
                <a:off x="2204" y="1968"/>
                <a:ext cx="11"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69" name="Line 941">
                <a:extLst>
                  <a:ext uri="{FF2B5EF4-FFF2-40B4-BE49-F238E27FC236}">
                    <a16:creationId xmlns:a16="http://schemas.microsoft.com/office/drawing/2014/main" id="{28E79183-3CEB-0044-DBFC-033E6ED0F43E}"/>
                  </a:ext>
                </a:extLst>
              </p:cNvPr>
              <p:cNvSpPr>
                <a:spLocks noChangeShapeType="1"/>
              </p:cNvSpPr>
              <p:nvPr/>
            </p:nvSpPr>
            <p:spPr bwMode="auto">
              <a:xfrm>
                <a:off x="2195" y="1953"/>
                <a:ext cx="9"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0" name="Line 942">
                <a:extLst>
                  <a:ext uri="{FF2B5EF4-FFF2-40B4-BE49-F238E27FC236}">
                    <a16:creationId xmlns:a16="http://schemas.microsoft.com/office/drawing/2014/main" id="{EB446292-68A9-B840-73E9-7FD0210C9174}"/>
                  </a:ext>
                </a:extLst>
              </p:cNvPr>
              <p:cNvSpPr>
                <a:spLocks noChangeShapeType="1"/>
              </p:cNvSpPr>
              <p:nvPr/>
            </p:nvSpPr>
            <p:spPr bwMode="auto">
              <a:xfrm flipH="1">
                <a:off x="2195" y="1942"/>
                <a:ext cx="8"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1" name="Line 943">
                <a:extLst>
                  <a:ext uri="{FF2B5EF4-FFF2-40B4-BE49-F238E27FC236}">
                    <a16:creationId xmlns:a16="http://schemas.microsoft.com/office/drawing/2014/main" id="{2463C7DD-5F79-45E4-CE27-6A12821DBB73}"/>
                  </a:ext>
                </a:extLst>
              </p:cNvPr>
              <p:cNvSpPr>
                <a:spLocks noChangeShapeType="1"/>
              </p:cNvSpPr>
              <p:nvPr/>
            </p:nvSpPr>
            <p:spPr bwMode="auto">
              <a:xfrm>
                <a:off x="2198" y="1927"/>
                <a:ext cx="5"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2" name="Line 944">
                <a:extLst>
                  <a:ext uri="{FF2B5EF4-FFF2-40B4-BE49-F238E27FC236}">
                    <a16:creationId xmlns:a16="http://schemas.microsoft.com/office/drawing/2014/main" id="{3F0865D1-7121-8C8A-ECDF-64EEE7995607}"/>
                  </a:ext>
                </a:extLst>
              </p:cNvPr>
              <p:cNvSpPr>
                <a:spLocks noChangeShapeType="1"/>
              </p:cNvSpPr>
              <p:nvPr/>
            </p:nvSpPr>
            <p:spPr bwMode="auto">
              <a:xfrm>
                <a:off x="2194" y="1912"/>
                <a:ext cx="4"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3" name="Line 945">
                <a:extLst>
                  <a:ext uri="{FF2B5EF4-FFF2-40B4-BE49-F238E27FC236}">
                    <a16:creationId xmlns:a16="http://schemas.microsoft.com/office/drawing/2014/main" id="{2D328144-AA27-D381-5583-D6F9E3D37A55}"/>
                  </a:ext>
                </a:extLst>
              </p:cNvPr>
              <p:cNvSpPr>
                <a:spLocks noChangeShapeType="1"/>
              </p:cNvSpPr>
              <p:nvPr/>
            </p:nvSpPr>
            <p:spPr bwMode="auto">
              <a:xfrm>
                <a:off x="2193" y="1898"/>
                <a:ext cx="1"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4" name="Line 946">
                <a:extLst>
                  <a:ext uri="{FF2B5EF4-FFF2-40B4-BE49-F238E27FC236}">
                    <a16:creationId xmlns:a16="http://schemas.microsoft.com/office/drawing/2014/main" id="{9EAA2A78-B91A-4C01-0745-FCD6C59F9127}"/>
                  </a:ext>
                </a:extLst>
              </p:cNvPr>
              <p:cNvSpPr>
                <a:spLocks noChangeShapeType="1"/>
              </p:cNvSpPr>
              <p:nvPr/>
            </p:nvSpPr>
            <p:spPr bwMode="auto">
              <a:xfrm>
                <a:off x="2192" y="1884"/>
                <a:ext cx="1"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5" name="Line 947">
                <a:extLst>
                  <a:ext uri="{FF2B5EF4-FFF2-40B4-BE49-F238E27FC236}">
                    <a16:creationId xmlns:a16="http://schemas.microsoft.com/office/drawing/2014/main" id="{B33E4651-84D0-2A45-DA98-4E57D7DFD4A8}"/>
                  </a:ext>
                </a:extLst>
              </p:cNvPr>
              <p:cNvSpPr>
                <a:spLocks noChangeShapeType="1"/>
              </p:cNvSpPr>
              <p:nvPr/>
            </p:nvSpPr>
            <p:spPr bwMode="auto">
              <a:xfrm flipH="1">
                <a:off x="2192" y="1878"/>
                <a:ext cx="20"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6" name="Line 948">
                <a:extLst>
                  <a:ext uri="{FF2B5EF4-FFF2-40B4-BE49-F238E27FC236}">
                    <a16:creationId xmlns:a16="http://schemas.microsoft.com/office/drawing/2014/main" id="{7ECB2734-9363-D377-ECEF-7115BE5092FE}"/>
                  </a:ext>
                </a:extLst>
              </p:cNvPr>
              <p:cNvSpPr>
                <a:spLocks noChangeShapeType="1"/>
              </p:cNvSpPr>
              <p:nvPr/>
            </p:nvSpPr>
            <p:spPr bwMode="auto">
              <a:xfrm flipH="1">
                <a:off x="2212" y="1865"/>
                <a:ext cx="2"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7" name="Line 949">
                <a:extLst>
                  <a:ext uri="{FF2B5EF4-FFF2-40B4-BE49-F238E27FC236}">
                    <a16:creationId xmlns:a16="http://schemas.microsoft.com/office/drawing/2014/main" id="{84E59BD3-54F2-1E44-0FB3-EEE5126CC10D}"/>
                  </a:ext>
                </a:extLst>
              </p:cNvPr>
              <p:cNvSpPr>
                <a:spLocks noChangeShapeType="1"/>
              </p:cNvSpPr>
              <p:nvPr/>
            </p:nvSpPr>
            <p:spPr bwMode="auto">
              <a:xfrm flipH="1">
                <a:off x="2214" y="1852"/>
                <a:ext cx="3"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8" name="Line 950">
                <a:extLst>
                  <a:ext uri="{FF2B5EF4-FFF2-40B4-BE49-F238E27FC236}">
                    <a16:creationId xmlns:a16="http://schemas.microsoft.com/office/drawing/2014/main" id="{753B6195-276C-E485-DA84-74177962DF6B}"/>
                  </a:ext>
                </a:extLst>
              </p:cNvPr>
              <p:cNvSpPr>
                <a:spLocks noChangeShapeType="1"/>
              </p:cNvSpPr>
              <p:nvPr/>
            </p:nvSpPr>
            <p:spPr bwMode="auto">
              <a:xfrm flipH="1">
                <a:off x="2217" y="1840"/>
                <a:ext cx="4"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79" name="Line 951">
                <a:extLst>
                  <a:ext uri="{FF2B5EF4-FFF2-40B4-BE49-F238E27FC236}">
                    <a16:creationId xmlns:a16="http://schemas.microsoft.com/office/drawing/2014/main" id="{015FDFCB-4A63-2ABA-E260-C5B9F840A06D}"/>
                  </a:ext>
                </a:extLst>
              </p:cNvPr>
              <p:cNvSpPr>
                <a:spLocks noChangeShapeType="1"/>
              </p:cNvSpPr>
              <p:nvPr/>
            </p:nvSpPr>
            <p:spPr bwMode="auto">
              <a:xfrm flipH="1">
                <a:off x="2221" y="1828"/>
                <a:ext cx="5"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0" name="Line 952">
                <a:extLst>
                  <a:ext uri="{FF2B5EF4-FFF2-40B4-BE49-F238E27FC236}">
                    <a16:creationId xmlns:a16="http://schemas.microsoft.com/office/drawing/2014/main" id="{F9170F88-018A-19E5-7A9E-6EFBA17032DD}"/>
                  </a:ext>
                </a:extLst>
              </p:cNvPr>
              <p:cNvSpPr>
                <a:spLocks noChangeShapeType="1"/>
              </p:cNvSpPr>
              <p:nvPr/>
            </p:nvSpPr>
            <p:spPr bwMode="auto">
              <a:xfrm flipH="1" flipV="1">
                <a:off x="2226" y="1828"/>
                <a:ext cx="3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1" name="Line 953">
                <a:extLst>
                  <a:ext uri="{FF2B5EF4-FFF2-40B4-BE49-F238E27FC236}">
                    <a16:creationId xmlns:a16="http://schemas.microsoft.com/office/drawing/2014/main" id="{9D3CEB8E-AF59-D360-93C8-B23E10877E31}"/>
                  </a:ext>
                </a:extLst>
              </p:cNvPr>
              <p:cNvSpPr>
                <a:spLocks noChangeShapeType="1"/>
              </p:cNvSpPr>
              <p:nvPr/>
            </p:nvSpPr>
            <p:spPr bwMode="auto">
              <a:xfrm flipH="1">
                <a:off x="2256" y="1819"/>
                <a:ext cx="7"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2" name="Line 954">
                <a:extLst>
                  <a:ext uri="{FF2B5EF4-FFF2-40B4-BE49-F238E27FC236}">
                    <a16:creationId xmlns:a16="http://schemas.microsoft.com/office/drawing/2014/main" id="{6BBA77F9-EAD5-04AF-77D2-869DBE8993CA}"/>
                  </a:ext>
                </a:extLst>
              </p:cNvPr>
              <p:cNvSpPr>
                <a:spLocks noChangeShapeType="1"/>
              </p:cNvSpPr>
              <p:nvPr/>
            </p:nvSpPr>
            <p:spPr bwMode="auto">
              <a:xfrm flipH="1">
                <a:off x="2263" y="1810"/>
                <a:ext cx="8"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3" name="Line 955">
                <a:extLst>
                  <a:ext uri="{FF2B5EF4-FFF2-40B4-BE49-F238E27FC236}">
                    <a16:creationId xmlns:a16="http://schemas.microsoft.com/office/drawing/2014/main" id="{1910130D-8F63-7D88-0F28-AFD6EF14D556}"/>
                  </a:ext>
                </a:extLst>
              </p:cNvPr>
              <p:cNvSpPr>
                <a:spLocks noChangeShapeType="1"/>
              </p:cNvSpPr>
              <p:nvPr/>
            </p:nvSpPr>
            <p:spPr bwMode="auto">
              <a:xfrm flipH="1">
                <a:off x="2271" y="1801"/>
                <a:ext cx="9"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4" name="Line 956">
                <a:extLst>
                  <a:ext uri="{FF2B5EF4-FFF2-40B4-BE49-F238E27FC236}">
                    <a16:creationId xmlns:a16="http://schemas.microsoft.com/office/drawing/2014/main" id="{BAC67CA2-90D4-462E-94AD-81085716D93B}"/>
                  </a:ext>
                </a:extLst>
              </p:cNvPr>
              <p:cNvSpPr>
                <a:spLocks noChangeShapeType="1"/>
              </p:cNvSpPr>
              <p:nvPr/>
            </p:nvSpPr>
            <p:spPr bwMode="auto">
              <a:xfrm flipH="1">
                <a:off x="2280" y="1792"/>
                <a:ext cx="10"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5" name="Line 957">
                <a:extLst>
                  <a:ext uri="{FF2B5EF4-FFF2-40B4-BE49-F238E27FC236}">
                    <a16:creationId xmlns:a16="http://schemas.microsoft.com/office/drawing/2014/main" id="{9020887A-0C8C-ECBC-225E-1F94A4AD7FCE}"/>
                  </a:ext>
                </a:extLst>
              </p:cNvPr>
              <p:cNvSpPr>
                <a:spLocks noChangeShapeType="1"/>
              </p:cNvSpPr>
              <p:nvPr/>
            </p:nvSpPr>
            <p:spPr bwMode="auto">
              <a:xfrm flipH="1" flipV="1">
                <a:off x="2290" y="1792"/>
                <a:ext cx="37"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6" name="Line 958">
                <a:extLst>
                  <a:ext uri="{FF2B5EF4-FFF2-40B4-BE49-F238E27FC236}">
                    <a16:creationId xmlns:a16="http://schemas.microsoft.com/office/drawing/2014/main" id="{8F7A9164-4F10-6AC9-C000-9414FF19C203}"/>
                  </a:ext>
                </a:extLst>
              </p:cNvPr>
              <p:cNvSpPr>
                <a:spLocks noChangeShapeType="1"/>
              </p:cNvSpPr>
              <p:nvPr/>
            </p:nvSpPr>
            <p:spPr bwMode="auto">
              <a:xfrm flipH="1">
                <a:off x="2327" y="1795"/>
                <a:ext cx="11"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7" name="Line 959">
                <a:extLst>
                  <a:ext uri="{FF2B5EF4-FFF2-40B4-BE49-F238E27FC236}">
                    <a16:creationId xmlns:a16="http://schemas.microsoft.com/office/drawing/2014/main" id="{03C57C1C-893A-269F-5FE5-D85F73160A30}"/>
                  </a:ext>
                </a:extLst>
              </p:cNvPr>
              <p:cNvSpPr>
                <a:spLocks noChangeShapeType="1"/>
              </p:cNvSpPr>
              <p:nvPr/>
            </p:nvSpPr>
            <p:spPr bwMode="auto">
              <a:xfrm flipH="1">
                <a:off x="2338" y="1790"/>
                <a:ext cx="12"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8" name="Line 960">
                <a:extLst>
                  <a:ext uri="{FF2B5EF4-FFF2-40B4-BE49-F238E27FC236}">
                    <a16:creationId xmlns:a16="http://schemas.microsoft.com/office/drawing/2014/main" id="{5FD3DD76-7B38-FF72-379C-BC3F93681406}"/>
                  </a:ext>
                </a:extLst>
              </p:cNvPr>
              <p:cNvSpPr>
                <a:spLocks noChangeShapeType="1"/>
              </p:cNvSpPr>
              <p:nvPr/>
            </p:nvSpPr>
            <p:spPr bwMode="auto">
              <a:xfrm flipH="1">
                <a:off x="2350" y="1785"/>
                <a:ext cx="13"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89" name="Line 961">
                <a:extLst>
                  <a:ext uri="{FF2B5EF4-FFF2-40B4-BE49-F238E27FC236}">
                    <a16:creationId xmlns:a16="http://schemas.microsoft.com/office/drawing/2014/main" id="{EDA4F45D-7A0D-E1F3-454D-2DA96CF0E114}"/>
                  </a:ext>
                </a:extLst>
              </p:cNvPr>
              <p:cNvSpPr>
                <a:spLocks noChangeShapeType="1"/>
              </p:cNvSpPr>
              <p:nvPr/>
            </p:nvSpPr>
            <p:spPr bwMode="auto">
              <a:xfrm flipH="1">
                <a:off x="2363" y="1781"/>
                <a:ext cx="14"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0" name="Line 962">
                <a:extLst>
                  <a:ext uri="{FF2B5EF4-FFF2-40B4-BE49-F238E27FC236}">
                    <a16:creationId xmlns:a16="http://schemas.microsoft.com/office/drawing/2014/main" id="{D18EF7FD-9B1D-2180-DE94-200141229054}"/>
                  </a:ext>
                </a:extLst>
              </p:cNvPr>
              <p:cNvSpPr>
                <a:spLocks noChangeShapeType="1"/>
              </p:cNvSpPr>
              <p:nvPr/>
            </p:nvSpPr>
            <p:spPr bwMode="auto">
              <a:xfrm flipH="1" flipV="1">
                <a:off x="2377" y="1781"/>
                <a:ext cx="44" cy="2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1" name="Line 963">
                <a:extLst>
                  <a:ext uri="{FF2B5EF4-FFF2-40B4-BE49-F238E27FC236}">
                    <a16:creationId xmlns:a16="http://schemas.microsoft.com/office/drawing/2014/main" id="{1F88C5D3-8E14-0400-0C67-B741C42BC342}"/>
                  </a:ext>
                </a:extLst>
              </p:cNvPr>
              <p:cNvSpPr>
                <a:spLocks noChangeShapeType="1"/>
              </p:cNvSpPr>
              <p:nvPr/>
            </p:nvSpPr>
            <p:spPr bwMode="auto">
              <a:xfrm flipH="1">
                <a:off x="2421" y="1801"/>
                <a:ext cx="15"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2" name="Line 964">
                <a:extLst>
                  <a:ext uri="{FF2B5EF4-FFF2-40B4-BE49-F238E27FC236}">
                    <a16:creationId xmlns:a16="http://schemas.microsoft.com/office/drawing/2014/main" id="{42976F0C-4D27-6CB2-4034-C901D01A38E5}"/>
                  </a:ext>
                </a:extLst>
              </p:cNvPr>
              <p:cNvSpPr>
                <a:spLocks noChangeShapeType="1"/>
              </p:cNvSpPr>
              <p:nvPr/>
            </p:nvSpPr>
            <p:spPr bwMode="auto">
              <a:xfrm flipH="1">
                <a:off x="2436" y="1800"/>
                <a:ext cx="15"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3" name="Line 965">
                <a:extLst>
                  <a:ext uri="{FF2B5EF4-FFF2-40B4-BE49-F238E27FC236}">
                    <a16:creationId xmlns:a16="http://schemas.microsoft.com/office/drawing/2014/main" id="{FBFBD792-54A2-39A1-CF32-8A67BE4A7644}"/>
                  </a:ext>
                </a:extLst>
              </p:cNvPr>
              <p:cNvSpPr>
                <a:spLocks noChangeShapeType="1"/>
              </p:cNvSpPr>
              <p:nvPr/>
            </p:nvSpPr>
            <p:spPr bwMode="auto">
              <a:xfrm flipH="1" flipV="1">
                <a:off x="2451" y="1800"/>
                <a:ext cx="16"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4" name="Line 966">
                <a:extLst>
                  <a:ext uri="{FF2B5EF4-FFF2-40B4-BE49-F238E27FC236}">
                    <a16:creationId xmlns:a16="http://schemas.microsoft.com/office/drawing/2014/main" id="{9B225BDA-5D45-876B-F000-C6679AC4D1B4}"/>
                  </a:ext>
                </a:extLst>
              </p:cNvPr>
              <p:cNvSpPr>
                <a:spLocks noChangeShapeType="1"/>
              </p:cNvSpPr>
              <p:nvPr/>
            </p:nvSpPr>
            <p:spPr bwMode="auto">
              <a:xfrm flipH="1" flipV="1">
                <a:off x="2467" y="1801"/>
                <a:ext cx="17"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5" name="Line 967">
                <a:extLst>
                  <a:ext uri="{FF2B5EF4-FFF2-40B4-BE49-F238E27FC236}">
                    <a16:creationId xmlns:a16="http://schemas.microsoft.com/office/drawing/2014/main" id="{97E4D02B-2E2A-C5BB-D0A1-6CA7109033F1}"/>
                  </a:ext>
                </a:extLst>
              </p:cNvPr>
              <p:cNvSpPr>
                <a:spLocks noChangeShapeType="1"/>
              </p:cNvSpPr>
              <p:nvPr/>
            </p:nvSpPr>
            <p:spPr bwMode="auto">
              <a:xfrm flipH="1" flipV="1">
                <a:off x="2484" y="1803"/>
                <a:ext cx="50" cy="3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6" name="Line 968">
                <a:extLst>
                  <a:ext uri="{FF2B5EF4-FFF2-40B4-BE49-F238E27FC236}">
                    <a16:creationId xmlns:a16="http://schemas.microsoft.com/office/drawing/2014/main" id="{1A779013-C82A-47A5-4AA9-0B0F8841C668}"/>
                  </a:ext>
                </a:extLst>
              </p:cNvPr>
              <p:cNvSpPr>
                <a:spLocks noChangeShapeType="1"/>
              </p:cNvSpPr>
              <p:nvPr/>
            </p:nvSpPr>
            <p:spPr bwMode="auto">
              <a:xfrm flipH="1" flipV="1">
                <a:off x="2534" y="1837"/>
                <a:ext cx="18"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7" name="Line 969">
                <a:extLst>
                  <a:ext uri="{FF2B5EF4-FFF2-40B4-BE49-F238E27FC236}">
                    <a16:creationId xmlns:a16="http://schemas.microsoft.com/office/drawing/2014/main" id="{622029FC-300F-3452-7A54-3614667F8FE9}"/>
                  </a:ext>
                </a:extLst>
              </p:cNvPr>
              <p:cNvSpPr>
                <a:spLocks noChangeShapeType="1"/>
              </p:cNvSpPr>
              <p:nvPr/>
            </p:nvSpPr>
            <p:spPr bwMode="auto">
              <a:xfrm flipH="1" flipV="1">
                <a:off x="2552" y="1843"/>
                <a:ext cx="19"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8" name="Line 970">
                <a:extLst>
                  <a:ext uri="{FF2B5EF4-FFF2-40B4-BE49-F238E27FC236}">
                    <a16:creationId xmlns:a16="http://schemas.microsoft.com/office/drawing/2014/main" id="{E16309AA-22D2-1AB1-A87B-5F07E75E7D11}"/>
                  </a:ext>
                </a:extLst>
              </p:cNvPr>
              <p:cNvSpPr>
                <a:spLocks noChangeShapeType="1"/>
              </p:cNvSpPr>
              <p:nvPr/>
            </p:nvSpPr>
            <p:spPr bwMode="auto">
              <a:xfrm flipH="1" flipV="1">
                <a:off x="2571" y="1851"/>
                <a:ext cx="20"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99" name="Line 971">
                <a:extLst>
                  <a:ext uri="{FF2B5EF4-FFF2-40B4-BE49-F238E27FC236}">
                    <a16:creationId xmlns:a16="http://schemas.microsoft.com/office/drawing/2014/main" id="{948BCD16-1DF4-9C07-9DD8-60610BD7DA5F}"/>
                  </a:ext>
                </a:extLst>
              </p:cNvPr>
              <p:cNvSpPr>
                <a:spLocks noChangeShapeType="1"/>
              </p:cNvSpPr>
              <p:nvPr/>
            </p:nvSpPr>
            <p:spPr bwMode="auto">
              <a:xfrm flipH="1" flipV="1">
                <a:off x="2591" y="1860"/>
                <a:ext cx="22"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0" name="Line 972">
                <a:extLst>
                  <a:ext uri="{FF2B5EF4-FFF2-40B4-BE49-F238E27FC236}">
                    <a16:creationId xmlns:a16="http://schemas.microsoft.com/office/drawing/2014/main" id="{1E628DC0-1D29-09DA-537B-B8CAE6023DEA}"/>
                  </a:ext>
                </a:extLst>
              </p:cNvPr>
              <p:cNvSpPr>
                <a:spLocks noChangeShapeType="1"/>
              </p:cNvSpPr>
              <p:nvPr/>
            </p:nvSpPr>
            <p:spPr bwMode="auto">
              <a:xfrm flipH="1" flipV="1">
                <a:off x="2613" y="1873"/>
                <a:ext cx="54" cy="5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1" name="Line 973">
                <a:extLst>
                  <a:ext uri="{FF2B5EF4-FFF2-40B4-BE49-F238E27FC236}">
                    <a16:creationId xmlns:a16="http://schemas.microsoft.com/office/drawing/2014/main" id="{3982702D-4698-4A9A-D36B-B2E1238F885A}"/>
                  </a:ext>
                </a:extLst>
              </p:cNvPr>
              <p:cNvSpPr>
                <a:spLocks noChangeShapeType="1"/>
              </p:cNvSpPr>
              <p:nvPr/>
            </p:nvSpPr>
            <p:spPr bwMode="auto">
              <a:xfrm flipH="1" flipV="1">
                <a:off x="2667" y="1924"/>
                <a:ext cx="26"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2" name="Line 974">
                <a:extLst>
                  <a:ext uri="{FF2B5EF4-FFF2-40B4-BE49-F238E27FC236}">
                    <a16:creationId xmlns:a16="http://schemas.microsoft.com/office/drawing/2014/main" id="{3B73F227-24D0-5E3D-F9F8-26641052A9DF}"/>
                  </a:ext>
                </a:extLst>
              </p:cNvPr>
              <p:cNvSpPr>
                <a:spLocks noChangeShapeType="1"/>
              </p:cNvSpPr>
              <p:nvPr/>
            </p:nvSpPr>
            <p:spPr bwMode="auto">
              <a:xfrm flipH="1" flipV="1">
                <a:off x="2693" y="1944"/>
                <a:ext cx="27" cy="2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3" name="Line 975">
                <a:extLst>
                  <a:ext uri="{FF2B5EF4-FFF2-40B4-BE49-F238E27FC236}">
                    <a16:creationId xmlns:a16="http://schemas.microsoft.com/office/drawing/2014/main" id="{28EE4991-D056-899C-CE61-477929F6322F}"/>
                  </a:ext>
                </a:extLst>
              </p:cNvPr>
              <p:cNvSpPr>
                <a:spLocks noChangeShapeType="1"/>
              </p:cNvSpPr>
              <p:nvPr/>
            </p:nvSpPr>
            <p:spPr bwMode="auto">
              <a:xfrm flipH="1" flipV="1">
                <a:off x="2720" y="1969"/>
                <a:ext cx="33" cy="3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4" name="Line 976">
                <a:extLst>
                  <a:ext uri="{FF2B5EF4-FFF2-40B4-BE49-F238E27FC236}">
                    <a16:creationId xmlns:a16="http://schemas.microsoft.com/office/drawing/2014/main" id="{E98537ED-F767-0CA3-A826-99C4F1AD9114}"/>
                  </a:ext>
                </a:extLst>
              </p:cNvPr>
              <p:cNvSpPr>
                <a:spLocks noChangeShapeType="1"/>
              </p:cNvSpPr>
              <p:nvPr/>
            </p:nvSpPr>
            <p:spPr bwMode="auto">
              <a:xfrm flipH="1" flipV="1">
                <a:off x="2753" y="2003"/>
                <a:ext cx="42" cy="4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5" name="Line 977">
                <a:extLst>
                  <a:ext uri="{FF2B5EF4-FFF2-40B4-BE49-F238E27FC236}">
                    <a16:creationId xmlns:a16="http://schemas.microsoft.com/office/drawing/2014/main" id="{77FE5910-9C0A-5940-5B00-8627376C77A2}"/>
                  </a:ext>
                </a:extLst>
              </p:cNvPr>
              <p:cNvSpPr>
                <a:spLocks noChangeShapeType="1"/>
              </p:cNvSpPr>
              <p:nvPr/>
            </p:nvSpPr>
            <p:spPr bwMode="auto">
              <a:xfrm flipH="1" flipV="1">
                <a:off x="2795" y="2051"/>
                <a:ext cx="88" cy="1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6" name="Line 978">
                <a:extLst>
                  <a:ext uri="{FF2B5EF4-FFF2-40B4-BE49-F238E27FC236}">
                    <a16:creationId xmlns:a16="http://schemas.microsoft.com/office/drawing/2014/main" id="{9F1A1087-E5D8-5F38-F581-47225D6BF8FE}"/>
                  </a:ext>
                </a:extLst>
              </p:cNvPr>
              <p:cNvSpPr>
                <a:spLocks noChangeShapeType="1"/>
              </p:cNvSpPr>
              <p:nvPr/>
            </p:nvSpPr>
            <p:spPr bwMode="auto">
              <a:xfrm>
                <a:off x="2883" y="2163"/>
                <a:ext cx="0"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7" name="Line 979">
                <a:extLst>
                  <a:ext uri="{FF2B5EF4-FFF2-40B4-BE49-F238E27FC236}">
                    <a16:creationId xmlns:a16="http://schemas.microsoft.com/office/drawing/2014/main" id="{50C7926A-D4D3-7CFD-7D83-6AD874E59B4A}"/>
                  </a:ext>
                </a:extLst>
              </p:cNvPr>
              <p:cNvSpPr>
                <a:spLocks noChangeShapeType="1"/>
              </p:cNvSpPr>
              <p:nvPr/>
            </p:nvSpPr>
            <p:spPr bwMode="auto">
              <a:xfrm>
                <a:off x="2858" y="2125"/>
                <a:ext cx="25" cy="3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8" name="Line 980">
                <a:extLst>
                  <a:ext uri="{FF2B5EF4-FFF2-40B4-BE49-F238E27FC236}">
                    <a16:creationId xmlns:a16="http://schemas.microsoft.com/office/drawing/2014/main" id="{F245EEA8-5C10-99D4-C30D-2264BB995DB6}"/>
                  </a:ext>
                </a:extLst>
              </p:cNvPr>
              <p:cNvSpPr>
                <a:spLocks noChangeShapeType="1"/>
              </p:cNvSpPr>
              <p:nvPr/>
            </p:nvSpPr>
            <p:spPr bwMode="auto">
              <a:xfrm>
                <a:off x="2824" y="2071"/>
                <a:ext cx="34" cy="5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09" name="Line 981">
                <a:extLst>
                  <a:ext uri="{FF2B5EF4-FFF2-40B4-BE49-F238E27FC236}">
                    <a16:creationId xmlns:a16="http://schemas.microsoft.com/office/drawing/2014/main" id="{CB787E97-D8B0-B1CD-F6F5-801BC95AF617}"/>
                  </a:ext>
                </a:extLst>
              </p:cNvPr>
              <p:cNvSpPr>
                <a:spLocks noChangeShapeType="1"/>
              </p:cNvSpPr>
              <p:nvPr/>
            </p:nvSpPr>
            <p:spPr bwMode="auto">
              <a:xfrm>
                <a:off x="2817" y="2057"/>
                <a:ext cx="7"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0" name="Line 982">
                <a:extLst>
                  <a:ext uri="{FF2B5EF4-FFF2-40B4-BE49-F238E27FC236}">
                    <a16:creationId xmlns:a16="http://schemas.microsoft.com/office/drawing/2014/main" id="{B9E2AECA-0FB4-FF36-E510-8CED5AEC8CED}"/>
                  </a:ext>
                </a:extLst>
              </p:cNvPr>
              <p:cNvSpPr>
                <a:spLocks noChangeShapeType="1"/>
              </p:cNvSpPr>
              <p:nvPr/>
            </p:nvSpPr>
            <p:spPr bwMode="auto">
              <a:xfrm>
                <a:off x="2803" y="2030"/>
                <a:ext cx="14" cy="2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1" name="Line 983">
                <a:extLst>
                  <a:ext uri="{FF2B5EF4-FFF2-40B4-BE49-F238E27FC236}">
                    <a16:creationId xmlns:a16="http://schemas.microsoft.com/office/drawing/2014/main" id="{8B4D4FC0-5F87-2758-4874-61B566DF3513}"/>
                  </a:ext>
                </a:extLst>
              </p:cNvPr>
              <p:cNvSpPr>
                <a:spLocks noChangeShapeType="1"/>
              </p:cNvSpPr>
              <p:nvPr/>
            </p:nvSpPr>
            <p:spPr bwMode="auto">
              <a:xfrm>
                <a:off x="2794" y="2009"/>
                <a:ext cx="9" cy="2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2" name="Line 984">
                <a:extLst>
                  <a:ext uri="{FF2B5EF4-FFF2-40B4-BE49-F238E27FC236}">
                    <a16:creationId xmlns:a16="http://schemas.microsoft.com/office/drawing/2014/main" id="{E9CC949E-A19A-DEB3-39BA-2575B8EEFD9D}"/>
                  </a:ext>
                </a:extLst>
              </p:cNvPr>
              <p:cNvSpPr>
                <a:spLocks noChangeShapeType="1"/>
              </p:cNvSpPr>
              <p:nvPr/>
            </p:nvSpPr>
            <p:spPr bwMode="auto">
              <a:xfrm>
                <a:off x="2788" y="1991"/>
                <a:ext cx="6"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3" name="Line 985">
                <a:extLst>
                  <a:ext uri="{FF2B5EF4-FFF2-40B4-BE49-F238E27FC236}">
                    <a16:creationId xmlns:a16="http://schemas.microsoft.com/office/drawing/2014/main" id="{CDFFFC22-575C-7275-8D38-D48C94349232}"/>
                  </a:ext>
                </a:extLst>
              </p:cNvPr>
              <p:cNvSpPr>
                <a:spLocks noChangeShapeType="1"/>
              </p:cNvSpPr>
              <p:nvPr/>
            </p:nvSpPr>
            <p:spPr bwMode="auto">
              <a:xfrm>
                <a:off x="2784" y="1976"/>
                <a:ext cx="4"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4" name="Line 986">
                <a:extLst>
                  <a:ext uri="{FF2B5EF4-FFF2-40B4-BE49-F238E27FC236}">
                    <a16:creationId xmlns:a16="http://schemas.microsoft.com/office/drawing/2014/main" id="{383B6793-38B8-5D3E-0FB3-BDB46516DEC1}"/>
                  </a:ext>
                </a:extLst>
              </p:cNvPr>
              <p:cNvSpPr>
                <a:spLocks noChangeShapeType="1"/>
              </p:cNvSpPr>
              <p:nvPr/>
            </p:nvSpPr>
            <p:spPr bwMode="auto">
              <a:xfrm>
                <a:off x="2782" y="1965"/>
                <a:ext cx="2"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5" name="Line 987">
                <a:extLst>
                  <a:ext uri="{FF2B5EF4-FFF2-40B4-BE49-F238E27FC236}">
                    <a16:creationId xmlns:a16="http://schemas.microsoft.com/office/drawing/2014/main" id="{D74F558C-4BAB-4CEB-432D-C181CF0C4375}"/>
                  </a:ext>
                </a:extLst>
              </p:cNvPr>
              <p:cNvSpPr>
                <a:spLocks noChangeShapeType="1"/>
              </p:cNvSpPr>
              <p:nvPr/>
            </p:nvSpPr>
            <p:spPr bwMode="auto">
              <a:xfrm>
                <a:off x="2781" y="1954"/>
                <a:ext cx="1"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6" name="Line 988">
                <a:extLst>
                  <a:ext uri="{FF2B5EF4-FFF2-40B4-BE49-F238E27FC236}">
                    <a16:creationId xmlns:a16="http://schemas.microsoft.com/office/drawing/2014/main" id="{7E190AA7-17B6-A8B5-57DA-87FEC62E05D5}"/>
                  </a:ext>
                </a:extLst>
              </p:cNvPr>
              <p:cNvSpPr>
                <a:spLocks noChangeShapeType="1"/>
              </p:cNvSpPr>
              <p:nvPr/>
            </p:nvSpPr>
            <p:spPr bwMode="auto">
              <a:xfrm flipH="1">
                <a:off x="2781" y="1945"/>
                <a:ext cx="1"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7" name="Line 989">
                <a:extLst>
                  <a:ext uri="{FF2B5EF4-FFF2-40B4-BE49-F238E27FC236}">
                    <a16:creationId xmlns:a16="http://schemas.microsoft.com/office/drawing/2014/main" id="{83B9B9F0-2898-EF85-588C-85635CBE6DDF}"/>
                  </a:ext>
                </a:extLst>
              </p:cNvPr>
              <p:cNvSpPr>
                <a:spLocks noChangeShapeType="1"/>
              </p:cNvSpPr>
              <p:nvPr/>
            </p:nvSpPr>
            <p:spPr bwMode="auto">
              <a:xfrm flipH="1">
                <a:off x="2782" y="1937"/>
                <a:ext cx="1"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8" name="Line 990">
                <a:extLst>
                  <a:ext uri="{FF2B5EF4-FFF2-40B4-BE49-F238E27FC236}">
                    <a16:creationId xmlns:a16="http://schemas.microsoft.com/office/drawing/2014/main" id="{CAE791E6-CCEC-0D12-DFBC-9060F81DD585}"/>
                  </a:ext>
                </a:extLst>
              </p:cNvPr>
              <p:cNvSpPr>
                <a:spLocks noChangeShapeType="1"/>
              </p:cNvSpPr>
              <p:nvPr/>
            </p:nvSpPr>
            <p:spPr bwMode="auto">
              <a:xfrm flipH="1">
                <a:off x="2783" y="1930"/>
                <a:ext cx="1"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19" name="Line 991">
                <a:extLst>
                  <a:ext uri="{FF2B5EF4-FFF2-40B4-BE49-F238E27FC236}">
                    <a16:creationId xmlns:a16="http://schemas.microsoft.com/office/drawing/2014/main" id="{2060C81D-3F42-5CBF-E2C9-029FC1C4B45E}"/>
                  </a:ext>
                </a:extLst>
              </p:cNvPr>
              <p:cNvSpPr>
                <a:spLocks noChangeShapeType="1"/>
              </p:cNvSpPr>
              <p:nvPr/>
            </p:nvSpPr>
            <p:spPr bwMode="auto">
              <a:xfrm>
                <a:off x="2777" y="1901"/>
                <a:ext cx="7" cy="2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0" name="Line 992">
                <a:extLst>
                  <a:ext uri="{FF2B5EF4-FFF2-40B4-BE49-F238E27FC236}">
                    <a16:creationId xmlns:a16="http://schemas.microsoft.com/office/drawing/2014/main" id="{49C93811-15B2-C592-2F19-2FC699B90E48}"/>
                  </a:ext>
                </a:extLst>
              </p:cNvPr>
              <p:cNvSpPr>
                <a:spLocks noChangeShapeType="1"/>
              </p:cNvSpPr>
              <p:nvPr/>
            </p:nvSpPr>
            <p:spPr bwMode="auto">
              <a:xfrm flipH="1">
                <a:off x="2777" y="1896"/>
                <a:ext cx="3"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1" name="Line 993">
                <a:extLst>
                  <a:ext uri="{FF2B5EF4-FFF2-40B4-BE49-F238E27FC236}">
                    <a16:creationId xmlns:a16="http://schemas.microsoft.com/office/drawing/2014/main" id="{EAEE4E13-FBA3-285B-A460-C5197483563D}"/>
                  </a:ext>
                </a:extLst>
              </p:cNvPr>
              <p:cNvSpPr>
                <a:spLocks noChangeShapeType="1"/>
              </p:cNvSpPr>
              <p:nvPr/>
            </p:nvSpPr>
            <p:spPr bwMode="auto">
              <a:xfrm flipH="1">
                <a:off x="2780" y="1891"/>
                <a:ext cx="4"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2" name="Line 994">
                <a:extLst>
                  <a:ext uri="{FF2B5EF4-FFF2-40B4-BE49-F238E27FC236}">
                    <a16:creationId xmlns:a16="http://schemas.microsoft.com/office/drawing/2014/main" id="{DFC08D4F-0B48-E419-BF5D-852896B0BC79}"/>
                  </a:ext>
                </a:extLst>
              </p:cNvPr>
              <p:cNvSpPr>
                <a:spLocks noChangeShapeType="1"/>
              </p:cNvSpPr>
              <p:nvPr/>
            </p:nvSpPr>
            <p:spPr bwMode="auto">
              <a:xfrm flipH="1">
                <a:off x="2784" y="1887"/>
                <a:ext cx="4"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3" name="Line 995">
                <a:extLst>
                  <a:ext uri="{FF2B5EF4-FFF2-40B4-BE49-F238E27FC236}">
                    <a16:creationId xmlns:a16="http://schemas.microsoft.com/office/drawing/2014/main" id="{23E74659-127F-2D52-2477-62E480F80790}"/>
                  </a:ext>
                </a:extLst>
              </p:cNvPr>
              <p:cNvSpPr>
                <a:spLocks noChangeShapeType="1"/>
              </p:cNvSpPr>
              <p:nvPr/>
            </p:nvSpPr>
            <p:spPr bwMode="auto">
              <a:xfrm flipH="1">
                <a:off x="2788" y="1884"/>
                <a:ext cx="5"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4" name="Line 996">
                <a:extLst>
                  <a:ext uri="{FF2B5EF4-FFF2-40B4-BE49-F238E27FC236}">
                    <a16:creationId xmlns:a16="http://schemas.microsoft.com/office/drawing/2014/main" id="{92B9F274-0571-8AE9-2382-33BAECEB6238}"/>
                  </a:ext>
                </a:extLst>
              </p:cNvPr>
              <p:cNvSpPr>
                <a:spLocks noChangeShapeType="1"/>
              </p:cNvSpPr>
              <p:nvPr/>
            </p:nvSpPr>
            <p:spPr bwMode="auto">
              <a:xfrm>
                <a:off x="2785" y="1841"/>
                <a:ext cx="8" cy="4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5" name="Line 997">
                <a:extLst>
                  <a:ext uri="{FF2B5EF4-FFF2-40B4-BE49-F238E27FC236}">
                    <a16:creationId xmlns:a16="http://schemas.microsoft.com/office/drawing/2014/main" id="{3742C311-7AAA-9B1C-6425-0AE192E0B68A}"/>
                  </a:ext>
                </a:extLst>
              </p:cNvPr>
              <p:cNvSpPr>
                <a:spLocks noChangeShapeType="1"/>
              </p:cNvSpPr>
              <p:nvPr/>
            </p:nvSpPr>
            <p:spPr bwMode="auto">
              <a:xfrm flipH="1">
                <a:off x="2785" y="1838"/>
                <a:ext cx="5"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6" name="Line 998">
                <a:extLst>
                  <a:ext uri="{FF2B5EF4-FFF2-40B4-BE49-F238E27FC236}">
                    <a16:creationId xmlns:a16="http://schemas.microsoft.com/office/drawing/2014/main" id="{03305E1D-F029-E8CA-CD6B-5E49279C80CA}"/>
                  </a:ext>
                </a:extLst>
              </p:cNvPr>
              <p:cNvSpPr>
                <a:spLocks noChangeShapeType="1"/>
              </p:cNvSpPr>
              <p:nvPr/>
            </p:nvSpPr>
            <p:spPr bwMode="auto">
              <a:xfrm flipH="1">
                <a:off x="2790" y="1835"/>
                <a:ext cx="6"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7" name="Line 999">
                <a:extLst>
                  <a:ext uri="{FF2B5EF4-FFF2-40B4-BE49-F238E27FC236}">
                    <a16:creationId xmlns:a16="http://schemas.microsoft.com/office/drawing/2014/main" id="{56E9E5D6-DB66-691B-892C-8105BB9F7C78}"/>
                  </a:ext>
                </a:extLst>
              </p:cNvPr>
              <p:cNvSpPr>
                <a:spLocks noChangeShapeType="1"/>
              </p:cNvSpPr>
              <p:nvPr/>
            </p:nvSpPr>
            <p:spPr bwMode="auto">
              <a:xfrm flipH="1">
                <a:off x="2796" y="1833"/>
                <a:ext cx="5"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8" name="Line 1000">
                <a:extLst>
                  <a:ext uri="{FF2B5EF4-FFF2-40B4-BE49-F238E27FC236}">
                    <a16:creationId xmlns:a16="http://schemas.microsoft.com/office/drawing/2014/main" id="{7B582D96-BA9F-4F18-E82E-5B0821C5328E}"/>
                  </a:ext>
                </a:extLst>
              </p:cNvPr>
              <p:cNvSpPr>
                <a:spLocks noChangeShapeType="1"/>
              </p:cNvSpPr>
              <p:nvPr/>
            </p:nvSpPr>
            <p:spPr bwMode="auto">
              <a:xfrm flipH="1">
                <a:off x="2801" y="1832"/>
                <a:ext cx="6"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29" name="Line 1001">
                <a:extLst>
                  <a:ext uri="{FF2B5EF4-FFF2-40B4-BE49-F238E27FC236}">
                    <a16:creationId xmlns:a16="http://schemas.microsoft.com/office/drawing/2014/main" id="{CF0F19E2-346F-19D6-29F1-CD73C018E40E}"/>
                  </a:ext>
                </a:extLst>
              </p:cNvPr>
              <p:cNvSpPr>
                <a:spLocks noChangeShapeType="1"/>
              </p:cNvSpPr>
              <p:nvPr/>
            </p:nvSpPr>
            <p:spPr bwMode="auto">
              <a:xfrm>
                <a:off x="2803" y="1785"/>
                <a:ext cx="4" cy="4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0" name="Line 1002">
                <a:extLst>
                  <a:ext uri="{FF2B5EF4-FFF2-40B4-BE49-F238E27FC236}">
                    <a16:creationId xmlns:a16="http://schemas.microsoft.com/office/drawing/2014/main" id="{1F2B9A9B-74F4-891B-897A-B29005F392D7}"/>
                  </a:ext>
                </a:extLst>
              </p:cNvPr>
              <p:cNvSpPr>
                <a:spLocks noChangeShapeType="1"/>
              </p:cNvSpPr>
              <p:nvPr/>
            </p:nvSpPr>
            <p:spPr bwMode="auto">
              <a:xfrm flipH="1">
                <a:off x="2803" y="1783"/>
                <a:ext cx="6"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1" name="Line 1003">
                <a:extLst>
                  <a:ext uri="{FF2B5EF4-FFF2-40B4-BE49-F238E27FC236}">
                    <a16:creationId xmlns:a16="http://schemas.microsoft.com/office/drawing/2014/main" id="{53ED8219-3E1E-4CD5-FF04-8F90225011BB}"/>
                  </a:ext>
                </a:extLst>
              </p:cNvPr>
              <p:cNvSpPr>
                <a:spLocks noChangeShapeType="1"/>
              </p:cNvSpPr>
              <p:nvPr/>
            </p:nvSpPr>
            <p:spPr bwMode="auto">
              <a:xfrm flipH="1">
                <a:off x="2809" y="1782"/>
                <a:ext cx="7"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2" name="Line 1004">
                <a:extLst>
                  <a:ext uri="{FF2B5EF4-FFF2-40B4-BE49-F238E27FC236}">
                    <a16:creationId xmlns:a16="http://schemas.microsoft.com/office/drawing/2014/main" id="{67454DF2-CA0D-A7FD-737A-E4E8A7F513A9}"/>
                  </a:ext>
                </a:extLst>
              </p:cNvPr>
              <p:cNvSpPr>
                <a:spLocks noChangeShapeType="1"/>
              </p:cNvSpPr>
              <p:nvPr/>
            </p:nvSpPr>
            <p:spPr bwMode="auto">
              <a:xfrm flipH="1">
                <a:off x="2816" y="1781"/>
                <a:ext cx="7"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3" name="Line 1005">
                <a:extLst>
                  <a:ext uri="{FF2B5EF4-FFF2-40B4-BE49-F238E27FC236}">
                    <a16:creationId xmlns:a16="http://schemas.microsoft.com/office/drawing/2014/main" id="{2CA5A2F5-894F-28DD-DFD7-AB363660184F}"/>
                  </a:ext>
                </a:extLst>
              </p:cNvPr>
              <p:cNvSpPr>
                <a:spLocks noChangeShapeType="1"/>
              </p:cNvSpPr>
              <p:nvPr/>
            </p:nvSpPr>
            <p:spPr bwMode="auto">
              <a:xfrm flipH="1">
                <a:off x="2823" y="1781"/>
                <a:ext cx="7"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4" name="Line 1006">
                <a:extLst>
                  <a:ext uri="{FF2B5EF4-FFF2-40B4-BE49-F238E27FC236}">
                    <a16:creationId xmlns:a16="http://schemas.microsoft.com/office/drawing/2014/main" id="{431C58C2-099D-F8C8-44D7-64A9E9B1075B}"/>
                  </a:ext>
                </a:extLst>
              </p:cNvPr>
              <p:cNvSpPr>
                <a:spLocks noChangeShapeType="1"/>
              </p:cNvSpPr>
              <p:nvPr/>
            </p:nvSpPr>
            <p:spPr bwMode="auto">
              <a:xfrm flipH="1">
                <a:off x="2830" y="1737"/>
                <a:ext cx="1" cy="4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5" name="Line 1007">
                <a:extLst>
                  <a:ext uri="{FF2B5EF4-FFF2-40B4-BE49-F238E27FC236}">
                    <a16:creationId xmlns:a16="http://schemas.microsoft.com/office/drawing/2014/main" id="{58C4F3FF-43FB-95DF-5044-F3F0CE27A8C1}"/>
                  </a:ext>
                </a:extLst>
              </p:cNvPr>
              <p:cNvSpPr>
                <a:spLocks noChangeShapeType="1"/>
              </p:cNvSpPr>
              <p:nvPr/>
            </p:nvSpPr>
            <p:spPr bwMode="auto">
              <a:xfrm flipH="1">
                <a:off x="2831" y="1736"/>
                <a:ext cx="7"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36" name="Line 1008">
                <a:extLst>
                  <a:ext uri="{FF2B5EF4-FFF2-40B4-BE49-F238E27FC236}">
                    <a16:creationId xmlns:a16="http://schemas.microsoft.com/office/drawing/2014/main" id="{D8047E96-ABDA-55C7-08BC-CB778BFD0800}"/>
                  </a:ext>
                </a:extLst>
              </p:cNvPr>
              <p:cNvSpPr>
                <a:spLocks noChangeShapeType="1"/>
              </p:cNvSpPr>
              <p:nvPr/>
            </p:nvSpPr>
            <p:spPr bwMode="auto">
              <a:xfrm flipH="1">
                <a:off x="2838" y="1736"/>
                <a:ext cx="8"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78" name="Group 1210">
              <a:extLst>
                <a:ext uri="{FF2B5EF4-FFF2-40B4-BE49-F238E27FC236}">
                  <a16:creationId xmlns:a16="http://schemas.microsoft.com/office/drawing/2014/main" id="{597322C0-BDE7-F044-9F54-EF7914959A6A}"/>
                </a:ext>
              </a:extLst>
            </p:cNvPr>
            <p:cNvGrpSpPr>
              <a:grpSpLocks/>
            </p:cNvGrpSpPr>
            <p:nvPr/>
          </p:nvGrpSpPr>
          <p:grpSpPr bwMode="auto">
            <a:xfrm>
              <a:off x="2298" y="1665"/>
              <a:ext cx="1213" cy="1235"/>
              <a:chOff x="2298" y="1665"/>
              <a:chExt cx="1213" cy="1235"/>
            </a:xfrm>
          </p:grpSpPr>
          <p:sp>
            <p:nvSpPr>
              <p:cNvPr id="5937" name="Line 1010">
                <a:extLst>
                  <a:ext uri="{FF2B5EF4-FFF2-40B4-BE49-F238E27FC236}">
                    <a16:creationId xmlns:a16="http://schemas.microsoft.com/office/drawing/2014/main" id="{8B8CC159-B91D-F277-A129-1AB52B54DD1F}"/>
                  </a:ext>
                </a:extLst>
              </p:cNvPr>
              <p:cNvSpPr>
                <a:spLocks noChangeShapeType="1"/>
              </p:cNvSpPr>
              <p:nvPr/>
            </p:nvSpPr>
            <p:spPr bwMode="auto">
              <a:xfrm flipH="1">
                <a:off x="2846" y="1736"/>
                <a:ext cx="7"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8" name="Line 1011">
                <a:extLst>
                  <a:ext uri="{FF2B5EF4-FFF2-40B4-BE49-F238E27FC236}">
                    <a16:creationId xmlns:a16="http://schemas.microsoft.com/office/drawing/2014/main" id="{9CAD649B-0914-D7E2-A998-0BE46D0C7E32}"/>
                  </a:ext>
                </a:extLst>
              </p:cNvPr>
              <p:cNvSpPr>
                <a:spLocks noChangeShapeType="1"/>
              </p:cNvSpPr>
              <p:nvPr/>
            </p:nvSpPr>
            <p:spPr bwMode="auto">
              <a:xfrm flipH="1">
                <a:off x="2853" y="1736"/>
                <a:ext cx="8"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9" name="Line 1012">
                <a:extLst>
                  <a:ext uri="{FF2B5EF4-FFF2-40B4-BE49-F238E27FC236}">
                    <a16:creationId xmlns:a16="http://schemas.microsoft.com/office/drawing/2014/main" id="{177B7207-A62E-CF2E-D27E-1333245167DF}"/>
                  </a:ext>
                </a:extLst>
              </p:cNvPr>
              <p:cNvSpPr>
                <a:spLocks noChangeShapeType="1"/>
              </p:cNvSpPr>
              <p:nvPr/>
            </p:nvSpPr>
            <p:spPr bwMode="auto">
              <a:xfrm flipH="1">
                <a:off x="2861" y="1697"/>
                <a:ext cx="6" cy="3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0" name="Line 1013">
                <a:extLst>
                  <a:ext uri="{FF2B5EF4-FFF2-40B4-BE49-F238E27FC236}">
                    <a16:creationId xmlns:a16="http://schemas.microsoft.com/office/drawing/2014/main" id="{FB4E9DB6-8C89-E194-5948-12F61D275646}"/>
                  </a:ext>
                </a:extLst>
              </p:cNvPr>
              <p:cNvSpPr>
                <a:spLocks noChangeShapeType="1"/>
              </p:cNvSpPr>
              <p:nvPr/>
            </p:nvSpPr>
            <p:spPr bwMode="auto">
              <a:xfrm flipH="1">
                <a:off x="2867" y="1697"/>
                <a:ext cx="8"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1" name="Line 1014">
                <a:extLst>
                  <a:ext uri="{FF2B5EF4-FFF2-40B4-BE49-F238E27FC236}">
                    <a16:creationId xmlns:a16="http://schemas.microsoft.com/office/drawing/2014/main" id="{98579707-FF8A-2AFF-81A8-0FCD729BDFCC}"/>
                  </a:ext>
                </a:extLst>
              </p:cNvPr>
              <p:cNvSpPr>
                <a:spLocks noChangeShapeType="1"/>
              </p:cNvSpPr>
              <p:nvPr/>
            </p:nvSpPr>
            <p:spPr bwMode="auto">
              <a:xfrm flipH="1">
                <a:off x="2875" y="1697"/>
                <a:ext cx="8"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2" name="Line 1015">
                <a:extLst>
                  <a:ext uri="{FF2B5EF4-FFF2-40B4-BE49-F238E27FC236}">
                    <a16:creationId xmlns:a16="http://schemas.microsoft.com/office/drawing/2014/main" id="{5A563F61-41B8-02D4-F931-4568B6D0D4A7}"/>
                  </a:ext>
                </a:extLst>
              </p:cNvPr>
              <p:cNvSpPr>
                <a:spLocks noChangeShapeType="1"/>
              </p:cNvSpPr>
              <p:nvPr/>
            </p:nvSpPr>
            <p:spPr bwMode="auto">
              <a:xfrm flipH="1">
                <a:off x="2883" y="1697"/>
                <a:ext cx="8"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3" name="Line 1016">
                <a:extLst>
                  <a:ext uri="{FF2B5EF4-FFF2-40B4-BE49-F238E27FC236}">
                    <a16:creationId xmlns:a16="http://schemas.microsoft.com/office/drawing/2014/main" id="{70126687-E1DF-5D37-3B70-B98745FD8792}"/>
                  </a:ext>
                </a:extLst>
              </p:cNvPr>
              <p:cNvSpPr>
                <a:spLocks noChangeShapeType="1"/>
              </p:cNvSpPr>
              <p:nvPr/>
            </p:nvSpPr>
            <p:spPr bwMode="auto">
              <a:xfrm flipH="1">
                <a:off x="2891" y="1697"/>
                <a:ext cx="9"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4" name="Line 1017">
                <a:extLst>
                  <a:ext uri="{FF2B5EF4-FFF2-40B4-BE49-F238E27FC236}">
                    <a16:creationId xmlns:a16="http://schemas.microsoft.com/office/drawing/2014/main" id="{FB6FC9B3-20D9-E1E4-DBEF-B46276676E52}"/>
                  </a:ext>
                </a:extLst>
              </p:cNvPr>
              <p:cNvSpPr>
                <a:spLocks noChangeShapeType="1"/>
              </p:cNvSpPr>
              <p:nvPr/>
            </p:nvSpPr>
            <p:spPr bwMode="auto">
              <a:xfrm flipH="1">
                <a:off x="2312" y="2163"/>
                <a:ext cx="14"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5" name="Line 1018">
                <a:extLst>
                  <a:ext uri="{FF2B5EF4-FFF2-40B4-BE49-F238E27FC236}">
                    <a16:creationId xmlns:a16="http://schemas.microsoft.com/office/drawing/2014/main" id="{FF09CB0B-AB5E-ED86-2D14-AE8202905092}"/>
                  </a:ext>
                </a:extLst>
              </p:cNvPr>
              <p:cNvSpPr>
                <a:spLocks noChangeShapeType="1"/>
              </p:cNvSpPr>
              <p:nvPr/>
            </p:nvSpPr>
            <p:spPr bwMode="auto">
              <a:xfrm flipH="1">
                <a:off x="2302" y="2173"/>
                <a:ext cx="10"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6" name="Line 1019">
                <a:extLst>
                  <a:ext uri="{FF2B5EF4-FFF2-40B4-BE49-F238E27FC236}">
                    <a16:creationId xmlns:a16="http://schemas.microsoft.com/office/drawing/2014/main" id="{7D206BC7-4DD8-FE16-0A3B-891D8C5B1DB0}"/>
                  </a:ext>
                </a:extLst>
              </p:cNvPr>
              <p:cNvSpPr>
                <a:spLocks noChangeShapeType="1"/>
              </p:cNvSpPr>
              <p:nvPr/>
            </p:nvSpPr>
            <p:spPr bwMode="auto">
              <a:xfrm flipH="1">
                <a:off x="2300" y="2183"/>
                <a:ext cx="2"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7" name="Line 1020">
                <a:extLst>
                  <a:ext uri="{FF2B5EF4-FFF2-40B4-BE49-F238E27FC236}">
                    <a16:creationId xmlns:a16="http://schemas.microsoft.com/office/drawing/2014/main" id="{130636AB-9CE9-F71F-C777-C2A5F308FF8A}"/>
                  </a:ext>
                </a:extLst>
              </p:cNvPr>
              <p:cNvSpPr>
                <a:spLocks noChangeShapeType="1"/>
              </p:cNvSpPr>
              <p:nvPr/>
            </p:nvSpPr>
            <p:spPr bwMode="auto">
              <a:xfrm flipH="1">
                <a:off x="2298" y="2194"/>
                <a:ext cx="2"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8" name="Line 1021">
                <a:extLst>
                  <a:ext uri="{FF2B5EF4-FFF2-40B4-BE49-F238E27FC236}">
                    <a16:creationId xmlns:a16="http://schemas.microsoft.com/office/drawing/2014/main" id="{FD91BCA1-B561-3CEC-8EBC-62E08E55F0F6}"/>
                  </a:ext>
                </a:extLst>
              </p:cNvPr>
              <p:cNvSpPr>
                <a:spLocks noChangeShapeType="1"/>
              </p:cNvSpPr>
              <p:nvPr/>
            </p:nvSpPr>
            <p:spPr bwMode="auto">
              <a:xfrm>
                <a:off x="2298" y="2204"/>
                <a:ext cx="3"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49" name="Line 1022">
                <a:extLst>
                  <a:ext uri="{FF2B5EF4-FFF2-40B4-BE49-F238E27FC236}">
                    <a16:creationId xmlns:a16="http://schemas.microsoft.com/office/drawing/2014/main" id="{75140B41-8604-AC3D-883B-A607A5B2606D}"/>
                  </a:ext>
                </a:extLst>
              </p:cNvPr>
              <p:cNvSpPr>
                <a:spLocks noChangeShapeType="1"/>
              </p:cNvSpPr>
              <p:nvPr/>
            </p:nvSpPr>
            <p:spPr bwMode="auto">
              <a:xfrm>
                <a:off x="2301" y="2214"/>
                <a:ext cx="7"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0" name="Line 1023">
                <a:extLst>
                  <a:ext uri="{FF2B5EF4-FFF2-40B4-BE49-F238E27FC236}">
                    <a16:creationId xmlns:a16="http://schemas.microsoft.com/office/drawing/2014/main" id="{34F8F50A-FC34-049E-5DAC-9347AEFE33BD}"/>
                  </a:ext>
                </a:extLst>
              </p:cNvPr>
              <p:cNvSpPr>
                <a:spLocks noChangeShapeType="1"/>
              </p:cNvSpPr>
              <p:nvPr/>
            </p:nvSpPr>
            <p:spPr bwMode="auto">
              <a:xfrm>
                <a:off x="2308" y="2224"/>
                <a:ext cx="9"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1" name="Line 1024">
                <a:extLst>
                  <a:ext uri="{FF2B5EF4-FFF2-40B4-BE49-F238E27FC236}">
                    <a16:creationId xmlns:a16="http://schemas.microsoft.com/office/drawing/2014/main" id="{E45DD2BF-DE71-4F85-279F-4F51031238BE}"/>
                  </a:ext>
                </a:extLst>
              </p:cNvPr>
              <p:cNvSpPr>
                <a:spLocks noChangeShapeType="1"/>
              </p:cNvSpPr>
              <p:nvPr/>
            </p:nvSpPr>
            <p:spPr bwMode="auto">
              <a:xfrm>
                <a:off x="2317" y="2233"/>
                <a:ext cx="21"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2" name="Line 1025">
                <a:extLst>
                  <a:ext uri="{FF2B5EF4-FFF2-40B4-BE49-F238E27FC236}">
                    <a16:creationId xmlns:a16="http://schemas.microsoft.com/office/drawing/2014/main" id="{3DD04268-6419-F9AE-78E1-5C1B9DFDE6B5}"/>
                  </a:ext>
                </a:extLst>
              </p:cNvPr>
              <p:cNvSpPr>
                <a:spLocks noChangeShapeType="1"/>
              </p:cNvSpPr>
              <p:nvPr/>
            </p:nvSpPr>
            <p:spPr bwMode="auto">
              <a:xfrm>
                <a:off x="2338" y="2240"/>
                <a:ext cx="18"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3" name="Line 1026">
                <a:extLst>
                  <a:ext uri="{FF2B5EF4-FFF2-40B4-BE49-F238E27FC236}">
                    <a16:creationId xmlns:a16="http://schemas.microsoft.com/office/drawing/2014/main" id="{188B6539-0478-0FF0-83BE-AD2F999B9B27}"/>
                  </a:ext>
                </a:extLst>
              </p:cNvPr>
              <p:cNvSpPr>
                <a:spLocks noChangeShapeType="1"/>
              </p:cNvSpPr>
              <p:nvPr/>
            </p:nvSpPr>
            <p:spPr bwMode="auto">
              <a:xfrm>
                <a:off x="2356" y="2247"/>
                <a:ext cx="24"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4" name="Line 1027">
                <a:extLst>
                  <a:ext uri="{FF2B5EF4-FFF2-40B4-BE49-F238E27FC236}">
                    <a16:creationId xmlns:a16="http://schemas.microsoft.com/office/drawing/2014/main" id="{1D63BBCA-0B14-22E4-1EA9-EEFCB1A11057}"/>
                  </a:ext>
                </a:extLst>
              </p:cNvPr>
              <p:cNvSpPr>
                <a:spLocks noChangeShapeType="1"/>
              </p:cNvSpPr>
              <p:nvPr/>
            </p:nvSpPr>
            <p:spPr bwMode="auto">
              <a:xfrm>
                <a:off x="2380" y="2252"/>
                <a:ext cx="31"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5" name="Line 1028">
                <a:extLst>
                  <a:ext uri="{FF2B5EF4-FFF2-40B4-BE49-F238E27FC236}">
                    <a16:creationId xmlns:a16="http://schemas.microsoft.com/office/drawing/2014/main" id="{25B328BC-CB52-A176-811C-1AE93EDA1868}"/>
                  </a:ext>
                </a:extLst>
              </p:cNvPr>
              <p:cNvSpPr>
                <a:spLocks noChangeShapeType="1"/>
              </p:cNvSpPr>
              <p:nvPr/>
            </p:nvSpPr>
            <p:spPr bwMode="auto">
              <a:xfrm>
                <a:off x="2411" y="2255"/>
                <a:ext cx="41"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6" name="Line 1029">
                <a:extLst>
                  <a:ext uri="{FF2B5EF4-FFF2-40B4-BE49-F238E27FC236}">
                    <a16:creationId xmlns:a16="http://schemas.microsoft.com/office/drawing/2014/main" id="{7FB325F9-8E13-8002-4A76-A3B0EA193D8D}"/>
                  </a:ext>
                </a:extLst>
              </p:cNvPr>
              <p:cNvSpPr>
                <a:spLocks noChangeShapeType="1"/>
              </p:cNvSpPr>
              <p:nvPr/>
            </p:nvSpPr>
            <p:spPr bwMode="auto">
              <a:xfrm flipV="1">
                <a:off x="2452" y="2246"/>
                <a:ext cx="70"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7" name="Line 1030">
                <a:extLst>
                  <a:ext uri="{FF2B5EF4-FFF2-40B4-BE49-F238E27FC236}">
                    <a16:creationId xmlns:a16="http://schemas.microsoft.com/office/drawing/2014/main" id="{0AE15A97-5B03-9EDD-339E-5DBACA4D534B}"/>
                  </a:ext>
                </a:extLst>
              </p:cNvPr>
              <p:cNvSpPr>
                <a:spLocks noChangeShapeType="1"/>
              </p:cNvSpPr>
              <p:nvPr/>
            </p:nvSpPr>
            <p:spPr bwMode="auto">
              <a:xfrm flipV="1">
                <a:off x="2522" y="2228"/>
                <a:ext cx="100"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8" name="Line 1031">
                <a:extLst>
                  <a:ext uri="{FF2B5EF4-FFF2-40B4-BE49-F238E27FC236}">
                    <a16:creationId xmlns:a16="http://schemas.microsoft.com/office/drawing/2014/main" id="{27CBC53F-2FDF-5D63-C542-4C4654B99E55}"/>
                  </a:ext>
                </a:extLst>
              </p:cNvPr>
              <p:cNvSpPr>
                <a:spLocks noChangeShapeType="1"/>
              </p:cNvSpPr>
              <p:nvPr/>
            </p:nvSpPr>
            <p:spPr bwMode="auto">
              <a:xfrm flipV="1">
                <a:off x="2622" y="2163"/>
                <a:ext cx="261" cy="6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59" name="Line 1032">
                <a:extLst>
                  <a:ext uri="{FF2B5EF4-FFF2-40B4-BE49-F238E27FC236}">
                    <a16:creationId xmlns:a16="http://schemas.microsoft.com/office/drawing/2014/main" id="{C7A91105-A633-2D36-720F-B8F26C803650}"/>
                  </a:ext>
                </a:extLst>
              </p:cNvPr>
              <p:cNvSpPr>
                <a:spLocks noChangeShapeType="1"/>
              </p:cNvSpPr>
              <p:nvPr/>
            </p:nvSpPr>
            <p:spPr bwMode="auto">
              <a:xfrm flipH="1">
                <a:off x="2651" y="2163"/>
                <a:ext cx="232" cy="6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0" name="Line 1033">
                <a:extLst>
                  <a:ext uri="{FF2B5EF4-FFF2-40B4-BE49-F238E27FC236}">
                    <a16:creationId xmlns:a16="http://schemas.microsoft.com/office/drawing/2014/main" id="{C1D0F857-7BA9-3564-35B4-25D0501E7D00}"/>
                  </a:ext>
                </a:extLst>
              </p:cNvPr>
              <p:cNvSpPr>
                <a:spLocks noChangeShapeType="1"/>
              </p:cNvSpPr>
              <p:nvPr/>
            </p:nvSpPr>
            <p:spPr bwMode="auto">
              <a:xfrm flipH="1">
                <a:off x="2543" y="2230"/>
                <a:ext cx="108" cy="3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1" name="Line 1034">
                <a:extLst>
                  <a:ext uri="{FF2B5EF4-FFF2-40B4-BE49-F238E27FC236}">
                    <a16:creationId xmlns:a16="http://schemas.microsoft.com/office/drawing/2014/main" id="{F1611333-7CAF-9C8C-22BD-0DD278BF7239}"/>
                  </a:ext>
                </a:extLst>
              </p:cNvPr>
              <p:cNvSpPr>
                <a:spLocks noChangeShapeType="1"/>
              </p:cNvSpPr>
              <p:nvPr/>
            </p:nvSpPr>
            <p:spPr bwMode="auto">
              <a:xfrm flipH="1">
                <a:off x="2499" y="2268"/>
                <a:ext cx="44"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2" name="Line 1035">
                <a:extLst>
                  <a:ext uri="{FF2B5EF4-FFF2-40B4-BE49-F238E27FC236}">
                    <a16:creationId xmlns:a16="http://schemas.microsoft.com/office/drawing/2014/main" id="{CB55A55A-C625-CCAD-AD6D-F77074D82AA2}"/>
                  </a:ext>
                </a:extLst>
              </p:cNvPr>
              <p:cNvSpPr>
                <a:spLocks noChangeShapeType="1"/>
              </p:cNvSpPr>
              <p:nvPr/>
            </p:nvSpPr>
            <p:spPr bwMode="auto">
              <a:xfrm flipH="1">
                <a:off x="2461" y="2288"/>
                <a:ext cx="38"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3" name="Line 1036">
                <a:extLst>
                  <a:ext uri="{FF2B5EF4-FFF2-40B4-BE49-F238E27FC236}">
                    <a16:creationId xmlns:a16="http://schemas.microsoft.com/office/drawing/2014/main" id="{1C9E1BB7-217E-343F-37AA-FB78A971CA24}"/>
                  </a:ext>
                </a:extLst>
              </p:cNvPr>
              <p:cNvSpPr>
                <a:spLocks noChangeShapeType="1"/>
              </p:cNvSpPr>
              <p:nvPr/>
            </p:nvSpPr>
            <p:spPr bwMode="auto">
              <a:xfrm flipH="1">
                <a:off x="2434" y="2308"/>
                <a:ext cx="27"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4" name="Line 1037">
                <a:extLst>
                  <a:ext uri="{FF2B5EF4-FFF2-40B4-BE49-F238E27FC236}">
                    <a16:creationId xmlns:a16="http://schemas.microsoft.com/office/drawing/2014/main" id="{1361F822-A054-66A4-C6B3-4481F1558E9F}"/>
                  </a:ext>
                </a:extLst>
              </p:cNvPr>
              <p:cNvSpPr>
                <a:spLocks noChangeShapeType="1"/>
              </p:cNvSpPr>
              <p:nvPr/>
            </p:nvSpPr>
            <p:spPr bwMode="auto">
              <a:xfrm flipH="1">
                <a:off x="2415" y="2327"/>
                <a:ext cx="19"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5" name="Line 1038">
                <a:extLst>
                  <a:ext uri="{FF2B5EF4-FFF2-40B4-BE49-F238E27FC236}">
                    <a16:creationId xmlns:a16="http://schemas.microsoft.com/office/drawing/2014/main" id="{7873637C-9A50-A4E9-E309-CB1B2B03257A}"/>
                  </a:ext>
                </a:extLst>
              </p:cNvPr>
              <p:cNvSpPr>
                <a:spLocks noChangeShapeType="1"/>
              </p:cNvSpPr>
              <p:nvPr/>
            </p:nvSpPr>
            <p:spPr bwMode="auto">
              <a:xfrm flipH="1">
                <a:off x="2402" y="2343"/>
                <a:ext cx="13"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6" name="Line 1039">
                <a:extLst>
                  <a:ext uri="{FF2B5EF4-FFF2-40B4-BE49-F238E27FC236}">
                    <a16:creationId xmlns:a16="http://schemas.microsoft.com/office/drawing/2014/main" id="{8A4203D1-9299-00A4-4B4D-B96B2A9AD4CF}"/>
                  </a:ext>
                </a:extLst>
              </p:cNvPr>
              <p:cNvSpPr>
                <a:spLocks noChangeShapeType="1"/>
              </p:cNvSpPr>
              <p:nvPr/>
            </p:nvSpPr>
            <p:spPr bwMode="auto">
              <a:xfrm>
                <a:off x="2402" y="2358"/>
                <a:ext cx="10"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7" name="Line 1040">
                <a:extLst>
                  <a:ext uri="{FF2B5EF4-FFF2-40B4-BE49-F238E27FC236}">
                    <a16:creationId xmlns:a16="http://schemas.microsoft.com/office/drawing/2014/main" id="{DA68C016-DF75-5C15-79C2-A1EB6FE4B92C}"/>
                  </a:ext>
                </a:extLst>
              </p:cNvPr>
              <p:cNvSpPr>
                <a:spLocks noChangeShapeType="1"/>
              </p:cNvSpPr>
              <p:nvPr/>
            </p:nvSpPr>
            <p:spPr bwMode="auto">
              <a:xfrm flipH="1">
                <a:off x="2406" y="2363"/>
                <a:ext cx="6"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8" name="Line 1041">
                <a:extLst>
                  <a:ext uri="{FF2B5EF4-FFF2-40B4-BE49-F238E27FC236}">
                    <a16:creationId xmlns:a16="http://schemas.microsoft.com/office/drawing/2014/main" id="{2827A310-DAA7-4042-702B-DC7BA17EB2C9}"/>
                  </a:ext>
                </a:extLst>
              </p:cNvPr>
              <p:cNvSpPr>
                <a:spLocks noChangeShapeType="1"/>
              </p:cNvSpPr>
              <p:nvPr/>
            </p:nvSpPr>
            <p:spPr bwMode="auto">
              <a:xfrm flipH="1">
                <a:off x="2404" y="2376"/>
                <a:ext cx="2"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69" name="Line 1042">
                <a:extLst>
                  <a:ext uri="{FF2B5EF4-FFF2-40B4-BE49-F238E27FC236}">
                    <a16:creationId xmlns:a16="http://schemas.microsoft.com/office/drawing/2014/main" id="{6E2E2895-0366-26FB-3F20-FF77264FD4E4}"/>
                  </a:ext>
                </a:extLst>
              </p:cNvPr>
              <p:cNvSpPr>
                <a:spLocks noChangeShapeType="1"/>
              </p:cNvSpPr>
              <p:nvPr/>
            </p:nvSpPr>
            <p:spPr bwMode="auto">
              <a:xfrm>
                <a:off x="2404" y="2387"/>
                <a:ext cx="1"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0" name="Line 1043">
                <a:extLst>
                  <a:ext uri="{FF2B5EF4-FFF2-40B4-BE49-F238E27FC236}">
                    <a16:creationId xmlns:a16="http://schemas.microsoft.com/office/drawing/2014/main" id="{8BC238CE-A53C-B60B-FDE2-83C7849C4D6B}"/>
                  </a:ext>
                </a:extLst>
              </p:cNvPr>
              <p:cNvSpPr>
                <a:spLocks noChangeShapeType="1"/>
              </p:cNvSpPr>
              <p:nvPr/>
            </p:nvSpPr>
            <p:spPr bwMode="auto">
              <a:xfrm>
                <a:off x="2405" y="2397"/>
                <a:ext cx="3"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1" name="Line 1044">
                <a:extLst>
                  <a:ext uri="{FF2B5EF4-FFF2-40B4-BE49-F238E27FC236}">
                    <a16:creationId xmlns:a16="http://schemas.microsoft.com/office/drawing/2014/main" id="{A10DB614-1941-65C4-2EDC-311A1A4E583A}"/>
                  </a:ext>
                </a:extLst>
              </p:cNvPr>
              <p:cNvSpPr>
                <a:spLocks noChangeShapeType="1"/>
              </p:cNvSpPr>
              <p:nvPr/>
            </p:nvSpPr>
            <p:spPr bwMode="auto">
              <a:xfrm flipV="1">
                <a:off x="2408" y="2401"/>
                <a:ext cx="29"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2" name="Line 1045">
                <a:extLst>
                  <a:ext uri="{FF2B5EF4-FFF2-40B4-BE49-F238E27FC236}">
                    <a16:creationId xmlns:a16="http://schemas.microsoft.com/office/drawing/2014/main" id="{17D48DFC-450F-7C88-4B0A-E0B7EE5DFD0E}"/>
                  </a:ext>
                </a:extLst>
              </p:cNvPr>
              <p:cNvSpPr>
                <a:spLocks noChangeShapeType="1"/>
              </p:cNvSpPr>
              <p:nvPr/>
            </p:nvSpPr>
            <p:spPr bwMode="auto">
              <a:xfrm>
                <a:off x="2437" y="2401"/>
                <a:ext cx="8"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3" name="Line 1046">
                <a:extLst>
                  <a:ext uri="{FF2B5EF4-FFF2-40B4-BE49-F238E27FC236}">
                    <a16:creationId xmlns:a16="http://schemas.microsoft.com/office/drawing/2014/main" id="{89AFCE3C-E268-4B48-2486-7D877AB5CAAF}"/>
                  </a:ext>
                </a:extLst>
              </p:cNvPr>
              <p:cNvSpPr>
                <a:spLocks noChangeShapeType="1"/>
              </p:cNvSpPr>
              <p:nvPr/>
            </p:nvSpPr>
            <p:spPr bwMode="auto">
              <a:xfrm>
                <a:off x="2445" y="2406"/>
                <a:ext cx="11"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4" name="Line 1047">
                <a:extLst>
                  <a:ext uri="{FF2B5EF4-FFF2-40B4-BE49-F238E27FC236}">
                    <a16:creationId xmlns:a16="http://schemas.microsoft.com/office/drawing/2014/main" id="{AB3847EB-4E55-D926-1ADE-D00A3F991CD4}"/>
                  </a:ext>
                </a:extLst>
              </p:cNvPr>
              <p:cNvSpPr>
                <a:spLocks noChangeShapeType="1"/>
              </p:cNvSpPr>
              <p:nvPr/>
            </p:nvSpPr>
            <p:spPr bwMode="auto">
              <a:xfrm>
                <a:off x="2456" y="2410"/>
                <a:ext cx="14"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5" name="Line 1048">
                <a:extLst>
                  <a:ext uri="{FF2B5EF4-FFF2-40B4-BE49-F238E27FC236}">
                    <a16:creationId xmlns:a16="http://schemas.microsoft.com/office/drawing/2014/main" id="{0A7A9216-7601-5926-DE16-4E4E7E39F827}"/>
                  </a:ext>
                </a:extLst>
              </p:cNvPr>
              <p:cNvSpPr>
                <a:spLocks noChangeShapeType="1"/>
              </p:cNvSpPr>
              <p:nvPr/>
            </p:nvSpPr>
            <p:spPr bwMode="auto">
              <a:xfrm flipH="1">
                <a:off x="2900" y="1665"/>
                <a:ext cx="9" cy="3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6" name="Line 1049">
                <a:extLst>
                  <a:ext uri="{FF2B5EF4-FFF2-40B4-BE49-F238E27FC236}">
                    <a16:creationId xmlns:a16="http://schemas.microsoft.com/office/drawing/2014/main" id="{BCE1450D-B9FF-1DCE-3B0C-2FF7AF468DD9}"/>
                  </a:ext>
                </a:extLst>
              </p:cNvPr>
              <p:cNvSpPr>
                <a:spLocks noChangeShapeType="1"/>
              </p:cNvSpPr>
              <p:nvPr/>
            </p:nvSpPr>
            <p:spPr bwMode="auto">
              <a:xfrm flipV="1">
                <a:off x="2487" y="2389"/>
                <a:ext cx="49" cy="2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7" name="Line 1050">
                <a:extLst>
                  <a:ext uri="{FF2B5EF4-FFF2-40B4-BE49-F238E27FC236}">
                    <a16:creationId xmlns:a16="http://schemas.microsoft.com/office/drawing/2014/main" id="{5FC35929-2591-F4A2-106D-63CF56CA9318}"/>
                  </a:ext>
                </a:extLst>
              </p:cNvPr>
              <p:cNvSpPr>
                <a:spLocks noChangeShapeType="1"/>
              </p:cNvSpPr>
              <p:nvPr/>
            </p:nvSpPr>
            <p:spPr bwMode="auto">
              <a:xfrm flipV="1">
                <a:off x="2536" y="2380"/>
                <a:ext cx="27"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8" name="Line 1051">
                <a:extLst>
                  <a:ext uri="{FF2B5EF4-FFF2-40B4-BE49-F238E27FC236}">
                    <a16:creationId xmlns:a16="http://schemas.microsoft.com/office/drawing/2014/main" id="{3FE570AE-33B1-7F12-54E5-F8FEBF14D68F}"/>
                  </a:ext>
                </a:extLst>
              </p:cNvPr>
              <p:cNvSpPr>
                <a:spLocks noChangeShapeType="1"/>
              </p:cNvSpPr>
              <p:nvPr/>
            </p:nvSpPr>
            <p:spPr bwMode="auto">
              <a:xfrm flipV="1">
                <a:off x="2563" y="2364"/>
                <a:ext cx="34"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79" name="Line 1052">
                <a:extLst>
                  <a:ext uri="{FF2B5EF4-FFF2-40B4-BE49-F238E27FC236}">
                    <a16:creationId xmlns:a16="http://schemas.microsoft.com/office/drawing/2014/main" id="{FAD31397-5D68-ADC3-ADC3-5A9A220DC91E}"/>
                  </a:ext>
                </a:extLst>
              </p:cNvPr>
              <p:cNvSpPr>
                <a:spLocks noChangeShapeType="1"/>
              </p:cNvSpPr>
              <p:nvPr/>
            </p:nvSpPr>
            <p:spPr bwMode="auto">
              <a:xfrm flipV="1">
                <a:off x="2597" y="2336"/>
                <a:ext cx="48" cy="2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0" name="Line 1053">
                <a:extLst>
                  <a:ext uri="{FF2B5EF4-FFF2-40B4-BE49-F238E27FC236}">
                    <a16:creationId xmlns:a16="http://schemas.microsoft.com/office/drawing/2014/main" id="{F7A58BED-B25B-53AC-08E6-7CECF06C8ACA}"/>
                  </a:ext>
                </a:extLst>
              </p:cNvPr>
              <p:cNvSpPr>
                <a:spLocks noChangeShapeType="1"/>
              </p:cNvSpPr>
              <p:nvPr/>
            </p:nvSpPr>
            <p:spPr bwMode="auto">
              <a:xfrm flipV="1">
                <a:off x="2645" y="2283"/>
                <a:ext cx="79" cy="5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1" name="Line 1054">
                <a:extLst>
                  <a:ext uri="{FF2B5EF4-FFF2-40B4-BE49-F238E27FC236}">
                    <a16:creationId xmlns:a16="http://schemas.microsoft.com/office/drawing/2014/main" id="{49E53795-A847-DF87-8097-E26AD2C8D022}"/>
                  </a:ext>
                </a:extLst>
              </p:cNvPr>
              <p:cNvSpPr>
                <a:spLocks noChangeShapeType="1"/>
              </p:cNvSpPr>
              <p:nvPr/>
            </p:nvSpPr>
            <p:spPr bwMode="auto">
              <a:xfrm flipV="1">
                <a:off x="2724" y="2163"/>
                <a:ext cx="159" cy="1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2" name="Line 1055">
                <a:extLst>
                  <a:ext uri="{FF2B5EF4-FFF2-40B4-BE49-F238E27FC236}">
                    <a16:creationId xmlns:a16="http://schemas.microsoft.com/office/drawing/2014/main" id="{CCBC7FBC-4894-2F20-FEB1-D907299C4EF4}"/>
                  </a:ext>
                </a:extLst>
              </p:cNvPr>
              <p:cNvSpPr>
                <a:spLocks noChangeShapeType="1"/>
              </p:cNvSpPr>
              <p:nvPr/>
            </p:nvSpPr>
            <p:spPr bwMode="auto">
              <a:xfrm flipH="1">
                <a:off x="2784" y="2163"/>
                <a:ext cx="99" cy="8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3" name="Line 1056">
                <a:extLst>
                  <a:ext uri="{FF2B5EF4-FFF2-40B4-BE49-F238E27FC236}">
                    <a16:creationId xmlns:a16="http://schemas.microsoft.com/office/drawing/2014/main" id="{04D825FA-B9DB-A6B4-D778-C6EE7DDEF92E}"/>
                  </a:ext>
                </a:extLst>
              </p:cNvPr>
              <p:cNvSpPr>
                <a:spLocks noChangeShapeType="1"/>
              </p:cNvSpPr>
              <p:nvPr/>
            </p:nvSpPr>
            <p:spPr bwMode="auto">
              <a:xfrm flipH="1">
                <a:off x="2691" y="2243"/>
                <a:ext cx="93" cy="8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4" name="Line 1057">
                <a:extLst>
                  <a:ext uri="{FF2B5EF4-FFF2-40B4-BE49-F238E27FC236}">
                    <a16:creationId xmlns:a16="http://schemas.microsoft.com/office/drawing/2014/main" id="{17DE274F-EF3A-3B23-C981-671DC0081E46}"/>
                  </a:ext>
                </a:extLst>
              </p:cNvPr>
              <p:cNvSpPr>
                <a:spLocks noChangeShapeType="1"/>
              </p:cNvSpPr>
              <p:nvPr/>
            </p:nvSpPr>
            <p:spPr bwMode="auto">
              <a:xfrm flipH="1">
                <a:off x="2642" y="2324"/>
                <a:ext cx="49" cy="4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5" name="Line 1058">
                <a:extLst>
                  <a:ext uri="{FF2B5EF4-FFF2-40B4-BE49-F238E27FC236}">
                    <a16:creationId xmlns:a16="http://schemas.microsoft.com/office/drawing/2014/main" id="{B73D81BF-16D6-4BEE-BCAF-2B3918743E05}"/>
                  </a:ext>
                </a:extLst>
              </p:cNvPr>
              <p:cNvSpPr>
                <a:spLocks noChangeShapeType="1"/>
              </p:cNvSpPr>
              <p:nvPr/>
            </p:nvSpPr>
            <p:spPr bwMode="auto">
              <a:xfrm flipH="1">
                <a:off x="2610" y="2373"/>
                <a:ext cx="32" cy="3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6" name="Line 1059">
                <a:extLst>
                  <a:ext uri="{FF2B5EF4-FFF2-40B4-BE49-F238E27FC236}">
                    <a16:creationId xmlns:a16="http://schemas.microsoft.com/office/drawing/2014/main" id="{ACA8F0C0-1AD7-F878-2091-CB1617139288}"/>
                  </a:ext>
                </a:extLst>
              </p:cNvPr>
              <p:cNvSpPr>
                <a:spLocks noChangeShapeType="1"/>
              </p:cNvSpPr>
              <p:nvPr/>
            </p:nvSpPr>
            <p:spPr bwMode="auto">
              <a:xfrm>
                <a:off x="2610" y="2410"/>
                <a:ext cx="9"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7" name="Line 1060">
                <a:extLst>
                  <a:ext uri="{FF2B5EF4-FFF2-40B4-BE49-F238E27FC236}">
                    <a16:creationId xmlns:a16="http://schemas.microsoft.com/office/drawing/2014/main" id="{685A2887-C3B9-212D-5CFD-2B207501E1D4}"/>
                  </a:ext>
                </a:extLst>
              </p:cNvPr>
              <p:cNvSpPr>
                <a:spLocks noChangeShapeType="1"/>
              </p:cNvSpPr>
              <p:nvPr/>
            </p:nvSpPr>
            <p:spPr bwMode="auto">
              <a:xfrm flipH="1">
                <a:off x="2602" y="2410"/>
                <a:ext cx="17" cy="2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8" name="Line 1061">
                <a:extLst>
                  <a:ext uri="{FF2B5EF4-FFF2-40B4-BE49-F238E27FC236}">
                    <a16:creationId xmlns:a16="http://schemas.microsoft.com/office/drawing/2014/main" id="{B02B47F1-DF1A-C3E6-6C17-8D0FF85C44AB}"/>
                  </a:ext>
                </a:extLst>
              </p:cNvPr>
              <p:cNvSpPr>
                <a:spLocks noChangeShapeType="1"/>
              </p:cNvSpPr>
              <p:nvPr/>
            </p:nvSpPr>
            <p:spPr bwMode="auto">
              <a:xfrm flipH="1">
                <a:off x="2589" y="2435"/>
                <a:ext cx="13"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89" name="Line 1062">
                <a:extLst>
                  <a:ext uri="{FF2B5EF4-FFF2-40B4-BE49-F238E27FC236}">
                    <a16:creationId xmlns:a16="http://schemas.microsoft.com/office/drawing/2014/main" id="{1F8CE73F-2A9C-DCB9-FDED-C36F9516CFAE}"/>
                  </a:ext>
                </a:extLst>
              </p:cNvPr>
              <p:cNvSpPr>
                <a:spLocks noChangeShapeType="1"/>
              </p:cNvSpPr>
              <p:nvPr/>
            </p:nvSpPr>
            <p:spPr bwMode="auto">
              <a:xfrm flipH="1">
                <a:off x="2579" y="2458"/>
                <a:ext cx="10" cy="2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0" name="Line 1063">
                <a:extLst>
                  <a:ext uri="{FF2B5EF4-FFF2-40B4-BE49-F238E27FC236}">
                    <a16:creationId xmlns:a16="http://schemas.microsoft.com/office/drawing/2014/main" id="{E3D5EF5B-7850-73C5-A8C2-58C11B129F3A}"/>
                  </a:ext>
                </a:extLst>
              </p:cNvPr>
              <p:cNvSpPr>
                <a:spLocks noChangeShapeType="1"/>
              </p:cNvSpPr>
              <p:nvPr/>
            </p:nvSpPr>
            <p:spPr bwMode="auto">
              <a:xfrm flipH="1">
                <a:off x="2572" y="2479"/>
                <a:ext cx="7"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1" name="Line 1064">
                <a:extLst>
                  <a:ext uri="{FF2B5EF4-FFF2-40B4-BE49-F238E27FC236}">
                    <a16:creationId xmlns:a16="http://schemas.microsoft.com/office/drawing/2014/main" id="{69B155DE-0046-C656-69AD-B58872E21A37}"/>
                  </a:ext>
                </a:extLst>
              </p:cNvPr>
              <p:cNvSpPr>
                <a:spLocks noChangeShapeType="1"/>
              </p:cNvSpPr>
              <p:nvPr/>
            </p:nvSpPr>
            <p:spPr bwMode="auto">
              <a:xfrm flipV="1">
                <a:off x="2572" y="2480"/>
                <a:ext cx="27"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2" name="Line 1065">
                <a:extLst>
                  <a:ext uri="{FF2B5EF4-FFF2-40B4-BE49-F238E27FC236}">
                    <a16:creationId xmlns:a16="http://schemas.microsoft.com/office/drawing/2014/main" id="{663A1E50-5EC3-FCCD-B9D6-A4C25316F0AB}"/>
                  </a:ext>
                </a:extLst>
              </p:cNvPr>
              <p:cNvSpPr>
                <a:spLocks noChangeShapeType="1"/>
              </p:cNvSpPr>
              <p:nvPr/>
            </p:nvSpPr>
            <p:spPr bwMode="auto">
              <a:xfrm flipH="1">
                <a:off x="2595" y="2480"/>
                <a:ext cx="4"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3" name="Line 1066">
                <a:extLst>
                  <a:ext uri="{FF2B5EF4-FFF2-40B4-BE49-F238E27FC236}">
                    <a16:creationId xmlns:a16="http://schemas.microsoft.com/office/drawing/2014/main" id="{9F2763A7-5364-0FBB-2201-EE14C4EEE672}"/>
                  </a:ext>
                </a:extLst>
              </p:cNvPr>
              <p:cNvSpPr>
                <a:spLocks noChangeShapeType="1"/>
              </p:cNvSpPr>
              <p:nvPr/>
            </p:nvSpPr>
            <p:spPr bwMode="auto">
              <a:xfrm flipH="1">
                <a:off x="2593" y="2495"/>
                <a:ext cx="2"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4" name="Line 1067">
                <a:extLst>
                  <a:ext uri="{FF2B5EF4-FFF2-40B4-BE49-F238E27FC236}">
                    <a16:creationId xmlns:a16="http://schemas.microsoft.com/office/drawing/2014/main" id="{800FE71D-82A0-FEAC-7E56-4ABE2A76F55C}"/>
                  </a:ext>
                </a:extLst>
              </p:cNvPr>
              <p:cNvSpPr>
                <a:spLocks noChangeShapeType="1"/>
              </p:cNvSpPr>
              <p:nvPr/>
            </p:nvSpPr>
            <p:spPr bwMode="auto">
              <a:xfrm flipH="1">
                <a:off x="2592" y="2510"/>
                <a:ext cx="1"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5" name="Line 1068">
                <a:extLst>
                  <a:ext uri="{FF2B5EF4-FFF2-40B4-BE49-F238E27FC236}">
                    <a16:creationId xmlns:a16="http://schemas.microsoft.com/office/drawing/2014/main" id="{6FD57501-445E-9302-0963-1E8833497B81}"/>
                  </a:ext>
                </a:extLst>
              </p:cNvPr>
              <p:cNvSpPr>
                <a:spLocks noChangeShapeType="1"/>
              </p:cNvSpPr>
              <p:nvPr/>
            </p:nvSpPr>
            <p:spPr bwMode="auto">
              <a:xfrm>
                <a:off x="2592" y="2524"/>
                <a:ext cx="0"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6" name="Line 1069">
                <a:extLst>
                  <a:ext uri="{FF2B5EF4-FFF2-40B4-BE49-F238E27FC236}">
                    <a16:creationId xmlns:a16="http://schemas.microsoft.com/office/drawing/2014/main" id="{50537BBE-6290-E045-0C23-CAA90FFBDFF7}"/>
                  </a:ext>
                </a:extLst>
              </p:cNvPr>
              <p:cNvSpPr>
                <a:spLocks noChangeShapeType="1"/>
              </p:cNvSpPr>
              <p:nvPr/>
            </p:nvSpPr>
            <p:spPr bwMode="auto">
              <a:xfrm flipV="1">
                <a:off x="2592" y="2514"/>
                <a:ext cx="27"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7" name="Line 1070">
                <a:extLst>
                  <a:ext uri="{FF2B5EF4-FFF2-40B4-BE49-F238E27FC236}">
                    <a16:creationId xmlns:a16="http://schemas.microsoft.com/office/drawing/2014/main" id="{9B6814F9-A8E8-F994-8755-E8D46FE4BCBD}"/>
                  </a:ext>
                </a:extLst>
              </p:cNvPr>
              <p:cNvSpPr>
                <a:spLocks noChangeShapeType="1"/>
              </p:cNvSpPr>
              <p:nvPr/>
            </p:nvSpPr>
            <p:spPr bwMode="auto">
              <a:xfrm>
                <a:off x="2619" y="2514"/>
                <a:ext cx="1"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8" name="Line 1071">
                <a:extLst>
                  <a:ext uri="{FF2B5EF4-FFF2-40B4-BE49-F238E27FC236}">
                    <a16:creationId xmlns:a16="http://schemas.microsoft.com/office/drawing/2014/main" id="{AE1E7169-0794-592C-D79C-CA6496DE2C75}"/>
                  </a:ext>
                </a:extLst>
              </p:cNvPr>
              <p:cNvSpPr>
                <a:spLocks noChangeShapeType="1"/>
              </p:cNvSpPr>
              <p:nvPr/>
            </p:nvSpPr>
            <p:spPr bwMode="auto">
              <a:xfrm>
                <a:off x="2620" y="2525"/>
                <a:ext cx="3"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99" name="Line 1072">
                <a:extLst>
                  <a:ext uri="{FF2B5EF4-FFF2-40B4-BE49-F238E27FC236}">
                    <a16:creationId xmlns:a16="http://schemas.microsoft.com/office/drawing/2014/main" id="{946A7D5C-31A9-A52F-BC3A-F3C8DF53210E}"/>
                  </a:ext>
                </a:extLst>
              </p:cNvPr>
              <p:cNvSpPr>
                <a:spLocks noChangeShapeType="1"/>
              </p:cNvSpPr>
              <p:nvPr/>
            </p:nvSpPr>
            <p:spPr bwMode="auto">
              <a:xfrm>
                <a:off x="2623" y="2536"/>
                <a:ext cx="3"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0" name="Line 1073">
                <a:extLst>
                  <a:ext uri="{FF2B5EF4-FFF2-40B4-BE49-F238E27FC236}">
                    <a16:creationId xmlns:a16="http://schemas.microsoft.com/office/drawing/2014/main" id="{1E948FF8-67FA-40A2-2965-C133C3A1ADA7}"/>
                  </a:ext>
                </a:extLst>
              </p:cNvPr>
              <p:cNvSpPr>
                <a:spLocks noChangeShapeType="1"/>
              </p:cNvSpPr>
              <p:nvPr/>
            </p:nvSpPr>
            <p:spPr bwMode="auto">
              <a:xfrm>
                <a:off x="2626" y="2545"/>
                <a:ext cx="3"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1" name="Line 1074">
                <a:extLst>
                  <a:ext uri="{FF2B5EF4-FFF2-40B4-BE49-F238E27FC236}">
                    <a16:creationId xmlns:a16="http://schemas.microsoft.com/office/drawing/2014/main" id="{550BF6B5-D1C9-5736-E57D-886E6D9D7555}"/>
                  </a:ext>
                </a:extLst>
              </p:cNvPr>
              <p:cNvSpPr>
                <a:spLocks noChangeShapeType="1"/>
              </p:cNvSpPr>
              <p:nvPr/>
            </p:nvSpPr>
            <p:spPr bwMode="auto">
              <a:xfrm flipV="1">
                <a:off x="2629" y="2539"/>
                <a:ext cx="19"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2" name="Line 1075">
                <a:extLst>
                  <a:ext uri="{FF2B5EF4-FFF2-40B4-BE49-F238E27FC236}">
                    <a16:creationId xmlns:a16="http://schemas.microsoft.com/office/drawing/2014/main" id="{04BA0C09-82B7-0EFF-ED97-33D34112662E}"/>
                  </a:ext>
                </a:extLst>
              </p:cNvPr>
              <p:cNvSpPr>
                <a:spLocks noChangeShapeType="1"/>
              </p:cNvSpPr>
              <p:nvPr/>
            </p:nvSpPr>
            <p:spPr bwMode="auto">
              <a:xfrm>
                <a:off x="2648" y="2539"/>
                <a:ext cx="5"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3" name="Line 1076">
                <a:extLst>
                  <a:ext uri="{FF2B5EF4-FFF2-40B4-BE49-F238E27FC236}">
                    <a16:creationId xmlns:a16="http://schemas.microsoft.com/office/drawing/2014/main" id="{799FCEBD-7604-A6AC-B836-DF971D4E5F5D}"/>
                  </a:ext>
                </a:extLst>
              </p:cNvPr>
              <p:cNvSpPr>
                <a:spLocks noChangeShapeType="1"/>
              </p:cNvSpPr>
              <p:nvPr/>
            </p:nvSpPr>
            <p:spPr bwMode="auto">
              <a:xfrm>
                <a:off x="2653" y="2547"/>
                <a:ext cx="4"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4" name="Line 1077">
                <a:extLst>
                  <a:ext uri="{FF2B5EF4-FFF2-40B4-BE49-F238E27FC236}">
                    <a16:creationId xmlns:a16="http://schemas.microsoft.com/office/drawing/2014/main" id="{97880D52-A6D9-2E5E-CB17-C52AFE7DDB8B}"/>
                  </a:ext>
                </a:extLst>
              </p:cNvPr>
              <p:cNvSpPr>
                <a:spLocks noChangeShapeType="1"/>
              </p:cNvSpPr>
              <p:nvPr/>
            </p:nvSpPr>
            <p:spPr bwMode="auto">
              <a:xfrm>
                <a:off x="2657" y="2555"/>
                <a:ext cx="6"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5" name="Line 1078">
                <a:extLst>
                  <a:ext uri="{FF2B5EF4-FFF2-40B4-BE49-F238E27FC236}">
                    <a16:creationId xmlns:a16="http://schemas.microsoft.com/office/drawing/2014/main" id="{BC965D71-4688-B77D-628D-248FA7C3449B}"/>
                  </a:ext>
                </a:extLst>
              </p:cNvPr>
              <p:cNvSpPr>
                <a:spLocks noChangeShapeType="1"/>
              </p:cNvSpPr>
              <p:nvPr/>
            </p:nvSpPr>
            <p:spPr bwMode="auto">
              <a:xfrm>
                <a:off x="2663" y="2562"/>
                <a:ext cx="5"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6" name="Line 1079">
                <a:extLst>
                  <a:ext uri="{FF2B5EF4-FFF2-40B4-BE49-F238E27FC236}">
                    <a16:creationId xmlns:a16="http://schemas.microsoft.com/office/drawing/2014/main" id="{4C403BDD-027E-8481-4C14-FA13DF8B7FC0}"/>
                  </a:ext>
                </a:extLst>
              </p:cNvPr>
              <p:cNvSpPr>
                <a:spLocks noChangeShapeType="1"/>
              </p:cNvSpPr>
              <p:nvPr/>
            </p:nvSpPr>
            <p:spPr bwMode="auto">
              <a:xfrm>
                <a:off x="2668" y="2569"/>
                <a:ext cx="7"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7" name="Line 1080">
                <a:extLst>
                  <a:ext uri="{FF2B5EF4-FFF2-40B4-BE49-F238E27FC236}">
                    <a16:creationId xmlns:a16="http://schemas.microsoft.com/office/drawing/2014/main" id="{F4165617-2138-C720-8293-521C5E802FD8}"/>
                  </a:ext>
                </a:extLst>
              </p:cNvPr>
              <p:cNvSpPr>
                <a:spLocks noChangeShapeType="1"/>
              </p:cNvSpPr>
              <p:nvPr/>
            </p:nvSpPr>
            <p:spPr bwMode="auto">
              <a:xfrm>
                <a:off x="2675" y="2572"/>
                <a:ext cx="6"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8" name="Line 1081">
                <a:extLst>
                  <a:ext uri="{FF2B5EF4-FFF2-40B4-BE49-F238E27FC236}">
                    <a16:creationId xmlns:a16="http://schemas.microsoft.com/office/drawing/2014/main" id="{6D9DDA9E-F8EA-34B2-3C64-F5DF09F84911}"/>
                  </a:ext>
                </a:extLst>
              </p:cNvPr>
              <p:cNvSpPr>
                <a:spLocks noChangeShapeType="1"/>
              </p:cNvSpPr>
              <p:nvPr/>
            </p:nvSpPr>
            <p:spPr bwMode="auto">
              <a:xfrm>
                <a:off x="2681" y="2578"/>
                <a:ext cx="7"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09" name="Line 1082">
                <a:extLst>
                  <a:ext uri="{FF2B5EF4-FFF2-40B4-BE49-F238E27FC236}">
                    <a16:creationId xmlns:a16="http://schemas.microsoft.com/office/drawing/2014/main" id="{4D2D059E-185E-D2E9-70E0-FD8918E50E35}"/>
                  </a:ext>
                </a:extLst>
              </p:cNvPr>
              <p:cNvSpPr>
                <a:spLocks noChangeShapeType="1"/>
              </p:cNvSpPr>
              <p:nvPr/>
            </p:nvSpPr>
            <p:spPr bwMode="auto">
              <a:xfrm>
                <a:off x="2688" y="2583"/>
                <a:ext cx="6"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0" name="Line 1083">
                <a:extLst>
                  <a:ext uri="{FF2B5EF4-FFF2-40B4-BE49-F238E27FC236}">
                    <a16:creationId xmlns:a16="http://schemas.microsoft.com/office/drawing/2014/main" id="{C504B1B8-2A42-CC4F-7139-FA6F31481DC9}"/>
                  </a:ext>
                </a:extLst>
              </p:cNvPr>
              <p:cNvSpPr>
                <a:spLocks noChangeShapeType="1"/>
              </p:cNvSpPr>
              <p:nvPr/>
            </p:nvSpPr>
            <p:spPr bwMode="auto">
              <a:xfrm>
                <a:off x="2694" y="2588"/>
                <a:ext cx="7"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1" name="Line 1084">
                <a:extLst>
                  <a:ext uri="{FF2B5EF4-FFF2-40B4-BE49-F238E27FC236}">
                    <a16:creationId xmlns:a16="http://schemas.microsoft.com/office/drawing/2014/main" id="{C5F437CC-C9B1-FBA2-B765-24E40635C302}"/>
                  </a:ext>
                </a:extLst>
              </p:cNvPr>
              <p:cNvSpPr>
                <a:spLocks noChangeShapeType="1"/>
              </p:cNvSpPr>
              <p:nvPr/>
            </p:nvSpPr>
            <p:spPr bwMode="auto">
              <a:xfrm flipH="1">
                <a:off x="2699" y="2593"/>
                <a:ext cx="2" cy="2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2" name="Line 1085">
                <a:extLst>
                  <a:ext uri="{FF2B5EF4-FFF2-40B4-BE49-F238E27FC236}">
                    <a16:creationId xmlns:a16="http://schemas.microsoft.com/office/drawing/2014/main" id="{86BC2D9B-D141-C4FF-21AE-5E2F0A439262}"/>
                  </a:ext>
                </a:extLst>
              </p:cNvPr>
              <p:cNvSpPr>
                <a:spLocks noChangeShapeType="1"/>
              </p:cNvSpPr>
              <p:nvPr/>
            </p:nvSpPr>
            <p:spPr bwMode="auto">
              <a:xfrm>
                <a:off x="2699" y="2620"/>
                <a:ext cx="7"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3" name="Line 1086">
                <a:extLst>
                  <a:ext uri="{FF2B5EF4-FFF2-40B4-BE49-F238E27FC236}">
                    <a16:creationId xmlns:a16="http://schemas.microsoft.com/office/drawing/2014/main" id="{7BC3B9A9-9401-99ED-2561-C2E7354DED10}"/>
                  </a:ext>
                </a:extLst>
              </p:cNvPr>
              <p:cNvSpPr>
                <a:spLocks noChangeShapeType="1"/>
              </p:cNvSpPr>
              <p:nvPr/>
            </p:nvSpPr>
            <p:spPr bwMode="auto">
              <a:xfrm>
                <a:off x="2706" y="2624"/>
                <a:ext cx="8"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4" name="Line 1087">
                <a:extLst>
                  <a:ext uri="{FF2B5EF4-FFF2-40B4-BE49-F238E27FC236}">
                    <a16:creationId xmlns:a16="http://schemas.microsoft.com/office/drawing/2014/main" id="{577858AB-DF7C-1DBC-9B29-23E5FF6056EE}"/>
                  </a:ext>
                </a:extLst>
              </p:cNvPr>
              <p:cNvSpPr>
                <a:spLocks noChangeShapeType="1"/>
              </p:cNvSpPr>
              <p:nvPr/>
            </p:nvSpPr>
            <p:spPr bwMode="auto">
              <a:xfrm>
                <a:off x="2714" y="2628"/>
                <a:ext cx="8"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5" name="Line 1088">
                <a:extLst>
                  <a:ext uri="{FF2B5EF4-FFF2-40B4-BE49-F238E27FC236}">
                    <a16:creationId xmlns:a16="http://schemas.microsoft.com/office/drawing/2014/main" id="{9037D669-A039-F20A-0FA5-228D31D783D1}"/>
                  </a:ext>
                </a:extLst>
              </p:cNvPr>
              <p:cNvSpPr>
                <a:spLocks noChangeShapeType="1"/>
              </p:cNvSpPr>
              <p:nvPr/>
            </p:nvSpPr>
            <p:spPr bwMode="auto">
              <a:xfrm>
                <a:off x="2722" y="2632"/>
                <a:ext cx="8"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6" name="Line 1089">
                <a:extLst>
                  <a:ext uri="{FF2B5EF4-FFF2-40B4-BE49-F238E27FC236}">
                    <a16:creationId xmlns:a16="http://schemas.microsoft.com/office/drawing/2014/main" id="{64C4DA10-37C0-0AAF-5D32-03134C532190}"/>
                  </a:ext>
                </a:extLst>
              </p:cNvPr>
              <p:cNvSpPr>
                <a:spLocks noChangeShapeType="1"/>
              </p:cNvSpPr>
              <p:nvPr/>
            </p:nvSpPr>
            <p:spPr bwMode="auto">
              <a:xfrm flipH="1">
                <a:off x="2726" y="2635"/>
                <a:ext cx="4" cy="4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7" name="Line 1090">
                <a:extLst>
                  <a:ext uri="{FF2B5EF4-FFF2-40B4-BE49-F238E27FC236}">
                    <a16:creationId xmlns:a16="http://schemas.microsoft.com/office/drawing/2014/main" id="{49910380-0F94-06D4-C8C0-2B48CA067001}"/>
                  </a:ext>
                </a:extLst>
              </p:cNvPr>
              <p:cNvSpPr>
                <a:spLocks noChangeShapeType="1"/>
              </p:cNvSpPr>
              <p:nvPr/>
            </p:nvSpPr>
            <p:spPr bwMode="auto">
              <a:xfrm>
                <a:off x="2726" y="2679"/>
                <a:ext cx="9"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8" name="Line 1091">
                <a:extLst>
                  <a:ext uri="{FF2B5EF4-FFF2-40B4-BE49-F238E27FC236}">
                    <a16:creationId xmlns:a16="http://schemas.microsoft.com/office/drawing/2014/main" id="{3E41B535-2F08-C277-DFBC-414C99213C32}"/>
                  </a:ext>
                </a:extLst>
              </p:cNvPr>
              <p:cNvSpPr>
                <a:spLocks noChangeShapeType="1"/>
              </p:cNvSpPr>
              <p:nvPr/>
            </p:nvSpPr>
            <p:spPr bwMode="auto">
              <a:xfrm>
                <a:off x="2735" y="2682"/>
                <a:ext cx="9"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19" name="Line 1092">
                <a:extLst>
                  <a:ext uri="{FF2B5EF4-FFF2-40B4-BE49-F238E27FC236}">
                    <a16:creationId xmlns:a16="http://schemas.microsoft.com/office/drawing/2014/main" id="{3D7058E1-E8EB-2EF2-9B48-ED424583545A}"/>
                  </a:ext>
                </a:extLst>
              </p:cNvPr>
              <p:cNvSpPr>
                <a:spLocks noChangeShapeType="1"/>
              </p:cNvSpPr>
              <p:nvPr/>
            </p:nvSpPr>
            <p:spPr bwMode="auto">
              <a:xfrm>
                <a:off x="2744" y="2685"/>
                <a:ext cx="9"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0" name="Line 1093">
                <a:extLst>
                  <a:ext uri="{FF2B5EF4-FFF2-40B4-BE49-F238E27FC236}">
                    <a16:creationId xmlns:a16="http://schemas.microsoft.com/office/drawing/2014/main" id="{74B21D65-47F6-A20F-D589-E33FABF136FA}"/>
                  </a:ext>
                </a:extLst>
              </p:cNvPr>
              <p:cNvSpPr>
                <a:spLocks noChangeShapeType="1"/>
              </p:cNvSpPr>
              <p:nvPr/>
            </p:nvSpPr>
            <p:spPr bwMode="auto">
              <a:xfrm>
                <a:off x="2753" y="2687"/>
                <a:ext cx="9"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1" name="Line 1094">
                <a:extLst>
                  <a:ext uri="{FF2B5EF4-FFF2-40B4-BE49-F238E27FC236}">
                    <a16:creationId xmlns:a16="http://schemas.microsoft.com/office/drawing/2014/main" id="{5CB2B665-BEEA-4825-BE19-F34964FB19D5}"/>
                  </a:ext>
                </a:extLst>
              </p:cNvPr>
              <p:cNvSpPr>
                <a:spLocks noChangeShapeType="1"/>
              </p:cNvSpPr>
              <p:nvPr/>
            </p:nvSpPr>
            <p:spPr bwMode="auto">
              <a:xfrm flipH="1">
                <a:off x="2761" y="2690"/>
                <a:ext cx="1" cy="4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2" name="Line 1095">
                <a:extLst>
                  <a:ext uri="{FF2B5EF4-FFF2-40B4-BE49-F238E27FC236}">
                    <a16:creationId xmlns:a16="http://schemas.microsoft.com/office/drawing/2014/main" id="{0E5C349C-194E-B4C5-022E-FB2B6D21406E}"/>
                  </a:ext>
                </a:extLst>
              </p:cNvPr>
              <p:cNvSpPr>
                <a:spLocks noChangeShapeType="1"/>
              </p:cNvSpPr>
              <p:nvPr/>
            </p:nvSpPr>
            <p:spPr bwMode="auto">
              <a:xfrm>
                <a:off x="2761" y="2739"/>
                <a:ext cx="1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3" name="Line 1096">
                <a:extLst>
                  <a:ext uri="{FF2B5EF4-FFF2-40B4-BE49-F238E27FC236}">
                    <a16:creationId xmlns:a16="http://schemas.microsoft.com/office/drawing/2014/main" id="{0AB01E41-81D0-90F3-4108-FA5E4125E19F}"/>
                  </a:ext>
                </a:extLst>
              </p:cNvPr>
              <p:cNvSpPr>
                <a:spLocks noChangeShapeType="1"/>
              </p:cNvSpPr>
              <p:nvPr/>
            </p:nvSpPr>
            <p:spPr bwMode="auto">
              <a:xfrm>
                <a:off x="2771" y="2741"/>
                <a:ext cx="1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4" name="Line 1097">
                <a:extLst>
                  <a:ext uri="{FF2B5EF4-FFF2-40B4-BE49-F238E27FC236}">
                    <a16:creationId xmlns:a16="http://schemas.microsoft.com/office/drawing/2014/main" id="{E01B625D-9A7D-327D-F24F-596F4B31C647}"/>
                  </a:ext>
                </a:extLst>
              </p:cNvPr>
              <p:cNvSpPr>
                <a:spLocks noChangeShapeType="1"/>
              </p:cNvSpPr>
              <p:nvPr/>
            </p:nvSpPr>
            <p:spPr bwMode="auto">
              <a:xfrm>
                <a:off x="2781" y="2742"/>
                <a:ext cx="10"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5" name="Line 1098">
                <a:extLst>
                  <a:ext uri="{FF2B5EF4-FFF2-40B4-BE49-F238E27FC236}">
                    <a16:creationId xmlns:a16="http://schemas.microsoft.com/office/drawing/2014/main" id="{D979CD17-E507-3E7B-7673-BD49112F13D4}"/>
                  </a:ext>
                </a:extLst>
              </p:cNvPr>
              <p:cNvSpPr>
                <a:spLocks noChangeShapeType="1"/>
              </p:cNvSpPr>
              <p:nvPr/>
            </p:nvSpPr>
            <p:spPr bwMode="auto">
              <a:xfrm>
                <a:off x="2791" y="2744"/>
                <a:ext cx="11"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6" name="Line 1099">
                <a:extLst>
                  <a:ext uri="{FF2B5EF4-FFF2-40B4-BE49-F238E27FC236}">
                    <a16:creationId xmlns:a16="http://schemas.microsoft.com/office/drawing/2014/main" id="{0716D24B-15FA-32ED-64EB-1BA58F60695C}"/>
                  </a:ext>
                </a:extLst>
              </p:cNvPr>
              <p:cNvSpPr>
                <a:spLocks noChangeShapeType="1"/>
              </p:cNvSpPr>
              <p:nvPr/>
            </p:nvSpPr>
            <p:spPr bwMode="auto">
              <a:xfrm>
                <a:off x="2802" y="2745"/>
                <a:ext cx="4" cy="4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7" name="Line 1100">
                <a:extLst>
                  <a:ext uri="{FF2B5EF4-FFF2-40B4-BE49-F238E27FC236}">
                    <a16:creationId xmlns:a16="http://schemas.microsoft.com/office/drawing/2014/main" id="{E213AE25-9AA7-DC51-F6BC-A7254F68A6F1}"/>
                  </a:ext>
                </a:extLst>
              </p:cNvPr>
              <p:cNvSpPr>
                <a:spLocks noChangeShapeType="1"/>
              </p:cNvSpPr>
              <p:nvPr/>
            </p:nvSpPr>
            <p:spPr bwMode="auto">
              <a:xfrm>
                <a:off x="2806" y="2791"/>
                <a:ext cx="11"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8" name="Line 1101">
                <a:extLst>
                  <a:ext uri="{FF2B5EF4-FFF2-40B4-BE49-F238E27FC236}">
                    <a16:creationId xmlns:a16="http://schemas.microsoft.com/office/drawing/2014/main" id="{4A02089F-0908-1842-632B-491AD946373D}"/>
                  </a:ext>
                </a:extLst>
              </p:cNvPr>
              <p:cNvSpPr>
                <a:spLocks noChangeShapeType="1"/>
              </p:cNvSpPr>
              <p:nvPr/>
            </p:nvSpPr>
            <p:spPr bwMode="auto">
              <a:xfrm>
                <a:off x="2817" y="2792"/>
                <a:ext cx="11"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29" name="Line 1102">
                <a:extLst>
                  <a:ext uri="{FF2B5EF4-FFF2-40B4-BE49-F238E27FC236}">
                    <a16:creationId xmlns:a16="http://schemas.microsoft.com/office/drawing/2014/main" id="{FB537D20-5C2A-2EC6-14DF-83F250D1C4D6}"/>
                  </a:ext>
                </a:extLst>
              </p:cNvPr>
              <p:cNvSpPr>
                <a:spLocks noChangeShapeType="1"/>
              </p:cNvSpPr>
              <p:nvPr/>
            </p:nvSpPr>
            <p:spPr bwMode="auto">
              <a:xfrm>
                <a:off x="2828" y="2793"/>
                <a:ext cx="11"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0" name="Line 1103">
                <a:extLst>
                  <a:ext uri="{FF2B5EF4-FFF2-40B4-BE49-F238E27FC236}">
                    <a16:creationId xmlns:a16="http://schemas.microsoft.com/office/drawing/2014/main" id="{FD85960C-98BC-E7B9-0B02-7837498FC2DD}"/>
                  </a:ext>
                </a:extLst>
              </p:cNvPr>
              <p:cNvSpPr>
                <a:spLocks noChangeShapeType="1"/>
              </p:cNvSpPr>
              <p:nvPr/>
            </p:nvSpPr>
            <p:spPr bwMode="auto">
              <a:xfrm>
                <a:off x="2839" y="2794"/>
                <a:ext cx="11"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1" name="Line 1104">
                <a:extLst>
                  <a:ext uri="{FF2B5EF4-FFF2-40B4-BE49-F238E27FC236}">
                    <a16:creationId xmlns:a16="http://schemas.microsoft.com/office/drawing/2014/main" id="{A50CFE2B-8747-036F-A838-2B8A6BF009E1}"/>
                  </a:ext>
                </a:extLst>
              </p:cNvPr>
              <p:cNvSpPr>
                <a:spLocks noChangeShapeType="1"/>
              </p:cNvSpPr>
              <p:nvPr/>
            </p:nvSpPr>
            <p:spPr bwMode="auto">
              <a:xfrm>
                <a:off x="2850" y="2794"/>
                <a:ext cx="10" cy="4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2" name="Line 1105">
                <a:extLst>
                  <a:ext uri="{FF2B5EF4-FFF2-40B4-BE49-F238E27FC236}">
                    <a16:creationId xmlns:a16="http://schemas.microsoft.com/office/drawing/2014/main" id="{EE73FFB4-D184-E4A8-59B1-F102EC8263E7}"/>
                  </a:ext>
                </a:extLst>
              </p:cNvPr>
              <p:cNvSpPr>
                <a:spLocks noChangeShapeType="1"/>
              </p:cNvSpPr>
              <p:nvPr/>
            </p:nvSpPr>
            <p:spPr bwMode="auto">
              <a:xfrm>
                <a:off x="2860" y="2834"/>
                <a:ext cx="11"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3" name="Line 1106">
                <a:extLst>
                  <a:ext uri="{FF2B5EF4-FFF2-40B4-BE49-F238E27FC236}">
                    <a16:creationId xmlns:a16="http://schemas.microsoft.com/office/drawing/2014/main" id="{B300C712-E907-13FE-2A83-98403B2360FD}"/>
                  </a:ext>
                </a:extLst>
              </p:cNvPr>
              <p:cNvSpPr>
                <a:spLocks noChangeShapeType="1"/>
              </p:cNvSpPr>
              <p:nvPr/>
            </p:nvSpPr>
            <p:spPr bwMode="auto">
              <a:xfrm>
                <a:off x="2871" y="2834"/>
                <a:ext cx="12"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4" name="Line 1107">
                <a:extLst>
                  <a:ext uri="{FF2B5EF4-FFF2-40B4-BE49-F238E27FC236}">
                    <a16:creationId xmlns:a16="http://schemas.microsoft.com/office/drawing/2014/main" id="{C4B4B016-19CB-0EEF-B9A6-C0083407FE10}"/>
                  </a:ext>
                </a:extLst>
              </p:cNvPr>
              <p:cNvSpPr>
                <a:spLocks noChangeShapeType="1"/>
              </p:cNvSpPr>
              <p:nvPr/>
            </p:nvSpPr>
            <p:spPr bwMode="auto">
              <a:xfrm>
                <a:off x="2883" y="2834"/>
                <a:ext cx="12"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5" name="Line 1108">
                <a:extLst>
                  <a:ext uri="{FF2B5EF4-FFF2-40B4-BE49-F238E27FC236}">
                    <a16:creationId xmlns:a16="http://schemas.microsoft.com/office/drawing/2014/main" id="{B2DE15E5-9C5B-F801-4730-3D165B1E93F7}"/>
                  </a:ext>
                </a:extLst>
              </p:cNvPr>
              <p:cNvSpPr>
                <a:spLocks noChangeShapeType="1"/>
              </p:cNvSpPr>
              <p:nvPr/>
            </p:nvSpPr>
            <p:spPr bwMode="auto">
              <a:xfrm>
                <a:off x="2895" y="2834"/>
                <a:ext cx="12"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6" name="Line 1109">
                <a:extLst>
                  <a:ext uri="{FF2B5EF4-FFF2-40B4-BE49-F238E27FC236}">
                    <a16:creationId xmlns:a16="http://schemas.microsoft.com/office/drawing/2014/main" id="{A7B8DE5B-8278-E472-5CE7-B36BDC430521}"/>
                  </a:ext>
                </a:extLst>
              </p:cNvPr>
              <p:cNvSpPr>
                <a:spLocks noChangeShapeType="1"/>
              </p:cNvSpPr>
              <p:nvPr/>
            </p:nvSpPr>
            <p:spPr bwMode="auto">
              <a:xfrm>
                <a:off x="2907" y="2834"/>
                <a:ext cx="13" cy="3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7" name="Line 1110">
                <a:extLst>
                  <a:ext uri="{FF2B5EF4-FFF2-40B4-BE49-F238E27FC236}">
                    <a16:creationId xmlns:a16="http://schemas.microsoft.com/office/drawing/2014/main" id="{9D193D1B-D138-4689-9BAF-294D5542C137}"/>
                  </a:ext>
                </a:extLst>
              </p:cNvPr>
              <p:cNvSpPr>
                <a:spLocks noChangeShapeType="1"/>
              </p:cNvSpPr>
              <p:nvPr/>
            </p:nvSpPr>
            <p:spPr bwMode="auto">
              <a:xfrm flipV="1">
                <a:off x="2920" y="2865"/>
                <a:ext cx="12"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8" name="Line 1111">
                <a:extLst>
                  <a:ext uri="{FF2B5EF4-FFF2-40B4-BE49-F238E27FC236}">
                    <a16:creationId xmlns:a16="http://schemas.microsoft.com/office/drawing/2014/main" id="{F8FD4A3B-2FE5-BC73-8969-BAA0EB179246}"/>
                  </a:ext>
                </a:extLst>
              </p:cNvPr>
              <p:cNvSpPr>
                <a:spLocks noChangeShapeType="1"/>
              </p:cNvSpPr>
              <p:nvPr/>
            </p:nvSpPr>
            <p:spPr bwMode="auto">
              <a:xfrm flipV="1">
                <a:off x="2932" y="2864"/>
                <a:ext cx="13"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39" name="Line 1112">
                <a:extLst>
                  <a:ext uri="{FF2B5EF4-FFF2-40B4-BE49-F238E27FC236}">
                    <a16:creationId xmlns:a16="http://schemas.microsoft.com/office/drawing/2014/main" id="{2E3CD448-D196-6F8B-5C50-A6CECBB9B1F0}"/>
                  </a:ext>
                </a:extLst>
              </p:cNvPr>
              <p:cNvSpPr>
                <a:spLocks noChangeShapeType="1"/>
              </p:cNvSpPr>
              <p:nvPr/>
            </p:nvSpPr>
            <p:spPr bwMode="auto">
              <a:xfrm flipV="1">
                <a:off x="2945" y="2863"/>
                <a:ext cx="12"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0" name="Line 1113">
                <a:extLst>
                  <a:ext uri="{FF2B5EF4-FFF2-40B4-BE49-F238E27FC236}">
                    <a16:creationId xmlns:a16="http://schemas.microsoft.com/office/drawing/2014/main" id="{8AE9B5F8-8D77-E738-45AA-1C66D0AFA8C7}"/>
                  </a:ext>
                </a:extLst>
              </p:cNvPr>
              <p:cNvSpPr>
                <a:spLocks noChangeShapeType="1"/>
              </p:cNvSpPr>
              <p:nvPr/>
            </p:nvSpPr>
            <p:spPr bwMode="auto">
              <a:xfrm flipV="1">
                <a:off x="2957" y="2862"/>
                <a:ext cx="12"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1" name="Line 1114">
                <a:extLst>
                  <a:ext uri="{FF2B5EF4-FFF2-40B4-BE49-F238E27FC236}">
                    <a16:creationId xmlns:a16="http://schemas.microsoft.com/office/drawing/2014/main" id="{8736E05B-5394-60F6-9BB5-522D596B6576}"/>
                  </a:ext>
                </a:extLst>
              </p:cNvPr>
              <p:cNvSpPr>
                <a:spLocks noChangeShapeType="1"/>
              </p:cNvSpPr>
              <p:nvPr/>
            </p:nvSpPr>
            <p:spPr bwMode="auto">
              <a:xfrm>
                <a:off x="2969" y="2862"/>
                <a:ext cx="16" cy="2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2" name="Line 1115">
                <a:extLst>
                  <a:ext uri="{FF2B5EF4-FFF2-40B4-BE49-F238E27FC236}">
                    <a16:creationId xmlns:a16="http://schemas.microsoft.com/office/drawing/2014/main" id="{363E0AD8-8FBE-CB99-E761-11D0E1BF41FE}"/>
                  </a:ext>
                </a:extLst>
              </p:cNvPr>
              <p:cNvSpPr>
                <a:spLocks noChangeShapeType="1"/>
              </p:cNvSpPr>
              <p:nvPr/>
            </p:nvSpPr>
            <p:spPr bwMode="auto">
              <a:xfrm flipV="1">
                <a:off x="2985" y="2886"/>
                <a:ext cx="13"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3" name="Line 1116">
                <a:extLst>
                  <a:ext uri="{FF2B5EF4-FFF2-40B4-BE49-F238E27FC236}">
                    <a16:creationId xmlns:a16="http://schemas.microsoft.com/office/drawing/2014/main" id="{2087DAA2-DA20-F9B6-293A-91323503B3EA}"/>
                  </a:ext>
                </a:extLst>
              </p:cNvPr>
              <p:cNvSpPr>
                <a:spLocks noChangeShapeType="1"/>
              </p:cNvSpPr>
              <p:nvPr/>
            </p:nvSpPr>
            <p:spPr bwMode="auto">
              <a:xfrm flipV="1">
                <a:off x="2998" y="2884"/>
                <a:ext cx="12"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4" name="Line 1117">
                <a:extLst>
                  <a:ext uri="{FF2B5EF4-FFF2-40B4-BE49-F238E27FC236}">
                    <a16:creationId xmlns:a16="http://schemas.microsoft.com/office/drawing/2014/main" id="{890625E3-CBA3-3529-A33E-1039DB604202}"/>
                  </a:ext>
                </a:extLst>
              </p:cNvPr>
              <p:cNvSpPr>
                <a:spLocks noChangeShapeType="1"/>
              </p:cNvSpPr>
              <p:nvPr/>
            </p:nvSpPr>
            <p:spPr bwMode="auto">
              <a:xfrm flipV="1">
                <a:off x="3010" y="2882"/>
                <a:ext cx="13"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5" name="Line 1118">
                <a:extLst>
                  <a:ext uri="{FF2B5EF4-FFF2-40B4-BE49-F238E27FC236}">
                    <a16:creationId xmlns:a16="http://schemas.microsoft.com/office/drawing/2014/main" id="{BE2ED926-FB02-2ED2-698D-3F0FA4914638}"/>
                  </a:ext>
                </a:extLst>
              </p:cNvPr>
              <p:cNvSpPr>
                <a:spLocks noChangeShapeType="1"/>
              </p:cNvSpPr>
              <p:nvPr/>
            </p:nvSpPr>
            <p:spPr bwMode="auto">
              <a:xfrm flipV="1">
                <a:off x="3023" y="2880"/>
                <a:ext cx="13" cy="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6" name="Line 1119">
                <a:extLst>
                  <a:ext uri="{FF2B5EF4-FFF2-40B4-BE49-F238E27FC236}">
                    <a16:creationId xmlns:a16="http://schemas.microsoft.com/office/drawing/2014/main" id="{6F73080C-3679-0116-9BBD-8797C7022FC2}"/>
                  </a:ext>
                </a:extLst>
              </p:cNvPr>
              <p:cNvSpPr>
                <a:spLocks noChangeShapeType="1"/>
              </p:cNvSpPr>
              <p:nvPr/>
            </p:nvSpPr>
            <p:spPr bwMode="auto">
              <a:xfrm>
                <a:off x="3036" y="2880"/>
                <a:ext cx="17" cy="2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7" name="Line 1120">
                <a:extLst>
                  <a:ext uri="{FF2B5EF4-FFF2-40B4-BE49-F238E27FC236}">
                    <a16:creationId xmlns:a16="http://schemas.microsoft.com/office/drawing/2014/main" id="{BECA71D3-35F9-6B96-0646-4B6C31DE093F}"/>
                  </a:ext>
                </a:extLst>
              </p:cNvPr>
              <p:cNvSpPr>
                <a:spLocks noChangeShapeType="1"/>
              </p:cNvSpPr>
              <p:nvPr/>
            </p:nvSpPr>
            <p:spPr bwMode="auto">
              <a:xfrm flipV="1">
                <a:off x="3053" y="2896"/>
                <a:ext cx="13"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8" name="Line 1121">
                <a:extLst>
                  <a:ext uri="{FF2B5EF4-FFF2-40B4-BE49-F238E27FC236}">
                    <a16:creationId xmlns:a16="http://schemas.microsoft.com/office/drawing/2014/main" id="{4A66D9E9-A8A0-75AB-2038-C03D97CC3803}"/>
                  </a:ext>
                </a:extLst>
              </p:cNvPr>
              <p:cNvSpPr>
                <a:spLocks noChangeShapeType="1"/>
              </p:cNvSpPr>
              <p:nvPr/>
            </p:nvSpPr>
            <p:spPr bwMode="auto">
              <a:xfrm flipV="1">
                <a:off x="3066" y="2893"/>
                <a:ext cx="13"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49" name="Line 1122">
                <a:extLst>
                  <a:ext uri="{FF2B5EF4-FFF2-40B4-BE49-F238E27FC236}">
                    <a16:creationId xmlns:a16="http://schemas.microsoft.com/office/drawing/2014/main" id="{3AB96362-91A9-114B-056C-35FDF37BC7DD}"/>
                  </a:ext>
                </a:extLst>
              </p:cNvPr>
              <p:cNvSpPr>
                <a:spLocks noChangeShapeType="1"/>
              </p:cNvSpPr>
              <p:nvPr/>
            </p:nvSpPr>
            <p:spPr bwMode="auto">
              <a:xfrm flipV="1">
                <a:off x="3079" y="2890"/>
                <a:ext cx="12" cy="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0" name="Line 1123">
                <a:extLst>
                  <a:ext uri="{FF2B5EF4-FFF2-40B4-BE49-F238E27FC236}">
                    <a16:creationId xmlns:a16="http://schemas.microsoft.com/office/drawing/2014/main" id="{C327ECC5-7A58-0357-B199-C43FCFC83C4D}"/>
                  </a:ext>
                </a:extLst>
              </p:cNvPr>
              <p:cNvSpPr>
                <a:spLocks noChangeShapeType="1"/>
              </p:cNvSpPr>
              <p:nvPr/>
            </p:nvSpPr>
            <p:spPr bwMode="auto">
              <a:xfrm flipV="1">
                <a:off x="3091" y="2885"/>
                <a:ext cx="13"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1" name="Line 1124">
                <a:extLst>
                  <a:ext uri="{FF2B5EF4-FFF2-40B4-BE49-F238E27FC236}">
                    <a16:creationId xmlns:a16="http://schemas.microsoft.com/office/drawing/2014/main" id="{5C7BD84F-BFEB-5CC5-8880-737E3C42EC63}"/>
                  </a:ext>
                </a:extLst>
              </p:cNvPr>
              <p:cNvSpPr>
                <a:spLocks noChangeShapeType="1"/>
              </p:cNvSpPr>
              <p:nvPr/>
            </p:nvSpPr>
            <p:spPr bwMode="auto">
              <a:xfrm>
                <a:off x="3104" y="2885"/>
                <a:ext cx="18" cy="1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2" name="Line 1125">
                <a:extLst>
                  <a:ext uri="{FF2B5EF4-FFF2-40B4-BE49-F238E27FC236}">
                    <a16:creationId xmlns:a16="http://schemas.microsoft.com/office/drawing/2014/main" id="{33D5A07D-59CB-850B-CA33-FA1E835CD04C}"/>
                  </a:ext>
                </a:extLst>
              </p:cNvPr>
              <p:cNvSpPr>
                <a:spLocks noChangeShapeType="1"/>
              </p:cNvSpPr>
              <p:nvPr/>
            </p:nvSpPr>
            <p:spPr bwMode="auto">
              <a:xfrm flipV="1">
                <a:off x="3122" y="2895"/>
                <a:ext cx="13"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3" name="Line 1126">
                <a:extLst>
                  <a:ext uri="{FF2B5EF4-FFF2-40B4-BE49-F238E27FC236}">
                    <a16:creationId xmlns:a16="http://schemas.microsoft.com/office/drawing/2014/main" id="{07A0CA41-69C2-1F5E-BB47-28C39D5A8169}"/>
                  </a:ext>
                </a:extLst>
              </p:cNvPr>
              <p:cNvSpPr>
                <a:spLocks noChangeShapeType="1"/>
              </p:cNvSpPr>
              <p:nvPr/>
            </p:nvSpPr>
            <p:spPr bwMode="auto">
              <a:xfrm flipV="1">
                <a:off x="3135" y="2890"/>
                <a:ext cx="13"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4" name="Line 1127">
                <a:extLst>
                  <a:ext uri="{FF2B5EF4-FFF2-40B4-BE49-F238E27FC236}">
                    <a16:creationId xmlns:a16="http://schemas.microsoft.com/office/drawing/2014/main" id="{74651C18-5F1F-75A8-6A5E-2B2DB16DC8FE}"/>
                  </a:ext>
                </a:extLst>
              </p:cNvPr>
              <p:cNvSpPr>
                <a:spLocks noChangeShapeType="1"/>
              </p:cNvSpPr>
              <p:nvPr/>
            </p:nvSpPr>
            <p:spPr bwMode="auto">
              <a:xfrm flipV="1">
                <a:off x="3148" y="2884"/>
                <a:ext cx="12"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5" name="Line 1128">
                <a:extLst>
                  <a:ext uri="{FF2B5EF4-FFF2-40B4-BE49-F238E27FC236}">
                    <a16:creationId xmlns:a16="http://schemas.microsoft.com/office/drawing/2014/main" id="{C5AD5483-5F46-C85E-551E-66DC0CF6DDF7}"/>
                  </a:ext>
                </a:extLst>
              </p:cNvPr>
              <p:cNvSpPr>
                <a:spLocks noChangeShapeType="1"/>
              </p:cNvSpPr>
              <p:nvPr/>
            </p:nvSpPr>
            <p:spPr bwMode="auto">
              <a:xfrm flipV="1">
                <a:off x="3160" y="2878"/>
                <a:ext cx="12"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6" name="Line 1129">
                <a:extLst>
                  <a:ext uri="{FF2B5EF4-FFF2-40B4-BE49-F238E27FC236}">
                    <a16:creationId xmlns:a16="http://schemas.microsoft.com/office/drawing/2014/main" id="{EC4574DA-FF19-0560-4EC0-B2762F7548C0}"/>
                  </a:ext>
                </a:extLst>
              </p:cNvPr>
              <p:cNvSpPr>
                <a:spLocks noChangeShapeType="1"/>
              </p:cNvSpPr>
              <p:nvPr/>
            </p:nvSpPr>
            <p:spPr bwMode="auto">
              <a:xfrm>
                <a:off x="3172" y="2878"/>
                <a:ext cx="19"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7" name="Line 1130">
                <a:extLst>
                  <a:ext uri="{FF2B5EF4-FFF2-40B4-BE49-F238E27FC236}">
                    <a16:creationId xmlns:a16="http://schemas.microsoft.com/office/drawing/2014/main" id="{B1A16E59-C8BB-7D63-0197-8633E66AEDF7}"/>
                  </a:ext>
                </a:extLst>
              </p:cNvPr>
              <p:cNvSpPr>
                <a:spLocks noChangeShapeType="1"/>
              </p:cNvSpPr>
              <p:nvPr/>
            </p:nvSpPr>
            <p:spPr bwMode="auto">
              <a:xfrm flipV="1">
                <a:off x="3191" y="2881"/>
                <a:ext cx="12"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8" name="Line 1131">
                <a:extLst>
                  <a:ext uri="{FF2B5EF4-FFF2-40B4-BE49-F238E27FC236}">
                    <a16:creationId xmlns:a16="http://schemas.microsoft.com/office/drawing/2014/main" id="{A17701B9-A637-1905-64A4-1D176D59D974}"/>
                  </a:ext>
                </a:extLst>
              </p:cNvPr>
              <p:cNvSpPr>
                <a:spLocks noChangeShapeType="1"/>
              </p:cNvSpPr>
              <p:nvPr/>
            </p:nvSpPr>
            <p:spPr bwMode="auto">
              <a:xfrm flipV="1">
                <a:off x="3203" y="2873"/>
                <a:ext cx="11"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59" name="Line 1132">
                <a:extLst>
                  <a:ext uri="{FF2B5EF4-FFF2-40B4-BE49-F238E27FC236}">
                    <a16:creationId xmlns:a16="http://schemas.microsoft.com/office/drawing/2014/main" id="{AC05EC25-C682-DA34-352D-F132918A5069}"/>
                  </a:ext>
                </a:extLst>
              </p:cNvPr>
              <p:cNvSpPr>
                <a:spLocks noChangeShapeType="1"/>
              </p:cNvSpPr>
              <p:nvPr/>
            </p:nvSpPr>
            <p:spPr bwMode="auto">
              <a:xfrm flipV="1">
                <a:off x="3214" y="2866"/>
                <a:ext cx="12"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0" name="Line 1133">
                <a:extLst>
                  <a:ext uri="{FF2B5EF4-FFF2-40B4-BE49-F238E27FC236}">
                    <a16:creationId xmlns:a16="http://schemas.microsoft.com/office/drawing/2014/main" id="{0103FD93-F268-2565-DAE5-DD6F3D49CE70}"/>
                  </a:ext>
                </a:extLst>
              </p:cNvPr>
              <p:cNvSpPr>
                <a:spLocks noChangeShapeType="1"/>
              </p:cNvSpPr>
              <p:nvPr/>
            </p:nvSpPr>
            <p:spPr bwMode="auto">
              <a:xfrm flipV="1">
                <a:off x="3226" y="2858"/>
                <a:ext cx="11"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1" name="Line 1134">
                <a:extLst>
                  <a:ext uri="{FF2B5EF4-FFF2-40B4-BE49-F238E27FC236}">
                    <a16:creationId xmlns:a16="http://schemas.microsoft.com/office/drawing/2014/main" id="{B5F2B8AA-6360-9EF7-C537-9BF7221CBA09}"/>
                  </a:ext>
                </a:extLst>
              </p:cNvPr>
              <p:cNvSpPr>
                <a:spLocks noChangeShapeType="1"/>
              </p:cNvSpPr>
              <p:nvPr/>
            </p:nvSpPr>
            <p:spPr bwMode="auto">
              <a:xfrm>
                <a:off x="3237" y="2858"/>
                <a:ext cx="18"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2" name="Line 1135">
                <a:extLst>
                  <a:ext uri="{FF2B5EF4-FFF2-40B4-BE49-F238E27FC236}">
                    <a16:creationId xmlns:a16="http://schemas.microsoft.com/office/drawing/2014/main" id="{F7975391-F674-4175-55C7-10CEE9919ED8}"/>
                  </a:ext>
                </a:extLst>
              </p:cNvPr>
              <p:cNvSpPr>
                <a:spLocks noChangeShapeType="1"/>
              </p:cNvSpPr>
              <p:nvPr/>
            </p:nvSpPr>
            <p:spPr bwMode="auto">
              <a:xfrm flipV="1">
                <a:off x="3255" y="2853"/>
                <a:ext cx="10"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3" name="Line 1136">
                <a:extLst>
                  <a:ext uri="{FF2B5EF4-FFF2-40B4-BE49-F238E27FC236}">
                    <a16:creationId xmlns:a16="http://schemas.microsoft.com/office/drawing/2014/main" id="{780FC28B-0B70-ED69-A3A5-52C63FE5E488}"/>
                  </a:ext>
                </a:extLst>
              </p:cNvPr>
              <p:cNvSpPr>
                <a:spLocks noChangeShapeType="1"/>
              </p:cNvSpPr>
              <p:nvPr/>
            </p:nvSpPr>
            <p:spPr bwMode="auto">
              <a:xfrm flipV="1">
                <a:off x="3265" y="2843"/>
                <a:ext cx="11"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4" name="Line 1137">
                <a:extLst>
                  <a:ext uri="{FF2B5EF4-FFF2-40B4-BE49-F238E27FC236}">
                    <a16:creationId xmlns:a16="http://schemas.microsoft.com/office/drawing/2014/main" id="{64D64E24-4BE5-B89A-3A37-0EB136BFFEA3}"/>
                  </a:ext>
                </a:extLst>
              </p:cNvPr>
              <p:cNvSpPr>
                <a:spLocks noChangeShapeType="1"/>
              </p:cNvSpPr>
              <p:nvPr/>
            </p:nvSpPr>
            <p:spPr bwMode="auto">
              <a:xfrm flipV="1">
                <a:off x="3276" y="2832"/>
                <a:ext cx="9"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5" name="Line 1138">
                <a:extLst>
                  <a:ext uri="{FF2B5EF4-FFF2-40B4-BE49-F238E27FC236}">
                    <a16:creationId xmlns:a16="http://schemas.microsoft.com/office/drawing/2014/main" id="{3C0A0989-F7D0-0D75-8F5E-801D5B1E432F}"/>
                  </a:ext>
                </a:extLst>
              </p:cNvPr>
              <p:cNvSpPr>
                <a:spLocks noChangeShapeType="1"/>
              </p:cNvSpPr>
              <p:nvPr/>
            </p:nvSpPr>
            <p:spPr bwMode="auto">
              <a:xfrm flipV="1">
                <a:off x="3285" y="2822"/>
                <a:ext cx="9"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6" name="Line 1139">
                <a:extLst>
                  <a:ext uri="{FF2B5EF4-FFF2-40B4-BE49-F238E27FC236}">
                    <a16:creationId xmlns:a16="http://schemas.microsoft.com/office/drawing/2014/main" id="{E1BF1507-4CC8-C63A-05E4-F5BD3EC5F04B}"/>
                  </a:ext>
                </a:extLst>
              </p:cNvPr>
              <p:cNvSpPr>
                <a:spLocks noChangeShapeType="1"/>
              </p:cNvSpPr>
              <p:nvPr/>
            </p:nvSpPr>
            <p:spPr bwMode="auto">
              <a:xfrm>
                <a:off x="3294" y="2822"/>
                <a:ext cx="17"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7" name="Line 1140">
                <a:extLst>
                  <a:ext uri="{FF2B5EF4-FFF2-40B4-BE49-F238E27FC236}">
                    <a16:creationId xmlns:a16="http://schemas.microsoft.com/office/drawing/2014/main" id="{AD4BCBC7-D34F-8E40-D45F-ABCB964987B5}"/>
                  </a:ext>
                </a:extLst>
              </p:cNvPr>
              <p:cNvSpPr>
                <a:spLocks noChangeShapeType="1"/>
              </p:cNvSpPr>
              <p:nvPr/>
            </p:nvSpPr>
            <p:spPr bwMode="auto">
              <a:xfrm flipV="1">
                <a:off x="3311" y="2810"/>
                <a:ext cx="8" cy="1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8" name="Line 1141">
                <a:extLst>
                  <a:ext uri="{FF2B5EF4-FFF2-40B4-BE49-F238E27FC236}">
                    <a16:creationId xmlns:a16="http://schemas.microsoft.com/office/drawing/2014/main" id="{53BA6E84-1547-FCDB-C892-A1B1CC3F72F9}"/>
                  </a:ext>
                </a:extLst>
              </p:cNvPr>
              <p:cNvSpPr>
                <a:spLocks noChangeShapeType="1"/>
              </p:cNvSpPr>
              <p:nvPr/>
            </p:nvSpPr>
            <p:spPr bwMode="auto">
              <a:xfrm flipV="1">
                <a:off x="3319" y="2797"/>
                <a:ext cx="7"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69" name="Line 1142">
                <a:extLst>
                  <a:ext uri="{FF2B5EF4-FFF2-40B4-BE49-F238E27FC236}">
                    <a16:creationId xmlns:a16="http://schemas.microsoft.com/office/drawing/2014/main" id="{226AB84B-0C9E-C276-4CC3-E42B67ADF07A}"/>
                  </a:ext>
                </a:extLst>
              </p:cNvPr>
              <p:cNvSpPr>
                <a:spLocks noChangeShapeType="1"/>
              </p:cNvSpPr>
              <p:nvPr/>
            </p:nvSpPr>
            <p:spPr bwMode="auto">
              <a:xfrm flipV="1">
                <a:off x="3326" y="2783"/>
                <a:ext cx="7"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0" name="Line 1143">
                <a:extLst>
                  <a:ext uri="{FF2B5EF4-FFF2-40B4-BE49-F238E27FC236}">
                    <a16:creationId xmlns:a16="http://schemas.microsoft.com/office/drawing/2014/main" id="{BB00327C-277E-E0F6-7F8A-3A09E2CA5098}"/>
                  </a:ext>
                </a:extLst>
              </p:cNvPr>
              <p:cNvSpPr>
                <a:spLocks noChangeShapeType="1"/>
              </p:cNvSpPr>
              <p:nvPr/>
            </p:nvSpPr>
            <p:spPr bwMode="auto">
              <a:xfrm flipV="1">
                <a:off x="3333" y="2769"/>
                <a:ext cx="6"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1" name="Line 1144">
                <a:extLst>
                  <a:ext uri="{FF2B5EF4-FFF2-40B4-BE49-F238E27FC236}">
                    <a16:creationId xmlns:a16="http://schemas.microsoft.com/office/drawing/2014/main" id="{A8E14F0C-2608-CD03-A01F-379A90A5DC2B}"/>
                  </a:ext>
                </a:extLst>
              </p:cNvPr>
              <p:cNvSpPr>
                <a:spLocks noChangeShapeType="1"/>
              </p:cNvSpPr>
              <p:nvPr/>
            </p:nvSpPr>
            <p:spPr bwMode="auto">
              <a:xfrm flipV="1">
                <a:off x="3339" y="2764"/>
                <a:ext cx="14"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2" name="Line 1145">
                <a:extLst>
                  <a:ext uri="{FF2B5EF4-FFF2-40B4-BE49-F238E27FC236}">
                    <a16:creationId xmlns:a16="http://schemas.microsoft.com/office/drawing/2014/main" id="{3053831F-591A-866F-91B8-D83CF30CEBE0}"/>
                  </a:ext>
                </a:extLst>
              </p:cNvPr>
              <p:cNvSpPr>
                <a:spLocks noChangeShapeType="1"/>
              </p:cNvSpPr>
              <p:nvPr/>
            </p:nvSpPr>
            <p:spPr bwMode="auto">
              <a:xfrm flipV="1">
                <a:off x="3353" y="2748"/>
                <a:ext cx="4" cy="1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3" name="Line 1146">
                <a:extLst>
                  <a:ext uri="{FF2B5EF4-FFF2-40B4-BE49-F238E27FC236}">
                    <a16:creationId xmlns:a16="http://schemas.microsoft.com/office/drawing/2014/main" id="{DA7DCCEF-EF95-51B3-6A2A-773F73E3D16C}"/>
                  </a:ext>
                </a:extLst>
              </p:cNvPr>
              <p:cNvSpPr>
                <a:spLocks noChangeShapeType="1"/>
              </p:cNvSpPr>
              <p:nvPr/>
            </p:nvSpPr>
            <p:spPr bwMode="auto">
              <a:xfrm flipV="1">
                <a:off x="3357" y="2731"/>
                <a:ext cx="2" cy="1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4" name="Line 1147">
                <a:extLst>
                  <a:ext uri="{FF2B5EF4-FFF2-40B4-BE49-F238E27FC236}">
                    <a16:creationId xmlns:a16="http://schemas.microsoft.com/office/drawing/2014/main" id="{8DBDCD2A-14F2-908B-201B-6A68CCB4F75D}"/>
                  </a:ext>
                </a:extLst>
              </p:cNvPr>
              <p:cNvSpPr>
                <a:spLocks noChangeShapeType="1"/>
              </p:cNvSpPr>
              <p:nvPr/>
            </p:nvSpPr>
            <p:spPr bwMode="auto">
              <a:xfrm flipV="1">
                <a:off x="3359" y="2713"/>
                <a:ext cx="2" cy="1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5" name="Line 1148">
                <a:extLst>
                  <a:ext uri="{FF2B5EF4-FFF2-40B4-BE49-F238E27FC236}">
                    <a16:creationId xmlns:a16="http://schemas.microsoft.com/office/drawing/2014/main" id="{7C8D26F1-2859-710E-EBFF-E799F7408F72}"/>
                  </a:ext>
                </a:extLst>
              </p:cNvPr>
              <p:cNvSpPr>
                <a:spLocks noChangeShapeType="1"/>
              </p:cNvSpPr>
              <p:nvPr/>
            </p:nvSpPr>
            <p:spPr bwMode="auto">
              <a:xfrm flipV="1">
                <a:off x="3361" y="2694"/>
                <a:ext cx="0" cy="1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6" name="Line 1149">
                <a:extLst>
                  <a:ext uri="{FF2B5EF4-FFF2-40B4-BE49-F238E27FC236}">
                    <a16:creationId xmlns:a16="http://schemas.microsoft.com/office/drawing/2014/main" id="{23CF860A-3851-66D6-D81D-0963B1745C48}"/>
                  </a:ext>
                </a:extLst>
              </p:cNvPr>
              <p:cNvSpPr>
                <a:spLocks noChangeShapeType="1"/>
              </p:cNvSpPr>
              <p:nvPr/>
            </p:nvSpPr>
            <p:spPr bwMode="auto">
              <a:xfrm flipV="1">
                <a:off x="3361" y="2684"/>
                <a:ext cx="7" cy="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7" name="Line 1150">
                <a:extLst>
                  <a:ext uri="{FF2B5EF4-FFF2-40B4-BE49-F238E27FC236}">
                    <a16:creationId xmlns:a16="http://schemas.microsoft.com/office/drawing/2014/main" id="{0FDDE043-F432-0438-A086-BD163F15CB55}"/>
                  </a:ext>
                </a:extLst>
              </p:cNvPr>
              <p:cNvSpPr>
                <a:spLocks noChangeShapeType="1"/>
              </p:cNvSpPr>
              <p:nvPr/>
            </p:nvSpPr>
            <p:spPr bwMode="auto">
              <a:xfrm flipH="1" flipV="1">
                <a:off x="3364" y="2662"/>
                <a:ext cx="4" cy="2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8" name="Line 1151">
                <a:extLst>
                  <a:ext uri="{FF2B5EF4-FFF2-40B4-BE49-F238E27FC236}">
                    <a16:creationId xmlns:a16="http://schemas.microsoft.com/office/drawing/2014/main" id="{D2B4E274-1190-1030-A4BD-01E5CCA28187}"/>
                  </a:ext>
                </a:extLst>
              </p:cNvPr>
              <p:cNvSpPr>
                <a:spLocks noChangeShapeType="1"/>
              </p:cNvSpPr>
              <p:nvPr/>
            </p:nvSpPr>
            <p:spPr bwMode="auto">
              <a:xfrm flipH="1" flipV="1">
                <a:off x="3358" y="2638"/>
                <a:ext cx="6" cy="2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79" name="Line 1152">
                <a:extLst>
                  <a:ext uri="{FF2B5EF4-FFF2-40B4-BE49-F238E27FC236}">
                    <a16:creationId xmlns:a16="http://schemas.microsoft.com/office/drawing/2014/main" id="{93F7D761-E3F2-9A52-C1F4-284D87A1FDD9}"/>
                  </a:ext>
                </a:extLst>
              </p:cNvPr>
              <p:cNvSpPr>
                <a:spLocks noChangeShapeType="1"/>
              </p:cNvSpPr>
              <p:nvPr/>
            </p:nvSpPr>
            <p:spPr bwMode="auto">
              <a:xfrm flipH="1" flipV="1">
                <a:off x="3348" y="2612"/>
                <a:ext cx="10" cy="2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0" name="Line 1153">
                <a:extLst>
                  <a:ext uri="{FF2B5EF4-FFF2-40B4-BE49-F238E27FC236}">
                    <a16:creationId xmlns:a16="http://schemas.microsoft.com/office/drawing/2014/main" id="{EBC9577E-5B69-32FE-F4B2-CAB3692B34A3}"/>
                  </a:ext>
                </a:extLst>
              </p:cNvPr>
              <p:cNvSpPr>
                <a:spLocks noChangeShapeType="1"/>
              </p:cNvSpPr>
              <p:nvPr/>
            </p:nvSpPr>
            <p:spPr bwMode="auto">
              <a:xfrm flipH="1" flipV="1">
                <a:off x="3333" y="2583"/>
                <a:ext cx="15" cy="2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1" name="Line 1154">
                <a:extLst>
                  <a:ext uri="{FF2B5EF4-FFF2-40B4-BE49-F238E27FC236}">
                    <a16:creationId xmlns:a16="http://schemas.microsoft.com/office/drawing/2014/main" id="{91BA4B84-0545-2F4B-CA55-2B624DAF4D00}"/>
                  </a:ext>
                </a:extLst>
              </p:cNvPr>
              <p:cNvSpPr>
                <a:spLocks noChangeShapeType="1"/>
              </p:cNvSpPr>
              <p:nvPr/>
            </p:nvSpPr>
            <p:spPr bwMode="auto">
              <a:xfrm flipH="1" flipV="1">
                <a:off x="3323" y="2560"/>
                <a:ext cx="10" cy="2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2" name="Line 1155">
                <a:extLst>
                  <a:ext uri="{FF2B5EF4-FFF2-40B4-BE49-F238E27FC236}">
                    <a16:creationId xmlns:a16="http://schemas.microsoft.com/office/drawing/2014/main" id="{A8F0B7A4-E5AB-CDF9-3B4D-F26281EDCD33}"/>
                  </a:ext>
                </a:extLst>
              </p:cNvPr>
              <p:cNvSpPr>
                <a:spLocks noChangeShapeType="1"/>
              </p:cNvSpPr>
              <p:nvPr/>
            </p:nvSpPr>
            <p:spPr bwMode="auto">
              <a:xfrm flipH="1" flipV="1">
                <a:off x="3293" y="2520"/>
                <a:ext cx="30" cy="4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3" name="Line 1156">
                <a:extLst>
                  <a:ext uri="{FF2B5EF4-FFF2-40B4-BE49-F238E27FC236}">
                    <a16:creationId xmlns:a16="http://schemas.microsoft.com/office/drawing/2014/main" id="{4AB6A8FF-660F-FE5E-7480-BA1DFB32049C}"/>
                  </a:ext>
                </a:extLst>
              </p:cNvPr>
              <p:cNvSpPr>
                <a:spLocks noChangeShapeType="1"/>
              </p:cNvSpPr>
              <p:nvPr/>
            </p:nvSpPr>
            <p:spPr bwMode="auto">
              <a:xfrm flipH="1" flipV="1">
                <a:off x="3246" y="2468"/>
                <a:ext cx="47" cy="52"/>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4" name="Line 1157">
                <a:extLst>
                  <a:ext uri="{FF2B5EF4-FFF2-40B4-BE49-F238E27FC236}">
                    <a16:creationId xmlns:a16="http://schemas.microsoft.com/office/drawing/2014/main" id="{AD3F296D-6F74-FFC2-FD7F-215CE7DCB149}"/>
                  </a:ext>
                </a:extLst>
              </p:cNvPr>
              <p:cNvSpPr>
                <a:spLocks noChangeShapeType="1"/>
              </p:cNvSpPr>
              <p:nvPr/>
            </p:nvSpPr>
            <p:spPr bwMode="auto">
              <a:xfrm flipH="1" flipV="1">
                <a:off x="3156" y="2384"/>
                <a:ext cx="90" cy="8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5" name="Line 1158">
                <a:extLst>
                  <a:ext uri="{FF2B5EF4-FFF2-40B4-BE49-F238E27FC236}">
                    <a16:creationId xmlns:a16="http://schemas.microsoft.com/office/drawing/2014/main" id="{A296EC23-5DE1-2793-85FA-2CC6C95A158A}"/>
                  </a:ext>
                </a:extLst>
              </p:cNvPr>
              <p:cNvSpPr>
                <a:spLocks noChangeShapeType="1"/>
              </p:cNvSpPr>
              <p:nvPr/>
            </p:nvSpPr>
            <p:spPr bwMode="auto">
              <a:xfrm flipH="1" flipV="1">
                <a:off x="2922" y="2193"/>
                <a:ext cx="234" cy="19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6" name="Line 1159">
                <a:extLst>
                  <a:ext uri="{FF2B5EF4-FFF2-40B4-BE49-F238E27FC236}">
                    <a16:creationId xmlns:a16="http://schemas.microsoft.com/office/drawing/2014/main" id="{16A062E2-2489-345A-C810-195ECC94FB86}"/>
                  </a:ext>
                </a:extLst>
              </p:cNvPr>
              <p:cNvSpPr>
                <a:spLocks noChangeShapeType="1"/>
              </p:cNvSpPr>
              <p:nvPr/>
            </p:nvSpPr>
            <p:spPr bwMode="auto">
              <a:xfrm>
                <a:off x="2922" y="2193"/>
                <a:ext cx="279" cy="21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7" name="Line 1160">
                <a:extLst>
                  <a:ext uri="{FF2B5EF4-FFF2-40B4-BE49-F238E27FC236}">
                    <a16:creationId xmlns:a16="http://schemas.microsoft.com/office/drawing/2014/main" id="{1ECEAA10-C4C4-A601-0332-F110B985D1ED}"/>
                  </a:ext>
                </a:extLst>
              </p:cNvPr>
              <p:cNvSpPr>
                <a:spLocks noChangeShapeType="1"/>
              </p:cNvSpPr>
              <p:nvPr/>
            </p:nvSpPr>
            <p:spPr bwMode="auto">
              <a:xfrm>
                <a:off x="3201" y="2403"/>
                <a:ext cx="81" cy="5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8" name="Line 1161">
                <a:extLst>
                  <a:ext uri="{FF2B5EF4-FFF2-40B4-BE49-F238E27FC236}">
                    <a16:creationId xmlns:a16="http://schemas.microsoft.com/office/drawing/2014/main" id="{B32D6DC2-BEC0-E358-712D-5BDAD847F363}"/>
                  </a:ext>
                </a:extLst>
              </p:cNvPr>
              <p:cNvSpPr>
                <a:spLocks noChangeShapeType="1"/>
              </p:cNvSpPr>
              <p:nvPr/>
            </p:nvSpPr>
            <p:spPr bwMode="auto">
              <a:xfrm>
                <a:off x="3282" y="2453"/>
                <a:ext cx="50" cy="2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89" name="Line 1162">
                <a:extLst>
                  <a:ext uri="{FF2B5EF4-FFF2-40B4-BE49-F238E27FC236}">
                    <a16:creationId xmlns:a16="http://schemas.microsoft.com/office/drawing/2014/main" id="{380B4EE2-311E-AD62-E4BE-1D9C762C8E8D}"/>
                  </a:ext>
                </a:extLst>
              </p:cNvPr>
              <p:cNvSpPr>
                <a:spLocks noChangeShapeType="1"/>
              </p:cNvSpPr>
              <p:nvPr/>
            </p:nvSpPr>
            <p:spPr bwMode="auto">
              <a:xfrm>
                <a:off x="3332" y="2477"/>
                <a:ext cx="36"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0" name="Line 1163">
                <a:extLst>
                  <a:ext uri="{FF2B5EF4-FFF2-40B4-BE49-F238E27FC236}">
                    <a16:creationId xmlns:a16="http://schemas.microsoft.com/office/drawing/2014/main" id="{A55F2BD8-D8D7-316D-EFC1-FC1E2A85B6BE}"/>
                  </a:ext>
                </a:extLst>
              </p:cNvPr>
              <p:cNvSpPr>
                <a:spLocks noChangeShapeType="1"/>
              </p:cNvSpPr>
              <p:nvPr/>
            </p:nvSpPr>
            <p:spPr bwMode="auto">
              <a:xfrm>
                <a:off x="3368" y="2490"/>
                <a:ext cx="29" cy="7"/>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1" name="Line 1164">
                <a:extLst>
                  <a:ext uri="{FF2B5EF4-FFF2-40B4-BE49-F238E27FC236}">
                    <a16:creationId xmlns:a16="http://schemas.microsoft.com/office/drawing/2014/main" id="{F5662642-A1E0-E6CB-4DFD-81473780B6BB}"/>
                  </a:ext>
                </a:extLst>
              </p:cNvPr>
              <p:cNvSpPr>
                <a:spLocks noChangeShapeType="1"/>
              </p:cNvSpPr>
              <p:nvPr/>
            </p:nvSpPr>
            <p:spPr bwMode="auto">
              <a:xfrm>
                <a:off x="3397" y="2497"/>
                <a:ext cx="33" cy="8"/>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2" name="Line 1165">
                <a:extLst>
                  <a:ext uri="{FF2B5EF4-FFF2-40B4-BE49-F238E27FC236}">
                    <a16:creationId xmlns:a16="http://schemas.microsoft.com/office/drawing/2014/main" id="{E9A57021-E5BD-99F0-0C53-40C8E3D9E402}"/>
                  </a:ext>
                </a:extLst>
              </p:cNvPr>
              <p:cNvSpPr>
                <a:spLocks noChangeShapeType="1"/>
              </p:cNvSpPr>
              <p:nvPr/>
            </p:nvSpPr>
            <p:spPr bwMode="auto">
              <a:xfrm flipV="1">
                <a:off x="3430" y="2504"/>
                <a:ext cx="20" cy="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3" name="Line 1166">
                <a:extLst>
                  <a:ext uri="{FF2B5EF4-FFF2-40B4-BE49-F238E27FC236}">
                    <a16:creationId xmlns:a16="http://schemas.microsoft.com/office/drawing/2014/main" id="{67BF8A87-7F1D-753C-93B9-F3E47DE92988}"/>
                  </a:ext>
                </a:extLst>
              </p:cNvPr>
              <p:cNvSpPr>
                <a:spLocks noChangeShapeType="1"/>
              </p:cNvSpPr>
              <p:nvPr/>
            </p:nvSpPr>
            <p:spPr bwMode="auto">
              <a:xfrm flipV="1">
                <a:off x="3450" y="2499"/>
                <a:ext cx="15" cy="5"/>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4" name="Line 1167">
                <a:extLst>
                  <a:ext uri="{FF2B5EF4-FFF2-40B4-BE49-F238E27FC236}">
                    <a16:creationId xmlns:a16="http://schemas.microsoft.com/office/drawing/2014/main" id="{74B2D91C-DBA9-F1AD-7CF8-F2FF8178619E}"/>
                  </a:ext>
                </a:extLst>
              </p:cNvPr>
              <p:cNvSpPr>
                <a:spLocks noChangeShapeType="1"/>
              </p:cNvSpPr>
              <p:nvPr/>
            </p:nvSpPr>
            <p:spPr bwMode="auto">
              <a:xfrm flipV="1">
                <a:off x="3465" y="2493"/>
                <a:ext cx="12" cy="6"/>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5" name="Line 1168">
                <a:extLst>
                  <a:ext uri="{FF2B5EF4-FFF2-40B4-BE49-F238E27FC236}">
                    <a16:creationId xmlns:a16="http://schemas.microsoft.com/office/drawing/2014/main" id="{DFA802B5-FE29-AF32-21B3-B7C4DEA54B60}"/>
                  </a:ext>
                </a:extLst>
              </p:cNvPr>
              <p:cNvSpPr>
                <a:spLocks noChangeShapeType="1"/>
              </p:cNvSpPr>
              <p:nvPr/>
            </p:nvSpPr>
            <p:spPr bwMode="auto">
              <a:xfrm flipV="1">
                <a:off x="3477" y="2484"/>
                <a:ext cx="10" cy="9"/>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6" name="Line 1169">
                <a:extLst>
                  <a:ext uri="{FF2B5EF4-FFF2-40B4-BE49-F238E27FC236}">
                    <a16:creationId xmlns:a16="http://schemas.microsoft.com/office/drawing/2014/main" id="{3CBF5C07-9D08-7C37-AF5C-F3FD3E5C4666}"/>
                  </a:ext>
                </a:extLst>
              </p:cNvPr>
              <p:cNvSpPr>
                <a:spLocks noChangeShapeType="1"/>
              </p:cNvSpPr>
              <p:nvPr/>
            </p:nvSpPr>
            <p:spPr bwMode="auto">
              <a:xfrm flipV="1">
                <a:off x="3487" y="2480"/>
                <a:ext cx="18" cy="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7" name="Line 1170">
                <a:extLst>
                  <a:ext uri="{FF2B5EF4-FFF2-40B4-BE49-F238E27FC236}">
                    <a16:creationId xmlns:a16="http://schemas.microsoft.com/office/drawing/2014/main" id="{53CC5EA5-03DB-121E-2F86-2189FFBC5D1A}"/>
                  </a:ext>
                </a:extLst>
              </p:cNvPr>
              <p:cNvSpPr>
                <a:spLocks noChangeShapeType="1"/>
              </p:cNvSpPr>
              <p:nvPr/>
            </p:nvSpPr>
            <p:spPr bwMode="auto">
              <a:xfrm flipV="1">
                <a:off x="3505" y="2469"/>
                <a:ext cx="4" cy="11"/>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8" name="Line 1171">
                <a:extLst>
                  <a:ext uri="{FF2B5EF4-FFF2-40B4-BE49-F238E27FC236}">
                    <a16:creationId xmlns:a16="http://schemas.microsoft.com/office/drawing/2014/main" id="{5BE1A185-F5C5-41CF-4F86-3E2087F64A98}"/>
                  </a:ext>
                </a:extLst>
              </p:cNvPr>
              <p:cNvSpPr>
                <a:spLocks noChangeShapeType="1"/>
              </p:cNvSpPr>
              <p:nvPr/>
            </p:nvSpPr>
            <p:spPr bwMode="auto">
              <a:xfrm flipV="1">
                <a:off x="3509" y="2456"/>
                <a:ext cx="2" cy="13"/>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99" name="Line 1172">
                <a:extLst>
                  <a:ext uri="{FF2B5EF4-FFF2-40B4-BE49-F238E27FC236}">
                    <a16:creationId xmlns:a16="http://schemas.microsoft.com/office/drawing/2014/main" id="{81975800-8482-D3C0-AE15-D468762EFE71}"/>
                  </a:ext>
                </a:extLst>
              </p:cNvPr>
              <p:cNvSpPr>
                <a:spLocks noChangeShapeType="1"/>
              </p:cNvSpPr>
              <p:nvPr/>
            </p:nvSpPr>
            <p:spPr bwMode="auto">
              <a:xfrm flipH="1" flipV="1">
                <a:off x="3510" y="2442"/>
                <a:ext cx="1"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0" name="Line 1173">
                <a:extLst>
                  <a:ext uri="{FF2B5EF4-FFF2-40B4-BE49-F238E27FC236}">
                    <a16:creationId xmlns:a16="http://schemas.microsoft.com/office/drawing/2014/main" id="{50278CCD-DAEB-DD3B-2D06-26BD6AB23FD4}"/>
                  </a:ext>
                </a:extLst>
              </p:cNvPr>
              <p:cNvSpPr>
                <a:spLocks noChangeShapeType="1"/>
              </p:cNvSpPr>
              <p:nvPr/>
            </p:nvSpPr>
            <p:spPr bwMode="auto">
              <a:xfrm flipH="1" flipV="1">
                <a:off x="3506" y="2428"/>
                <a:ext cx="4" cy="14"/>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1" name="Line 1174">
                <a:extLst>
                  <a:ext uri="{FF2B5EF4-FFF2-40B4-BE49-F238E27FC236}">
                    <a16:creationId xmlns:a16="http://schemas.microsoft.com/office/drawing/2014/main" id="{0B971DA5-B332-C860-680E-B909B58925E9}"/>
                  </a:ext>
                </a:extLst>
              </p:cNvPr>
              <p:cNvSpPr>
                <a:spLocks noChangeShapeType="1"/>
              </p:cNvSpPr>
              <p:nvPr/>
            </p:nvSpPr>
            <p:spPr bwMode="auto">
              <a:xfrm flipH="1">
                <a:off x="3003" y="1793"/>
                <a:ext cx="15" cy="2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2" name="Line 1175">
                <a:extLst>
                  <a:ext uri="{FF2B5EF4-FFF2-40B4-BE49-F238E27FC236}">
                    <a16:creationId xmlns:a16="http://schemas.microsoft.com/office/drawing/2014/main" id="{91E6FB83-7240-C682-6EE8-B89F409230DF}"/>
                  </a:ext>
                </a:extLst>
              </p:cNvPr>
              <p:cNvSpPr>
                <a:spLocks noChangeShapeType="1"/>
              </p:cNvSpPr>
              <p:nvPr/>
            </p:nvSpPr>
            <p:spPr bwMode="auto">
              <a:xfrm flipH="1">
                <a:off x="2988" y="1815"/>
                <a:ext cx="15" cy="2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3" name="Line 1176">
                <a:extLst>
                  <a:ext uri="{FF2B5EF4-FFF2-40B4-BE49-F238E27FC236}">
                    <a16:creationId xmlns:a16="http://schemas.microsoft.com/office/drawing/2014/main" id="{4A2D4DF4-10E1-4F3F-FFD9-34468E79D105}"/>
                  </a:ext>
                </a:extLst>
              </p:cNvPr>
              <p:cNvSpPr>
                <a:spLocks noChangeShapeType="1"/>
              </p:cNvSpPr>
              <p:nvPr/>
            </p:nvSpPr>
            <p:spPr bwMode="auto">
              <a:xfrm flipH="1">
                <a:off x="2966" y="1842"/>
                <a:ext cx="22" cy="4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4" name="Line 1177">
                <a:extLst>
                  <a:ext uri="{FF2B5EF4-FFF2-40B4-BE49-F238E27FC236}">
                    <a16:creationId xmlns:a16="http://schemas.microsoft.com/office/drawing/2014/main" id="{2EFCE1F9-6BDE-344C-396E-AA0B26615551}"/>
                  </a:ext>
                </a:extLst>
              </p:cNvPr>
              <p:cNvSpPr>
                <a:spLocks noChangeShapeType="1"/>
              </p:cNvSpPr>
              <p:nvPr/>
            </p:nvSpPr>
            <p:spPr bwMode="auto">
              <a:xfrm flipH="1">
                <a:off x="2950" y="1890"/>
                <a:ext cx="16" cy="4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5" name="Line 1178">
                <a:extLst>
                  <a:ext uri="{FF2B5EF4-FFF2-40B4-BE49-F238E27FC236}">
                    <a16:creationId xmlns:a16="http://schemas.microsoft.com/office/drawing/2014/main" id="{01B4CB32-0A7D-A6DB-EA04-3329FEE7F2D5}"/>
                  </a:ext>
                </a:extLst>
              </p:cNvPr>
              <p:cNvSpPr>
                <a:spLocks noChangeShapeType="1"/>
              </p:cNvSpPr>
              <p:nvPr/>
            </p:nvSpPr>
            <p:spPr bwMode="auto">
              <a:xfrm flipH="1">
                <a:off x="2932" y="1930"/>
                <a:ext cx="18" cy="5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6" name="Line 1179">
                <a:extLst>
                  <a:ext uri="{FF2B5EF4-FFF2-40B4-BE49-F238E27FC236}">
                    <a16:creationId xmlns:a16="http://schemas.microsoft.com/office/drawing/2014/main" id="{5FFEAD2B-FE3A-9E2C-2F4B-E1383F23D33E}"/>
                  </a:ext>
                </a:extLst>
              </p:cNvPr>
              <p:cNvSpPr>
                <a:spLocks noChangeShapeType="1"/>
              </p:cNvSpPr>
              <p:nvPr/>
            </p:nvSpPr>
            <p:spPr bwMode="auto">
              <a:xfrm flipH="1">
                <a:off x="2909" y="1982"/>
                <a:ext cx="23" cy="7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7" name="Line 1180">
                <a:extLst>
                  <a:ext uri="{FF2B5EF4-FFF2-40B4-BE49-F238E27FC236}">
                    <a16:creationId xmlns:a16="http://schemas.microsoft.com/office/drawing/2014/main" id="{FD5C5BFE-4F7B-C33D-2603-130A3924B661}"/>
                  </a:ext>
                </a:extLst>
              </p:cNvPr>
              <p:cNvSpPr>
                <a:spLocks noChangeShapeType="1"/>
              </p:cNvSpPr>
              <p:nvPr/>
            </p:nvSpPr>
            <p:spPr bwMode="auto">
              <a:xfrm flipH="1">
                <a:off x="2883" y="2058"/>
                <a:ext cx="26" cy="10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8" name="Line 1181">
                <a:extLst>
                  <a:ext uri="{FF2B5EF4-FFF2-40B4-BE49-F238E27FC236}">
                    <a16:creationId xmlns:a16="http://schemas.microsoft.com/office/drawing/2014/main" id="{0C38A8E9-AF64-F5B5-641D-D8174E40C402}"/>
                  </a:ext>
                </a:extLst>
              </p:cNvPr>
              <p:cNvSpPr>
                <a:spLocks noChangeShapeType="1"/>
              </p:cNvSpPr>
              <p:nvPr/>
            </p:nvSpPr>
            <p:spPr bwMode="auto">
              <a:xfrm flipV="1">
                <a:off x="2883" y="2133"/>
                <a:ext cx="6"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09" name="Line 1182">
                <a:extLst>
                  <a:ext uri="{FF2B5EF4-FFF2-40B4-BE49-F238E27FC236}">
                    <a16:creationId xmlns:a16="http://schemas.microsoft.com/office/drawing/2014/main" id="{EE0BFF1E-4BAE-5798-96DD-E9AF1FEF067D}"/>
                  </a:ext>
                </a:extLst>
              </p:cNvPr>
              <p:cNvSpPr>
                <a:spLocks noChangeShapeType="1"/>
              </p:cNvSpPr>
              <p:nvPr/>
            </p:nvSpPr>
            <p:spPr bwMode="auto">
              <a:xfrm flipV="1">
                <a:off x="2889" y="2052"/>
                <a:ext cx="14" cy="8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0" name="Line 1183">
                <a:extLst>
                  <a:ext uri="{FF2B5EF4-FFF2-40B4-BE49-F238E27FC236}">
                    <a16:creationId xmlns:a16="http://schemas.microsoft.com/office/drawing/2014/main" id="{FDBFD965-ED9E-C82D-3DFB-16BA0C19AD31}"/>
                  </a:ext>
                </a:extLst>
              </p:cNvPr>
              <p:cNvSpPr>
                <a:spLocks noChangeShapeType="1"/>
              </p:cNvSpPr>
              <p:nvPr/>
            </p:nvSpPr>
            <p:spPr bwMode="auto">
              <a:xfrm flipV="1">
                <a:off x="2903" y="2002"/>
                <a:ext cx="6" cy="5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1" name="Line 1184">
                <a:extLst>
                  <a:ext uri="{FF2B5EF4-FFF2-40B4-BE49-F238E27FC236}">
                    <a16:creationId xmlns:a16="http://schemas.microsoft.com/office/drawing/2014/main" id="{5F62B5B3-A9D0-B583-136E-150836D8C263}"/>
                  </a:ext>
                </a:extLst>
              </p:cNvPr>
              <p:cNvSpPr>
                <a:spLocks noChangeShapeType="1"/>
              </p:cNvSpPr>
              <p:nvPr/>
            </p:nvSpPr>
            <p:spPr bwMode="auto">
              <a:xfrm flipV="1">
                <a:off x="2909" y="1967"/>
                <a:ext cx="2" cy="3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2" name="Line 1185">
                <a:extLst>
                  <a:ext uri="{FF2B5EF4-FFF2-40B4-BE49-F238E27FC236}">
                    <a16:creationId xmlns:a16="http://schemas.microsoft.com/office/drawing/2014/main" id="{8DC5703A-0AE8-9E05-8229-6A960ADB4DFA}"/>
                  </a:ext>
                </a:extLst>
              </p:cNvPr>
              <p:cNvSpPr>
                <a:spLocks noChangeShapeType="1"/>
              </p:cNvSpPr>
              <p:nvPr/>
            </p:nvSpPr>
            <p:spPr bwMode="auto">
              <a:xfrm flipH="1" flipV="1">
                <a:off x="2908" y="1961"/>
                <a:ext cx="3"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3" name="Line 1186">
                <a:extLst>
                  <a:ext uri="{FF2B5EF4-FFF2-40B4-BE49-F238E27FC236}">
                    <a16:creationId xmlns:a16="http://schemas.microsoft.com/office/drawing/2014/main" id="{0094CDF9-C807-A17B-E8BD-E7E65CAF8D5E}"/>
                  </a:ext>
                </a:extLst>
              </p:cNvPr>
              <p:cNvSpPr>
                <a:spLocks noChangeShapeType="1"/>
              </p:cNvSpPr>
              <p:nvPr/>
            </p:nvSpPr>
            <p:spPr bwMode="auto">
              <a:xfrm flipH="1" flipV="1">
                <a:off x="2907" y="1940"/>
                <a:ext cx="1" cy="2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4" name="Line 1187">
                <a:extLst>
                  <a:ext uri="{FF2B5EF4-FFF2-40B4-BE49-F238E27FC236}">
                    <a16:creationId xmlns:a16="http://schemas.microsoft.com/office/drawing/2014/main" id="{EF87B098-E755-52A1-17D2-ABC356B1DA5B}"/>
                  </a:ext>
                </a:extLst>
              </p:cNvPr>
              <p:cNvSpPr>
                <a:spLocks noChangeShapeType="1"/>
              </p:cNvSpPr>
              <p:nvPr/>
            </p:nvSpPr>
            <p:spPr bwMode="auto">
              <a:xfrm flipH="1" flipV="1">
                <a:off x="2904" y="1923"/>
                <a:ext cx="3"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5" name="Line 1188">
                <a:extLst>
                  <a:ext uri="{FF2B5EF4-FFF2-40B4-BE49-F238E27FC236}">
                    <a16:creationId xmlns:a16="http://schemas.microsoft.com/office/drawing/2014/main" id="{E3353951-0803-DF55-4437-B47B4D16BC63}"/>
                  </a:ext>
                </a:extLst>
              </p:cNvPr>
              <p:cNvSpPr>
                <a:spLocks noChangeShapeType="1"/>
              </p:cNvSpPr>
              <p:nvPr/>
            </p:nvSpPr>
            <p:spPr bwMode="auto">
              <a:xfrm flipH="1" flipV="1">
                <a:off x="2901" y="1909"/>
                <a:ext cx="3"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6" name="Line 1189">
                <a:extLst>
                  <a:ext uri="{FF2B5EF4-FFF2-40B4-BE49-F238E27FC236}">
                    <a16:creationId xmlns:a16="http://schemas.microsoft.com/office/drawing/2014/main" id="{B896C612-F2EB-C596-4086-BA4C5E8917A1}"/>
                  </a:ext>
                </a:extLst>
              </p:cNvPr>
              <p:cNvSpPr>
                <a:spLocks noChangeShapeType="1"/>
              </p:cNvSpPr>
              <p:nvPr/>
            </p:nvSpPr>
            <p:spPr bwMode="auto">
              <a:xfrm flipH="1" flipV="1">
                <a:off x="2897" y="1896"/>
                <a:ext cx="4"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7" name="Line 1190">
                <a:extLst>
                  <a:ext uri="{FF2B5EF4-FFF2-40B4-BE49-F238E27FC236}">
                    <a16:creationId xmlns:a16="http://schemas.microsoft.com/office/drawing/2014/main" id="{DFD04C16-6E7F-115E-6646-EE04A9408760}"/>
                  </a:ext>
                </a:extLst>
              </p:cNvPr>
              <p:cNvSpPr>
                <a:spLocks noChangeShapeType="1"/>
              </p:cNvSpPr>
              <p:nvPr/>
            </p:nvSpPr>
            <p:spPr bwMode="auto">
              <a:xfrm flipH="1">
                <a:off x="2892" y="1896"/>
                <a:ext cx="5"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8" name="Line 1191">
                <a:extLst>
                  <a:ext uri="{FF2B5EF4-FFF2-40B4-BE49-F238E27FC236}">
                    <a16:creationId xmlns:a16="http://schemas.microsoft.com/office/drawing/2014/main" id="{8CE9061F-CE48-BE56-0333-77247D60C74D}"/>
                  </a:ext>
                </a:extLst>
              </p:cNvPr>
              <p:cNvSpPr>
                <a:spLocks noChangeShapeType="1"/>
              </p:cNvSpPr>
              <p:nvPr/>
            </p:nvSpPr>
            <p:spPr bwMode="auto">
              <a:xfrm flipH="1" flipV="1">
                <a:off x="2888" y="1890"/>
                <a:ext cx="4"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19" name="Line 1192">
                <a:extLst>
                  <a:ext uri="{FF2B5EF4-FFF2-40B4-BE49-F238E27FC236}">
                    <a16:creationId xmlns:a16="http://schemas.microsoft.com/office/drawing/2014/main" id="{663F7A5C-4191-1F35-6ABC-EF15265ECCDE}"/>
                  </a:ext>
                </a:extLst>
              </p:cNvPr>
              <p:cNvSpPr>
                <a:spLocks noChangeShapeType="1"/>
              </p:cNvSpPr>
              <p:nvPr/>
            </p:nvSpPr>
            <p:spPr bwMode="auto">
              <a:xfrm flipH="1" flipV="1">
                <a:off x="2883" y="1881"/>
                <a:ext cx="5"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0" name="Line 1193">
                <a:extLst>
                  <a:ext uri="{FF2B5EF4-FFF2-40B4-BE49-F238E27FC236}">
                    <a16:creationId xmlns:a16="http://schemas.microsoft.com/office/drawing/2014/main" id="{F0C91CE2-F0C7-33BA-AB45-0E79964B51AB}"/>
                  </a:ext>
                </a:extLst>
              </p:cNvPr>
              <p:cNvSpPr>
                <a:spLocks noChangeShapeType="1"/>
              </p:cNvSpPr>
              <p:nvPr/>
            </p:nvSpPr>
            <p:spPr bwMode="auto">
              <a:xfrm flipH="1" flipV="1">
                <a:off x="2878" y="1874"/>
                <a:ext cx="5"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1" name="Line 1194">
                <a:extLst>
                  <a:ext uri="{FF2B5EF4-FFF2-40B4-BE49-F238E27FC236}">
                    <a16:creationId xmlns:a16="http://schemas.microsoft.com/office/drawing/2014/main" id="{41A3C1BA-4EA6-656C-7D94-74891D0581EB}"/>
                  </a:ext>
                </a:extLst>
              </p:cNvPr>
              <p:cNvSpPr>
                <a:spLocks noChangeShapeType="1"/>
              </p:cNvSpPr>
              <p:nvPr/>
            </p:nvSpPr>
            <p:spPr bwMode="auto">
              <a:xfrm flipH="1" flipV="1">
                <a:off x="2873" y="1868"/>
                <a:ext cx="5"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2" name="Line 1195">
                <a:extLst>
                  <a:ext uri="{FF2B5EF4-FFF2-40B4-BE49-F238E27FC236}">
                    <a16:creationId xmlns:a16="http://schemas.microsoft.com/office/drawing/2014/main" id="{2A4C1B83-0DB8-2443-9FD0-41740EDA4C4D}"/>
                  </a:ext>
                </a:extLst>
              </p:cNvPr>
              <p:cNvSpPr>
                <a:spLocks noChangeShapeType="1"/>
              </p:cNvSpPr>
              <p:nvPr/>
            </p:nvSpPr>
            <p:spPr bwMode="auto">
              <a:xfrm flipH="1" flipV="1">
                <a:off x="2868" y="1863"/>
                <a:ext cx="5"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3" name="Line 1196">
                <a:extLst>
                  <a:ext uri="{FF2B5EF4-FFF2-40B4-BE49-F238E27FC236}">
                    <a16:creationId xmlns:a16="http://schemas.microsoft.com/office/drawing/2014/main" id="{42C600C0-E770-7D76-4A5C-F25B26ED074C}"/>
                  </a:ext>
                </a:extLst>
              </p:cNvPr>
              <p:cNvSpPr>
                <a:spLocks noChangeShapeType="1"/>
              </p:cNvSpPr>
              <p:nvPr/>
            </p:nvSpPr>
            <p:spPr bwMode="auto">
              <a:xfrm flipH="1" flipV="1">
                <a:off x="2862" y="1858"/>
                <a:ext cx="6"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4" name="Line 1197">
                <a:extLst>
                  <a:ext uri="{FF2B5EF4-FFF2-40B4-BE49-F238E27FC236}">
                    <a16:creationId xmlns:a16="http://schemas.microsoft.com/office/drawing/2014/main" id="{B58C7D70-1526-94E9-0889-752E866CD836}"/>
                  </a:ext>
                </a:extLst>
              </p:cNvPr>
              <p:cNvSpPr>
                <a:spLocks noChangeShapeType="1"/>
              </p:cNvSpPr>
              <p:nvPr/>
            </p:nvSpPr>
            <p:spPr bwMode="auto">
              <a:xfrm flipH="1" flipV="1">
                <a:off x="2856" y="1853"/>
                <a:ext cx="6"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5" name="Line 1198">
                <a:extLst>
                  <a:ext uri="{FF2B5EF4-FFF2-40B4-BE49-F238E27FC236}">
                    <a16:creationId xmlns:a16="http://schemas.microsoft.com/office/drawing/2014/main" id="{5D337F2F-FF85-CC90-031B-73AE5F519739}"/>
                  </a:ext>
                </a:extLst>
              </p:cNvPr>
              <p:cNvSpPr>
                <a:spLocks noChangeShapeType="1"/>
              </p:cNvSpPr>
              <p:nvPr/>
            </p:nvSpPr>
            <p:spPr bwMode="auto">
              <a:xfrm flipH="1" flipV="1">
                <a:off x="2850" y="1849"/>
                <a:ext cx="6"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6" name="Line 1199">
                <a:extLst>
                  <a:ext uri="{FF2B5EF4-FFF2-40B4-BE49-F238E27FC236}">
                    <a16:creationId xmlns:a16="http://schemas.microsoft.com/office/drawing/2014/main" id="{932637DA-A501-7A4E-F8FA-98892E052C5E}"/>
                  </a:ext>
                </a:extLst>
              </p:cNvPr>
              <p:cNvSpPr>
                <a:spLocks noChangeShapeType="1"/>
              </p:cNvSpPr>
              <p:nvPr/>
            </p:nvSpPr>
            <p:spPr bwMode="auto">
              <a:xfrm flipH="1" flipV="1">
                <a:off x="2844" y="1845"/>
                <a:ext cx="6"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7" name="Line 1200">
                <a:extLst>
                  <a:ext uri="{FF2B5EF4-FFF2-40B4-BE49-F238E27FC236}">
                    <a16:creationId xmlns:a16="http://schemas.microsoft.com/office/drawing/2014/main" id="{635F84B0-9263-144C-6E94-10BB2E4841F7}"/>
                  </a:ext>
                </a:extLst>
              </p:cNvPr>
              <p:cNvSpPr>
                <a:spLocks noChangeShapeType="1"/>
              </p:cNvSpPr>
              <p:nvPr/>
            </p:nvSpPr>
            <p:spPr bwMode="auto">
              <a:xfrm flipH="1" flipV="1">
                <a:off x="2837" y="1833"/>
                <a:ext cx="7"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8" name="Line 1201">
                <a:extLst>
                  <a:ext uri="{FF2B5EF4-FFF2-40B4-BE49-F238E27FC236}">
                    <a16:creationId xmlns:a16="http://schemas.microsoft.com/office/drawing/2014/main" id="{B76E3EBE-8AE2-5E8A-F3E5-70ED3C9F6DF9}"/>
                  </a:ext>
                </a:extLst>
              </p:cNvPr>
              <p:cNvSpPr>
                <a:spLocks noChangeShapeType="1"/>
              </p:cNvSpPr>
              <p:nvPr/>
            </p:nvSpPr>
            <p:spPr bwMode="auto">
              <a:xfrm flipH="1" flipV="1">
                <a:off x="2830" y="1830"/>
                <a:ext cx="7"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29" name="Line 1202">
                <a:extLst>
                  <a:ext uri="{FF2B5EF4-FFF2-40B4-BE49-F238E27FC236}">
                    <a16:creationId xmlns:a16="http://schemas.microsoft.com/office/drawing/2014/main" id="{69838B18-654B-68EB-89E6-38F034FDD881}"/>
                  </a:ext>
                </a:extLst>
              </p:cNvPr>
              <p:cNvSpPr>
                <a:spLocks noChangeShapeType="1"/>
              </p:cNvSpPr>
              <p:nvPr/>
            </p:nvSpPr>
            <p:spPr bwMode="auto">
              <a:xfrm flipH="1" flipV="1">
                <a:off x="2824" y="1828"/>
                <a:ext cx="6"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0" name="Line 1203">
                <a:extLst>
                  <a:ext uri="{FF2B5EF4-FFF2-40B4-BE49-F238E27FC236}">
                    <a16:creationId xmlns:a16="http://schemas.microsoft.com/office/drawing/2014/main" id="{8E8CCF32-8403-CB7A-0245-23906CA82D1D}"/>
                  </a:ext>
                </a:extLst>
              </p:cNvPr>
              <p:cNvSpPr>
                <a:spLocks noChangeShapeType="1"/>
              </p:cNvSpPr>
              <p:nvPr/>
            </p:nvSpPr>
            <p:spPr bwMode="auto">
              <a:xfrm flipH="1" flipV="1">
                <a:off x="2818" y="1827"/>
                <a:ext cx="6"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1" name="Line 1204">
                <a:extLst>
                  <a:ext uri="{FF2B5EF4-FFF2-40B4-BE49-F238E27FC236}">
                    <a16:creationId xmlns:a16="http://schemas.microsoft.com/office/drawing/2014/main" id="{17F83B0E-8F84-E88F-4347-C1808A684631}"/>
                  </a:ext>
                </a:extLst>
              </p:cNvPr>
              <p:cNvSpPr>
                <a:spLocks noChangeShapeType="1"/>
              </p:cNvSpPr>
              <p:nvPr/>
            </p:nvSpPr>
            <p:spPr bwMode="auto">
              <a:xfrm flipH="1" flipV="1">
                <a:off x="2812" y="1826"/>
                <a:ext cx="6"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2" name="Line 1205">
                <a:extLst>
                  <a:ext uri="{FF2B5EF4-FFF2-40B4-BE49-F238E27FC236}">
                    <a16:creationId xmlns:a16="http://schemas.microsoft.com/office/drawing/2014/main" id="{9FD6F802-FF82-468C-AA3B-3638C1B7BAC5}"/>
                  </a:ext>
                </a:extLst>
              </p:cNvPr>
              <p:cNvSpPr>
                <a:spLocks noChangeShapeType="1"/>
              </p:cNvSpPr>
              <p:nvPr/>
            </p:nvSpPr>
            <p:spPr bwMode="auto">
              <a:xfrm flipH="1" flipV="1">
                <a:off x="2803" y="1815"/>
                <a:ext cx="9"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3" name="Line 1206">
                <a:extLst>
                  <a:ext uri="{FF2B5EF4-FFF2-40B4-BE49-F238E27FC236}">
                    <a16:creationId xmlns:a16="http://schemas.microsoft.com/office/drawing/2014/main" id="{00572824-4B08-2864-151E-1C394D9B4F73}"/>
                  </a:ext>
                </a:extLst>
              </p:cNvPr>
              <p:cNvSpPr>
                <a:spLocks noChangeShapeType="1"/>
              </p:cNvSpPr>
              <p:nvPr/>
            </p:nvSpPr>
            <p:spPr bwMode="auto">
              <a:xfrm flipH="1">
                <a:off x="2797" y="1815"/>
                <a:ext cx="6"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4" name="Line 1207">
                <a:extLst>
                  <a:ext uri="{FF2B5EF4-FFF2-40B4-BE49-F238E27FC236}">
                    <a16:creationId xmlns:a16="http://schemas.microsoft.com/office/drawing/2014/main" id="{CB78FEB6-A665-8AE6-B823-36B09B69F5E1}"/>
                  </a:ext>
                </a:extLst>
              </p:cNvPr>
              <p:cNvSpPr>
                <a:spLocks noChangeShapeType="1"/>
              </p:cNvSpPr>
              <p:nvPr/>
            </p:nvSpPr>
            <p:spPr bwMode="auto">
              <a:xfrm flipH="1">
                <a:off x="2791" y="1816"/>
                <a:ext cx="6"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5" name="Line 1208">
                <a:extLst>
                  <a:ext uri="{FF2B5EF4-FFF2-40B4-BE49-F238E27FC236}">
                    <a16:creationId xmlns:a16="http://schemas.microsoft.com/office/drawing/2014/main" id="{F35470ED-DA12-B31C-C25F-DB3A6998B458}"/>
                  </a:ext>
                </a:extLst>
              </p:cNvPr>
              <p:cNvSpPr>
                <a:spLocks noChangeShapeType="1"/>
              </p:cNvSpPr>
              <p:nvPr/>
            </p:nvSpPr>
            <p:spPr bwMode="auto">
              <a:xfrm flipH="1">
                <a:off x="2785" y="1817"/>
                <a:ext cx="6"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36" name="Line 1209">
                <a:extLst>
                  <a:ext uri="{FF2B5EF4-FFF2-40B4-BE49-F238E27FC236}">
                    <a16:creationId xmlns:a16="http://schemas.microsoft.com/office/drawing/2014/main" id="{9D2D0AA6-2442-85FC-D420-7F8218282D27}"/>
                  </a:ext>
                </a:extLst>
              </p:cNvPr>
              <p:cNvSpPr>
                <a:spLocks noChangeShapeType="1"/>
              </p:cNvSpPr>
              <p:nvPr/>
            </p:nvSpPr>
            <p:spPr bwMode="auto">
              <a:xfrm flipH="1">
                <a:off x="2779" y="1820"/>
                <a:ext cx="6"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79" name="Group 1411">
              <a:extLst>
                <a:ext uri="{FF2B5EF4-FFF2-40B4-BE49-F238E27FC236}">
                  <a16:creationId xmlns:a16="http://schemas.microsoft.com/office/drawing/2014/main" id="{4A15E596-E411-72EC-B06B-588E1CDF33E7}"/>
                </a:ext>
              </a:extLst>
            </p:cNvPr>
            <p:cNvGrpSpPr>
              <a:grpSpLocks/>
            </p:cNvGrpSpPr>
            <p:nvPr/>
          </p:nvGrpSpPr>
          <p:grpSpPr bwMode="auto">
            <a:xfrm>
              <a:off x="2350" y="1819"/>
              <a:ext cx="1021" cy="822"/>
              <a:chOff x="2350" y="1819"/>
              <a:chExt cx="1021" cy="822"/>
            </a:xfrm>
          </p:grpSpPr>
          <p:sp>
            <p:nvSpPr>
              <p:cNvPr id="5737" name="Line 1211">
                <a:extLst>
                  <a:ext uri="{FF2B5EF4-FFF2-40B4-BE49-F238E27FC236}">
                    <a16:creationId xmlns:a16="http://schemas.microsoft.com/office/drawing/2014/main" id="{AA6562B8-85EE-7EAE-E89B-31AB35265465}"/>
                  </a:ext>
                </a:extLst>
              </p:cNvPr>
              <p:cNvSpPr>
                <a:spLocks noChangeShapeType="1"/>
              </p:cNvSpPr>
              <p:nvPr/>
            </p:nvSpPr>
            <p:spPr bwMode="auto">
              <a:xfrm flipH="1" flipV="1">
                <a:off x="2771" y="1819"/>
                <a:ext cx="8"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38" name="Line 1212">
                <a:extLst>
                  <a:ext uri="{FF2B5EF4-FFF2-40B4-BE49-F238E27FC236}">
                    <a16:creationId xmlns:a16="http://schemas.microsoft.com/office/drawing/2014/main" id="{8FB3854F-D477-3761-BE60-101B7C2EEB42}"/>
                  </a:ext>
                </a:extLst>
              </p:cNvPr>
              <p:cNvSpPr>
                <a:spLocks noChangeShapeType="1"/>
              </p:cNvSpPr>
              <p:nvPr/>
            </p:nvSpPr>
            <p:spPr bwMode="auto">
              <a:xfrm flipH="1">
                <a:off x="2767" y="1819"/>
                <a:ext cx="4"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39" name="Line 1213">
                <a:extLst>
                  <a:ext uri="{FF2B5EF4-FFF2-40B4-BE49-F238E27FC236}">
                    <a16:creationId xmlns:a16="http://schemas.microsoft.com/office/drawing/2014/main" id="{7F92939D-E329-E701-AB26-88D0BF767DC7}"/>
                  </a:ext>
                </a:extLst>
              </p:cNvPr>
              <p:cNvSpPr>
                <a:spLocks noChangeShapeType="1"/>
              </p:cNvSpPr>
              <p:nvPr/>
            </p:nvSpPr>
            <p:spPr bwMode="auto">
              <a:xfrm flipH="1">
                <a:off x="2762" y="1825"/>
                <a:ext cx="5"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0" name="Line 1214">
                <a:extLst>
                  <a:ext uri="{FF2B5EF4-FFF2-40B4-BE49-F238E27FC236}">
                    <a16:creationId xmlns:a16="http://schemas.microsoft.com/office/drawing/2014/main" id="{FB6EEB8D-DFD6-4596-C182-9DF6C547D200}"/>
                  </a:ext>
                </a:extLst>
              </p:cNvPr>
              <p:cNvSpPr>
                <a:spLocks noChangeShapeType="1"/>
              </p:cNvSpPr>
              <p:nvPr/>
            </p:nvSpPr>
            <p:spPr bwMode="auto">
              <a:xfrm flipH="1">
                <a:off x="2759" y="1831"/>
                <a:ext cx="3"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1" name="Line 1215">
                <a:extLst>
                  <a:ext uri="{FF2B5EF4-FFF2-40B4-BE49-F238E27FC236}">
                    <a16:creationId xmlns:a16="http://schemas.microsoft.com/office/drawing/2014/main" id="{B221E1DC-8084-239D-2895-EE0291D1A843}"/>
                  </a:ext>
                </a:extLst>
              </p:cNvPr>
              <p:cNvSpPr>
                <a:spLocks noChangeShapeType="1"/>
              </p:cNvSpPr>
              <p:nvPr/>
            </p:nvSpPr>
            <p:spPr bwMode="auto">
              <a:xfrm flipH="1">
                <a:off x="2756" y="1840"/>
                <a:ext cx="3"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2" name="Line 1216">
                <a:extLst>
                  <a:ext uri="{FF2B5EF4-FFF2-40B4-BE49-F238E27FC236}">
                    <a16:creationId xmlns:a16="http://schemas.microsoft.com/office/drawing/2014/main" id="{262423BB-A13F-0FF7-4BF5-3CA0B6E94AAB}"/>
                  </a:ext>
                </a:extLst>
              </p:cNvPr>
              <p:cNvSpPr>
                <a:spLocks noChangeShapeType="1"/>
              </p:cNvSpPr>
              <p:nvPr/>
            </p:nvSpPr>
            <p:spPr bwMode="auto">
              <a:xfrm flipH="1">
                <a:off x="2753" y="1850"/>
                <a:ext cx="3"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3" name="Line 1217">
                <a:extLst>
                  <a:ext uri="{FF2B5EF4-FFF2-40B4-BE49-F238E27FC236}">
                    <a16:creationId xmlns:a16="http://schemas.microsoft.com/office/drawing/2014/main" id="{012BCEF8-DFCF-39F6-E40D-6DE036C64279}"/>
                  </a:ext>
                </a:extLst>
              </p:cNvPr>
              <p:cNvSpPr>
                <a:spLocks noChangeShapeType="1"/>
              </p:cNvSpPr>
              <p:nvPr/>
            </p:nvSpPr>
            <p:spPr bwMode="auto">
              <a:xfrm flipH="1">
                <a:off x="2752" y="1856"/>
                <a:ext cx="1"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4" name="Line 1218">
                <a:extLst>
                  <a:ext uri="{FF2B5EF4-FFF2-40B4-BE49-F238E27FC236}">
                    <a16:creationId xmlns:a16="http://schemas.microsoft.com/office/drawing/2014/main" id="{3562BB43-826E-05F4-A934-003039CCF390}"/>
                  </a:ext>
                </a:extLst>
              </p:cNvPr>
              <p:cNvSpPr>
                <a:spLocks noChangeShapeType="1"/>
              </p:cNvSpPr>
              <p:nvPr/>
            </p:nvSpPr>
            <p:spPr bwMode="auto">
              <a:xfrm>
                <a:off x="2752" y="1869"/>
                <a:ext cx="1"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5" name="Line 1219">
                <a:extLst>
                  <a:ext uri="{FF2B5EF4-FFF2-40B4-BE49-F238E27FC236}">
                    <a16:creationId xmlns:a16="http://schemas.microsoft.com/office/drawing/2014/main" id="{33F0D533-AB1B-F3BA-8881-142E1B1CF70A}"/>
                  </a:ext>
                </a:extLst>
              </p:cNvPr>
              <p:cNvSpPr>
                <a:spLocks noChangeShapeType="1"/>
              </p:cNvSpPr>
              <p:nvPr/>
            </p:nvSpPr>
            <p:spPr bwMode="auto">
              <a:xfrm>
                <a:off x="2753" y="1883"/>
                <a:ext cx="2"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6" name="Line 1220">
                <a:extLst>
                  <a:ext uri="{FF2B5EF4-FFF2-40B4-BE49-F238E27FC236}">
                    <a16:creationId xmlns:a16="http://schemas.microsoft.com/office/drawing/2014/main" id="{340B3EC7-ADAE-5B52-EAE6-98E17FAFBF50}"/>
                  </a:ext>
                </a:extLst>
              </p:cNvPr>
              <p:cNvSpPr>
                <a:spLocks noChangeShapeType="1"/>
              </p:cNvSpPr>
              <p:nvPr/>
            </p:nvSpPr>
            <p:spPr bwMode="auto">
              <a:xfrm>
                <a:off x="2755" y="1900"/>
                <a:ext cx="4" cy="1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7" name="Line 1221">
                <a:extLst>
                  <a:ext uri="{FF2B5EF4-FFF2-40B4-BE49-F238E27FC236}">
                    <a16:creationId xmlns:a16="http://schemas.microsoft.com/office/drawing/2014/main" id="{F754B504-FBFE-0256-21A9-B63A4821F04D}"/>
                  </a:ext>
                </a:extLst>
              </p:cNvPr>
              <p:cNvSpPr>
                <a:spLocks noChangeShapeType="1"/>
              </p:cNvSpPr>
              <p:nvPr/>
            </p:nvSpPr>
            <p:spPr bwMode="auto">
              <a:xfrm>
                <a:off x="2759" y="1919"/>
                <a:ext cx="6" cy="2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8" name="Line 1222">
                <a:extLst>
                  <a:ext uri="{FF2B5EF4-FFF2-40B4-BE49-F238E27FC236}">
                    <a16:creationId xmlns:a16="http://schemas.microsoft.com/office/drawing/2014/main" id="{33B975A6-3040-3394-B9D4-EE96424253D2}"/>
                  </a:ext>
                </a:extLst>
              </p:cNvPr>
              <p:cNvSpPr>
                <a:spLocks noChangeShapeType="1"/>
              </p:cNvSpPr>
              <p:nvPr/>
            </p:nvSpPr>
            <p:spPr bwMode="auto">
              <a:xfrm>
                <a:off x="2765" y="1941"/>
                <a:ext cx="9" cy="2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49" name="Line 1223">
                <a:extLst>
                  <a:ext uri="{FF2B5EF4-FFF2-40B4-BE49-F238E27FC236}">
                    <a16:creationId xmlns:a16="http://schemas.microsoft.com/office/drawing/2014/main" id="{ED581091-08E0-0A5C-D410-0AFEE34323FB}"/>
                  </a:ext>
                </a:extLst>
              </p:cNvPr>
              <p:cNvSpPr>
                <a:spLocks noChangeShapeType="1"/>
              </p:cNvSpPr>
              <p:nvPr/>
            </p:nvSpPr>
            <p:spPr bwMode="auto">
              <a:xfrm>
                <a:off x="2774" y="1966"/>
                <a:ext cx="13"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0" name="Line 1224">
                <a:extLst>
                  <a:ext uri="{FF2B5EF4-FFF2-40B4-BE49-F238E27FC236}">
                    <a16:creationId xmlns:a16="http://schemas.microsoft.com/office/drawing/2014/main" id="{E0C39AB9-0277-08C2-4D78-DB1E7221DA5E}"/>
                  </a:ext>
                </a:extLst>
              </p:cNvPr>
              <p:cNvSpPr>
                <a:spLocks noChangeShapeType="1"/>
              </p:cNvSpPr>
              <p:nvPr/>
            </p:nvSpPr>
            <p:spPr bwMode="auto">
              <a:xfrm>
                <a:off x="2787" y="1996"/>
                <a:ext cx="18" cy="3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1" name="Line 1225">
                <a:extLst>
                  <a:ext uri="{FF2B5EF4-FFF2-40B4-BE49-F238E27FC236}">
                    <a16:creationId xmlns:a16="http://schemas.microsoft.com/office/drawing/2014/main" id="{09E3C47A-093B-5CCE-DE0E-D507A7631BBE}"/>
                  </a:ext>
                </a:extLst>
              </p:cNvPr>
              <p:cNvSpPr>
                <a:spLocks noChangeShapeType="1"/>
              </p:cNvSpPr>
              <p:nvPr/>
            </p:nvSpPr>
            <p:spPr bwMode="auto">
              <a:xfrm>
                <a:off x="2805" y="2032"/>
                <a:ext cx="24" cy="4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2" name="Line 1226">
                <a:extLst>
                  <a:ext uri="{FF2B5EF4-FFF2-40B4-BE49-F238E27FC236}">
                    <a16:creationId xmlns:a16="http://schemas.microsoft.com/office/drawing/2014/main" id="{A788E8A6-8A6C-A219-3F0A-AD0A1AE14412}"/>
                  </a:ext>
                </a:extLst>
              </p:cNvPr>
              <p:cNvSpPr>
                <a:spLocks noChangeShapeType="1"/>
              </p:cNvSpPr>
              <p:nvPr/>
            </p:nvSpPr>
            <p:spPr bwMode="auto">
              <a:xfrm>
                <a:off x="2829" y="2077"/>
                <a:ext cx="41" cy="6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3" name="Line 1227">
                <a:extLst>
                  <a:ext uri="{FF2B5EF4-FFF2-40B4-BE49-F238E27FC236}">
                    <a16:creationId xmlns:a16="http://schemas.microsoft.com/office/drawing/2014/main" id="{ED63BE1E-FA9F-F8DC-810A-1E53094D0C7F}"/>
                  </a:ext>
                </a:extLst>
              </p:cNvPr>
              <p:cNvSpPr>
                <a:spLocks noChangeShapeType="1"/>
              </p:cNvSpPr>
              <p:nvPr/>
            </p:nvSpPr>
            <p:spPr bwMode="auto">
              <a:xfrm>
                <a:off x="2870" y="2143"/>
                <a:ext cx="13" cy="2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4" name="Line 1228">
                <a:extLst>
                  <a:ext uri="{FF2B5EF4-FFF2-40B4-BE49-F238E27FC236}">
                    <a16:creationId xmlns:a16="http://schemas.microsoft.com/office/drawing/2014/main" id="{A8A1B3B7-8238-CE22-E5FC-BEF329CC16B3}"/>
                  </a:ext>
                </a:extLst>
              </p:cNvPr>
              <p:cNvSpPr>
                <a:spLocks noChangeShapeType="1"/>
              </p:cNvSpPr>
              <p:nvPr/>
            </p:nvSpPr>
            <p:spPr bwMode="auto">
              <a:xfrm flipH="1" flipV="1">
                <a:off x="2878" y="2157"/>
                <a:ext cx="5"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5" name="Line 1229">
                <a:extLst>
                  <a:ext uri="{FF2B5EF4-FFF2-40B4-BE49-F238E27FC236}">
                    <a16:creationId xmlns:a16="http://schemas.microsoft.com/office/drawing/2014/main" id="{9FC3EB30-BE54-CB3F-D9CB-F56112FBAC40}"/>
                  </a:ext>
                </a:extLst>
              </p:cNvPr>
              <p:cNvSpPr>
                <a:spLocks noChangeShapeType="1"/>
              </p:cNvSpPr>
              <p:nvPr/>
            </p:nvSpPr>
            <p:spPr bwMode="auto">
              <a:xfrm flipH="1" flipV="1">
                <a:off x="2865" y="2140"/>
                <a:ext cx="13"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6" name="Line 1230">
                <a:extLst>
                  <a:ext uri="{FF2B5EF4-FFF2-40B4-BE49-F238E27FC236}">
                    <a16:creationId xmlns:a16="http://schemas.microsoft.com/office/drawing/2014/main" id="{B35E5036-3846-E173-32C6-01F14D6E4D08}"/>
                  </a:ext>
                </a:extLst>
              </p:cNvPr>
              <p:cNvSpPr>
                <a:spLocks noChangeShapeType="1"/>
              </p:cNvSpPr>
              <p:nvPr/>
            </p:nvSpPr>
            <p:spPr bwMode="auto">
              <a:xfrm flipH="1" flipV="1">
                <a:off x="2861" y="2137"/>
                <a:ext cx="4"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7" name="Line 1231">
                <a:extLst>
                  <a:ext uri="{FF2B5EF4-FFF2-40B4-BE49-F238E27FC236}">
                    <a16:creationId xmlns:a16="http://schemas.microsoft.com/office/drawing/2014/main" id="{B5F7FE47-1167-585D-6DEC-9FD13198473F}"/>
                  </a:ext>
                </a:extLst>
              </p:cNvPr>
              <p:cNvSpPr>
                <a:spLocks noChangeShapeType="1"/>
              </p:cNvSpPr>
              <p:nvPr/>
            </p:nvSpPr>
            <p:spPr bwMode="auto">
              <a:xfrm>
                <a:off x="2861" y="2137"/>
                <a:ext cx="7"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8" name="Line 1232">
                <a:extLst>
                  <a:ext uri="{FF2B5EF4-FFF2-40B4-BE49-F238E27FC236}">
                    <a16:creationId xmlns:a16="http://schemas.microsoft.com/office/drawing/2014/main" id="{85EC5C23-D225-28FC-E3F9-81032CE6C982}"/>
                  </a:ext>
                </a:extLst>
              </p:cNvPr>
              <p:cNvSpPr>
                <a:spLocks noChangeShapeType="1"/>
              </p:cNvSpPr>
              <p:nvPr/>
            </p:nvSpPr>
            <p:spPr bwMode="auto">
              <a:xfrm>
                <a:off x="2868" y="2145"/>
                <a:ext cx="15"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59" name="Line 1233">
                <a:extLst>
                  <a:ext uri="{FF2B5EF4-FFF2-40B4-BE49-F238E27FC236}">
                    <a16:creationId xmlns:a16="http://schemas.microsoft.com/office/drawing/2014/main" id="{556FD26F-8F36-F601-6ED9-6B041C48750A}"/>
                  </a:ext>
                </a:extLst>
              </p:cNvPr>
              <p:cNvSpPr>
                <a:spLocks noChangeShapeType="1"/>
              </p:cNvSpPr>
              <p:nvPr/>
            </p:nvSpPr>
            <p:spPr bwMode="auto">
              <a:xfrm flipH="1" flipV="1">
                <a:off x="2834" y="2117"/>
                <a:ext cx="49" cy="4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0" name="Line 1234">
                <a:extLst>
                  <a:ext uri="{FF2B5EF4-FFF2-40B4-BE49-F238E27FC236}">
                    <a16:creationId xmlns:a16="http://schemas.microsoft.com/office/drawing/2014/main" id="{5B1BFA7E-3A86-66EA-F1A2-3880EA974F59}"/>
                  </a:ext>
                </a:extLst>
              </p:cNvPr>
              <p:cNvSpPr>
                <a:spLocks noChangeShapeType="1"/>
              </p:cNvSpPr>
              <p:nvPr/>
            </p:nvSpPr>
            <p:spPr bwMode="auto">
              <a:xfrm flipH="1" flipV="1">
                <a:off x="2803" y="2091"/>
                <a:ext cx="31" cy="2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1" name="Line 1235">
                <a:extLst>
                  <a:ext uri="{FF2B5EF4-FFF2-40B4-BE49-F238E27FC236}">
                    <a16:creationId xmlns:a16="http://schemas.microsoft.com/office/drawing/2014/main" id="{B0C09015-B06A-59A8-30EF-176AB77D0C1D}"/>
                  </a:ext>
                </a:extLst>
              </p:cNvPr>
              <p:cNvSpPr>
                <a:spLocks noChangeShapeType="1"/>
              </p:cNvSpPr>
              <p:nvPr/>
            </p:nvSpPr>
            <p:spPr bwMode="auto">
              <a:xfrm flipH="1" flipV="1">
                <a:off x="2767" y="2062"/>
                <a:ext cx="36" cy="2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2" name="Line 1236">
                <a:extLst>
                  <a:ext uri="{FF2B5EF4-FFF2-40B4-BE49-F238E27FC236}">
                    <a16:creationId xmlns:a16="http://schemas.microsoft.com/office/drawing/2014/main" id="{D1691D0D-2250-3734-6501-FA14E0682242}"/>
                  </a:ext>
                </a:extLst>
              </p:cNvPr>
              <p:cNvSpPr>
                <a:spLocks noChangeShapeType="1"/>
              </p:cNvSpPr>
              <p:nvPr/>
            </p:nvSpPr>
            <p:spPr bwMode="auto">
              <a:xfrm flipH="1" flipV="1">
                <a:off x="2737" y="2040"/>
                <a:ext cx="30" cy="2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3" name="Line 1237">
                <a:extLst>
                  <a:ext uri="{FF2B5EF4-FFF2-40B4-BE49-F238E27FC236}">
                    <a16:creationId xmlns:a16="http://schemas.microsoft.com/office/drawing/2014/main" id="{45B5097B-BD15-48F9-5A71-6BC3BE2D14F5}"/>
                  </a:ext>
                </a:extLst>
              </p:cNvPr>
              <p:cNvSpPr>
                <a:spLocks noChangeShapeType="1"/>
              </p:cNvSpPr>
              <p:nvPr/>
            </p:nvSpPr>
            <p:spPr bwMode="auto">
              <a:xfrm flipH="1" flipV="1">
                <a:off x="2711" y="2023"/>
                <a:ext cx="26"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4" name="Line 1238">
                <a:extLst>
                  <a:ext uri="{FF2B5EF4-FFF2-40B4-BE49-F238E27FC236}">
                    <a16:creationId xmlns:a16="http://schemas.microsoft.com/office/drawing/2014/main" id="{3530DC8D-F0B7-31B5-1EAB-63EABBC4B8C8}"/>
                  </a:ext>
                </a:extLst>
              </p:cNvPr>
              <p:cNvSpPr>
                <a:spLocks noChangeShapeType="1"/>
              </p:cNvSpPr>
              <p:nvPr/>
            </p:nvSpPr>
            <p:spPr bwMode="auto">
              <a:xfrm flipH="1" flipV="1">
                <a:off x="2688" y="2010"/>
                <a:ext cx="23"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5" name="Line 1239">
                <a:extLst>
                  <a:ext uri="{FF2B5EF4-FFF2-40B4-BE49-F238E27FC236}">
                    <a16:creationId xmlns:a16="http://schemas.microsoft.com/office/drawing/2014/main" id="{2850B657-1432-B6C3-CA4C-8B057AE91E44}"/>
                  </a:ext>
                </a:extLst>
              </p:cNvPr>
              <p:cNvSpPr>
                <a:spLocks noChangeShapeType="1"/>
              </p:cNvSpPr>
              <p:nvPr/>
            </p:nvSpPr>
            <p:spPr bwMode="auto">
              <a:xfrm flipH="1">
                <a:off x="2685" y="2010"/>
                <a:ext cx="3"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6" name="Line 1240">
                <a:extLst>
                  <a:ext uri="{FF2B5EF4-FFF2-40B4-BE49-F238E27FC236}">
                    <a16:creationId xmlns:a16="http://schemas.microsoft.com/office/drawing/2014/main" id="{DD83F6D3-CC22-CAFD-E67E-B37A6387090B}"/>
                  </a:ext>
                </a:extLst>
              </p:cNvPr>
              <p:cNvSpPr>
                <a:spLocks noChangeShapeType="1"/>
              </p:cNvSpPr>
              <p:nvPr/>
            </p:nvSpPr>
            <p:spPr bwMode="auto">
              <a:xfrm flipH="1" flipV="1">
                <a:off x="2669" y="2007"/>
                <a:ext cx="16"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7" name="Line 1241">
                <a:extLst>
                  <a:ext uri="{FF2B5EF4-FFF2-40B4-BE49-F238E27FC236}">
                    <a16:creationId xmlns:a16="http://schemas.microsoft.com/office/drawing/2014/main" id="{C37A139A-FDF0-C5F0-0E27-FA11799C0FC6}"/>
                  </a:ext>
                </a:extLst>
              </p:cNvPr>
              <p:cNvSpPr>
                <a:spLocks noChangeShapeType="1"/>
              </p:cNvSpPr>
              <p:nvPr/>
            </p:nvSpPr>
            <p:spPr bwMode="auto">
              <a:xfrm flipH="1" flipV="1">
                <a:off x="2654" y="2003"/>
                <a:ext cx="15"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8" name="Line 1242">
                <a:extLst>
                  <a:ext uri="{FF2B5EF4-FFF2-40B4-BE49-F238E27FC236}">
                    <a16:creationId xmlns:a16="http://schemas.microsoft.com/office/drawing/2014/main" id="{5514E33C-BE0C-F7E6-F8B4-DB6C5BF92810}"/>
                  </a:ext>
                </a:extLst>
              </p:cNvPr>
              <p:cNvSpPr>
                <a:spLocks noChangeShapeType="1"/>
              </p:cNvSpPr>
              <p:nvPr/>
            </p:nvSpPr>
            <p:spPr bwMode="auto">
              <a:xfrm flipH="1" flipV="1">
                <a:off x="2642" y="2000"/>
                <a:ext cx="12"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69" name="Line 1243">
                <a:extLst>
                  <a:ext uri="{FF2B5EF4-FFF2-40B4-BE49-F238E27FC236}">
                    <a16:creationId xmlns:a16="http://schemas.microsoft.com/office/drawing/2014/main" id="{6526C345-90A7-8403-3A96-C1C1560663CA}"/>
                  </a:ext>
                </a:extLst>
              </p:cNvPr>
              <p:cNvSpPr>
                <a:spLocks noChangeShapeType="1"/>
              </p:cNvSpPr>
              <p:nvPr/>
            </p:nvSpPr>
            <p:spPr bwMode="auto">
              <a:xfrm flipH="1">
                <a:off x="2632" y="2000"/>
                <a:ext cx="10"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0" name="Line 1244">
                <a:extLst>
                  <a:ext uri="{FF2B5EF4-FFF2-40B4-BE49-F238E27FC236}">
                    <a16:creationId xmlns:a16="http://schemas.microsoft.com/office/drawing/2014/main" id="{8E5ED4ED-95F0-8008-FECB-F63546938F01}"/>
                  </a:ext>
                </a:extLst>
              </p:cNvPr>
              <p:cNvSpPr>
                <a:spLocks noChangeShapeType="1"/>
              </p:cNvSpPr>
              <p:nvPr/>
            </p:nvSpPr>
            <p:spPr bwMode="auto">
              <a:xfrm>
                <a:off x="2632" y="2000"/>
                <a:ext cx="7"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1" name="Line 1245">
                <a:extLst>
                  <a:ext uri="{FF2B5EF4-FFF2-40B4-BE49-F238E27FC236}">
                    <a16:creationId xmlns:a16="http://schemas.microsoft.com/office/drawing/2014/main" id="{F9F3B4BD-C719-6059-1669-8E95D546488D}"/>
                  </a:ext>
                </a:extLst>
              </p:cNvPr>
              <p:cNvSpPr>
                <a:spLocks noChangeShapeType="1"/>
              </p:cNvSpPr>
              <p:nvPr/>
            </p:nvSpPr>
            <p:spPr bwMode="auto">
              <a:xfrm flipH="1">
                <a:off x="2634" y="2010"/>
                <a:ext cx="5"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2" name="Line 1246">
                <a:extLst>
                  <a:ext uri="{FF2B5EF4-FFF2-40B4-BE49-F238E27FC236}">
                    <a16:creationId xmlns:a16="http://schemas.microsoft.com/office/drawing/2014/main" id="{D1CFA2CB-CFEC-67EE-7473-C40C047F1E70}"/>
                  </a:ext>
                </a:extLst>
              </p:cNvPr>
              <p:cNvSpPr>
                <a:spLocks noChangeShapeType="1"/>
              </p:cNvSpPr>
              <p:nvPr/>
            </p:nvSpPr>
            <p:spPr bwMode="auto">
              <a:xfrm flipH="1">
                <a:off x="2631" y="2013"/>
                <a:ext cx="3"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3" name="Line 1247">
                <a:extLst>
                  <a:ext uri="{FF2B5EF4-FFF2-40B4-BE49-F238E27FC236}">
                    <a16:creationId xmlns:a16="http://schemas.microsoft.com/office/drawing/2014/main" id="{9A320B05-55B5-0FCE-F323-28F4DEB0E6D4}"/>
                  </a:ext>
                </a:extLst>
              </p:cNvPr>
              <p:cNvSpPr>
                <a:spLocks noChangeShapeType="1"/>
              </p:cNvSpPr>
              <p:nvPr/>
            </p:nvSpPr>
            <p:spPr bwMode="auto">
              <a:xfrm>
                <a:off x="2631" y="2018"/>
                <a:ext cx="0"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4" name="Line 1248">
                <a:extLst>
                  <a:ext uri="{FF2B5EF4-FFF2-40B4-BE49-F238E27FC236}">
                    <a16:creationId xmlns:a16="http://schemas.microsoft.com/office/drawing/2014/main" id="{4133B97C-C676-5097-ABDB-44221B76DB18}"/>
                  </a:ext>
                </a:extLst>
              </p:cNvPr>
              <p:cNvSpPr>
                <a:spLocks noChangeShapeType="1"/>
              </p:cNvSpPr>
              <p:nvPr/>
            </p:nvSpPr>
            <p:spPr bwMode="auto">
              <a:xfrm>
                <a:off x="2631" y="2023"/>
                <a:ext cx="4"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5" name="Line 1249">
                <a:extLst>
                  <a:ext uri="{FF2B5EF4-FFF2-40B4-BE49-F238E27FC236}">
                    <a16:creationId xmlns:a16="http://schemas.microsoft.com/office/drawing/2014/main" id="{56F1D2A8-E79A-D580-6A3E-5F16153134D8}"/>
                  </a:ext>
                </a:extLst>
              </p:cNvPr>
              <p:cNvSpPr>
                <a:spLocks noChangeShapeType="1"/>
              </p:cNvSpPr>
              <p:nvPr/>
            </p:nvSpPr>
            <p:spPr bwMode="auto">
              <a:xfrm>
                <a:off x="2635" y="2031"/>
                <a:ext cx="15"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6" name="Line 1250">
                <a:extLst>
                  <a:ext uri="{FF2B5EF4-FFF2-40B4-BE49-F238E27FC236}">
                    <a16:creationId xmlns:a16="http://schemas.microsoft.com/office/drawing/2014/main" id="{2C3A740C-B720-6EDC-1BDD-5B099384CE51}"/>
                  </a:ext>
                </a:extLst>
              </p:cNvPr>
              <p:cNvSpPr>
                <a:spLocks noChangeShapeType="1"/>
              </p:cNvSpPr>
              <p:nvPr/>
            </p:nvSpPr>
            <p:spPr bwMode="auto">
              <a:xfrm>
                <a:off x="2650" y="2044"/>
                <a:ext cx="13"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7" name="Line 1251">
                <a:extLst>
                  <a:ext uri="{FF2B5EF4-FFF2-40B4-BE49-F238E27FC236}">
                    <a16:creationId xmlns:a16="http://schemas.microsoft.com/office/drawing/2014/main" id="{1597D0A0-844C-60A8-BBDB-86206C150EF7}"/>
                  </a:ext>
                </a:extLst>
              </p:cNvPr>
              <p:cNvSpPr>
                <a:spLocks noChangeShapeType="1"/>
              </p:cNvSpPr>
              <p:nvPr/>
            </p:nvSpPr>
            <p:spPr bwMode="auto">
              <a:xfrm>
                <a:off x="2663" y="2056"/>
                <a:ext cx="19"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8" name="Line 1252">
                <a:extLst>
                  <a:ext uri="{FF2B5EF4-FFF2-40B4-BE49-F238E27FC236}">
                    <a16:creationId xmlns:a16="http://schemas.microsoft.com/office/drawing/2014/main" id="{5B4507EB-3011-0B3A-3028-E950AB0DD3DE}"/>
                  </a:ext>
                </a:extLst>
              </p:cNvPr>
              <p:cNvSpPr>
                <a:spLocks noChangeShapeType="1"/>
              </p:cNvSpPr>
              <p:nvPr/>
            </p:nvSpPr>
            <p:spPr bwMode="auto">
              <a:xfrm>
                <a:off x="2682" y="2069"/>
                <a:ext cx="29"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79" name="Line 1253">
                <a:extLst>
                  <a:ext uri="{FF2B5EF4-FFF2-40B4-BE49-F238E27FC236}">
                    <a16:creationId xmlns:a16="http://schemas.microsoft.com/office/drawing/2014/main" id="{33D0E09D-F023-D0E5-E6FA-5CCFF6CA2FB7}"/>
                  </a:ext>
                </a:extLst>
              </p:cNvPr>
              <p:cNvSpPr>
                <a:spLocks noChangeShapeType="1"/>
              </p:cNvSpPr>
              <p:nvPr/>
            </p:nvSpPr>
            <p:spPr bwMode="auto">
              <a:xfrm>
                <a:off x="2711" y="2087"/>
                <a:ext cx="47" cy="2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0" name="Line 1254">
                <a:extLst>
                  <a:ext uri="{FF2B5EF4-FFF2-40B4-BE49-F238E27FC236}">
                    <a16:creationId xmlns:a16="http://schemas.microsoft.com/office/drawing/2014/main" id="{38E24BBE-1F64-0CA2-C3B1-8CC14C53E822}"/>
                  </a:ext>
                </a:extLst>
              </p:cNvPr>
              <p:cNvSpPr>
                <a:spLocks noChangeShapeType="1"/>
              </p:cNvSpPr>
              <p:nvPr/>
            </p:nvSpPr>
            <p:spPr bwMode="auto">
              <a:xfrm>
                <a:off x="2758" y="2110"/>
                <a:ext cx="86" cy="3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1" name="Line 1255">
                <a:extLst>
                  <a:ext uri="{FF2B5EF4-FFF2-40B4-BE49-F238E27FC236}">
                    <a16:creationId xmlns:a16="http://schemas.microsoft.com/office/drawing/2014/main" id="{373E3F39-08E2-CE71-9B74-67A07AE7897B}"/>
                  </a:ext>
                </a:extLst>
              </p:cNvPr>
              <p:cNvSpPr>
                <a:spLocks noChangeShapeType="1"/>
              </p:cNvSpPr>
              <p:nvPr/>
            </p:nvSpPr>
            <p:spPr bwMode="auto">
              <a:xfrm>
                <a:off x="2844" y="2147"/>
                <a:ext cx="39"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2" name="Line 1256">
                <a:extLst>
                  <a:ext uri="{FF2B5EF4-FFF2-40B4-BE49-F238E27FC236}">
                    <a16:creationId xmlns:a16="http://schemas.microsoft.com/office/drawing/2014/main" id="{530740AB-0FB2-9597-AB73-9BFBAB624771}"/>
                  </a:ext>
                </a:extLst>
              </p:cNvPr>
              <p:cNvSpPr>
                <a:spLocks noChangeShapeType="1"/>
              </p:cNvSpPr>
              <p:nvPr/>
            </p:nvSpPr>
            <p:spPr bwMode="auto">
              <a:xfrm flipH="1" flipV="1">
                <a:off x="2853" y="2152"/>
                <a:ext cx="30"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3" name="Line 1257">
                <a:extLst>
                  <a:ext uri="{FF2B5EF4-FFF2-40B4-BE49-F238E27FC236}">
                    <a16:creationId xmlns:a16="http://schemas.microsoft.com/office/drawing/2014/main" id="{E4FDE317-8B3D-6AC5-4D77-E4504F058E52}"/>
                  </a:ext>
                </a:extLst>
              </p:cNvPr>
              <p:cNvSpPr>
                <a:spLocks noChangeShapeType="1"/>
              </p:cNvSpPr>
              <p:nvPr/>
            </p:nvSpPr>
            <p:spPr bwMode="auto">
              <a:xfrm flipH="1" flipV="1">
                <a:off x="2738" y="2113"/>
                <a:ext cx="115" cy="3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4" name="Line 1258">
                <a:extLst>
                  <a:ext uri="{FF2B5EF4-FFF2-40B4-BE49-F238E27FC236}">
                    <a16:creationId xmlns:a16="http://schemas.microsoft.com/office/drawing/2014/main" id="{3D8BACF7-14FA-C050-A623-7F707C7976FF}"/>
                  </a:ext>
                </a:extLst>
              </p:cNvPr>
              <p:cNvSpPr>
                <a:spLocks noChangeShapeType="1"/>
              </p:cNvSpPr>
              <p:nvPr/>
            </p:nvSpPr>
            <p:spPr bwMode="auto">
              <a:xfrm flipH="1" flipV="1">
                <a:off x="2670" y="2094"/>
                <a:ext cx="68" cy="1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5" name="Line 1259">
                <a:extLst>
                  <a:ext uri="{FF2B5EF4-FFF2-40B4-BE49-F238E27FC236}">
                    <a16:creationId xmlns:a16="http://schemas.microsoft.com/office/drawing/2014/main" id="{37B51429-E1EC-EE62-6CBA-8E15BE89AA93}"/>
                  </a:ext>
                </a:extLst>
              </p:cNvPr>
              <p:cNvSpPr>
                <a:spLocks noChangeShapeType="1"/>
              </p:cNvSpPr>
              <p:nvPr/>
            </p:nvSpPr>
            <p:spPr bwMode="auto">
              <a:xfrm flipH="1" flipV="1">
                <a:off x="2614" y="2081"/>
                <a:ext cx="56"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6" name="Line 1260">
                <a:extLst>
                  <a:ext uri="{FF2B5EF4-FFF2-40B4-BE49-F238E27FC236}">
                    <a16:creationId xmlns:a16="http://schemas.microsoft.com/office/drawing/2014/main" id="{EC688302-CD1D-6877-E423-A2C18B7698F1}"/>
                  </a:ext>
                </a:extLst>
              </p:cNvPr>
              <p:cNvSpPr>
                <a:spLocks noChangeShapeType="1"/>
              </p:cNvSpPr>
              <p:nvPr/>
            </p:nvSpPr>
            <p:spPr bwMode="auto">
              <a:xfrm flipH="1" flipV="1">
                <a:off x="2575" y="2075"/>
                <a:ext cx="39"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7" name="Line 1261">
                <a:extLst>
                  <a:ext uri="{FF2B5EF4-FFF2-40B4-BE49-F238E27FC236}">
                    <a16:creationId xmlns:a16="http://schemas.microsoft.com/office/drawing/2014/main" id="{A6DE4A83-B2CB-D198-119C-09F2D6943F3A}"/>
                  </a:ext>
                </a:extLst>
              </p:cNvPr>
              <p:cNvSpPr>
                <a:spLocks noChangeShapeType="1"/>
              </p:cNvSpPr>
              <p:nvPr/>
            </p:nvSpPr>
            <p:spPr bwMode="auto">
              <a:xfrm flipH="1" flipV="1">
                <a:off x="2542" y="2072"/>
                <a:ext cx="33"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8" name="Line 1262">
                <a:extLst>
                  <a:ext uri="{FF2B5EF4-FFF2-40B4-BE49-F238E27FC236}">
                    <a16:creationId xmlns:a16="http://schemas.microsoft.com/office/drawing/2014/main" id="{8658ECB6-79E0-B816-2B02-ED2CFEC5A4A7}"/>
                  </a:ext>
                </a:extLst>
              </p:cNvPr>
              <p:cNvSpPr>
                <a:spLocks noChangeShapeType="1"/>
              </p:cNvSpPr>
              <p:nvPr/>
            </p:nvSpPr>
            <p:spPr bwMode="auto">
              <a:xfrm flipH="1" flipV="1">
                <a:off x="2515" y="2071"/>
                <a:ext cx="27"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89" name="Line 1263">
                <a:extLst>
                  <a:ext uri="{FF2B5EF4-FFF2-40B4-BE49-F238E27FC236}">
                    <a16:creationId xmlns:a16="http://schemas.microsoft.com/office/drawing/2014/main" id="{51BB9B4F-A0B9-DA8C-FC6C-AB9846798C2F}"/>
                  </a:ext>
                </a:extLst>
              </p:cNvPr>
              <p:cNvSpPr>
                <a:spLocks noChangeShapeType="1"/>
              </p:cNvSpPr>
              <p:nvPr/>
            </p:nvSpPr>
            <p:spPr bwMode="auto">
              <a:xfrm flipH="1">
                <a:off x="2491" y="2071"/>
                <a:ext cx="24"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0" name="Line 1264">
                <a:extLst>
                  <a:ext uri="{FF2B5EF4-FFF2-40B4-BE49-F238E27FC236}">
                    <a16:creationId xmlns:a16="http://schemas.microsoft.com/office/drawing/2014/main" id="{16D09A25-0305-EC0F-4CB7-8708D2842DB2}"/>
                  </a:ext>
                </a:extLst>
              </p:cNvPr>
              <p:cNvSpPr>
                <a:spLocks noChangeShapeType="1"/>
              </p:cNvSpPr>
              <p:nvPr/>
            </p:nvSpPr>
            <p:spPr bwMode="auto">
              <a:xfrm flipH="1">
                <a:off x="2462" y="2072"/>
                <a:ext cx="29"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1" name="Line 1265">
                <a:extLst>
                  <a:ext uri="{FF2B5EF4-FFF2-40B4-BE49-F238E27FC236}">
                    <a16:creationId xmlns:a16="http://schemas.microsoft.com/office/drawing/2014/main" id="{51D0063E-359D-3276-3676-E53006CCB143}"/>
                  </a:ext>
                </a:extLst>
              </p:cNvPr>
              <p:cNvSpPr>
                <a:spLocks noChangeShapeType="1"/>
              </p:cNvSpPr>
              <p:nvPr/>
            </p:nvSpPr>
            <p:spPr bwMode="auto">
              <a:xfrm flipH="1">
                <a:off x="2444" y="2074"/>
                <a:ext cx="18"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2" name="Line 1266">
                <a:extLst>
                  <a:ext uri="{FF2B5EF4-FFF2-40B4-BE49-F238E27FC236}">
                    <a16:creationId xmlns:a16="http://schemas.microsoft.com/office/drawing/2014/main" id="{77017B6A-0204-09C4-AB78-1E911F84AC12}"/>
                  </a:ext>
                </a:extLst>
              </p:cNvPr>
              <p:cNvSpPr>
                <a:spLocks noChangeShapeType="1"/>
              </p:cNvSpPr>
              <p:nvPr/>
            </p:nvSpPr>
            <p:spPr bwMode="auto">
              <a:xfrm flipH="1">
                <a:off x="2428" y="2078"/>
                <a:ext cx="16"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3" name="Line 1267">
                <a:extLst>
                  <a:ext uri="{FF2B5EF4-FFF2-40B4-BE49-F238E27FC236}">
                    <a16:creationId xmlns:a16="http://schemas.microsoft.com/office/drawing/2014/main" id="{DCA242D7-796F-AA94-705A-9411D1F0E9B6}"/>
                  </a:ext>
                </a:extLst>
              </p:cNvPr>
              <p:cNvSpPr>
                <a:spLocks noChangeShapeType="1"/>
              </p:cNvSpPr>
              <p:nvPr/>
            </p:nvSpPr>
            <p:spPr bwMode="auto">
              <a:xfrm flipH="1">
                <a:off x="2414" y="2083"/>
                <a:ext cx="14"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4" name="Line 1268">
                <a:extLst>
                  <a:ext uri="{FF2B5EF4-FFF2-40B4-BE49-F238E27FC236}">
                    <a16:creationId xmlns:a16="http://schemas.microsoft.com/office/drawing/2014/main" id="{8C49F388-D7DD-A332-BAF5-691731C993D2}"/>
                  </a:ext>
                </a:extLst>
              </p:cNvPr>
              <p:cNvSpPr>
                <a:spLocks noChangeShapeType="1"/>
              </p:cNvSpPr>
              <p:nvPr/>
            </p:nvSpPr>
            <p:spPr bwMode="auto">
              <a:xfrm flipH="1">
                <a:off x="2401" y="2089"/>
                <a:ext cx="13"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5" name="Line 1269">
                <a:extLst>
                  <a:ext uri="{FF2B5EF4-FFF2-40B4-BE49-F238E27FC236}">
                    <a16:creationId xmlns:a16="http://schemas.microsoft.com/office/drawing/2014/main" id="{48FFEAB7-EF7D-8974-C867-343BE56132B3}"/>
                  </a:ext>
                </a:extLst>
              </p:cNvPr>
              <p:cNvSpPr>
                <a:spLocks noChangeShapeType="1"/>
              </p:cNvSpPr>
              <p:nvPr/>
            </p:nvSpPr>
            <p:spPr bwMode="auto">
              <a:xfrm flipH="1">
                <a:off x="2385" y="2095"/>
                <a:ext cx="16"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6" name="Line 1270">
                <a:extLst>
                  <a:ext uri="{FF2B5EF4-FFF2-40B4-BE49-F238E27FC236}">
                    <a16:creationId xmlns:a16="http://schemas.microsoft.com/office/drawing/2014/main" id="{7490C2F6-8CFC-F9DB-30C2-78CA5FBB3048}"/>
                  </a:ext>
                </a:extLst>
              </p:cNvPr>
              <p:cNvSpPr>
                <a:spLocks noChangeShapeType="1"/>
              </p:cNvSpPr>
              <p:nvPr/>
            </p:nvSpPr>
            <p:spPr bwMode="auto">
              <a:xfrm flipH="1">
                <a:off x="2376" y="2102"/>
                <a:ext cx="9"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7" name="Line 1271">
                <a:extLst>
                  <a:ext uri="{FF2B5EF4-FFF2-40B4-BE49-F238E27FC236}">
                    <a16:creationId xmlns:a16="http://schemas.microsoft.com/office/drawing/2014/main" id="{56EFA86F-DB51-C1F4-50FE-02741A7853B9}"/>
                  </a:ext>
                </a:extLst>
              </p:cNvPr>
              <p:cNvSpPr>
                <a:spLocks noChangeShapeType="1"/>
              </p:cNvSpPr>
              <p:nvPr/>
            </p:nvSpPr>
            <p:spPr bwMode="auto">
              <a:xfrm flipH="1">
                <a:off x="2369" y="2110"/>
                <a:ext cx="7"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8" name="Line 1272">
                <a:extLst>
                  <a:ext uri="{FF2B5EF4-FFF2-40B4-BE49-F238E27FC236}">
                    <a16:creationId xmlns:a16="http://schemas.microsoft.com/office/drawing/2014/main" id="{E9B595D1-356B-6F5A-FF39-957E4BA2A6F8}"/>
                  </a:ext>
                </a:extLst>
              </p:cNvPr>
              <p:cNvSpPr>
                <a:spLocks noChangeShapeType="1"/>
              </p:cNvSpPr>
              <p:nvPr/>
            </p:nvSpPr>
            <p:spPr bwMode="auto">
              <a:xfrm flipH="1">
                <a:off x="2363" y="2118"/>
                <a:ext cx="6"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99" name="Line 1273">
                <a:extLst>
                  <a:ext uri="{FF2B5EF4-FFF2-40B4-BE49-F238E27FC236}">
                    <a16:creationId xmlns:a16="http://schemas.microsoft.com/office/drawing/2014/main" id="{E02DCC46-0827-4DBC-35AD-F49E4A89F721}"/>
                  </a:ext>
                </a:extLst>
              </p:cNvPr>
              <p:cNvSpPr>
                <a:spLocks noChangeShapeType="1"/>
              </p:cNvSpPr>
              <p:nvPr/>
            </p:nvSpPr>
            <p:spPr bwMode="auto">
              <a:xfrm flipH="1">
                <a:off x="2358" y="2127"/>
                <a:ext cx="5"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0" name="Line 1274">
                <a:extLst>
                  <a:ext uri="{FF2B5EF4-FFF2-40B4-BE49-F238E27FC236}">
                    <a16:creationId xmlns:a16="http://schemas.microsoft.com/office/drawing/2014/main" id="{C3448817-EB87-2B20-2A36-DBD254BEC232}"/>
                  </a:ext>
                </a:extLst>
              </p:cNvPr>
              <p:cNvSpPr>
                <a:spLocks noChangeShapeType="1"/>
              </p:cNvSpPr>
              <p:nvPr/>
            </p:nvSpPr>
            <p:spPr bwMode="auto">
              <a:xfrm flipH="1">
                <a:off x="2353" y="2136"/>
                <a:ext cx="5"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1" name="Line 1275">
                <a:extLst>
                  <a:ext uri="{FF2B5EF4-FFF2-40B4-BE49-F238E27FC236}">
                    <a16:creationId xmlns:a16="http://schemas.microsoft.com/office/drawing/2014/main" id="{875FD8AC-84C4-BC08-0ADE-A5B0A96A296A}"/>
                  </a:ext>
                </a:extLst>
              </p:cNvPr>
              <p:cNvSpPr>
                <a:spLocks noChangeShapeType="1"/>
              </p:cNvSpPr>
              <p:nvPr/>
            </p:nvSpPr>
            <p:spPr bwMode="auto">
              <a:xfrm flipH="1">
                <a:off x="2350" y="2145"/>
                <a:ext cx="3"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2" name="Line 1276">
                <a:extLst>
                  <a:ext uri="{FF2B5EF4-FFF2-40B4-BE49-F238E27FC236}">
                    <a16:creationId xmlns:a16="http://schemas.microsoft.com/office/drawing/2014/main" id="{7B78367D-12D0-9604-99B6-0A45C0914B1E}"/>
                  </a:ext>
                </a:extLst>
              </p:cNvPr>
              <p:cNvSpPr>
                <a:spLocks noChangeShapeType="1"/>
              </p:cNvSpPr>
              <p:nvPr/>
            </p:nvSpPr>
            <p:spPr bwMode="auto">
              <a:xfrm>
                <a:off x="2350" y="2154"/>
                <a:ext cx="0"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3" name="Line 1277">
                <a:extLst>
                  <a:ext uri="{FF2B5EF4-FFF2-40B4-BE49-F238E27FC236}">
                    <a16:creationId xmlns:a16="http://schemas.microsoft.com/office/drawing/2014/main" id="{B1928A31-E8D4-C4CD-2536-447E2BD5DF1F}"/>
                  </a:ext>
                </a:extLst>
              </p:cNvPr>
              <p:cNvSpPr>
                <a:spLocks noChangeShapeType="1"/>
              </p:cNvSpPr>
              <p:nvPr/>
            </p:nvSpPr>
            <p:spPr bwMode="auto">
              <a:xfrm>
                <a:off x="2350" y="2163"/>
                <a:ext cx="0"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4" name="Line 1278">
                <a:extLst>
                  <a:ext uri="{FF2B5EF4-FFF2-40B4-BE49-F238E27FC236}">
                    <a16:creationId xmlns:a16="http://schemas.microsoft.com/office/drawing/2014/main" id="{56507C6E-B391-C825-1C42-C9B02E634FD5}"/>
                  </a:ext>
                </a:extLst>
              </p:cNvPr>
              <p:cNvSpPr>
                <a:spLocks noChangeShapeType="1"/>
              </p:cNvSpPr>
              <p:nvPr/>
            </p:nvSpPr>
            <p:spPr bwMode="auto">
              <a:xfrm>
                <a:off x="2350" y="2172"/>
                <a:ext cx="3"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5" name="Line 1279">
                <a:extLst>
                  <a:ext uri="{FF2B5EF4-FFF2-40B4-BE49-F238E27FC236}">
                    <a16:creationId xmlns:a16="http://schemas.microsoft.com/office/drawing/2014/main" id="{71D9775D-CF61-F4AE-E89A-6E4A8E176D84}"/>
                  </a:ext>
                </a:extLst>
              </p:cNvPr>
              <p:cNvSpPr>
                <a:spLocks noChangeShapeType="1"/>
              </p:cNvSpPr>
              <p:nvPr/>
            </p:nvSpPr>
            <p:spPr bwMode="auto">
              <a:xfrm>
                <a:off x="2353" y="2182"/>
                <a:ext cx="5"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6" name="Line 1280">
                <a:extLst>
                  <a:ext uri="{FF2B5EF4-FFF2-40B4-BE49-F238E27FC236}">
                    <a16:creationId xmlns:a16="http://schemas.microsoft.com/office/drawing/2014/main" id="{407FB127-3C8C-CC8A-DD53-5F0AD0EE84B7}"/>
                  </a:ext>
                </a:extLst>
              </p:cNvPr>
              <p:cNvSpPr>
                <a:spLocks noChangeShapeType="1"/>
              </p:cNvSpPr>
              <p:nvPr/>
            </p:nvSpPr>
            <p:spPr bwMode="auto">
              <a:xfrm>
                <a:off x="2358" y="2191"/>
                <a:ext cx="4"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7" name="Line 1281">
                <a:extLst>
                  <a:ext uri="{FF2B5EF4-FFF2-40B4-BE49-F238E27FC236}">
                    <a16:creationId xmlns:a16="http://schemas.microsoft.com/office/drawing/2014/main" id="{BCE54E8B-06F7-0512-3794-9C8A803A360E}"/>
                  </a:ext>
                </a:extLst>
              </p:cNvPr>
              <p:cNvSpPr>
                <a:spLocks noChangeShapeType="1"/>
              </p:cNvSpPr>
              <p:nvPr/>
            </p:nvSpPr>
            <p:spPr bwMode="auto">
              <a:xfrm>
                <a:off x="2362" y="2199"/>
                <a:ext cx="6"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8" name="Line 1282">
                <a:extLst>
                  <a:ext uri="{FF2B5EF4-FFF2-40B4-BE49-F238E27FC236}">
                    <a16:creationId xmlns:a16="http://schemas.microsoft.com/office/drawing/2014/main" id="{F686B346-86E6-B62C-F0A1-E6092A46D535}"/>
                  </a:ext>
                </a:extLst>
              </p:cNvPr>
              <p:cNvSpPr>
                <a:spLocks noChangeShapeType="1"/>
              </p:cNvSpPr>
              <p:nvPr/>
            </p:nvSpPr>
            <p:spPr bwMode="auto">
              <a:xfrm>
                <a:off x="2368" y="2208"/>
                <a:ext cx="8"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09" name="Line 1283">
                <a:extLst>
                  <a:ext uri="{FF2B5EF4-FFF2-40B4-BE49-F238E27FC236}">
                    <a16:creationId xmlns:a16="http://schemas.microsoft.com/office/drawing/2014/main" id="{0A7DFD72-29CE-6FE5-EFF8-3F321212E084}"/>
                  </a:ext>
                </a:extLst>
              </p:cNvPr>
              <p:cNvSpPr>
                <a:spLocks noChangeShapeType="1"/>
              </p:cNvSpPr>
              <p:nvPr/>
            </p:nvSpPr>
            <p:spPr bwMode="auto">
              <a:xfrm>
                <a:off x="2376" y="2216"/>
                <a:ext cx="9"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0" name="Line 1284">
                <a:extLst>
                  <a:ext uri="{FF2B5EF4-FFF2-40B4-BE49-F238E27FC236}">
                    <a16:creationId xmlns:a16="http://schemas.microsoft.com/office/drawing/2014/main" id="{DD69EB8F-F835-5668-BE58-F21841D51693}"/>
                  </a:ext>
                </a:extLst>
              </p:cNvPr>
              <p:cNvSpPr>
                <a:spLocks noChangeShapeType="1"/>
              </p:cNvSpPr>
              <p:nvPr/>
            </p:nvSpPr>
            <p:spPr bwMode="auto">
              <a:xfrm>
                <a:off x="2385" y="2224"/>
                <a:ext cx="16"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1" name="Line 1285">
                <a:extLst>
                  <a:ext uri="{FF2B5EF4-FFF2-40B4-BE49-F238E27FC236}">
                    <a16:creationId xmlns:a16="http://schemas.microsoft.com/office/drawing/2014/main" id="{97A62FA8-015E-9380-2D46-C439A6102E55}"/>
                  </a:ext>
                </a:extLst>
              </p:cNvPr>
              <p:cNvSpPr>
                <a:spLocks noChangeShapeType="1"/>
              </p:cNvSpPr>
              <p:nvPr/>
            </p:nvSpPr>
            <p:spPr bwMode="auto">
              <a:xfrm>
                <a:off x="2401" y="2231"/>
                <a:ext cx="12"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2" name="Line 1286">
                <a:extLst>
                  <a:ext uri="{FF2B5EF4-FFF2-40B4-BE49-F238E27FC236}">
                    <a16:creationId xmlns:a16="http://schemas.microsoft.com/office/drawing/2014/main" id="{E16DBBD9-A260-76C9-0064-69F24ED9C766}"/>
                  </a:ext>
                </a:extLst>
              </p:cNvPr>
              <p:cNvSpPr>
                <a:spLocks noChangeShapeType="1"/>
              </p:cNvSpPr>
              <p:nvPr/>
            </p:nvSpPr>
            <p:spPr bwMode="auto">
              <a:xfrm>
                <a:off x="2413" y="2238"/>
                <a:ext cx="14"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3" name="Line 1287">
                <a:extLst>
                  <a:ext uri="{FF2B5EF4-FFF2-40B4-BE49-F238E27FC236}">
                    <a16:creationId xmlns:a16="http://schemas.microsoft.com/office/drawing/2014/main" id="{BC589360-4D46-243C-758B-97183BF9E941}"/>
                  </a:ext>
                </a:extLst>
              </p:cNvPr>
              <p:cNvSpPr>
                <a:spLocks noChangeShapeType="1"/>
              </p:cNvSpPr>
              <p:nvPr/>
            </p:nvSpPr>
            <p:spPr bwMode="auto">
              <a:xfrm>
                <a:off x="2427" y="2244"/>
                <a:ext cx="16"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4" name="Line 1288">
                <a:extLst>
                  <a:ext uri="{FF2B5EF4-FFF2-40B4-BE49-F238E27FC236}">
                    <a16:creationId xmlns:a16="http://schemas.microsoft.com/office/drawing/2014/main" id="{60C8BC0A-E6DD-73C3-F910-CA4809B0AA55}"/>
                  </a:ext>
                </a:extLst>
              </p:cNvPr>
              <p:cNvSpPr>
                <a:spLocks noChangeShapeType="1"/>
              </p:cNvSpPr>
              <p:nvPr/>
            </p:nvSpPr>
            <p:spPr bwMode="auto">
              <a:xfrm>
                <a:off x="2443" y="2249"/>
                <a:ext cx="19"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5" name="Line 1289">
                <a:extLst>
                  <a:ext uri="{FF2B5EF4-FFF2-40B4-BE49-F238E27FC236}">
                    <a16:creationId xmlns:a16="http://schemas.microsoft.com/office/drawing/2014/main" id="{F1DBAB1A-48A1-3D3E-9C6F-55CEF8FC6908}"/>
                  </a:ext>
                </a:extLst>
              </p:cNvPr>
              <p:cNvSpPr>
                <a:spLocks noChangeShapeType="1"/>
              </p:cNvSpPr>
              <p:nvPr/>
            </p:nvSpPr>
            <p:spPr bwMode="auto">
              <a:xfrm>
                <a:off x="2462" y="2253"/>
                <a:ext cx="28"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6" name="Line 1290">
                <a:extLst>
                  <a:ext uri="{FF2B5EF4-FFF2-40B4-BE49-F238E27FC236}">
                    <a16:creationId xmlns:a16="http://schemas.microsoft.com/office/drawing/2014/main" id="{95F3DC8A-38C7-D972-F7B8-2C4F6DF1F1BD}"/>
                  </a:ext>
                </a:extLst>
              </p:cNvPr>
              <p:cNvSpPr>
                <a:spLocks noChangeShapeType="1"/>
              </p:cNvSpPr>
              <p:nvPr/>
            </p:nvSpPr>
            <p:spPr bwMode="auto">
              <a:xfrm>
                <a:off x="2490" y="2254"/>
                <a:ext cx="24"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7" name="Line 1291">
                <a:extLst>
                  <a:ext uri="{FF2B5EF4-FFF2-40B4-BE49-F238E27FC236}">
                    <a16:creationId xmlns:a16="http://schemas.microsoft.com/office/drawing/2014/main" id="{8C41BDD3-D3FE-755E-C884-A8B6A254DCDD}"/>
                  </a:ext>
                </a:extLst>
              </p:cNvPr>
              <p:cNvSpPr>
                <a:spLocks noChangeShapeType="1"/>
              </p:cNvSpPr>
              <p:nvPr/>
            </p:nvSpPr>
            <p:spPr bwMode="auto">
              <a:xfrm>
                <a:off x="2514" y="2255"/>
                <a:ext cx="28"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8" name="Line 1292">
                <a:extLst>
                  <a:ext uri="{FF2B5EF4-FFF2-40B4-BE49-F238E27FC236}">
                    <a16:creationId xmlns:a16="http://schemas.microsoft.com/office/drawing/2014/main" id="{B9A06DDA-9CD7-28CF-1D11-35844FD6C22A}"/>
                  </a:ext>
                </a:extLst>
              </p:cNvPr>
              <p:cNvSpPr>
                <a:spLocks noChangeShapeType="1"/>
              </p:cNvSpPr>
              <p:nvPr/>
            </p:nvSpPr>
            <p:spPr bwMode="auto">
              <a:xfrm flipV="1">
                <a:off x="2542" y="2252"/>
                <a:ext cx="32"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19" name="Line 1293">
                <a:extLst>
                  <a:ext uri="{FF2B5EF4-FFF2-40B4-BE49-F238E27FC236}">
                    <a16:creationId xmlns:a16="http://schemas.microsoft.com/office/drawing/2014/main" id="{89ED6656-FBA1-850D-94C6-89BACD2938A2}"/>
                  </a:ext>
                </a:extLst>
              </p:cNvPr>
              <p:cNvSpPr>
                <a:spLocks noChangeShapeType="1"/>
              </p:cNvSpPr>
              <p:nvPr/>
            </p:nvSpPr>
            <p:spPr bwMode="auto">
              <a:xfrm flipV="1">
                <a:off x="2574" y="2246"/>
                <a:ext cx="39"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0" name="Line 1294">
                <a:extLst>
                  <a:ext uri="{FF2B5EF4-FFF2-40B4-BE49-F238E27FC236}">
                    <a16:creationId xmlns:a16="http://schemas.microsoft.com/office/drawing/2014/main" id="{8AF08BE3-FA15-450D-A012-35F7133D5B2F}"/>
                  </a:ext>
                </a:extLst>
              </p:cNvPr>
              <p:cNvSpPr>
                <a:spLocks noChangeShapeType="1"/>
              </p:cNvSpPr>
              <p:nvPr/>
            </p:nvSpPr>
            <p:spPr bwMode="auto">
              <a:xfrm flipV="1">
                <a:off x="2613" y="2233"/>
                <a:ext cx="57"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1" name="Line 1295">
                <a:extLst>
                  <a:ext uri="{FF2B5EF4-FFF2-40B4-BE49-F238E27FC236}">
                    <a16:creationId xmlns:a16="http://schemas.microsoft.com/office/drawing/2014/main" id="{99D5C31C-E611-9C58-4ACF-A611341D9B73}"/>
                  </a:ext>
                </a:extLst>
              </p:cNvPr>
              <p:cNvSpPr>
                <a:spLocks noChangeShapeType="1"/>
              </p:cNvSpPr>
              <p:nvPr/>
            </p:nvSpPr>
            <p:spPr bwMode="auto">
              <a:xfrm flipV="1">
                <a:off x="2670" y="2213"/>
                <a:ext cx="68" cy="2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2" name="Line 1296">
                <a:extLst>
                  <a:ext uri="{FF2B5EF4-FFF2-40B4-BE49-F238E27FC236}">
                    <a16:creationId xmlns:a16="http://schemas.microsoft.com/office/drawing/2014/main" id="{23EE7FF3-B9A3-146C-02A3-2CFC45D88284}"/>
                  </a:ext>
                </a:extLst>
              </p:cNvPr>
              <p:cNvSpPr>
                <a:spLocks noChangeShapeType="1"/>
              </p:cNvSpPr>
              <p:nvPr/>
            </p:nvSpPr>
            <p:spPr bwMode="auto">
              <a:xfrm flipV="1">
                <a:off x="2738" y="2174"/>
                <a:ext cx="115" cy="3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3" name="Line 1297">
                <a:extLst>
                  <a:ext uri="{FF2B5EF4-FFF2-40B4-BE49-F238E27FC236}">
                    <a16:creationId xmlns:a16="http://schemas.microsoft.com/office/drawing/2014/main" id="{824582ED-E727-7113-DB76-1D8D9FBDC2B9}"/>
                  </a:ext>
                </a:extLst>
              </p:cNvPr>
              <p:cNvSpPr>
                <a:spLocks noChangeShapeType="1"/>
              </p:cNvSpPr>
              <p:nvPr/>
            </p:nvSpPr>
            <p:spPr bwMode="auto">
              <a:xfrm flipV="1">
                <a:off x="2853" y="2163"/>
                <a:ext cx="30"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4" name="Line 1298">
                <a:extLst>
                  <a:ext uri="{FF2B5EF4-FFF2-40B4-BE49-F238E27FC236}">
                    <a16:creationId xmlns:a16="http://schemas.microsoft.com/office/drawing/2014/main" id="{020B8554-A08A-DC3C-4B23-8C013A2166B4}"/>
                  </a:ext>
                </a:extLst>
              </p:cNvPr>
              <p:cNvSpPr>
                <a:spLocks noChangeShapeType="1"/>
              </p:cNvSpPr>
              <p:nvPr/>
            </p:nvSpPr>
            <p:spPr bwMode="auto">
              <a:xfrm flipH="1">
                <a:off x="2844" y="2163"/>
                <a:ext cx="39"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5" name="Line 1299">
                <a:extLst>
                  <a:ext uri="{FF2B5EF4-FFF2-40B4-BE49-F238E27FC236}">
                    <a16:creationId xmlns:a16="http://schemas.microsoft.com/office/drawing/2014/main" id="{FB0690EB-5973-3A85-8CD1-3155295F0E75}"/>
                  </a:ext>
                </a:extLst>
              </p:cNvPr>
              <p:cNvSpPr>
                <a:spLocks noChangeShapeType="1"/>
              </p:cNvSpPr>
              <p:nvPr/>
            </p:nvSpPr>
            <p:spPr bwMode="auto">
              <a:xfrm flipH="1">
                <a:off x="2760" y="2179"/>
                <a:ext cx="84" cy="3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6" name="Line 1300">
                <a:extLst>
                  <a:ext uri="{FF2B5EF4-FFF2-40B4-BE49-F238E27FC236}">
                    <a16:creationId xmlns:a16="http://schemas.microsoft.com/office/drawing/2014/main" id="{20A62430-407B-E6D6-AA30-AFAFB5ED9AF1}"/>
                  </a:ext>
                </a:extLst>
              </p:cNvPr>
              <p:cNvSpPr>
                <a:spLocks noChangeShapeType="1"/>
              </p:cNvSpPr>
              <p:nvPr/>
            </p:nvSpPr>
            <p:spPr bwMode="auto">
              <a:xfrm flipH="1">
                <a:off x="2713" y="2216"/>
                <a:ext cx="47" cy="2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7" name="Line 1301">
                <a:extLst>
                  <a:ext uri="{FF2B5EF4-FFF2-40B4-BE49-F238E27FC236}">
                    <a16:creationId xmlns:a16="http://schemas.microsoft.com/office/drawing/2014/main" id="{1DFC649A-514C-769E-22EE-7C1936EF3203}"/>
                  </a:ext>
                </a:extLst>
              </p:cNvPr>
              <p:cNvSpPr>
                <a:spLocks noChangeShapeType="1"/>
              </p:cNvSpPr>
              <p:nvPr/>
            </p:nvSpPr>
            <p:spPr bwMode="auto">
              <a:xfrm flipH="1">
                <a:off x="2684" y="2239"/>
                <a:ext cx="29"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8" name="Line 1302">
                <a:extLst>
                  <a:ext uri="{FF2B5EF4-FFF2-40B4-BE49-F238E27FC236}">
                    <a16:creationId xmlns:a16="http://schemas.microsoft.com/office/drawing/2014/main" id="{68F1B103-1C49-5701-F253-8A0D134E4283}"/>
                  </a:ext>
                </a:extLst>
              </p:cNvPr>
              <p:cNvSpPr>
                <a:spLocks noChangeShapeType="1"/>
              </p:cNvSpPr>
              <p:nvPr/>
            </p:nvSpPr>
            <p:spPr bwMode="auto">
              <a:xfrm flipH="1">
                <a:off x="2664" y="2256"/>
                <a:ext cx="20"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29" name="Line 1303">
                <a:extLst>
                  <a:ext uri="{FF2B5EF4-FFF2-40B4-BE49-F238E27FC236}">
                    <a16:creationId xmlns:a16="http://schemas.microsoft.com/office/drawing/2014/main" id="{1DD89DDD-DA8B-7D29-1313-A2F46F4F7C6C}"/>
                  </a:ext>
                </a:extLst>
              </p:cNvPr>
              <p:cNvSpPr>
                <a:spLocks noChangeShapeType="1"/>
              </p:cNvSpPr>
              <p:nvPr/>
            </p:nvSpPr>
            <p:spPr bwMode="auto">
              <a:xfrm flipH="1">
                <a:off x="2652" y="2270"/>
                <a:ext cx="12"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0" name="Line 1304">
                <a:extLst>
                  <a:ext uri="{FF2B5EF4-FFF2-40B4-BE49-F238E27FC236}">
                    <a16:creationId xmlns:a16="http://schemas.microsoft.com/office/drawing/2014/main" id="{4D3AAB77-C59F-8040-F81C-52B956A66CD9}"/>
                  </a:ext>
                </a:extLst>
              </p:cNvPr>
              <p:cNvSpPr>
                <a:spLocks noChangeShapeType="1"/>
              </p:cNvSpPr>
              <p:nvPr/>
            </p:nvSpPr>
            <p:spPr bwMode="auto">
              <a:xfrm flipH="1">
                <a:off x="2638" y="2281"/>
                <a:ext cx="14"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1" name="Line 1305">
                <a:extLst>
                  <a:ext uri="{FF2B5EF4-FFF2-40B4-BE49-F238E27FC236}">
                    <a16:creationId xmlns:a16="http://schemas.microsoft.com/office/drawing/2014/main" id="{B337F9A0-E68D-6427-9420-67733A0FF832}"/>
                  </a:ext>
                </a:extLst>
              </p:cNvPr>
              <p:cNvSpPr>
                <a:spLocks noChangeShapeType="1"/>
              </p:cNvSpPr>
              <p:nvPr/>
            </p:nvSpPr>
            <p:spPr bwMode="auto">
              <a:xfrm flipH="1">
                <a:off x="2635" y="2293"/>
                <a:ext cx="3"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2" name="Line 1306">
                <a:extLst>
                  <a:ext uri="{FF2B5EF4-FFF2-40B4-BE49-F238E27FC236}">
                    <a16:creationId xmlns:a16="http://schemas.microsoft.com/office/drawing/2014/main" id="{A0262DFE-5171-4F92-E968-BF59F46B0D17}"/>
                  </a:ext>
                </a:extLst>
              </p:cNvPr>
              <p:cNvSpPr>
                <a:spLocks noChangeShapeType="1"/>
              </p:cNvSpPr>
              <p:nvPr/>
            </p:nvSpPr>
            <p:spPr bwMode="auto">
              <a:xfrm flipH="1">
                <a:off x="2634" y="2301"/>
                <a:ext cx="1"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3" name="Line 1307">
                <a:extLst>
                  <a:ext uri="{FF2B5EF4-FFF2-40B4-BE49-F238E27FC236}">
                    <a16:creationId xmlns:a16="http://schemas.microsoft.com/office/drawing/2014/main" id="{016B5738-7A5C-3D75-D5B5-7F1AF923E358}"/>
                  </a:ext>
                </a:extLst>
              </p:cNvPr>
              <p:cNvSpPr>
                <a:spLocks noChangeShapeType="1"/>
              </p:cNvSpPr>
              <p:nvPr/>
            </p:nvSpPr>
            <p:spPr bwMode="auto">
              <a:xfrm>
                <a:off x="2634" y="2307"/>
                <a:ext cx="3"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4" name="Line 1308">
                <a:extLst>
                  <a:ext uri="{FF2B5EF4-FFF2-40B4-BE49-F238E27FC236}">
                    <a16:creationId xmlns:a16="http://schemas.microsoft.com/office/drawing/2014/main" id="{8EBF1890-99F1-C184-A432-1C4DA2B77873}"/>
                  </a:ext>
                </a:extLst>
              </p:cNvPr>
              <p:cNvSpPr>
                <a:spLocks noChangeShapeType="1"/>
              </p:cNvSpPr>
              <p:nvPr/>
            </p:nvSpPr>
            <p:spPr bwMode="auto">
              <a:xfrm>
                <a:off x="2637" y="2311"/>
                <a:ext cx="5"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5" name="Line 1309">
                <a:extLst>
                  <a:ext uri="{FF2B5EF4-FFF2-40B4-BE49-F238E27FC236}">
                    <a16:creationId xmlns:a16="http://schemas.microsoft.com/office/drawing/2014/main" id="{38C8F317-B00D-8B6D-23FF-708B96F14A27}"/>
                  </a:ext>
                </a:extLst>
              </p:cNvPr>
              <p:cNvSpPr>
                <a:spLocks noChangeShapeType="1"/>
              </p:cNvSpPr>
              <p:nvPr/>
            </p:nvSpPr>
            <p:spPr bwMode="auto">
              <a:xfrm flipH="1">
                <a:off x="2636" y="2314"/>
                <a:ext cx="6"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6" name="Line 1310">
                <a:extLst>
                  <a:ext uri="{FF2B5EF4-FFF2-40B4-BE49-F238E27FC236}">
                    <a16:creationId xmlns:a16="http://schemas.microsoft.com/office/drawing/2014/main" id="{65676CD8-33CB-CBBE-7F69-961C0801EC68}"/>
                  </a:ext>
                </a:extLst>
              </p:cNvPr>
              <p:cNvSpPr>
                <a:spLocks noChangeShapeType="1"/>
              </p:cNvSpPr>
              <p:nvPr/>
            </p:nvSpPr>
            <p:spPr bwMode="auto">
              <a:xfrm flipV="1">
                <a:off x="2636" y="2323"/>
                <a:ext cx="10"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7" name="Line 1311">
                <a:extLst>
                  <a:ext uri="{FF2B5EF4-FFF2-40B4-BE49-F238E27FC236}">
                    <a16:creationId xmlns:a16="http://schemas.microsoft.com/office/drawing/2014/main" id="{410F74ED-7207-4F76-01A7-AA6176FB18C2}"/>
                  </a:ext>
                </a:extLst>
              </p:cNvPr>
              <p:cNvSpPr>
                <a:spLocks noChangeShapeType="1"/>
              </p:cNvSpPr>
              <p:nvPr/>
            </p:nvSpPr>
            <p:spPr bwMode="auto">
              <a:xfrm flipV="1">
                <a:off x="2646" y="2321"/>
                <a:ext cx="13"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8" name="Line 1312">
                <a:extLst>
                  <a:ext uri="{FF2B5EF4-FFF2-40B4-BE49-F238E27FC236}">
                    <a16:creationId xmlns:a16="http://schemas.microsoft.com/office/drawing/2014/main" id="{F7C98299-1847-CD68-07D9-1CCF3D77B93E}"/>
                  </a:ext>
                </a:extLst>
              </p:cNvPr>
              <p:cNvSpPr>
                <a:spLocks noChangeShapeType="1"/>
              </p:cNvSpPr>
              <p:nvPr/>
            </p:nvSpPr>
            <p:spPr bwMode="auto">
              <a:xfrm flipV="1">
                <a:off x="2659" y="2316"/>
                <a:ext cx="14"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39" name="Line 1313">
                <a:extLst>
                  <a:ext uri="{FF2B5EF4-FFF2-40B4-BE49-F238E27FC236}">
                    <a16:creationId xmlns:a16="http://schemas.microsoft.com/office/drawing/2014/main" id="{E7873603-AE05-F676-A92E-8FA3A6BDAA4A}"/>
                  </a:ext>
                </a:extLst>
              </p:cNvPr>
              <p:cNvSpPr>
                <a:spLocks noChangeShapeType="1"/>
              </p:cNvSpPr>
              <p:nvPr/>
            </p:nvSpPr>
            <p:spPr bwMode="auto">
              <a:xfrm flipV="1">
                <a:off x="2673" y="2309"/>
                <a:ext cx="17"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0" name="Line 1314">
                <a:extLst>
                  <a:ext uri="{FF2B5EF4-FFF2-40B4-BE49-F238E27FC236}">
                    <a16:creationId xmlns:a16="http://schemas.microsoft.com/office/drawing/2014/main" id="{1AEA56BC-2137-9841-73EC-EC3CEC0C28F8}"/>
                  </a:ext>
                </a:extLst>
              </p:cNvPr>
              <p:cNvSpPr>
                <a:spLocks noChangeShapeType="1"/>
              </p:cNvSpPr>
              <p:nvPr/>
            </p:nvSpPr>
            <p:spPr bwMode="auto">
              <a:xfrm>
                <a:off x="2690" y="2309"/>
                <a:ext cx="3"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1" name="Line 1315">
                <a:extLst>
                  <a:ext uri="{FF2B5EF4-FFF2-40B4-BE49-F238E27FC236}">
                    <a16:creationId xmlns:a16="http://schemas.microsoft.com/office/drawing/2014/main" id="{48F71D99-2271-219B-B06E-449254D5A503}"/>
                  </a:ext>
                </a:extLst>
              </p:cNvPr>
              <p:cNvSpPr>
                <a:spLocks noChangeShapeType="1"/>
              </p:cNvSpPr>
              <p:nvPr/>
            </p:nvSpPr>
            <p:spPr bwMode="auto">
              <a:xfrm flipV="1">
                <a:off x="2693" y="2299"/>
                <a:ext cx="22"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2" name="Line 1316">
                <a:extLst>
                  <a:ext uri="{FF2B5EF4-FFF2-40B4-BE49-F238E27FC236}">
                    <a16:creationId xmlns:a16="http://schemas.microsoft.com/office/drawing/2014/main" id="{3A51268C-4783-983B-6D26-1A49E84CEF25}"/>
                  </a:ext>
                </a:extLst>
              </p:cNvPr>
              <p:cNvSpPr>
                <a:spLocks noChangeShapeType="1"/>
              </p:cNvSpPr>
              <p:nvPr/>
            </p:nvSpPr>
            <p:spPr bwMode="auto">
              <a:xfrm flipV="1">
                <a:off x="2715" y="2283"/>
                <a:ext cx="26"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3" name="Line 1317">
                <a:extLst>
                  <a:ext uri="{FF2B5EF4-FFF2-40B4-BE49-F238E27FC236}">
                    <a16:creationId xmlns:a16="http://schemas.microsoft.com/office/drawing/2014/main" id="{EFF93C61-C80B-7277-38BA-5DF82BF70D02}"/>
                  </a:ext>
                </a:extLst>
              </p:cNvPr>
              <p:cNvSpPr>
                <a:spLocks noChangeShapeType="1"/>
              </p:cNvSpPr>
              <p:nvPr/>
            </p:nvSpPr>
            <p:spPr bwMode="auto">
              <a:xfrm flipV="1">
                <a:off x="2741" y="2260"/>
                <a:ext cx="30" cy="2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4" name="Line 1318">
                <a:extLst>
                  <a:ext uri="{FF2B5EF4-FFF2-40B4-BE49-F238E27FC236}">
                    <a16:creationId xmlns:a16="http://schemas.microsoft.com/office/drawing/2014/main" id="{49DD4443-9096-F5C3-7DA0-5AEA3C763DAE}"/>
                  </a:ext>
                </a:extLst>
              </p:cNvPr>
              <p:cNvSpPr>
                <a:spLocks noChangeShapeType="1"/>
              </p:cNvSpPr>
              <p:nvPr/>
            </p:nvSpPr>
            <p:spPr bwMode="auto">
              <a:xfrm flipV="1">
                <a:off x="2771" y="2231"/>
                <a:ext cx="37" cy="2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5" name="Line 1319">
                <a:extLst>
                  <a:ext uri="{FF2B5EF4-FFF2-40B4-BE49-F238E27FC236}">
                    <a16:creationId xmlns:a16="http://schemas.microsoft.com/office/drawing/2014/main" id="{91A1D2EB-6272-55E2-77DB-DBDF6D9EA186}"/>
                  </a:ext>
                </a:extLst>
              </p:cNvPr>
              <p:cNvSpPr>
                <a:spLocks noChangeShapeType="1"/>
              </p:cNvSpPr>
              <p:nvPr/>
            </p:nvSpPr>
            <p:spPr bwMode="auto">
              <a:xfrm flipV="1">
                <a:off x="2808" y="2205"/>
                <a:ext cx="30" cy="2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6" name="Line 1320">
                <a:extLst>
                  <a:ext uri="{FF2B5EF4-FFF2-40B4-BE49-F238E27FC236}">
                    <a16:creationId xmlns:a16="http://schemas.microsoft.com/office/drawing/2014/main" id="{EA990676-469D-E50D-4B12-5C2F011AF9ED}"/>
                  </a:ext>
                </a:extLst>
              </p:cNvPr>
              <p:cNvSpPr>
                <a:spLocks noChangeShapeType="1"/>
              </p:cNvSpPr>
              <p:nvPr/>
            </p:nvSpPr>
            <p:spPr bwMode="auto">
              <a:xfrm flipV="1">
                <a:off x="2838" y="2163"/>
                <a:ext cx="45" cy="4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7" name="Line 1321">
                <a:extLst>
                  <a:ext uri="{FF2B5EF4-FFF2-40B4-BE49-F238E27FC236}">
                    <a16:creationId xmlns:a16="http://schemas.microsoft.com/office/drawing/2014/main" id="{EADD64B9-C562-5621-56FB-BE774B6C38C2}"/>
                  </a:ext>
                </a:extLst>
              </p:cNvPr>
              <p:cNvSpPr>
                <a:spLocks noChangeShapeType="1"/>
              </p:cNvSpPr>
              <p:nvPr/>
            </p:nvSpPr>
            <p:spPr bwMode="auto">
              <a:xfrm flipH="1">
                <a:off x="2871" y="2163"/>
                <a:ext cx="12"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8" name="Line 1322">
                <a:extLst>
                  <a:ext uri="{FF2B5EF4-FFF2-40B4-BE49-F238E27FC236}">
                    <a16:creationId xmlns:a16="http://schemas.microsoft.com/office/drawing/2014/main" id="{36C7EABE-1DC2-C1D9-3F1F-ACC96853F708}"/>
                  </a:ext>
                </a:extLst>
              </p:cNvPr>
              <p:cNvSpPr>
                <a:spLocks noChangeShapeType="1"/>
              </p:cNvSpPr>
              <p:nvPr/>
            </p:nvSpPr>
            <p:spPr bwMode="auto">
              <a:xfrm flipH="1">
                <a:off x="2865" y="2177"/>
                <a:ext cx="6"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49" name="Line 1323">
                <a:extLst>
                  <a:ext uri="{FF2B5EF4-FFF2-40B4-BE49-F238E27FC236}">
                    <a16:creationId xmlns:a16="http://schemas.microsoft.com/office/drawing/2014/main" id="{41ADB388-5135-686F-07C6-3DBDFCDD0268}"/>
                  </a:ext>
                </a:extLst>
              </p:cNvPr>
              <p:cNvSpPr>
                <a:spLocks noChangeShapeType="1"/>
              </p:cNvSpPr>
              <p:nvPr/>
            </p:nvSpPr>
            <p:spPr bwMode="auto">
              <a:xfrm flipV="1">
                <a:off x="2865" y="2181"/>
                <a:ext cx="3"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0" name="Line 1324">
                <a:extLst>
                  <a:ext uri="{FF2B5EF4-FFF2-40B4-BE49-F238E27FC236}">
                    <a16:creationId xmlns:a16="http://schemas.microsoft.com/office/drawing/2014/main" id="{A905865F-3CEA-01AA-7FD7-C02BDD107EF7}"/>
                  </a:ext>
                </a:extLst>
              </p:cNvPr>
              <p:cNvSpPr>
                <a:spLocks noChangeShapeType="1"/>
              </p:cNvSpPr>
              <p:nvPr/>
            </p:nvSpPr>
            <p:spPr bwMode="auto">
              <a:xfrm flipV="1">
                <a:off x="2868" y="2165"/>
                <a:ext cx="14"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1" name="Line 1325">
                <a:extLst>
                  <a:ext uri="{FF2B5EF4-FFF2-40B4-BE49-F238E27FC236}">
                    <a16:creationId xmlns:a16="http://schemas.microsoft.com/office/drawing/2014/main" id="{7135FAF0-15E1-ACD1-6BDA-A30FB88E4CA4}"/>
                  </a:ext>
                </a:extLst>
              </p:cNvPr>
              <p:cNvSpPr>
                <a:spLocks noChangeShapeType="1"/>
              </p:cNvSpPr>
              <p:nvPr/>
            </p:nvSpPr>
            <p:spPr bwMode="auto">
              <a:xfrm flipV="1">
                <a:off x="2882" y="2163"/>
                <a:ext cx="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2" name="Line 1326">
                <a:extLst>
                  <a:ext uri="{FF2B5EF4-FFF2-40B4-BE49-F238E27FC236}">
                    <a16:creationId xmlns:a16="http://schemas.microsoft.com/office/drawing/2014/main" id="{70477704-4A66-1389-2709-94F9A19EBEC6}"/>
                  </a:ext>
                </a:extLst>
              </p:cNvPr>
              <p:cNvSpPr>
                <a:spLocks noChangeShapeType="1"/>
              </p:cNvSpPr>
              <p:nvPr/>
            </p:nvSpPr>
            <p:spPr bwMode="auto">
              <a:xfrm flipH="1">
                <a:off x="2873" y="2163"/>
                <a:ext cx="10"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3" name="Line 1327">
                <a:extLst>
                  <a:ext uri="{FF2B5EF4-FFF2-40B4-BE49-F238E27FC236}">
                    <a16:creationId xmlns:a16="http://schemas.microsoft.com/office/drawing/2014/main" id="{A2B12CAB-D5B4-E10E-267A-55870AA4179B}"/>
                  </a:ext>
                </a:extLst>
              </p:cNvPr>
              <p:cNvSpPr>
                <a:spLocks noChangeShapeType="1"/>
              </p:cNvSpPr>
              <p:nvPr/>
            </p:nvSpPr>
            <p:spPr bwMode="auto">
              <a:xfrm flipH="1">
                <a:off x="2832" y="2179"/>
                <a:ext cx="41" cy="6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4" name="Line 1328">
                <a:extLst>
                  <a:ext uri="{FF2B5EF4-FFF2-40B4-BE49-F238E27FC236}">
                    <a16:creationId xmlns:a16="http://schemas.microsoft.com/office/drawing/2014/main" id="{49957433-2DC8-0306-79B3-998B0225A35A}"/>
                  </a:ext>
                </a:extLst>
              </p:cNvPr>
              <p:cNvSpPr>
                <a:spLocks noChangeShapeType="1"/>
              </p:cNvSpPr>
              <p:nvPr/>
            </p:nvSpPr>
            <p:spPr bwMode="auto">
              <a:xfrm flipH="1">
                <a:off x="2807" y="2246"/>
                <a:ext cx="25" cy="4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5" name="Line 1329">
                <a:extLst>
                  <a:ext uri="{FF2B5EF4-FFF2-40B4-BE49-F238E27FC236}">
                    <a16:creationId xmlns:a16="http://schemas.microsoft.com/office/drawing/2014/main" id="{2759060A-F3DE-B83A-C813-09C412B53320}"/>
                  </a:ext>
                </a:extLst>
              </p:cNvPr>
              <p:cNvSpPr>
                <a:spLocks noChangeShapeType="1"/>
              </p:cNvSpPr>
              <p:nvPr/>
            </p:nvSpPr>
            <p:spPr bwMode="auto">
              <a:xfrm flipH="1">
                <a:off x="2789" y="2290"/>
                <a:ext cx="18" cy="3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6" name="Line 1330">
                <a:extLst>
                  <a:ext uri="{FF2B5EF4-FFF2-40B4-BE49-F238E27FC236}">
                    <a16:creationId xmlns:a16="http://schemas.microsoft.com/office/drawing/2014/main" id="{37C9FD97-C393-A34C-7CF5-AC08EE114DE1}"/>
                  </a:ext>
                </a:extLst>
              </p:cNvPr>
              <p:cNvSpPr>
                <a:spLocks noChangeShapeType="1"/>
              </p:cNvSpPr>
              <p:nvPr/>
            </p:nvSpPr>
            <p:spPr bwMode="auto">
              <a:xfrm flipH="1">
                <a:off x="2776" y="2326"/>
                <a:ext cx="13"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7" name="Line 1331">
                <a:extLst>
                  <a:ext uri="{FF2B5EF4-FFF2-40B4-BE49-F238E27FC236}">
                    <a16:creationId xmlns:a16="http://schemas.microsoft.com/office/drawing/2014/main" id="{031F5C79-DAD3-D083-2CDB-058CA2830558}"/>
                  </a:ext>
                </a:extLst>
              </p:cNvPr>
              <p:cNvSpPr>
                <a:spLocks noChangeShapeType="1"/>
              </p:cNvSpPr>
              <p:nvPr/>
            </p:nvSpPr>
            <p:spPr bwMode="auto">
              <a:xfrm flipH="1">
                <a:off x="2767" y="2356"/>
                <a:ext cx="9" cy="2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8" name="Line 1332">
                <a:extLst>
                  <a:ext uri="{FF2B5EF4-FFF2-40B4-BE49-F238E27FC236}">
                    <a16:creationId xmlns:a16="http://schemas.microsoft.com/office/drawing/2014/main" id="{55E8D17E-8F93-9721-F92D-6F030C20C4AF}"/>
                  </a:ext>
                </a:extLst>
              </p:cNvPr>
              <p:cNvSpPr>
                <a:spLocks noChangeShapeType="1"/>
              </p:cNvSpPr>
              <p:nvPr/>
            </p:nvSpPr>
            <p:spPr bwMode="auto">
              <a:xfrm flipH="1">
                <a:off x="2761" y="2381"/>
                <a:ext cx="6" cy="2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59" name="Line 1333">
                <a:extLst>
                  <a:ext uri="{FF2B5EF4-FFF2-40B4-BE49-F238E27FC236}">
                    <a16:creationId xmlns:a16="http://schemas.microsoft.com/office/drawing/2014/main" id="{B85BA697-F7F9-C771-5353-2E9E24B0A5E8}"/>
                  </a:ext>
                </a:extLst>
              </p:cNvPr>
              <p:cNvSpPr>
                <a:spLocks noChangeShapeType="1"/>
              </p:cNvSpPr>
              <p:nvPr/>
            </p:nvSpPr>
            <p:spPr bwMode="auto">
              <a:xfrm flipH="1">
                <a:off x="2756" y="2404"/>
                <a:ext cx="5" cy="1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0" name="Line 1334">
                <a:extLst>
                  <a:ext uri="{FF2B5EF4-FFF2-40B4-BE49-F238E27FC236}">
                    <a16:creationId xmlns:a16="http://schemas.microsoft.com/office/drawing/2014/main" id="{B6A96D4D-8D63-D11F-28DD-98B2168DB9CE}"/>
                  </a:ext>
                </a:extLst>
              </p:cNvPr>
              <p:cNvSpPr>
                <a:spLocks noChangeShapeType="1"/>
              </p:cNvSpPr>
              <p:nvPr/>
            </p:nvSpPr>
            <p:spPr bwMode="auto">
              <a:xfrm flipH="1">
                <a:off x="2754" y="2423"/>
                <a:ext cx="2" cy="1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1" name="Line 1335">
                <a:extLst>
                  <a:ext uri="{FF2B5EF4-FFF2-40B4-BE49-F238E27FC236}">
                    <a16:creationId xmlns:a16="http://schemas.microsoft.com/office/drawing/2014/main" id="{682BFE03-9DBD-89F8-D58D-58E197F2CC98}"/>
                  </a:ext>
                </a:extLst>
              </p:cNvPr>
              <p:cNvSpPr>
                <a:spLocks noChangeShapeType="1"/>
              </p:cNvSpPr>
              <p:nvPr/>
            </p:nvSpPr>
            <p:spPr bwMode="auto">
              <a:xfrm>
                <a:off x="2754" y="2440"/>
                <a:ext cx="0"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2" name="Line 1336">
                <a:extLst>
                  <a:ext uri="{FF2B5EF4-FFF2-40B4-BE49-F238E27FC236}">
                    <a16:creationId xmlns:a16="http://schemas.microsoft.com/office/drawing/2014/main" id="{85C02C49-F855-55B4-CEF4-ABAD4E603F86}"/>
                  </a:ext>
                </a:extLst>
              </p:cNvPr>
              <p:cNvSpPr>
                <a:spLocks noChangeShapeType="1"/>
              </p:cNvSpPr>
              <p:nvPr/>
            </p:nvSpPr>
            <p:spPr bwMode="auto">
              <a:xfrm>
                <a:off x="2754" y="2454"/>
                <a:ext cx="0"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3" name="Line 1337">
                <a:extLst>
                  <a:ext uri="{FF2B5EF4-FFF2-40B4-BE49-F238E27FC236}">
                    <a16:creationId xmlns:a16="http://schemas.microsoft.com/office/drawing/2014/main" id="{07ADD7F2-CCEF-67CF-9B59-1A62286121CC}"/>
                  </a:ext>
                </a:extLst>
              </p:cNvPr>
              <p:cNvSpPr>
                <a:spLocks noChangeShapeType="1"/>
              </p:cNvSpPr>
              <p:nvPr/>
            </p:nvSpPr>
            <p:spPr bwMode="auto">
              <a:xfrm>
                <a:off x="2754" y="2467"/>
                <a:ext cx="4"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4" name="Line 1338">
                <a:extLst>
                  <a:ext uri="{FF2B5EF4-FFF2-40B4-BE49-F238E27FC236}">
                    <a16:creationId xmlns:a16="http://schemas.microsoft.com/office/drawing/2014/main" id="{546C6553-4182-0E1F-6C6D-8138AD5DCC95}"/>
                  </a:ext>
                </a:extLst>
              </p:cNvPr>
              <p:cNvSpPr>
                <a:spLocks noChangeShapeType="1"/>
              </p:cNvSpPr>
              <p:nvPr/>
            </p:nvSpPr>
            <p:spPr bwMode="auto">
              <a:xfrm>
                <a:off x="2758" y="2474"/>
                <a:ext cx="2"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5" name="Line 1339">
                <a:extLst>
                  <a:ext uri="{FF2B5EF4-FFF2-40B4-BE49-F238E27FC236}">
                    <a16:creationId xmlns:a16="http://schemas.microsoft.com/office/drawing/2014/main" id="{18CEBBA5-2611-61D8-784F-211D59B16287}"/>
                  </a:ext>
                </a:extLst>
              </p:cNvPr>
              <p:cNvSpPr>
                <a:spLocks noChangeShapeType="1"/>
              </p:cNvSpPr>
              <p:nvPr/>
            </p:nvSpPr>
            <p:spPr bwMode="auto">
              <a:xfrm>
                <a:off x="2760" y="2484"/>
                <a:ext cx="4"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6" name="Line 1340">
                <a:extLst>
                  <a:ext uri="{FF2B5EF4-FFF2-40B4-BE49-F238E27FC236}">
                    <a16:creationId xmlns:a16="http://schemas.microsoft.com/office/drawing/2014/main" id="{7DF94A7E-ADEF-39D4-E188-62451C47B8FD}"/>
                  </a:ext>
                </a:extLst>
              </p:cNvPr>
              <p:cNvSpPr>
                <a:spLocks noChangeShapeType="1"/>
              </p:cNvSpPr>
              <p:nvPr/>
            </p:nvSpPr>
            <p:spPr bwMode="auto">
              <a:xfrm>
                <a:off x="2764" y="2492"/>
                <a:ext cx="4"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7" name="Line 1341">
                <a:extLst>
                  <a:ext uri="{FF2B5EF4-FFF2-40B4-BE49-F238E27FC236}">
                    <a16:creationId xmlns:a16="http://schemas.microsoft.com/office/drawing/2014/main" id="{F7D5730B-8507-EAA7-5CFA-BDA9F2E72831}"/>
                  </a:ext>
                </a:extLst>
              </p:cNvPr>
              <p:cNvSpPr>
                <a:spLocks noChangeShapeType="1"/>
              </p:cNvSpPr>
              <p:nvPr/>
            </p:nvSpPr>
            <p:spPr bwMode="auto">
              <a:xfrm>
                <a:off x="2768" y="2499"/>
                <a:ext cx="4"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8" name="Line 1342">
                <a:extLst>
                  <a:ext uri="{FF2B5EF4-FFF2-40B4-BE49-F238E27FC236}">
                    <a16:creationId xmlns:a16="http://schemas.microsoft.com/office/drawing/2014/main" id="{1CA061B9-1369-152A-D3A3-D399ECDE894C}"/>
                  </a:ext>
                </a:extLst>
              </p:cNvPr>
              <p:cNvSpPr>
                <a:spLocks noChangeShapeType="1"/>
              </p:cNvSpPr>
              <p:nvPr/>
            </p:nvSpPr>
            <p:spPr bwMode="auto">
              <a:xfrm flipV="1">
                <a:off x="2772" y="2501"/>
                <a:ext cx="8"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69" name="Line 1343">
                <a:extLst>
                  <a:ext uri="{FF2B5EF4-FFF2-40B4-BE49-F238E27FC236}">
                    <a16:creationId xmlns:a16="http://schemas.microsoft.com/office/drawing/2014/main" id="{A3A0638C-4361-CEC8-5853-0B280293C0FD}"/>
                  </a:ext>
                </a:extLst>
              </p:cNvPr>
              <p:cNvSpPr>
                <a:spLocks noChangeShapeType="1"/>
              </p:cNvSpPr>
              <p:nvPr/>
            </p:nvSpPr>
            <p:spPr bwMode="auto">
              <a:xfrm>
                <a:off x="2780" y="2501"/>
                <a:ext cx="5"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0" name="Line 1344">
                <a:extLst>
                  <a:ext uri="{FF2B5EF4-FFF2-40B4-BE49-F238E27FC236}">
                    <a16:creationId xmlns:a16="http://schemas.microsoft.com/office/drawing/2014/main" id="{15E669E5-CAF1-3B10-B4B7-A80C0C7F3C29}"/>
                  </a:ext>
                </a:extLst>
              </p:cNvPr>
              <p:cNvSpPr>
                <a:spLocks noChangeShapeType="1"/>
              </p:cNvSpPr>
              <p:nvPr/>
            </p:nvSpPr>
            <p:spPr bwMode="auto">
              <a:xfrm>
                <a:off x="2785" y="2505"/>
                <a:ext cx="6"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1" name="Line 1345">
                <a:extLst>
                  <a:ext uri="{FF2B5EF4-FFF2-40B4-BE49-F238E27FC236}">
                    <a16:creationId xmlns:a16="http://schemas.microsoft.com/office/drawing/2014/main" id="{969AF47B-D78E-40DA-A238-D5B1C54E4437}"/>
                  </a:ext>
                </a:extLst>
              </p:cNvPr>
              <p:cNvSpPr>
                <a:spLocks noChangeShapeType="1"/>
              </p:cNvSpPr>
              <p:nvPr/>
            </p:nvSpPr>
            <p:spPr bwMode="auto">
              <a:xfrm>
                <a:off x="2791" y="2507"/>
                <a:ext cx="6"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2" name="Line 1346">
                <a:extLst>
                  <a:ext uri="{FF2B5EF4-FFF2-40B4-BE49-F238E27FC236}">
                    <a16:creationId xmlns:a16="http://schemas.microsoft.com/office/drawing/2014/main" id="{03704915-4DB8-C5C9-833D-F1CFDD65908E}"/>
                  </a:ext>
                </a:extLst>
              </p:cNvPr>
              <p:cNvSpPr>
                <a:spLocks noChangeShapeType="1"/>
              </p:cNvSpPr>
              <p:nvPr/>
            </p:nvSpPr>
            <p:spPr bwMode="auto">
              <a:xfrm>
                <a:off x="2797" y="2509"/>
                <a:ext cx="6"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3" name="Line 1347">
                <a:extLst>
                  <a:ext uri="{FF2B5EF4-FFF2-40B4-BE49-F238E27FC236}">
                    <a16:creationId xmlns:a16="http://schemas.microsoft.com/office/drawing/2014/main" id="{66F9BE5C-E07A-A3FF-51E3-2645DF7C793E}"/>
                  </a:ext>
                </a:extLst>
              </p:cNvPr>
              <p:cNvSpPr>
                <a:spLocks noChangeShapeType="1"/>
              </p:cNvSpPr>
              <p:nvPr/>
            </p:nvSpPr>
            <p:spPr bwMode="auto">
              <a:xfrm flipV="1">
                <a:off x="2803" y="2500"/>
                <a:ext cx="9"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4" name="Line 1348">
                <a:extLst>
                  <a:ext uri="{FF2B5EF4-FFF2-40B4-BE49-F238E27FC236}">
                    <a16:creationId xmlns:a16="http://schemas.microsoft.com/office/drawing/2014/main" id="{556F17EF-77DF-95F7-9978-877480BC90FF}"/>
                  </a:ext>
                </a:extLst>
              </p:cNvPr>
              <p:cNvSpPr>
                <a:spLocks noChangeShapeType="1"/>
              </p:cNvSpPr>
              <p:nvPr/>
            </p:nvSpPr>
            <p:spPr bwMode="auto">
              <a:xfrm flipV="1">
                <a:off x="2812" y="2499"/>
                <a:ext cx="6"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5" name="Line 1349">
                <a:extLst>
                  <a:ext uri="{FF2B5EF4-FFF2-40B4-BE49-F238E27FC236}">
                    <a16:creationId xmlns:a16="http://schemas.microsoft.com/office/drawing/2014/main" id="{A8E575A1-1A8F-5741-7DA3-786C3559BAA3}"/>
                  </a:ext>
                </a:extLst>
              </p:cNvPr>
              <p:cNvSpPr>
                <a:spLocks noChangeShapeType="1"/>
              </p:cNvSpPr>
              <p:nvPr/>
            </p:nvSpPr>
            <p:spPr bwMode="auto">
              <a:xfrm flipV="1">
                <a:off x="2818" y="2498"/>
                <a:ext cx="6"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6" name="Line 1350">
                <a:extLst>
                  <a:ext uri="{FF2B5EF4-FFF2-40B4-BE49-F238E27FC236}">
                    <a16:creationId xmlns:a16="http://schemas.microsoft.com/office/drawing/2014/main" id="{66A5D762-A216-2A79-1D23-46C6A3E43CE8}"/>
                  </a:ext>
                </a:extLst>
              </p:cNvPr>
              <p:cNvSpPr>
                <a:spLocks noChangeShapeType="1"/>
              </p:cNvSpPr>
              <p:nvPr/>
            </p:nvSpPr>
            <p:spPr bwMode="auto">
              <a:xfrm flipV="1">
                <a:off x="2824" y="2496"/>
                <a:ext cx="6"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7" name="Line 1351">
                <a:extLst>
                  <a:ext uri="{FF2B5EF4-FFF2-40B4-BE49-F238E27FC236}">
                    <a16:creationId xmlns:a16="http://schemas.microsoft.com/office/drawing/2014/main" id="{84AF573B-A667-4EAD-44BA-16FF0F51351F}"/>
                  </a:ext>
                </a:extLst>
              </p:cNvPr>
              <p:cNvSpPr>
                <a:spLocks noChangeShapeType="1"/>
              </p:cNvSpPr>
              <p:nvPr/>
            </p:nvSpPr>
            <p:spPr bwMode="auto">
              <a:xfrm flipV="1">
                <a:off x="2830" y="2493"/>
                <a:ext cx="7"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8" name="Line 1352">
                <a:extLst>
                  <a:ext uri="{FF2B5EF4-FFF2-40B4-BE49-F238E27FC236}">
                    <a16:creationId xmlns:a16="http://schemas.microsoft.com/office/drawing/2014/main" id="{532A7BB9-8F3C-8913-9695-BEA93101FC7B}"/>
                  </a:ext>
                </a:extLst>
              </p:cNvPr>
              <p:cNvSpPr>
                <a:spLocks noChangeShapeType="1"/>
              </p:cNvSpPr>
              <p:nvPr/>
            </p:nvSpPr>
            <p:spPr bwMode="auto">
              <a:xfrm flipV="1">
                <a:off x="2837" y="2483"/>
                <a:ext cx="7"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79" name="Line 1353">
                <a:extLst>
                  <a:ext uri="{FF2B5EF4-FFF2-40B4-BE49-F238E27FC236}">
                    <a16:creationId xmlns:a16="http://schemas.microsoft.com/office/drawing/2014/main" id="{C522414E-BD14-B97F-9902-EB3C170697AB}"/>
                  </a:ext>
                </a:extLst>
              </p:cNvPr>
              <p:cNvSpPr>
                <a:spLocks noChangeShapeType="1"/>
              </p:cNvSpPr>
              <p:nvPr/>
            </p:nvSpPr>
            <p:spPr bwMode="auto">
              <a:xfrm flipV="1">
                <a:off x="2844" y="2479"/>
                <a:ext cx="6"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0" name="Line 1354">
                <a:extLst>
                  <a:ext uri="{FF2B5EF4-FFF2-40B4-BE49-F238E27FC236}">
                    <a16:creationId xmlns:a16="http://schemas.microsoft.com/office/drawing/2014/main" id="{D16A3047-F4F1-024B-1E12-ED6F2CA0B716}"/>
                  </a:ext>
                </a:extLst>
              </p:cNvPr>
              <p:cNvSpPr>
                <a:spLocks noChangeShapeType="1"/>
              </p:cNvSpPr>
              <p:nvPr/>
            </p:nvSpPr>
            <p:spPr bwMode="auto">
              <a:xfrm flipV="1">
                <a:off x="2850" y="2475"/>
                <a:ext cx="6"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1" name="Line 1355">
                <a:extLst>
                  <a:ext uri="{FF2B5EF4-FFF2-40B4-BE49-F238E27FC236}">
                    <a16:creationId xmlns:a16="http://schemas.microsoft.com/office/drawing/2014/main" id="{B7553A77-F772-A3DA-0C26-5C222965034F}"/>
                  </a:ext>
                </a:extLst>
              </p:cNvPr>
              <p:cNvSpPr>
                <a:spLocks noChangeShapeType="1"/>
              </p:cNvSpPr>
              <p:nvPr/>
            </p:nvSpPr>
            <p:spPr bwMode="auto">
              <a:xfrm flipV="1">
                <a:off x="2856" y="2470"/>
                <a:ext cx="6"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2" name="Line 1356">
                <a:extLst>
                  <a:ext uri="{FF2B5EF4-FFF2-40B4-BE49-F238E27FC236}">
                    <a16:creationId xmlns:a16="http://schemas.microsoft.com/office/drawing/2014/main" id="{BD670C0D-3D74-C424-2A25-614D58A71F29}"/>
                  </a:ext>
                </a:extLst>
              </p:cNvPr>
              <p:cNvSpPr>
                <a:spLocks noChangeShapeType="1"/>
              </p:cNvSpPr>
              <p:nvPr/>
            </p:nvSpPr>
            <p:spPr bwMode="auto">
              <a:xfrm flipV="1">
                <a:off x="2862" y="2464"/>
                <a:ext cx="5"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3" name="Line 1357">
                <a:extLst>
                  <a:ext uri="{FF2B5EF4-FFF2-40B4-BE49-F238E27FC236}">
                    <a16:creationId xmlns:a16="http://schemas.microsoft.com/office/drawing/2014/main" id="{6EDDFD61-FCCE-EE0D-C419-E1036FE5AF2F}"/>
                  </a:ext>
                </a:extLst>
              </p:cNvPr>
              <p:cNvSpPr>
                <a:spLocks noChangeShapeType="1"/>
              </p:cNvSpPr>
              <p:nvPr/>
            </p:nvSpPr>
            <p:spPr bwMode="auto">
              <a:xfrm flipV="1">
                <a:off x="2867" y="2461"/>
                <a:ext cx="6"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4" name="Line 1358">
                <a:extLst>
                  <a:ext uri="{FF2B5EF4-FFF2-40B4-BE49-F238E27FC236}">
                    <a16:creationId xmlns:a16="http://schemas.microsoft.com/office/drawing/2014/main" id="{E0F2FBEA-BD8E-26B2-7903-C0D79AB42D9F}"/>
                  </a:ext>
                </a:extLst>
              </p:cNvPr>
              <p:cNvSpPr>
                <a:spLocks noChangeShapeType="1"/>
              </p:cNvSpPr>
              <p:nvPr/>
            </p:nvSpPr>
            <p:spPr bwMode="auto">
              <a:xfrm flipV="1">
                <a:off x="2873" y="2455"/>
                <a:ext cx="5"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5" name="Line 1359">
                <a:extLst>
                  <a:ext uri="{FF2B5EF4-FFF2-40B4-BE49-F238E27FC236}">
                    <a16:creationId xmlns:a16="http://schemas.microsoft.com/office/drawing/2014/main" id="{EA198EE6-C693-7FE4-AFB5-4802FD4ABA0B}"/>
                  </a:ext>
                </a:extLst>
              </p:cNvPr>
              <p:cNvSpPr>
                <a:spLocks noChangeShapeType="1"/>
              </p:cNvSpPr>
              <p:nvPr/>
            </p:nvSpPr>
            <p:spPr bwMode="auto">
              <a:xfrm flipV="1">
                <a:off x="2878" y="2448"/>
                <a:ext cx="5"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6" name="Line 1360">
                <a:extLst>
                  <a:ext uri="{FF2B5EF4-FFF2-40B4-BE49-F238E27FC236}">
                    <a16:creationId xmlns:a16="http://schemas.microsoft.com/office/drawing/2014/main" id="{E71BBF4F-AACE-BDE7-04B5-1606391B0F62}"/>
                  </a:ext>
                </a:extLst>
              </p:cNvPr>
              <p:cNvSpPr>
                <a:spLocks noChangeShapeType="1"/>
              </p:cNvSpPr>
              <p:nvPr/>
            </p:nvSpPr>
            <p:spPr bwMode="auto">
              <a:xfrm flipV="1">
                <a:off x="2883" y="2439"/>
                <a:ext cx="5"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7" name="Line 1361">
                <a:extLst>
                  <a:ext uri="{FF2B5EF4-FFF2-40B4-BE49-F238E27FC236}">
                    <a16:creationId xmlns:a16="http://schemas.microsoft.com/office/drawing/2014/main" id="{DCD5A174-D425-EAD8-0A66-A56EA229B4F6}"/>
                  </a:ext>
                </a:extLst>
              </p:cNvPr>
              <p:cNvSpPr>
                <a:spLocks noChangeShapeType="1"/>
              </p:cNvSpPr>
              <p:nvPr/>
            </p:nvSpPr>
            <p:spPr bwMode="auto">
              <a:xfrm flipV="1">
                <a:off x="2888" y="2430"/>
                <a:ext cx="4"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8" name="Line 1362">
                <a:extLst>
                  <a:ext uri="{FF2B5EF4-FFF2-40B4-BE49-F238E27FC236}">
                    <a16:creationId xmlns:a16="http://schemas.microsoft.com/office/drawing/2014/main" id="{6AE87ACF-AFFC-AFDE-4C20-22E1B60EBE0B}"/>
                  </a:ext>
                </a:extLst>
              </p:cNvPr>
              <p:cNvSpPr>
                <a:spLocks noChangeShapeType="1"/>
              </p:cNvSpPr>
              <p:nvPr/>
            </p:nvSpPr>
            <p:spPr bwMode="auto">
              <a:xfrm>
                <a:off x="2892" y="2430"/>
                <a:ext cx="5"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89" name="Line 1363">
                <a:extLst>
                  <a:ext uri="{FF2B5EF4-FFF2-40B4-BE49-F238E27FC236}">
                    <a16:creationId xmlns:a16="http://schemas.microsoft.com/office/drawing/2014/main" id="{71A5E517-D295-B0EA-C803-776076FCAE79}"/>
                  </a:ext>
                </a:extLst>
              </p:cNvPr>
              <p:cNvSpPr>
                <a:spLocks noChangeShapeType="1"/>
              </p:cNvSpPr>
              <p:nvPr/>
            </p:nvSpPr>
            <p:spPr bwMode="auto">
              <a:xfrm flipV="1">
                <a:off x="2897" y="2421"/>
                <a:ext cx="4"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0" name="Line 1364">
                <a:extLst>
                  <a:ext uri="{FF2B5EF4-FFF2-40B4-BE49-F238E27FC236}">
                    <a16:creationId xmlns:a16="http://schemas.microsoft.com/office/drawing/2014/main" id="{67BD20C3-C3D8-E617-1B52-C42368202171}"/>
                  </a:ext>
                </a:extLst>
              </p:cNvPr>
              <p:cNvSpPr>
                <a:spLocks noChangeShapeType="1"/>
              </p:cNvSpPr>
              <p:nvPr/>
            </p:nvSpPr>
            <p:spPr bwMode="auto">
              <a:xfrm flipV="1">
                <a:off x="2901" y="2407"/>
                <a:ext cx="3"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1" name="Line 1365">
                <a:extLst>
                  <a:ext uri="{FF2B5EF4-FFF2-40B4-BE49-F238E27FC236}">
                    <a16:creationId xmlns:a16="http://schemas.microsoft.com/office/drawing/2014/main" id="{66519553-43A8-137A-0BD6-A60EBD461686}"/>
                  </a:ext>
                </a:extLst>
              </p:cNvPr>
              <p:cNvSpPr>
                <a:spLocks noChangeShapeType="1"/>
              </p:cNvSpPr>
              <p:nvPr/>
            </p:nvSpPr>
            <p:spPr bwMode="auto">
              <a:xfrm flipV="1">
                <a:off x="2904" y="2389"/>
                <a:ext cx="3"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2" name="Line 1366">
                <a:extLst>
                  <a:ext uri="{FF2B5EF4-FFF2-40B4-BE49-F238E27FC236}">
                    <a16:creationId xmlns:a16="http://schemas.microsoft.com/office/drawing/2014/main" id="{089ED6A2-0E65-5BF4-2CA5-16E03CBA3B21}"/>
                  </a:ext>
                </a:extLst>
              </p:cNvPr>
              <p:cNvSpPr>
                <a:spLocks noChangeShapeType="1"/>
              </p:cNvSpPr>
              <p:nvPr/>
            </p:nvSpPr>
            <p:spPr bwMode="auto">
              <a:xfrm flipV="1">
                <a:off x="2907" y="2368"/>
                <a:ext cx="1" cy="2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3" name="Line 1367">
                <a:extLst>
                  <a:ext uri="{FF2B5EF4-FFF2-40B4-BE49-F238E27FC236}">
                    <a16:creationId xmlns:a16="http://schemas.microsoft.com/office/drawing/2014/main" id="{0BA94206-A62C-35A8-5987-C489494F11BB}"/>
                  </a:ext>
                </a:extLst>
              </p:cNvPr>
              <p:cNvSpPr>
                <a:spLocks noChangeShapeType="1"/>
              </p:cNvSpPr>
              <p:nvPr/>
            </p:nvSpPr>
            <p:spPr bwMode="auto">
              <a:xfrm flipV="1">
                <a:off x="2908" y="2361"/>
                <a:ext cx="3"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4" name="Line 1368">
                <a:extLst>
                  <a:ext uri="{FF2B5EF4-FFF2-40B4-BE49-F238E27FC236}">
                    <a16:creationId xmlns:a16="http://schemas.microsoft.com/office/drawing/2014/main" id="{13A6B6DB-29F5-4EBB-183F-9F2B2F377E19}"/>
                  </a:ext>
                </a:extLst>
              </p:cNvPr>
              <p:cNvSpPr>
                <a:spLocks noChangeShapeType="1"/>
              </p:cNvSpPr>
              <p:nvPr/>
            </p:nvSpPr>
            <p:spPr bwMode="auto">
              <a:xfrm flipH="1" flipV="1">
                <a:off x="2909" y="2327"/>
                <a:ext cx="2" cy="3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5" name="Line 1369">
                <a:extLst>
                  <a:ext uri="{FF2B5EF4-FFF2-40B4-BE49-F238E27FC236}">
                    <a16:creationId xmlns:a16="http://schemas.microsoft.com/office/drawing/2014/main" id="{31F5E4AD-4590-3666-0371-02E959A7008F}"/>
                  </a:ext>
                </a:extLst>
              </p:cNvPr>
              <p:cNvSpPr>
                <a:spLocks noChangeShapeType="1"/>
              </p:cNvSpPr>
              <p:nvPr/>
            </p:nvSpPr>
            <p:spPr bwMode="auto">
              <a:xfrm flipH="1" flipV="1">
                <a:off x="2903" y="2277"/>
                <a:ext cx="6" cy="5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6" name="Line 1370">
                <a:extLst>
                  <a:ext uri="{FF2B5EF4-FFF2-40B4-BE49-F238E27FC236}">
                    <a16:creationId xmlns:a16="http://schemas.microsoft.com/office/drawing/2014/main" id="{54B5A61B-1CC2-41B8-5DE9-F27B9C7A6594}"/>
                  </a:ext>
                </a:extLst>
              </p:cNvPr>
              <p:cNvSpPr>
                <a:spLocks noChangeShapeType="1"/>
              </p:cNvSpPr>
              <p:nvPr/>
            </p:nvSpPr>
            <p:spPr bwMode="auto">
              <a:xfrm flipH="1" flipV="1">
                <a:off x="2890" y="2196"/>
                <a:ext cx="13" cy="8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7" name="Line 1371">
                <a:extLst>
                  <a:ext uri="{FF2B5EF4-FFF2-40B4-BE49-F238E27FC236}">
                    <a16:creationId xmlns:a16="http://schemas.microsoft.com/office/drawing/2014/main" id="{B286E062-BDBA-1D56-FD1B-A0C97D642BBF}"/>
                  </a:ext>
                </a:extLst>
              </p:cNvPr>
              <p:cNvSpPr>
                <a:spLocks noChangeShapeType="1"/>
              </p:cNvSpPr>
              <p:nvPr/>
            </p:nvSpPr>
            <p:spPr bwMode="auto">
              <a:xfrm flipH="1" flipV="1">
                <a:off x="2883" y="2163"/>
                <a:ext cx="7" cy="3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8" name="Line 1372">
                <a:extLst>
                  <a:ext uri="{FF2B5EF4-FFF2-40B4-BE49-F238E27FC236}">
                    <a16:creationId xmlns:a16="http://schemas.microsoft.com/office/drawing/2014/main" id="{F660BE92-C019-8DF0-93AB-75639D16E98D}"/>
                  </a:ext>
                </a:extLst>
              </p:cNvPr>
              <p:cNvSpPr>
                <a:spLocks noChangeShapeType="1"/>
              </p:cNvSpPr>
              <p:nvPr/>
            </p:nvSpPr>
            <p:spPr bwMode="auto">
              <a:xfrm>
                <a:off x="2883" y="2163"/>
                <a:ext cx="27" cy="10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99" name="Line 1373">
                <a:extLst>
                  <a:ext uri="{FF2B5EF4-FFF2-40B4-BE49-F238E27FC236}">
                    <a16:creationId xmlns:a16="http://schemas.microsoft.com/office/drawing/2014/main" id="{FBE06597-27F9-DEA7-9A3D-88CE17584241}"/>
                  </a:ext>
                </a:extLst>
              </p:cNvPr>
              <p:cNvSpPr>
                <a:spLocks noChangeShapeType="1"/>
              </p:cNvSpPr>
              <p:nvPr/>
            </p:nvSpPr>
            <p:spPr bwMode="auto">
              <a:xfrm>
                <a:off x="2910" y="2271"/>
                <a:ext cx="22" cy="7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0" name="Line 1374">
                <a:extLst>
                  <a:ext uri="{FF2B5EF4-FFF2-40B4-BE49-F238E27FC236}">
                    <a16:creationId xmlns:a16="http://schemas.microsoft.com/office/drawing/2014/main" id="{E3FDF049-1E3E-D8F4-0F6E-823A4F446ADA}"/>
                  </a:ext>
                </a:extLst>
              </p:cNvPr>
              <p:cNvSpPr>
                <a:spLocks noChangeShapeType="1"/>
              </p:cNvSpPr>
              <p:nvPr/>
            </p:nvSpPr>
            <p:spPr bwMode="auto">
              <a:xfrm>
                <a:off x="2932" y="2346"/>
                <a:ext cx="19" cy="5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1" name="Line 1375">
                <a:extLst>
                  <a:ext uri="{FF2B5EF4-FFF2-40B4-BE49-F238E27FC236}">
                    <a16:creationId xmlns:a16="http://schemas.microsoft.com/office/drawing/2014/main" id="{56F26540-B061-1486-1ADC-D85D0D45789D}"/>
                  </a:ext>
                </a:extLst>
              </p:cNvPr>
              <p:cNvSpPr>
                <a:spLocks noChangeShapeType="1"/>
              </p:cNvSpPr>
              <p:nvPr/>
            </p:nvSpPr>
            <p:spPr bwMode="auto">
              <a:xfrm>
                <a:off x="2951" y="2398"/>
                <a:ext cx="16" cy="4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2" name="Line 1376">
                <a:extLst>
                  <a:ext uri="{FF2B5EF4-FFF2-40B4-BE49-F238E27FC236}">
                    <a16:creationId xmlns:a16="http://schemas.microsoft.com/office/drawing/2014/main" id="{E72DA83A-9536-71DA-A8BA-7DAEEC0B4365}"/>
                  </a:ext>
                </a:extLst>
              </p:cNvPr>
              <p:cNvSpPr>
                <a:spLocks noChangeShapeType="1"/>
              </p:cNvSpPr>
              <p:nvPr/>
            </p:nvSpPr>
            <p:spPr bwMode="auto">
              <a:xfrm>
                <a:off x="2967" y="2438"/>
                <a:ext cx="21" cy="4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3" name="Line 1377">
                <a:extLst>
                  <a:ext uri="{FF2B5EF4-FFF2-40B4-BE49-F238E27FC236}">
                    <a16:creationId xmlns:a16="http://schemas.microsoft.com/office/drawing/2014/main" id="{F150B8E5-C6C9-FEB3-E69D-160D61AF8382}"/>
                  </a:ext>
                </a:extLst>
              </p:cNvPr>
              <p:cNvSpPr>
                <a:spLocks noChangeShapeType="1"/>
              </p:cNvSpPr>
              <p:nvPr/>
            </p:nvSpPr>
            <p:spPr bwMode="auto">
              <a:xfrm>
                <a:off x="2988" y="2487"/>
                <a:ext cx="16" cy="2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4" name="Line 1378">
                <a:extLst>
                  <a:ext uri="{FF2B5EF4-FFF2-40B4-BE49-F238E27FC236}">
                    <a16:creationId xmlns:a16="http://schemas.microsoft.com/office/drawing/2014/main" id="{6DED9FA4-3DA1-D993-0522-A988066F3C56}"/>
                  </a:ext>
                </a:extLst>
              </p:cNvPr>
              <p:cNvSpPr>
                <a:spLocks noChangeShapeType="1"/>
              </p:cNvSpPr>
              <p:nvPr/>
            </p:nvSpPr>
            <p:spPr bwMode="auto">
              <a:xfrm>
                <a:off x="3004" y="2513"/>
                <a:ext cx="14" cy="2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5" name="Line 1379">
                <a:extLst>
                  <a:ext uri="{FF2B5EF4-FFF2-40B4-BE49-F238E27FC236}">
                    <a16:creationId xmlns:a16="http://schemas.microsoft.com/office/drawing/2014/main" id="{C5697BC4-1CF4-0120-0BDF-A174DC6D5FFA}"/>
                  </a:ext>
                </a:extLst>
              </p:cNvPr>
              <p:cNvSpPr>
                <a:spLocks noChangeShapeType="1"/>
              </p:cNvSpPr>
              <p:nvPr/>
            </p:nvSpPr>
            <p:spPr bwMode="auto">
              <a:xfrm>
                <a:off x="3018" y="2535"/>
                <a:ext cx="15" cy="1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6" name="Line 1380">
                <a:extLst>
                  <a:ext uri="{FF2B5EF4-FFF2-40B4-BE49-F238E27FC236}">
                    <a16:creationId xmlns:a16="http://schemas.microsoft.com/office/drawing/2014/main" id="{75272F2B-4A98-BB75-6585-C24730C73157}"/>
                  </a:ext>
                </a:extLst>
              </p:cNvPr>
              <p:cNvSpPr>
                <a:spLocks noChangeShapeType="1"/>
              </p:cNvSpPr>
              <p:nvPr/>
            </p:nvSpPr>
            <p:spPr bwMode="auto">
              <a:xfrm>
                <a:off x="3033" y="2554"/>
                <a:ext cx="14"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7" name="Line 1381">
                <a:extLst>
                  <a:ext uri="{FF2B5EF4-FFF2-40B4-BE49-F238E27FC236}">
                    <a16:creationId xmlns:a16="http://schemas.microsoft.com/office/drawing/2014/main" id="{ECB353C5-B7D0-1C70-2541-818F09EFBF7A}"/>
                  </a:ext>
                </a:extLst>
              </p:cNvPr>
              <p:cNvSpPr>
                <a:spLocks noChangeShapeType="1"/>
              </p:cNvSpPr>
              <p:nvPr/>
            </p:nvSpPr>
            <p:spPr bwMode="auto">
              <a:xfrm>
                <a:off x="3047" y="2569"/>
                <a:ext cx="19" cy="2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8" name="Line 1382">
                <a:extLst>
                  <a:ext uri="{FF2B5EF4-FFF2-40B4-BE49-F238E27FC236}">
                    <a16:creationId xmlns:a16="http://schemas.microsoft.com/office/drawing/2014/main" id="{502F91E1-51AB-8714-6BC8-2896F426FE42}"/>
                  </a:ext>
                </a:extLst>
              </p:cNvPr>
              <p:cNvSpPr>
                <a:spLocks noChangeShapeType="1"/>
              </p:cNvSpPr>
              <p:nvPr/>
            </p:nvSpPr>
            <p:spPr bwMode="auto">
              <a:xfrm>
                <a:off x="3066" y="2595"/>
                <a:ext cx="14"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09" name="Line 1383">
                <a:extLst>
                  <a:ext uri="{FF2B5EF4-FFF2-40B4-BE49-F238E27FC236}">
                    <a16:creationId xmlns:a16="http://schemas.microsoft.com/office/drawing/2014/main" id="{7F007EF0-B1E0-B97F-4708-C50DD3DDCE46}"/>
                  </a:ext>
                </a:extLst>
              </p:cNvPr>
              <p:cNvSpPr>
                <a:spLocks noChangeShapeType="1"/>
              </p:cNvSpPr>
              <p:nvPr/>
            </p:nvSpPr>
            <p:spPr bwMode="auto">
              <a:xfrm>
                <a:off x="3080" y="2606"/>
                <a:ext cx="14"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0" name="Line 1384">
                <a:extLst>
                  <a:ext uri="{FF2B5EF4-FFF2-40B4-BE49-F238E27FC236}">
                    <a16:creationId xmlns:a16="http://schemas.microsoft.com/office/drawing/2014/main" id="{3B4EF094-6437-8D28-6D66-F52195D2F6F6}"/>
                  </a:ext>
                </a:extLst>
              </p:cNvPr>
              <p:cNvSpPr>
                <a:spLocks noChangeShapeType="1"/>
              </p:cNvSpPr>
              <p:nvPr/>
            </p:nvSpPr>
            <p:spPr bwMode="auto">
              <a:xfrm>
                <a:off x="3094" y="2615"/>
                <a:ext cx="13"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1" name="Line 1385">
                <a:extLst>
                  <a:ext uri="{FF2B5EF4-FFF2-40B4-BE49-F238E27FC236}">
                    <a16:creationId xmlns:a16="http://schemas.microsoft.com/office/drawing/2014/main" id="{C0917148-1A40-27B9-0334-1A9365E823D5}"/>
                  </a:ext>
                </a:extLst>
              </p:cNvPr>
              <p:cNvSpPr>
                <a:spLocks noChangeShapeType="1"/>
              </p:cNvSpPr>
              <p:nvPr/>
            </p:nvSpPr>
            <p:spPr bwMode="auto">
              <a:xfrm>
                <a:off x="3107" y="2622"/>
                <a:ext cx="12"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2" name="Line 1386">
                <a:extLst>
                  <a:ext uri="{FF2B5EF4-FFF2-40B4-BE49-F238E27FC236}">
                    <a16:creationId xmlns:a16="http://schemas.microsoft.com/office/drawing/2014/main" id="{D4B0D0D2-03EB-E2C7-CFD6-B25A0970EF2F}"/>
                  </a:ext>
                </a:extLst>
              </p:cNvPr>
              <p:cNvSpPr>
                <a:spLocks noChangeShapeType="1"/>
              </p:cNvSpPr>
              <p:nvPr/>
            </p:nvSpPr>
            <p:spPr bwMode="auto">
              <a:xfrm>
                <a:off x="3119" y="2627"/>
                <a:ext cx="17"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3" name="Line 1387">
                <a:extLst>
                  <a:ext uri="{FF2B5EF4-FFF2-40B4-BE49-F238E27FC236}">
                    <a16:creationId xmlns:a16="http://schemas.microsoft.com/office/drawing/2014/main" id="{58EC797C-153A-2BA5-A476-B18033167D82}"/>
                  </a:ext>
                </a:extLst>
              </p:cNvPr>
              <p:cNvSpPr>
                <a:spLocks noChangeShapeType="1"/>
              </p:cNvSpPr>
              <p:nvPr/>
            </p:nvSpPr>
            <p:spPr bwMode="auto">
              <a:xfrm>
                <a:off x="3136" y="2639"/>
                <a:ext cx="12"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4" name="Line 1388">
                <a:extLst>
                  <a:ext uri="{FF2B5EF4-FFF2-40B4-BE49-F238E27FC236}">
                    <a16:creationId xmlns:a16="http://schemas.microsoft.com/office/drawing/2014/main" id="{3D5A3E03-14EC-5128-1BDA-D84291FB0CAF}"/>
                  </a:ext>
                </a:extLst>
              </p:cNvPr>
              <p:cNvSpPr>
                <a:spLocks noChangeShapeType="1"/>
              </p:cNvSpPr>
              <p:nvPr/>
            </p:nvSpPr>
            <p:spPr bwMode="auto">
              <a:xfrm>
                <a:off x="3148" y="2641"/>
                <a:ext cx="11"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5" name="Line 1389">
                <a:extLst>
                  <a:ext uri="{FF2B5EF4-FFF2-40B4-BE49-F238E27FC236}">
                    <a16:creationId xmlns:a16="http://schemas.microsoft.com/office/drawing/2014/main" id="{660FB74B-0B14-95DA-F1D9-9EB7BFF5AF50}"/>
                  </a:ext>
                </a:extLst>
              </p:cNvPr>
              <p:cNvSpPr>
                <a:spLocks noChangeShapeType="1"/>
              </p:cNvSpPr>
              <p:nvPr/>
            </p:nvSpPr>
            <p:spPr bwMode="auto">
              <a:xfrm flipV="1">
                <a:off x="3159" y="2639"/>
                <a:ext cx="10"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6" name="Line 1390">
                <a:extLst>
                  <a:ext uri="{FF2B5EF4-FFF2-40B4-BE49-F238E27FC236}">
                    <a16:creationId xmlns:a16="http://schemas.microsoft.com/office/drawing/2014/main" id="{43BFF04B-ADB8-619A-A629-2AEEE1A588B1}"/>
                  </a:ext>
                </a:extLst>
              </p:cNvPr>
              <p:cNvSpPr>
                <a:spLocks noChangeShapeType="1"/>
              </p:cNvSpPr>
              <p:nvPr/>
            </p:nvSpPr>
            <p:spPr bwMode="auto">
              <a:xfrm flipV="1">
                <a:off x="3169" y="2636"/>
                <a:ext cx="10"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7" name="Line 1391">
                <a:extLst>
                  <a:ext uri="{FF2B5EF4-FFF2-40B4-BE49-F238E27FC236}">
                    <a16:creationId xmlns:a16="http://schemas.microsoft.com/office/drawing/2014/main" id="{41F8454C-7FC8-8376-E5EC-BE77D0BC2800}"/>
                  </a:ext>
                </a:extLst>
              </p:cNvPr>
              <p:cNvSpPr>
                <a:spLocks noChangeShapeType="1"/>
              </p:cNvSpPr>
              <p:nvPr/>
            </p:nvSpPr>
            <p:spPr bwMode="auto">
              <a:xfrm>
                <a:off x="3179" y="2636"/>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8" name="Line 1392">
                <a:extLst>
                  <a:ext uri="{FF2B5EF4-FFF2-40B4-BE49-F238E27FC236}">
                    <a16:creationId xmlns:a16="http://schemas.microsoft.com/office/drawing/2014/main" id="{BAD177F1-49D8-76C5-B86B-A9EE7C2A7041}"/>
                  </a:ext>
                </a:extLst>
              </p:cNvPr>
              <p:cNvSpPr>
                <a:spLocks noChangeShapeType="1"/>
              </p:cNvSpPr>
              <p:nvPr/>
            </p:nvSpPr>
            <p:spPr bwMode="auto">
              <a:xfrm flipV="1">
                <a:off x="3190" y="2630"/>
                <a:ext cx="7"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19" name="Line 1393">
                <a:extLst>
                  <a:ext uri="{FF2B5EF4-FFF2-40B4-BE49-F238E27FC236}">
                    <a16:creationId xmlns:a16="http://schemas.microsoft.com/office/drawing/2014/main" id="{AB886817-7CB1-7949-2C2C-D01274BCAC1C}"/>
                  </a:ext>
                </a:extLst>
              </p:cNvPr>
              <p:cNvSpPr>
                <a:spLocks noChangeShapeType="1"/>
              </p:cNvSpPr>
              <p:nvPr/>
            </p:nvSpPr>
            <p:spPr bwMode="auto">
              <a:xfrm flipV="1">
                <a:off x="3197" y="2621"/>
                <a:ext cx="6"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0" name="Line 1394">
                <a:extLst>
                  <a:ext uri="{FF2B5EF4-FFF2-40B4-BE49-F238E27FC236}">
                    <a16:creationId xmlns:a16="http://schemas.microsoft.com/office/drawing/2014/main" id="{C7F39887-43E7-EC87-56BC-91C896CFA59E}"/>
                  </a:ext>
                </a:extLst>
              </p:cNvPr>
              <p:cNvSpPr>
                <a:spLocks noChangeShapeType="1"/>
              </p:cNvSpPr>
              <p:nvPr/>
            </p:nvSpPr>
            <p:spPr bwMode="auto">
              <a:xfrm flipV="1">
                <a:off x="3203" y="2610"/>
                <a:ext cx="5"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1" name="Line 1395">
                <a:extLst>
                  <a:ext uri="{FF2B5EF4-FFF2-40B4-BE49-F238E27FC236}">
                    <a16:creationId xmlns:a16="http://schemas.microsoft.com/office/drawing/2014/main" id="{04206307-2B35-F5CD-3014-A1C29A6A47D1}"/>
                  </a:ext>
                </a:extLst>
              </p:cNvPr>
              <p:cNvSpPr>
                <a:spLocks noChangeShapeType="1"/>
              </p:cNvSpPr>
              <p:nvPr/>
            </p:nvSpPr>
            <p:spPr bwMode="auto">
              <a:xfrm flipV="1">
                <a:off x="3208" y="2597"/>
                <a:ext cx="2"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2" name="Line 1396">
                <a:extLst>
                  <a:ext uri="{FF2B5EF4-FFF2-40B4-BE49-F238E27FC236}">
                    <a16:creationId xmlns:a16="http://schemas.microsoft.com/office/drawing/2014/main" id="{74E64CDE-847F-AC88-F89A-092A3E55B9C9}"/>
                  </a:ext>
                </a:extLst>
              </p:cNvPr>
              <p:cNvSpPr>
                <a:spLocks noChangeShapeType="1"/>
              </p:cNvSpPr>
              <p:nvPr/>
            </p:nvSpPr>
            <p:spPr bwMode="auto">
              <a:xfrm flipV="1">
                <a:off x="3210" y="2584"/>
                <a:ext cx="1"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3" name="Line 1397">
                <a:extLst>
                  <a:ext uri="{FF2B5EF4-FFF2-40B4-BE49-F238E27FC236}">
                    <a16:creationId xmlns:a16="http://schemas.microsoft.com/office/drawing/2014/main" id="{5E21C37E-9D72-839B-5FD4-AF8423DB8B02}"/>
                  </a:ext>
                </a:extLst>
              </p:cNvPr>
              <p:cNvSpPr>
                <a:spLocks noChangeShapeType="1"/>
              </p:cNvSpPr>
              <p:nvPr/>
            </p:nvSpPr>
            <p:spPr bwMode="auto">
              <a:xfrm flipH="1" flipV="1">
                <a:off x="3208" y="2564"/>
                <a:ext cx="3" cy="2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4" name="Line 1398">
                <a:extLst>
                  <a:ext uri="{FF2B5EF4-FFF2-40B4-BE49-F238E27FC236}">
                    <a16:creationId xmlns:a16="http://schemas.microsoft.com/office/drawing/2014/main" id="{97DE7F63-334B-D1ED-39C5-C7350C47AEE3}"/>
                  </a:ext>
                </a:extLst>
              </p:cNvPr>
              <p:cNvSpPr>
                <a:spLocks noChangeShapeType="1"/>
              </p:cNvSpPr>
              <p:nvPr/>
            </p:nvSpPr>
            <p:spPr bwMode="auto">
              <a:xfrm flipH="1" flipV="1">
                <a:off x="3199" y="2540"/>
                <a:ext cx="9" cy="2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5" name="Line 1399">
                <a:extLst>
                  <a:ext uri="{FF2B5EF4-FFF2-40B4-BE49-F238E27FC236}">
                    <a16:creationId xmlns:a16="http://schemas.microsoft.com/office/drawing/2014/main" id="{5390F021-F932-D6BD-469A-456CA3859CFA}"/>
                  </a:ext>
                </a:extLst>
              </p:cNvPr>
              <p:cNvSpPr>
                <a:spLocks noChangeShapeType="1"/>
              </p:cNvSpPr>
              <p:nvPr/>
            </p:nvSpPr>
            <p:spPr bwMode="auto">
              <a:xfrm flipH="1" flipV="1">
                <a:off x="3184" y="2510"/>
                <a:ext cx="15"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6" name="Line 1400">
                <a:extLst>
                  <a:ext uri="{FF2B5EF4-FFF2-40B4-BE49-F238E27FC236}">
                    <a16:creationId xmlns:a16="http://schemas.microsoft.com/office/drawing/2014/main" id="{EDB7B7C6-ECCF-75D7-B04B-DA9C31D67F13}"/>
                  </a:ext>
                </a:extLst>
              </p:cNvPr>
              <p:cNvSpPr>
                <a:spLocks noChangeShapeType="1"/>
              </p:cNvSpPr>
              <p:nvPr/>
            </p:nvSpPr>
            <p:spPr bwMode="auto">
              <a:xfrm flipH="1" flipV="1">
                <a:off x="3159" y="2469"/>
                <a:ext cx="25" cy="4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7" name="Line 1401">
                <a:extLst>
                  <a:ext uri="{FF2B5EF4-FFF2-40B4-BE49-F238E27FC236}">
                    <a16:creationId xmlns:a16="http://schemas.microsoft.com/office/drawing/2014/main" id="{FA34C074-021F-E8B8-2A37-F033291510FA}"/>
                  </a:ext>
                </a:extLst>
              </p:cNvPr>
              <p:cNvSpPr>
                <a:spLocks noChangeShapeType="1"/>
              </p:cNvSpPr>
              <p:nvPr/>
            </p:nvSpPr>
            <p:spPr bwMode="auto">
              <a:xfrm flipH="1" flipV="1">
                <a:off x="3112" y="2409"/>
                <a:ext cx="47" cy="6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8" name="Line 1402">
                <a:extLst>
                  <a:ext uri="{FF2B5EF4-FFF2-40B4-BE49-F238E27FC236}">
                    <a16:creationId xmlns:a16="http://schemas.microsoft.com/office/drawing/2014/main" id="{960D7D36-1FF4-6F95-9159-C8EEA549A667}"/>
                  </a:ext>
                </a:extLst>
              </p:cNvPr>
              <p:cNvSpPr>
                <a:spLocks noChangeShapeType="1"/>
              </p:cNvSpPr>
              <p:nvPr/>
            </p:nvSpPr>
            <p:spPr bwMode="auto">
              <a:xfrm flipH="1" flipV="1">
                <a:off x="2987" y="2271"/>
                <a:ext cx="125" cy="13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29" name="Line 1403">
                <a:extLst>
                  <a:ext uri="{FF2B5EF4-FFF2-40B4-BE49-F238E27FC236}">
                    <a16:creationId xmlns:a16="http://schemas.microsoft.com/office/drawing/2014/main" id="{8E52370D-1489-A38F-CD03-943117FD2D3C}"/>
                  </a:ext>
                </a:extLst>
              </p:cNvPr>
              <p:cNvSpPr>
                <a:spLocks noChangeShapeType="1"/>
              </p:cNvSpPr>
              <p:nvPr/>
            </p:nvSpPr>
            <p:spPr bwMode="auto">
              <a:xfrm>
                <a:off x="2987" y="2271"/>
                <a:ext cx="43" cy="3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0" name="Line 1404">
                <a:extLst>
                  <a:ext uri="{FF2B5EF4-FFF2-40B4-BE49-F238E27FC236}">
                    <a16:creationId xmlns:a16="http://schemas.microsoft.com/office/drawing/2014/main" id="{F633F767-3F49-A1EE-E7A0-E2B2CECC67E4}"/>
                  </a:ext>
                </a:extLst>
              </p:cNvPr>
              <p:cNvSpPr>
                <a:spLocks noChangeShapeType="1"/>
              </p:cNvSpPr>
              <p:nvPr/>
            </p:nvSpPr>
            <p:spPr bwMode="auto">
              <a:xfrm>
                <a:off x="3030" y="2310"/>
                <a:ext cx="118" cy="10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1" name="Line 1405">
                <a:extLst>
                  <a:ext uri="{FF2B5EF4-FFF2-40B4-BE49-F238E27FC236}">
                    <a16:creationId xmlns:a16="http://schemas.microsoft.com/office/drawing/2014/main" id="{BFFFFC64-6FE3-25EA-4DE6-CFB011ADDD0C}"/>
                  </a:ext>
                </a:extLst>
              </p:cNvPr>
              <p:cNvSpPr>
                <a:spLocks noChangeShapeType="1"/>
              </p:cNvSpPr>
              <p:nvPr/>
            </p:nvSpPr>
            <p:spPr bwMode="auto">
              <a:xfrm>
                <a:off x="3148" y="2419"/>
                <a:ext cx="62" cy="4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2" name="Line 1406">
                <a:extLst>
                  <a:ext uri="{FF2B5EF4-FFF2-40B4-BE49-F238E27FC236}">
                    <a16:creationId xmlns:a16="http://schemas.microsoft.com/office/drawing/2014/main" id="{4DB88B7F-5E76-8466-E24F-226227429F7E}"/>
                  </a:ext>
                </a:extLst>
              </p:cNvPr>
              <p:cNvSpPr>
                <a:spLocks noChangeShapeType="1"/>
              </p:cNvSpPr>
              <p:nvPr/>
            </p:nvSpPr>
            <p:spPr bwMode="auto">
              <a:xfrm>
                <a:off x="3210" y="2468"/>
                <a:ext cx="46" cy="3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3" name="Line 1407">
                <a:extLst>
                  <a:ext uri="{FF2B5EF4-FFF2-40B4-BE49-F238E27FC236}">
                    <a16:creationId xmlns:a16="http://schemas.microsoft.com/office/drawing/2014/main" id="{B7F2927B-75CB-DDD7-9B29-1CFAC7E3F9CD}"/>
                  </a:ext>
                </a:extLst>
              </p:cNvPr>
              <p:cNvSpPr>
                <a:spLocks noChangeShapeType="1"/>
              </p:cNvSpPr>
              <p:nvPr/>
            </p:nvSpPr>
            <p:spPr bwMode="auto">
              <a:xfrm>
                <a:off x="3256" y="2499"/>
                <a:ext cx="36" cy="2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4" name="Line 1408">
                <a:extLst>
                  <a:ext uri="{FF2B5EF4-FFF2-40B4-BE49-F238E27FC236}">
                    <a16:creationId xmlns:a16="http://schemas.microsoft.com/office/drawing/2014/main" id="{CC8F4319-A2DE-956B-C811-4B05D4575545}"/>
                  </a:ext>
                </a:extLst>
              </p:cNvPr>
              <p:cNvSpPr>
                <a:spLocks noChangeShapeType="1"/>
              </p:cNvSpPr>
              <p:nvPr/>
            </p:nvSpPr>
            <p:spPr bwMode="auto">
              <a:xfrm>
                <a:off x="3292" y="2519"/>
                <a:ext cx="30"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5" name="Line 1409">
                <a:extLst>
                  <a:ext uri="{FF2B5EF4-FFF2-40B4-BE49-F238E27FC236}">
                    <a16:creationId xmlns:a16="http://schemas.microsoft.com/office/drawing/2014/main" id="{6AE55E69-9722-C14A-8327-F0826C449AB0}"/>
                  </a:ext>
                </a:extLst>
              </p:cNvPr>
              <p:cNvSpPr>
                <a:spLocks noChangeShapeType="1"/>
              </p:cNvSpPr>
              <p:nvPr/>
            </p:nvSpPr>
            <p:spPr bwMode="auto">
              <a:xfrm>
                <a:off x="3322" y="2532"/>
                <a:ext cx="27"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36" name="Line 1410">
                <a:extLst>
                  <a:ext uri="{FF2B5EF4-FFF2-40B4-BE49-F238E27FC236}">
                    <a16:creationId xmlns:a16="http://schemas.microsoft.com/office/drawing/2014/main" id="{B7A6ECBF-05FB-63E0-2C13-965B97701021}"/>
                  </a:ext>
                </a:extLst>
              </p:cNvPr>
              <p:cNvSpPr>
                <a:spLocks noChangeShapeType="1"/>
              </p:cNvSpPr>
              <p:nvPr/>
            </p:nvSpPr>
            <p:spPr bwMode="auto">
              <a:xfrm>
                <a:off x="3349" y="2540"/>
                <a:ext cx="22"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580" name="Line 1412">
              <a:extLst>
                <a:ext uri="{FF2B5EF4-FFF2-40B4-BE49-F238E27FC236}">
                  <a16:creationId xmlns:a16="http://schemas.microsoft.com/office/drawing/2014/main" id="{035B3470-43C5-BFC9-5B34-A6560E8EFA79}"/>
                </a:ext>
              </a:extLst>
            </p:cNvPr>
            <p:cNvSpPr>
              <a:spLocks noChangeShapeType="1"/>
            </p:cNvSpPr>
            <p:nvPr/>
          </p:nvSpPr>
          <p:spPr bwMode="auto">
            <a:xfrm>
              <a:off x="3371" y="2545"/>
              <a:ext cx="2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1" name="Line 1413">
              <a:extLst>
                <a:ext uri="{FF2B5EF4-FFF2-40B4-BE49-F238E27FC236}">
                  <a16:creationId xmlns:a16="http://schemas.microsoft.com/office/drawing/2014/main" id="{0BBA7306-3780-3777-E454-F3E2298370C3}"/>
                </a:ext>
              </a:extLst>
            </p:cNvPr>
            <p:cNvSpPr>
              <a:spLocks noChangeShapeType="1"/>
            </p:cNvSpPr>
            <p:nvPr/>
          </p:nvSpPr>
          <p:spPr bwMode="auto">
            <a:xfrm flipV="1">
              <a:off x="3392" y="2546"/>
              <a:ext cx="18"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2" name="Line 1414">
              <a:extLst>
                <a:ext uri="{FF2B5EF4-FFF2-40B4-BE49-F238E27FC236}">
                  <a16:creationId xmlns:a16="http://schemas.microsoft.com/office/drawing/2014/main" id="{F9BE43CA-1C76-0018-2751-8DF4F673C73D}"/>
                </a:ext>
              </a:extLst>
            </p:cNvPr>
            <p:cNvSpPr>
              <a:spLocks noChangeShapeType="1"/>
            </p:cNvSpPr>
            <p:nvPr/>
          </p:nvSpPr>
          <p:spPr bwMode="auto">
            <a:xfrm flipV="1">
              <a:off x="3410" y="2544"/>
              <a:ext cx="16"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3" name="Line 1415">
              <a:extLst>
                <a:ext uri="{FF2B5EF4-FFF2-40B4-BE49-F238E27FC236}">
                  <a16:creationId xmlns:a16="http://schemas.microsoft.com/office/drawing/2014/main" id="{32565BE4-24B3-BC71-F0AF-88E604E2F011}"/>
                </a:ext>
              </a:extLst>
            </p:cNvPr>
            <p:cNvSpPr>
              <a:spLocks noChangeShapeType="1"/>
            </p:cNvSpPr>
            <p:nvPr/>
          </p:nvSpPr>
          <p:spPr bwMode="auto">
            <a:xfrm flipV="1">
              <a:off x="3426" y="2539"/>
              <a:ext cx="14"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4" name="Line 1416">
              <a:extLst>
                <a:ext uri="{FF2B5EF4-FFF2-40B4-BE49-F238E27FC236}">
                  <a16:creationId xmlns:a16="http://schemas.microsoft.com/office/drawing/2014/main" id="{E3F3E88D-C94A-8B9D-26EC-BB1826735D55}"/>
                </a:ext>
              </a:extLst>
            </p:cNvPr>
            <p:cNvSpPr>
              <a:spLocks noChangeShapeType="1"/>
            </p:cNvSpPr>
            <p:nvPr/>
          </p:nvSpPr>
          <p:spPr bwMode="auto">
            <a:xfrm flipV="1">
              <a:off x="3440" y="2533"/>
              <a:ext cx="11"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5" name="Line 1417">
              <a:extLst>
                <a:ext uri="{FF2B5EF4-FFF2-40B4-BE49-F238E27FC236}">
                  <a16:creationId xmlns:a16="http://schemas.microsoft.com/office/drawing/2014/main" id="{A75C29E9-6B92-544C-8649-F9DCE4A95027}"/>
                </a:ext>
              </a:extLst>
            </p:cNvPr>
            <p:cNvSpPr>
              <a:spLocks noChangeShapeType="1"/>
            </p:cNvSpPr>
            <p:nvPr/>
          </p:nvSpPr>
          <p:spPr bwMode="auto">
            <a:xfrm flipV="1">
              <a:off x="3451" y="2525"/>
              <a:ext cx="11"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6" name="Line 1418">
              <a:extLst>
                <a:ext uri="{FF2B5EF4-FFF2-40B4-BE49-F238E27FC236}">
                  <a16:creationId xmlns:a16="http://schemas.microsoft.com/office/drawing/2014/main" id="{D909C31D-A5E1-8D45-BC9C-D0A1E41FE761}"/>
                </a:ext>
              </a:extLst>
            </p:cNvPr>
            <p:cNvSpPr>
              <a:spLocks noChangeShapeType="1"/>
            </p:cNvSpPr>
            <p:nvPr/>
          </p:nvSpPr>
          <p:spPr bwMode="auto">
            <a:xfrm flipV="1">
              <a:off x="3462" y="2515"/>
              <a:ext cx="7"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7" name="Line 1419">
              <a:extLst>
                <a:ext uri="{FF2B5EF4-FFF2-40B4-BE49-F238E27FC236}">
                  <a16:creationId xmlns:a16="http://schemas.microsoft.com/office/drawing/2014/main" id="{B52F9751-E08C-AF1D-2CE3-E0DFEDC2BF01}"/>
                </a:ext>
              </a:extLst>
            </p:cNvPr>
            <p:cNvSpPr>
              <a:spLocks noChangeShapeType="1"/>
            </p:cNvSpPr>
            <p:nvPr/>
          </p:nvSpPr>
          <p:spPr bwMode="auto">
            <a:xfrm flipV="1">
              <a:off x="3469" y="2504"/>
              <a:ext cx="4"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8" name="Line 1420">
              <a:extLst>
                <a:ext uri="{FF2B5EF4-FFF2-40B4-BE49-F238E27FC236}">
                  <a16:creationId xmlns:a16="http://schemas.microsoft.com/office/drawing/2014/main" id="{4486172E-0710-6F38-CB4C-BD4B14EF5AD2}"/>
                </a:ext>
              </a:extLst>
            </p:cNvPr>
            <p:cNvSpPr>
              <a:spLocks noChangeShapeType="1"/>
            </p:cNvSpPr>
            <p:nvPr/>
          </p:nvSpPr>
          <p:spPr bwMode="auto">
            <a:xfrm flipV="1">
              <a:off x="3473" y="2491"/>
              <a:ext cx="2"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89" name="Line 1421">
              <a:extLst>
                <a:ext uri="{FF2B5EF4-FFF2-40B4-BE49-F238E27FC236}">
                  <a16:creationId xmlns:a16="http://schemas.microsoft.com/office/drawing/2014/main" id="{79665AE1-227C-7A3C-64FE-CDA8C7406F34}"/>
                </a:ext>
              </a:extLst>
            </p:cNvPr>
            <p:cNvSpPr>
              <a:spLocks noChangeShapeType="1"/>
            </p:cNvSpPr>
            <p:nvPr/>
          </p:nvSpPr>
          <p:spPr bwMode="auto">
            <a:xfrm flipH="1" flipV="1">
              <a:off x="3473" y="2477"/>
              <a:ext cx="2"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0" name="Line 1422">
              <a:extLst>
                <a:ext uri="{FF2B5EF4-FFF2-40B4-BE49-F238E27FC236}">
                  <a16:creationId xmlns:a16="http://schemas.microsoft.com/office/drawing/2014/main" id="{D4C76C16-8C8A-A0A9-DFAD-E3A83EE1B2BF}"/>
                </a:ext>
              </a:extLst>
            </p:cNvPr>
            <p:cNvSpPr>
              <a:spLocks noChangeShapeType="1"/>
            </p:cNvSpPr>
            <p:nvPr/>
          </p:nvSpPr>
          <p:spPr bwMode="auto">
            <a:xfrm flipH="1" flipV="1">
              <a:off x="3469" y="2462"/>
              <a:ext cx="4"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1" name="Line 1423">
              <a:extLst>
                <a:ext uri="{FF2B5EF4-FFF2-40B4-BE49-F238E27FC236}">
                  <a16:creationId xmlns:a16="http://schemas.microsoft.com/office/drawing/2014/main" id="{D157F702-1299-D7A8-1186-C65CFDB78605}"/>
                </a:ext>
              </a:extLst>
            </p:cNvPr>
            <p:cNvSpPr>
              <a:spLocks noChangeShapeType="1"/>
            </p:cNvSpPr>
            <p:nvPr/>
          </p:nvSpPr>
          <p:spPr bwMode="auto">
            <a:xfrm flipH="1" flipV="1">
              <a:off x="3458" y="2444"/>
              <a:ext cx="11"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2" name="Line 1424">
              <a:extLst>
                <a:ext uri="{FF2B5EF4-FFF2-40B4-BE49-F238E27FC236}">
                  <a16:creationId xmlns:a16="http://schemas.microsoft.com/office/drawing/2014/main" id="{B8BED668-EB94-9E81-E6F4-9E985AF8B5B7}"/>
                </a:ext>
              </a:extLst>
            </p:cNvPr>
            <p:cNvSpPr>
              <a:spLocks noChangeShapeType="1"/>
            </p:cNvSpPr>
            <p:nvPr/>
          </p:nvSpPr>
          <p:spPr bwMode="auto">
            <a:xfrm flipH="1" flipV="1">
              <a:off x="3441" y="2424"/>
              <a:ext cx="17" cy="2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3" name="Line 1425">
              <a:extLst>
                <a:ext uri="{FF2B5EF4-FFF2-40B4-BE49-F238E27FC236}">
                  <a16:creationId xmlns:a16="http://schemas.microsoft.com/office/drawing/2014/main" id="{CF41DDE9-0F5D-C0AF-FE64-874EA2DC43F7}"/>
                </a:ext>
              </a:extLst>
            </p:cNvPr>
            <p:cNvSpPr>
              <a:spLocks noChangeShapeType="1"/>
            </p:cNvSpPr>
            <p:nvPr/>
          </p:nvSpPr>
          <p:spPr bwMode="auto">
            <a:xfrm flipH="1" flipV="1">
              <a:off x="3413" y="2399"/>
              <a:ext cx="28" cy="2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4" name="Line 1426">
              <a:extLst>
                <a:ext uri="{FF2B5EF4-FFF2-40B4-BE49-F238E27FC236}">
                  <a16:creationId xmlns:a16="http://schemas.microsoft.com/office/drawing/2014/main" id="{A6D1B6D2-682D-8707-577A-5C7486F3CE00}"/>
                </a:ext>
              </a:extLst>
            </p:cNvPr>
            <p:cNvSpPr>
              <a:spLocks noChangeShapeType="1"/>
            </p:cNvSpPr>
            <p:nvPr/>
          </p:nvSpPr>
          <p:spPr bwMode="auto">
            <a:xfrm flipH="1" flipV="1">
              <a:off x="3368" y="2369"/>
              <a:ext cx="45"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5" name="Line 1427">
              <a:extLst>
                <a:ext uri="{FF2B5EF4-FFF2-40B4-BE49-F238E27FC236}">
                  <a16:creationId xmlns:a16="http://schemas.microsoft.com/office/drawing/2014/main" id="{9915EA62-C2E8-C83C-F23E-36C6624B7DB6}"/>
                </a:ext>
              </a:extLst>
            </p:cNvPr>
            <p:cNvSpPr>
              <a:spLocks noChangeShapeType="1"/>
            </p:cNvSpPr>
            <p:nvPr/>
          </p:nvSpPr>
          <p:spPr bwMode="auto">
            <a:xfrm flipH="1" flipV="1">
              <a:off x="3285" y="2325"/>
              <a:ext cx="83" cy="4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6" name="Line 1428">
              <a:extLst>
                <a:ext uri="{FF2B5EF4-FFF2-40B4-BE49-F238E27FC236}">
                  <a16:creationId xmlns:a16="http://schemas.microsoft.com/office/drawing/2014/main" id="{E7ADECD3-F8EA-6A7A-EFF2-298C4ACC9C5A}"/>
                </a:ext>
              </a:extLst>
            </p:cNvPr>
            <p:cNvSpPr>
              <a:spLocks noChangeShapeType="1"/>
            </p:cNvSpPr>
            <p:nvPr/>
          </p:nvSpPr>
          <p:spPr bwMode="auto">
            <a:xfrm flipH="1" flipV="1">
              <a:off x="2905" y="2172"/>
              <a:ext cx="380" cy="15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7" name="Line 1429">
              <a:extLst>
                <a:ext uri="{FF2B5EF4-FFF2-40B4-BE49-F238E27FC236}">
                  <a16:creationId xmlns:a16="http://schemas.microsoft.com/office/drawing/2014/main" id="{BC662CC3-C39C-32AA-4CDD-AF53CE014299}"/>
                </a:ext>
              </a:extLst>
            </p:cNvPr>
            <p:cNvSpPr>
              <a:spLocks noChangeShapeType="1"/>
            </p:cNvSpPr>
            <p:nvPr/>
          </p:nvSpPr>
          <p:spPr bwMode="auto">
            <a:xfrm>
              <a:off x="2905" y="2172"/>
              <a:ext cx="375" cy="13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8" name="Line 1430">
              <a:extLst>
                <a:ext uri="{FF2B5EF4-FFF2-40B4-BE49-F238E27FC236}">
                  <a16:creationId xmlns:a16="http://schemas.microsoft.com/office/drawing/2014/main" id="{5529BC9A-1532-6611-E8BA-4D47D2C49346}"/>
                </a:ext>
              </a:extLst>
            </p:cNvPr>
            <p:cNvSpPr>
              <a:spLocks noChangeShapeType="1"/>
            </p:cNvSpPr>
            <p:nvPr/>
          </p:nvSpPr>
          <p:spPr bwMode="auto">
            <a:xfrm>
              <a:off x="3280" y="2308"/>
              <a:ext cx="117" cy="3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99" name="Line 1431">
              <a:extLst>
                <a:ext uri="{FF2B5EF4-FFF2-40B4-BE49-F238E27FC236}">
                  <a16:creationId xmlns:a16="http://schemas.microsoft.com/office/drawing/2014/main" id="{024A8A1B-1752-E8B7-372A-66B14DDEB17F}"/>
                </a:ext>
              </a:extLst>
            </p:cNvPr>
            <p:cNvSpPr>
              <a:spLocks noChangeShapeType="1"/>
            </p:cNvSpPr>
            <p:nvPr/>
          </p:nvSpPr>
          <p:spPr bwMode="auto">
            <a:xfrm>
              <a:off x="3397" y="2340"/>
              <a:ext cx="69"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0" name="Line 1432">
              <a:extLst>
                <a:ext uri="{FF2B5EF4-FFF2-40B4-BE49-F238E27FC236}">
                  <a16:creationId xmlns:a16="http://schemas.microsoft.com/office/drawing/2014/main" id="{DCD3DC88-0193-E6F8-F409-6381046F35F2}"/>
                </a:ext>
              </a:extLst>
            </p:cNvPr>
            <p:cNvSpPr>
              <a:spLocks noChangeShapeType="1"/>
            </p:cNvSpPr>
            <p:nvPr/>
          </p:nvSpPr>
          <p:spPr bwMode="auto">
            <a:xfrm>
              <a:off x="3466" y="2353"/>
              <a:ext cx="53"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1" name="Line 1433">
              <a:extLst>
                <a:ext uri="{FF2B5EF4-FFF2-40B4-BE49-F238E27FC236}">
                  <a16:creationId xmlns:a16="http://schemas.microsoft.com/office/drawing/2014/main" id="{20BAD028-F375-4DFD-90D1-87F5F898B591}"/>
                </a:ext>
              </a:extLst>
            </p:cNvPr>
            <p:cNvSpPr>
              <a:spLocks noChangeShapeType="1"/>
            </p:cNvSpPr>
            <p:nvPr/>
          </p:nvSpPr>
          <p:spPr bwMode="auto">
            <a:xfrm flipV="1">
              <a:off x="3519" y="2357"/>
              <a:ext cx="4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2" name="Line 1434">
              <a:extLst>
                <a:ext uri="{FF2B5EF4-FFF2-40B4-BE49-F238E27FC236}">
                  <a16:creationId xmlns:a16="http://schemas.microsoft.com/office/drawing/2014/main" id="{0B2DBF59-4394-9B4B-9D83-4A7D37EB0DE6}"/>
                </a:ext>
              </a:extLst>
            </p:cNvPr>
            <p:cNvSpPr>
              <a:spLocks noChangeShapeType="1"/>
            </p:cNvSpPr>
            <p:nvPr/>
          </p:nvSpPr>
          <p:spPr bwMode="auto">
            <a:xfrm flipV="1">
              <a:off x="3560" y="2354"/>
              <a:ext cx="34"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3" name="Line 1435">
              <a:extLst>
                <a:ext uri="{FF2B5EF4-FFF2-40B4-BE49-F238E27FC236}">
                  <a16:creationId xmlns:a16="http://schemas.microsoft.com/office/drawing/2014/main" id="{59617910-8A77-24E8-163F-41E0A9F90FB3}"/>
                </a:ext>
              </a:extLst>
            </p:cNvPr>
            <p:cNvSpPr>
              <a:spLocks noChangeShapeType="1"/>
            </p:cNvSpPr>
            <p:nvPr/>
          </p:nvSpPr>
          <p:spPr bwMode="auto">
            <a:xfrm flipV="1">
              <a:off x="3594" y="2348"/>
              <a:ext cx="29"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4" name="Line 1436">
              <a:extLst>
                <a:ext uri="{FF2B5EF4-FFF2-40B4-BE49-F238E27FC236}">
                  <a16:creationId xmlns:a16="http://schemas.microsoft.com/office/drawing/2014/main" id="{1DDCB876-3926-6E74-A5B6-EFCD26BEB982}"/>
                </a:ext>
              </a:extLst>
            </p:cNvPr>
            <p:cNvSpPr>
              <a:spLocks noChangeShapeType="1"/>
            </p:cNvSpPr>
            <p:nvPr/>
          </p:nvSpPr>
          <p:spPr bwMode="auto">
            <a:xfrm flipV="1">
              <a:off x="3623" y="2340"/>
              <a:ext cx="25"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5" name="Line 1437">
              <a:extLst>
                <a:ext uri="{FF2B5EF4-FFF2-40B4-BE49-F238E27FC236}">
                  <a16:creationId xmlns:a16="http://schemas.microsoft.com/office/drawing/2014/main" id="{953EF8F0-3933-47BB-03ED-B151EB0E6CC6}"/>
                </a:ext>
              </a:extLst>
            </p:cNvPr>
            <p:cNvSpPr>
              <a:spLocks noChangeShapeType="1"/>
            </p:cNvSpPr>
            <p:nvPr/>
          </p:nvSpPr>
          <p:spPr bwMode="auto">
            <a:xfrm flipV="1">
              <a:off x="3648" y="2331"/>
              <a:ext cx="24"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6" name="Line 1438">
              <a:extLst>
                <a:ext uri="{FF2B5EF4-FFF2-40B4-BE49-F238E27FC236}">
                  <a16:creationId xmlns:a16="http://schemas.microsoft.com/office/drawing/2014/main" id="{A2E34BC4-4477-D2B9-B44E-438386295630}"/>
                </a:ext>
              </a:extLst>
            </p:cNvPr>
            <p:cNvSpPr>
              <a:spLocks noChangeShapeType="1"/>
            </p:cNvSpPr>
            <p:nvPr/>
          </p:nvSpPr>
          <p:spPr bwMode="auto">
            <a:xfrm flipV="1">
              <a:off x="3672" y="2321"/>
              <a:ext cx="19"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7" name="Line 1439">
              <a:extLst>
                <a:ext uri="{FF2B5EF4-FFF2-40B4-BE49-F238E27FC236}">
                  <a16:creationId xmlns:a16="http://schemas.microsoft.com/office/drawing/2014/main" id="{582E8B7D-9A29-4754-6B7C-011E7BBBC06B}"/>
                </a:ext>
              </a:extLst>
            </p:cNvPr>
            <p:cNvSpPr>
              <a:spLocks noChangeShapeType="1"/>
            </p:cNvSpPr>
            <p:nvPr/>
          </p:nvSpPr>
          <p:spPr bwMode="auto">
            <a:xfrm flipV="1">
              <a:off x="3691" y="2309"/>
              <a:ext cx="17"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8" name="Line 1440">
              <a:extLst>
                <a:ext uri="{FF2B5EF4-FFF2-40B4-BE49-F238E27FC236}">
                  <a16:creationId xmlns:a16="http://schemas.microsoft.com/office/drawing/2014/main" id="{78D54BD7-751F-EB29-2058-3F5459D96D86}"/>
                </a:ext>
              </a:extLst>
            </p:cNvPr>
            <p:cNvSpPr>
              <a:spLocks noChangeShapeType="1"/>
            </p:cNvSpPr>
            <p:nvPr/>
          </p:nvSpPr>
          <p:spPr bwMode="auto">
            <a:xfrm flipV="1">
              <a:off x="3708" y="2296"/>
              <a:ext cx="15"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09" name="Line 1441">
              <a:extLst>
                <a:ext uri="{FF2B5EF4-FFF2-40B4-BE49-F238E27FC236}">
                  <a16:creationId xmlns:a16="http://schemas.microsoft.com/office/drawing/2014/main" id="{1EFE7A2D-C726-8922-E50B-5061C2A206AD}"/>
                </a:ext>
              </a:extLst>
            </p:cNvPr>
            <p:cNvSpPr>
              <a:spLocks noChangeShapeType="1"/>
            </p:cNvSpPr>
            <p:nvPr/>
          </p:nvSpPr>
          <p:spPr bwMode="auto">
            <a:xfrm flipV="1">
              <a:off x="3723" y="2283"/>
              <a:ext cx="14"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0" name="Line 1442">
              <a:extLst>
                <a:ext uri="{FF2B5EF4-FFF2-40B4-BE49-F238E27FC236}">
                  <a16:creationId xmlns:a16="http://schemas.microsoft.com/office/drawing/2014/main" id="{94B10719-4164-76A0-6673-D0626EC8171B}"/>
                </a:ext>
              </a:extLst>
            </p:cNvPr>
            <p:cNvSpPr>
              <a:spLocks noChangeShapeType="1"/>
            </p:cNvSpPr>
            <p:nvPr/>
          </p:nvSpPr>
          <p:spPr bwMode="auto">
            <a:xfrm flipV="1">
              <a:off x="3737" y="2269"/>
              <a:ext cx="12"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1" name="Line 1443">
              <a:extLst>
                <a:ext uri="{FF2B5EF4-FFF2-40B4-BE49-F238E27FC236}">
                  <a16:creationId xmlns:a16="http://schemas.microsoft.com/office/drawing/2014/main" id="{6AAA7D1C-040B-075A-3585-3F4C30B72AF8}"/>
                </a:ext>
              </a:extLst>
            </p:cNvPr>
            <p:cNvSpPr>
              <a:spLocks noChangeShapeType="1"/>
            </p:cNvSpPr>
            <p:nvPr/>
          </p:nvSpPr>
          <p:spPr bwMode="auto">
            <a:xfrm flipV="1">
              <a:off x="3749" y="2255"/>
              <a:ext cx="9"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2" name="Line 1444">
              <a:extLst>
                <a:ext uri="{FF2B5EF4-FFF2-40B4-BE49-F238E27FC236}">
                  <a16:creationId xmlns:a16="http://schemas.microsoft.com/office/drawing/2014/main" id="{0E54BAC5-E679-0ACE-DE38-0E1A3038591C}"/>
                </a:ext>
              </a:extLst>
            </p:cNvPr>
            <p:cNvSpPr>
              <a:spLocks noChangeShapeType="1"/>
            </p:cNvSpPr>
            <p:nvPr/>
          </p:nvSpPr>
          <p:spPr bwMode="auto">
            <a:xfrm flipV="1">
              <a:off x="3758" y="2240"/>
              <a:ext cx="9"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3" name="Line 1445">
              <a:extLst>
                <a:ext uri="{FF2B5EF4-FFF2-40B4-BE49-F238E27FC236}">
                  <a16:creationId xmlns:a16="http://schemas.microsoft.com/office/drawing/2014/main" id="{526C20CF-2734-11BC-41EA-092B3C7CFBFC}"/>
                </a:ext>
              </a:extLst>
            </p:cNvPr>
            <p:cNvSpPr>
              <a:spLocks noChangeShapeType="1"/>
            </p:cNvSpPr>
            <p:nvPr/>
          </p:nvSpPr>
          <p:spPr bwMode="auto">
            <a:xfrm flipV="1">
              <a:off x="3767" y="2225"/>
              <a:ext cx="6"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4" name="Line 1446">
              <a:extLst>
                <a:ext uri="{FF2B5EF4-FFF2-40B4-BE49-F238E27FC236}">
                  <a16:creationId xmlns:a16="http://schemas.microsoft.com/office/drawing/2014/main" id="{9F5FD565-0FE8-D857-83EF-54D2E8C08864}"/>
                </a:ext>
              </a:extLst>
            </p:cNvPr>
            <p:cNvSpPr>
              <a:spLocks noChangeShapeType="1"/>
            </p:cNvSpPr>
            <p:nvPr/>
          </p:nvSpPr>
          <p:spPr bwMode="auto">
            <a:xfrm flipV="1">
              <a:off x="3773" y="2210"/>
              <a:ext cx="5"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5" name="Line 1447">
              <a:extLst>
                <a:ext uri="{FF2B5EF4-FFF2-40B4-BE49-F238E27FC236}">
                  <a16:creationId xmlns:a16="http://schemas.microsoft.com/office/drawing/2014/main" id="{287D51B9-220D-7BEE-95D0-93BFBFB04FCF}"/>
                </a:ext>
              </a:extLst>
            </p:cNvPr>
            <p:cNvSpPr>
              <a:spLocks noChangeShapeType="1"/>
            </p:cNvSpPr>
            <p:nvPr/>
          </p:nvSpPr>
          <p:spPr bwMode="auto">
            <a:xfrm flipV="1">
              <a:off x="3778" y="2195"/>
              <a:ext cx="4"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6" name="Line 1448">
              <a:extLst>
                <a:ext uri="{FF2B5EF4-FFF2-40B4-BE49-F238E27FC236}">
                  <a16:creationId xmlns:a16="http://schemas.microsoft.com/office/drawing/2014/main" id="{35B7B0BC-9F3D-F0C1-DA54-D25429DEEF22}"/>
                </a:ext>
              </a:extLst>
            </p:cNvPr>
            <p:cNvSpPr>
              <a:spLocks noChangeShapeType="1"/>
            </p:cNvSpPr>
            <p:nvPr/>
          </p:nvSpPr>
          <p:spPr bwMode="auto">
            <a:xfrm flipV="1">
              <a:off x="3782" y="2179"/>
              <a:ext cx="2"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7" name="Line 1449">
              <a:extLst>
                <a:ext uri="{FF2B5EF4-FFF2-40B4-BE49-F238E27FC236}">
                  <a16:creationId xmlns:a16="http://schemas.microsoft.com/office/drawing/2014/main" id="{5304DC02-9CD0-EA14-6514-739D2C53DD4A}"/>
                </a:ext>
              </a:extLst>
            </p:cNvPr>
            <p:cNvSpPr>
              <a:spLocks noChangeShapeType="1"/>
            </p:cNvSpPr>
            <p:nvPr/>
          </p:nvSpPr>
          <p:spPr bwMode="auto">
            <a:xfrm flipV="1">
              <a:off x="3784" y="2163"/>
              <a:ext cx="1"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8" name="Line 1450">
              <a:extLst>
                <a:ext uri="{FF2B5EF4-FFF2-40B4-BE49-F238E27FC236}">
                  <a16:creationId xmlns:a16="http://schemas.microsoft.com/office/drawing/2014/main" id="{E0F43824-30B8-5C18-58AE-D81BF3E40C7C}"/>
                </a:ext>
              </a:extLst>
            </p:cNvPr>
            <p:cNvSpPr>
              <a:spLocks noChangeShapeType="1"/>
            </p:cNvSpPr>
            <p:nvPr/>
          </p:nvSpPr>
          <p:spPr bwMode="auto">
            <a:xfrm flipH="1" flipV="1">
              <a:off x="3784" y="2148"/>
              <a:ext cx="1"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19" name="Line 1451">
              <a:extLst>
                <a:ext uri="{FF2B5EF4-FFF2-40B4-BE49-F238E27FC236}">
                  <a16:creationId xmlns:a16="http://schemas.microsoft.com/office/drawing/2014/main" id="{DCDE662B-0696-DE36-FA34-9A546528A900}"/>
                </a:ext>
              </a:extLst>
            </p:cNvPr>
            <p:cNvSpPr>
              <a:spLocks noChangeShapeType="1"/>
            </p:cNvSpPr>
            <p:nvPr/>
          </p:nvSpPr>
          <p:spPr bwMode="auto">
            <a:xfrm flipH="1" flipV="1">
              <a:off x="3782" y="2132"/>
              <a:ext cx="2"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0" name="Line 1452">
              <a:extLst>
                <a:ext uri="{FF2B5EF4-FFF2-40B4-BE49-F238E27FC236}">
                  <a16:creationId xmlns:a16="http://schemas.microsoft.com/office/drawing/2014/main" id="{BAAA6412-DE41-D0F0-4A6B-AE6050B9AB70}"/>
                </a:ext>
              </a:extLst>
            </p:cNvPr>
            <p:cNvSpPr>
              <a:spLocks noChangeShapeType="1"/>
            </p:cNvSpPr>
            <p:nvPr/>
          </p:nvSpPr>
          <p:spPr bwMode="auto">
            <a:xfrm flipH="1" flipV="1">
              <a:off x="3778" y="2116"/>
              <a:ext cx="4"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1" name="Line 1453">
              <a:extLst>
                <a:ext uri="{FF2B5EF4-FFF2-40B4-BE49-F238E27FC236}">
                  <a16:creationId xmlns:a16="http://schemas.microsoft.com/office/drawing/2014/main" id="{7DCAA319-492C-FD25-BFBE-771413596A15}"/>
                </a:ext>
              </a:extLst>
            </p:cNvPr>
            <p:cNvSpPr>
              <a:spLocks noChangeShapeType="1"/>
            </p:cNvSpPr>
            <p:nvPr/>
          </p:nvSpPr>
          <p:spPr bwMode="auto">
            <a:xfrm flipH="1" flipV="1">
              <a:off x="3773" y="2101"/>
              <a:ext cx="5"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2" name="Line 1454">
              <a:extLst>
                <a:ext uri="{FF2B5EF4-FFF2-40B4-BE49-F238E27FC236}">
                  <a16:creationId xmlns:a16="http://schemas.microsoft.com/office/drawing/2014/main" id="{D9EA27ED-CF90-5237-3F58-945C470B0222}"/>
                </a:ext>
              </a:extLst>
            </p:cNvPr>
            <p:cNvSpPr>
              <a:spLocks noChangeShapeType="1"/>
            </p:cNvSpPr>
            <p:nvPr/>
          </p:nvSpPr>
          <p:spPr bwMode="auto">
            <a:xfrm flipH="1" flipV="1">
              <a:off x="3766" y="2086"/>
              <a:ext cx="7"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3" name="Line 1455">
              <a:extLst>
                <a:ext uri="{FF2B5EF4-FFF2-40B4-BE49-F238E27FC236}">
                  <a16:creationId xmlns:a16="http://schemas.microsoft.com/office/drawing/2014/main" id="{5C82059D-1B70-9EE9-B038-B4696FFBDDD6}"/>
                </a:ext>
              </a:extLst>
            </p:cNvPr>
            <p:cNvSpPr>
              <a:spLocks noChangeShapeType="1"/>
            </p:cNvSpPr>
            <p:nvPr/>
          </p:nvSpPr>
          <p:spPr bwMode="auto">
            <a:xfrm flipH="1" flipV="1">
              <a:off x="3758" y="2071"/>
              <a:ext cx="8"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4" name="Line 1456">
              <a:extLst>
                <a:ext uri="{FF2B5EF4-FFF2-40B4-BE49-F238E27FC236}">
                  <a16:creationId xmlns:a16="http://schemas.microsoft.com/office/drawing/2014/main" id="{B5C12489-F250-F194-82F8-458F4BFB5A3A}"/>
                </a:ext>
              </a:extLst>
            </p:cNvPr>
            <p:cNvSpPr>
              <a:spLocks noChangeShapeType="1"/>
            </p:cNvSpPr>
            <p:nvPr/>
          </p:nvSpPr>
          <p:spPr bwMode="auto">
            <a:xfrm flipH="1" flipV="1">
              <a:off x="3749" y="2057"/>
              <a:ext cx="9"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5" name="Line 1457">
              <a:extLst>
                <a:ext uri="{FF2B5EF4-FFF2-40B4-BE49-F238E27FC236}">
                  <a16:creationId xmlns:a16="http://schemas.microsoft.com/office/drawing/2014/main" id="{75602157-A266-A8D9-FDD2-A4A420DB0172}"/>
                </a:ext>
              </a:extLst>
            </p:cNvPr>
            <p:cNvSpPr>
              <a:spLocks noChangeShapeType="1"/>
            </p:cNvSpPr>
            <p:nvPr/>
          </p:nvSpPr>
          <p:spPr bwMode="auto">
            <a:xfrm flipH="1" flipV="1">
              <a:off x="3736" y="2043"/>
              <a:ext cx="13"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6" name="Line 1458">
              <a:extLst>
                <a:ext uri="{FF2B5EF4-FFF2-40B4-BE49-F238E27FC236}">
                  <a16:creationId xmlns:a16="http://schemas.microsoft.com/office/drawing/2014/main" id="{D606FC05-0143-6B32-B0ED-F718B3063DA4}"/>
                </a:ext>
              </a:extLst>
            </p:cNvPr>
            <p:cNvSpPr>
              <a:spLocks noChangeShapeType="1"/>
            </p:cNvSpPr>
            <p:nvPr/>
          </p:nvSpPr>
          <p:spPr bwMode="auto">
            <a:xfrm flipH="1" flipV="1">
              <a:off x="3723" y="2030"/>
              <a:ext cx="13"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7" name="Line 1459">
              <a:extLst>
                <a:ext uri="{FF2B5EF4-FFF2-40B4-BE49-F238E27FC236}">
                  <a16:creationId xmlns:a16="http://schemas.microsoft.com/office/drawing/2014/main" id="{E800E7B6-1316-95E0-0CA8-54743D911041}"/>
                </a:ext>
              </a:extLst>
            </p:cNvPr>
            <p:cNvSpPr>
              <a:spLocks noChangeShapeType="1"/>
            </p:cNvSpPr>
            <p:nvPr/>
          </p:nvSpPr>
          <p:spPr bwMode="auto">
            <a:xfrm flipH="1" flipV="1">
              <a:off x="3708" y="2018"/>
              <a:ext cx="15"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8" name="Line 1460">
              <a:extLst>
                <a:ext uri="{FF2B5EF4-FFF2-40B4-BE49-F238E27FC236}">
                  <a16:creationId xmlns:a16="http://schemas.microsoft.com/office/drawing/2014/main" id="{318B49F5-E471-B474-1741-D9D99430D208}"/>
                </a:ext>
              </a:extLst>
            </p:cNvPr>
            <p:cNvSpPr>
              <a:spLocks noChangeShapeType="1"/>
            </p:cNvSpPr>
            <p:nvPr/>
          </p:nvSpPr>
          <p:spPr bwMode="auto">
            <a:xfrm flipH="1" flipV="1">
              <a:off x="3691" y="2006"/>
              <a:ext cx="17"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29" name="Line 1461">
              <a:extLst>
                <a:ext uri="{FF2B5EF4-FFF2-40B4-BE49-F238E27FC236}">
                  <a16:creationId xmlns:a16="http://schemas.microsoft.com/office/drawing/2014/main" id="{605449E6-E5AF-B9FA-9CC5-1136B5907303}"/>
                </a:ext>
              </a:extLst>
            </p:cNvPr>
            <p:cNvSpPr>
              <a:spLocks noChangeShapeType="1"/>
            </p:cNvSpPr>
            <p:nvPr/>
          </p:nvSpPr>
          <p:spPr bwMode="auto">
            <a:xfrm flipH="1" flipV="1">
              <a:off x="3671" y="1996"/>
              <a:ext cx="20" cy="1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0" name="Line 1462">
              <a:extLst>
                <a:ext uri="{FF2B5EF4-FFF2-40B4-BE49-F238E27FC236}">
                  <a16:creationId xmlns:a16="http://schemas.microsoft.com/office/drawing/2014/main" id="{6D9DE83C-3E8D-FC6A-51DB-AA1A7901126F}"/>
                </a:ext>
              </a:extLst>
            </p:cNvPr>
            <p:cNvSpPr>
              <a:spLocks noChangeShapeType="1"/>
            </p:cNvSpPr>
            <p:nvPr/>
          </p:nvSpPr>
          <p:spPr bwMode="auto">
            <a:xfrm flipH="1" flipV="1">
              <a:off x="3648" y="1987"/>
              <a:ext cx="23"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1" name="Line 1463">
              <a:extLst>
                <a:ext uri="{FF2B5EF4-FFF2-40B4-BE49-F238E27FC236}">
                  <a16:creationId xmlns:a16="http://schemas.microsoft.com/office/drawing/2014/main" id="{1902B750-2351-FDC5-C97C-E04292289920}"/>
                </a:ext>
              </a:extLst>
            </p:cNvPr>
            <p:cNvSpPr>
              <a:spLocks noChangeShapeType="1"/>
            </p:cNvSpPr>
            <p:nvPr/>
          </p:nvSpPr>
          <p:spPr bwMode="auto">
            <a:xfrm flipH="1" flipV="1">
              <a:off x="3622" y="1979"/>
              <a:ext cx="26"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2" name="Line 1464">
              <a:extLst>
                <a:ext uri="{FF2B5EF4-FFF2-40B4-BE49-F238E27FC236}">
                  <a16:creationId xmlns:a16="http://schemas.microsoft.com/office/drawing/2014/main" id="{3C598349-4C87-CE3D-D342-128E62D40179}"/>
                </a:ext>
              </a:extLst>
            </p:cNvPr>
            <p:cNvSpPr>
              <a:spLocks noChangeShapeType="1"/>
            </p:cNvSpPr>
            <p:nvPr/>
          </p:nvSpPr>
          <p:spPr bwMode="auto">
            <a:xfrm flipH="1" flipV="1">
              <a:off x="3593" y="1973"/>
              <a:ext cx="29" cy="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3" name="Line 1465">
              <a:extLst>
                <a:ext uri="{FF2B5EF4-FFF2-40B4-BE49-F238E27FC236}">
                  <a16:creationId xmlns:a16="http://schemas.microsoft.com/office/drawing/2014/main" id="{D9382AAF-D752-F397-DA65-22ABC26C66E7}"/>
                </a:ext>
              </a:extLst>
            </p:cNvPr>
            <p:cNvSpPr>
              <a:spLocks noChangeShapeType="1"/>
            </p:cNvSpPr>
            <p:nvPr/>
          </p:nvSpPr>
          <p:spPr bwMode="auto">
            <a:xfrm flipH="1" flipV="1">
              <a:off x="3559" y="1969"/>
              <a:ext cx="34"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4" name="Line 1466">
              <a:extLst>
                <a:ext uri="{FF2B5EF4-FFF2-40B4-BE49-F238E27FC236}">
                  <a16:creationId xmlns:a16="http://schemas.microsoft.com/office/drawing/2014/main" id="{57F76387-5E90-31DE-2C63-0B5E8BEAB8A6}"/>
                </a:ext>
              </a:extLst>
            </p:cNvPr>
            <p:cNvSpPr>
              <a:spLocks noChangeShapeType="1"/>
            </p:cNvSpPr>
            <p:nvPr/>
          </p:nvSpPr>
          <p:spPr bwMode="auto">
            <a:xfrm flipH="1">
              <a:off x="3518" y="1969"/>
              <a:ext cx="41"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5" name="Line 1467">
              <a:extLst>
                <a:ext uri="{FF2B5EF4-FFF2-40B4-BE49-F238E27FC236}">
                  <a16:creationId xmlns:a16="http://schemas.microsoft.com/office/drawing/2014/main" id="{46948B60-DDBB-D513-4209-4DBC636F4416}"/>
                </a:ext>
              </a:extLst>
            </p:cNvPr>
            <p:cNvSpPr>
              <a:spLocks noChangeShapeType="1"/>
            </p:cNvSpPr>
            <p:nvPr/>
          </p:nvSpPr>
          <p:spPr bwMode="auto">
            <a:xfrm flipH="1">
              <a:off x="3465" y="1969"/>
              <a:ext cx="53"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6" name="Line 1468">
              <a:extLst>
                <a:ext uri="{FF2B5EF4-FFF2-40B4-BE49-F238E27FC236}">
                  <a16:creationId xmlns:a16="http://schemas.microsoft.com/office/drawing/2014/main" id="{13ACF750-B6CD-568A-9A6B-D915C5DE8A63}"/>
                </a:ext>
              </a:extLst>
            </p:cNvPr>
            <p:cNvSpPr>
              <a:spLocks noChangeShapeType="1"/>
            </p:cNvSpPr>
            <p:nvPr/>
          </p:nvSpPr>
          <p:spPr bwMode="auto">
            <a:xfrm flipH="1">
              <a:off x="3395" y="1974"/>
              <a:ext cx="70"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7" name="Line 1469">
              <a:extLst>
                <a:ext uri="{FF2B5EF4-FFF2-40B4-BE49-F238E27FC236}">
                  <a16:creationId xmlns:a16="http://schemas.microsoft.com/office/drawing/2014/main" id="{B39D99F5-DE89-1966-FB80-8F4E7B4A6640}"/>
                </a:ext>
              </a:extLst>
            </p:cNvPr>
            <p:cNvSpPr>
              <a:spLocks noChangeShapeType="1"/>
            </p:cNvSpPr>
            <p:nvPr/>
          </p:nvSpPr>
          <p:spPr bwMode="auto">
            <a:xfrm flipH="1">
              <a:off x="3279" y="1987"/>
              <a:ext cx="116" cy="3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8" name="Line 1470">
              <a:extLst>
                <a:ext uri="{FF2B5EF4-FFF2-40B4-BE49-F238E27FC236}">
                  <a16:creationId xmlns:a16="http://schemas.microsoft.com/office/drawing/2014/main" id="{8771A4DC-B696-0D73-CC85-7571B5318F62}"/>
                </a:ext>
              </a:extLst>
            </p:cNvPr>
            <p:cNvSpPr>
              <a:spLocks noChangeShapeType="1"/>
            </p:cNvSpPr>
            <p:nvPr/>
          </p:nvSpPr>
          <p:spPr bwMode="auto">
            <a:xfrm flipH="1">
              <a:off x="2904" y="2019"/>
              <a:ext cx="375" cy="13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39" name="Line 1471">
              <a:extLst>
                <a:ext uri="{FF2B5EF4-FFF2-40B4-BE49-F238E27FC236}">
                  <a16:creationId xmlns:a16="http://schemas.microsoft.com/office/drawing/2014/main" id="{10991A10-72F3-16FD-3721-E6A00D1799F1}"/>
                </a:ext>
              </a:extLst>
            </p:cNvPr>
            <p:cNvSpPr>
              <a:spLocks noChangeShapeType="1"/>
            </p:cNvSpPr>
            <p:nvPr/>
          </p:nvSpPr>
          <p:spPr bwMode="auto">
            <a:xfrm flipV="1">
              <a:off x="2904" y="2001"/>
              <a:ext cx="380" cy="15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0" name="Line 1472">
              <a:extLst>
                <a:ext uri="{FF2B5EF4-FFF2-40B4-BE49-F238E27FC236}">
                  <a16:creationId xmlns:a16="http://schemas.microsoft.com/office/drawing/2014/main" id="{683F90C6-59D6-366F-61E4-CC719328BE9F}"/>
                </a:ext>
              </a:extLst>
            </p:cNvPr>
            <p:cNvSpPr>
              <a:spLocks noChangeShapeType="1"/>
            </p:cNvSpPr>
            <p:nvPr/>
          </p:nvSpPr>
          <p:spPr bwMode="auto">
            <a:xfrm flipV="1">
              <a:off x="3284" y="1958"/>
              <a:ext cx="83" cy="4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1" name="Line 1473">
              <a:extLst>
                <a:ext uri="{FF2B5EF4-FFF2-40B4-BE49-F238E27FC236}">
                  <a16:creationId xmlns:a16="http://schemas.microsoft.com/office/drawing/2014/main" id="{345E5315-3ADE-F203-59AE-3B58523A1817}"/>
                </a:ext>
              </a:extLst>
            </p:cNvPr>
            <p:cNvSpPr>
              <a:spLocks noChangeShapeType="1"/>
            </p:cNvSpPr>
            <p:nvPr/>
          </p:nvSpPr>
          <p:spPr bwMode="auto">
            <a:xfrm flipV="1">
              <a:off x="3367" y="1928"/>
              <a:ext cx="45"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2" name="Line 1474">
              <a:extLst>
                <a:ext uri="{FF2B5EF4-FFF2-40B4-BE49-F238E27FC236}">
                  <a16:creationId xmlns:a16="http://schemas.microsoft.com/office/drawing/2014/main" id="{4BF6C57B-B16C-9D0C-8D63-FB8A7F28C088}"/>
                </a:ext>
              </a:extLst>
            </p:cNvPr>
            <p:cNvSpPr>
              <a:spLocks noChangeShapeType="1"/>
            </p:cNvSpPr>
            <p:nvPr/>
          </p:nvSpPr>
          <p:spPr bwMode="auto">
            <a:xfrm flipV="1">
              <a:off x="3412" y="1904"/>
              <a:ext cx="28" cy="2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3" name="Line 1475">
              <a:extLst>
                <a:ext uri="{FF2B5EF4-FFF2-40B4-BE49-F238E27FC236}">
                  <a16:creationId xmlns:a16="http://schemas.microsoft.com/office/drawing/2014/main" id="{B03411D6-BFB4-91CE-475E-03C8745F049B}"/>
                </a:ext>
              </a:extLst>
            </p:cNvPr>
            <p:cNvSpPr>
              <a:spLocks noChangeShapeType="1"/>
            </p:cNvSpPr>
            <p:nvPr/>
          </p:nvSpPr>
          <p:spPr bwMode="auto">
            <a:xfrm flipV="1">
              <a:off x="3440" y="1883"/>
              <a:ext cx="17" cy="2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4" name="Line 1476">
              <a:extLst>
                <a:ext uri="{FF2B5EF4-FFF2-40B4-BE49-F238E27FC236}">
                  <a16:creationId xmlns:a16="http://schemas.microsoft.com/office/drawing/2014/main" id="{CB95A421-19D0-937C-8584-A25BC1783543}"/>
                </a:ext>
              </a:extLst>
            </p:cNvPr>
            <p:cNvSpPr>
              <a:spLocks noChangeShapeType="1"/>
            </p:cNvSpPr>
            <p:nvPr/>
          </p:nvSpPr>
          <p:spPr bwMode="auto">
            <a:xfrm flipV="1">
              <a:off x="3457" y="1865"/>
              <a:ext cx="11"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5" name="Line 1477">
              <a:extLst>
                <a:ext uri="{FF2B5EF4-FFF2-40B4-BE49-F238E27FC236}">
                  <a16:creationId xmlns:a16="http://schemas.microsoft.com/office/drawing/2014/main" id="{E2FC9C69-C714-950A-29C7-6EE551090D72}"/>
                </a:ext>
              </a:extLst>
            </p:cNvPr>
            <p:cNvSpPr>
              <a:spLocks noChangeShapeType="1"/>
            </p:cNvSpPr>
            <p:nvPr/>
          </p:nvSpPr>
          <p:spPr bwMode="auto">
            <a:xfrm flipV="1">
              <a:off x="3468" y="1850"/>
              <a:ext cx="4" cy="1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6" name="Line 1478">
              <a:extLst>
                <a:ext uri="{FF2B5EF4-FFF2-40B4-BE49-F238E27FC236}">
                  <a16:creationId xmlns:a16="http://schemas.microsoft.com/office/drawing/2014/main" id="{6840F1AB-E724-D69D-15D2-A949A35CD299}"/>
                </a:ext>
              </a:extLst>
            </p:cNvPr>
            <p:cNvSpPr>
              <a:spLocks noChangeShapeType="1"/>
            </p:cNvSpPr>
            <p:nvPr/>
          </p:nvSpPr>
          <p:spPr bwMode="auto">
            <a:xfrm flipV="1">
              <a:off x="3472" y="1836"/>
              <a:ext cx="2"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7" name="Line 1479">
              <a:extLst>
                <a:ext uri="{FF2B5EF4-FFF2-40B4-BE49-F238E27FC236}">
                  <a16:creationId xmlns:a16="http://schemas.microsoft.com/office/drawing/2014/main" id="{1653BDB3-29B1-61FE-BF67-E5A47FFC6882}"/>
                </a:ext>
              </a:extLst>
            </p:cNvPr>
            <p:cNvSpPr>
              <a:spLocks noChangeShapeType="1"/>
            </p:cNvSpPr>
            <p:nvPr/>
          </p:nvSpPr>
          <p:spPr bwMode="auto">
            <a:xfrm flipH="1" flipV="1">
              <a:off x="3472" y="1823"/>
              <a:ext cx="2"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8" name="Line 1480">
              <a:extLst>
                <a:ext uri="{FF2B5EF4-FFF2-40B4-BE49-F238E27FC236}">
                  <a16:creationId xmlns:a16="http://schemas.microsoft.com/office/drawing/2014/main" id="{3447C51C-80A9-D0AF-ECCD-0D7CC922A5DE}"/>
                </a:ext>
              </a:extLst>
            </p:cNvPr>
            <p:cNvSpPr>
              <a:spLocks noChangeShapeType="1"/>
            </p:cNvSpPr>
            <p:nvPr/>
          </p:nvSpPr>
          <p:spPr bwMode="auto">
            <a:xfrm flipH="1" flipV="1">
              <a:off x="3467" y="1812"/>
              <a:ext cx="5"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49" name="Line 1481">
              <a:extLst>
                <a:ext uri="{FF2B5EF4-FFF2-40B4-BE49-F238E27FC236}">
                  <a16:creationId xmlns:a16="http://schemas.microsoft.com/office/drawing/2014/main" id="{107976CC-940C-7FC4-4396-A10931F7FA22}"/>
                </a:ext>
              </a:extLst>
            </p:cNvPr>
            <p:cNvSpPr>
              <a:spLocks noChangeShapeType="1"/>
            </p:cNvSpPr>
            <p:nvPr/>
          </p:nvSpPr>
          <p:spPr bwMode="auto">
            <a:xfrm flipH="1" flipV="1">
              <a:off x="3460" y="1803"/>
              <a:ext cx="7"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0" name="Line 1482">
              <a:extLst>
                <a:ext uri="{FF2B5EF4-FFF2-40B4-BE49-F238E27FC236}">
                  <a16:creationId xmlns:a16="http://schemas.microsoft.com/office/drawing/2014/main" id="{EB326354-4714-D2AD-8DCD-1938FFDAB515}"/>
                </a:ext>
              </a:extLst>
            </p:cNvPr>
            <p:cNvSpPr>
              <a:spLocks noChangeShapeType="1"/>
            </p:cNvSpPr>
            <p:nvPr/>
          </p:nvSpPr>
          <p:spPr bwMode="auto">
            <a:xfrm flipH="1" flipV="1">
              <a:off x="3450" y="1795"/>
              <a:ext cx="10"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1" name="Line 1483">
              <a:extLst>
                <a:ext uri="{FF2B5EF4-FFF2-40B4-BE49-F238E27FC236}">
                  <a16:creationId xmlns:a16="http://schemas.microsoft.com/office/drawing/2014/main" id="{3DF2A84D-66A2-12F8-E809-7B339277CD48}"/>
                </a:ext>
              </a:extLst>
            </p:cNvPr>
            <p:cNvSpPr>
              <a:spLocks noChangeShapeType="1"/>
            </p:cNvSpPr>
            <p:nvPr/>
          </p:nvSpPr>
          <p:spPr bwMode="auto">
            <a:xfrm flipH="1" flipV="1">
              <a:off x="3439" y="1788"/>
              <a:ext cx="11"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2" name="Line 1484">
              <a:extLst>
                <a:ext uri="{FF2B5EF4-FFF2-40B4-BE49-F238E27FC236}">
                  <a16:creationId xmlns:a16="http://schemas.microsoft.com/office/drawing/2014/main" id="{8557AD2D-54A3-C833-3806-3BD65D0D6A3C}"/>
                </a:ext>
              </a:extLst>
            </p:cNvPr>
            <p:cNvSpPr>
              <a:spLocks noChangeShapeType="1"/>
            </p:cNvSpPr>
            <p:nvPr/>
          </p:nvSpPr>
          <p:spPr bwMode="auto">
            <a:xfrm flipH="1" flipV="1">
              <a:off x="3425" y="1784"/>
              <a:ext cx="14"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3" name="Line 1485">
              <a:extLst>
                <a:ext uri="{FF2B5EF4-FFF2-40B4-BE49-F238E27FC236}">
                  <a16:creationId xmlns:a16="http://schemas.microsoft.com/office/drawing/2014/main" id="{D740AD7C-346F-E718-24B4-F44AE84AC82A}"/>
                </a:ext>
              </a:extLst>
            </p:cNvPr>
            <p:cNvSpPr>
              <a:spLocks noChangeShapeType="1"/>
            </p:cNvSpPr>
            <p:nvPr/>
          </p:nvSpPr>
          <p:spPr bwMode="auto">
            <a:xfrm flipH="1" flipV="1">
              <a:off x="3409" y="1781"/>
              <a:ext cx="16" cy="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4" name="Line 1486">
              <a:extLst>
                <a:ext uri="{FF2B5EF4-FFF2-40B4-BE49-F238E27FC236}">
                  <a16:creationId xmlns:a16="http://schemas.microsoft.com/office/drawing/2014/main" id="{D66A1277-214B-7266-7FE2-83DCC002F0E5}"/>
                </a:ext>
              </a:extLst>
            </p:cNvPr>
            <p:cNvSpPr>
              <a:spLocks noChangeShapeType="1"/>
            </p:cNvSpPr>
            <p:nvPr/>
          </p:nvSpPr>
          <p:spPr bwMode="auto">
            <a:xfrm flipH="1" flipV="1">
              <a:off x="3391" y="1780"/>
              <a:ext cx="18"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5" name="Line 1487">
              <a:extLst>
                <a:ext uri="{FF2B5EF4-FFF2-40B4-BE49-F238E27FC236}">
                  <a16:creationId xmlns:a16="http://schemas.microsoft.com/office/drawing/2014/main" id="{B90C22E8-8681-AB0E-B917-000FC414D6B0}"/>
                </a:ext>
              </a:extLst>
            </p:cNvPr>
            <p:cNvSpPr>
              <a:spLocks noChangeShapeType="1"/>
            </p:cNvSpPr>
            <p:nvPr/>
          </p:nvSpPr>
          <p:spPr bwMode="auto">
            <a:xfrm flipH="1">
              <a:off x="3370" y="1780"/>
              <a:ext cx="21"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6" name="Line 1488">
              <a:extLst>
                <a:ext uri="{FF2B5EF4-FFF2-40B4-BE49-F238E27FC236}">
                  <a16:creationId xmlns:a16="http://schemas.microsoft.com/office/drawing/2014/main" id="{897F22CB-E3A8-82AF-BB8A-152AFC550B15}"/>
                </a:ext>
              </a:extLst>
            </p:cNvPr>
            <p:cNvSpPr>
              <a:spLocks noChangeShapeType="1"/>
            </p:cNvSpPr>
            <p:nvPr/>
          </p:nvSpPr>
          <p:spPr bwMode="auto">
            <a:xfrm flipH="1">
              <a:off x="3347" y="1782"/>
              <a:ext cx="23"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7" name="Line 1489">
              <a:extLst>
                <a:ext uri="{FF2B5EF4-FFF2-40B4-BE49-F238E27FC236}">
                  <a16:creationId xmlns:a16="http://schemas.microsoft.com/office/drawing/2014/main" id="{7B42A778-FE65-70FB-83AC-DC9B6F0DF917}"/>
                </a:ext>
              </a:extLst>
            </p:cNvPr>
            <p:cNvSpPr>
              <a:spLocks noChangeShapeType="1"/>
            </p:cNvSpPr>
            <p:nvPr/>
          </p:nvSpPr>
          <p:spPr bwMode="auto">
            <a:xfrm flipH="1">
              <a:off x="3321" y="1787"/>
              <a:ext cx="26" cy="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8" name="Line 1490">
              <a:extLst>
                <a:ext uri="{FF2B5EF4-FFF2-40B4-BE49-F238E27FC236}">
                  <a16:creationId xmlns:a16="http://schemas.microsoft.com/office/drawing/2014/main" id="{4E725012-DC4F-D57B-1F1C-6B2B9AF92775}"/>
                </a:ext>
              </a:extLst>
            </p:cNvPr>
            <p:cNvSpPr>
              <a:spLocks noChangeShapeType="1"/>
            </p:cNvSpPr>
            <p:nvPr/>
          </p:nvSpPr>
          <p:spPr bwMode="auto">
            <a:xfrm flipH="1">
              <a:off x="3291" y="1795"/>
              <a:ext cx="30" cy="1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59" name="Line 1491">
              <a:extLst>
                <a:ext uri="{FF2B5EF4-FFF2-40B4-BE49-F238E27FC236}">
                  <a16:creationId xmlns:a16="http://schemas.microsoft.com/office/drawing/2014/main" id="{DE1C0BD0-3FD2-E6EA-A3DA-52E147A9F91C}"/>
                </a:ext>
              </a:extLst>
            </p:cNvPr>
            <p:cNvSpPr>
              <a:spLocks noChangeShapeType="1"/>
            </p:cNvSpPr>
            <p:nvPr/>
          </p:nvSpPr>
          <p:spPr bwMode="auto">
            <a:xfrm flipH="1">
              <a:off x="3255" y="1809"/>
              <a:ext cx="36" cy="1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0" name="Line 1492">
              <a:extLst>
                <a:ext uri="{FF2B5EF4-FFF2-40B4-BE49-F238E27FC236}">
                  <a16:creationId xmlns:a16="http://schemas.microsoft.com/office/drawing/2014/main" id="{7B02FFE6-95AA-5F9B-61AC-5D523C2C2AFD}"/>
                </a:ext>
              </a:extLst>
            </p:cNvPr>
            <p:cNvSpPr>
              <a:spLocks noChangeShapeType="1"/>
            </p:cNvSpPr>
            <p:nvPr/>
          </p:nvSpPr>
          <p:spPr bwMode="auto">
            <a:xfrm flipH="1">
              <a:off x="3209" y="1828"/>
              <a:ext cx="46" cy="3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1" name="Line 1493">
              <a:extLst>
                <a:ext uri="{FF2B5EF4-FFF2-40B4-BE49-F238E27FC236}">
                  <a16:creationId xmlns:a16="http://schemas.microsoft.com/office/drawing/2014/main" id="{EC809EFB-F480-FFFD-FF21-2B820C672CFF}"/>
                </a:ext>
              </a:extLst>
            </p:cNvPr>
            <p:cNvSpPr>
              <a:spLocks noChangeShapeType="1"/>
            </p:cNvSpPr>
            <p:nvPr/>
          </p:nvSpPr>
          <p:spPr bwMode="auto">
            <a:xfrm flipH="1">
              <a:off x="3146" y="1859"/>
              <a:ext cx="63" cy="5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2" name="Line 1494">
              <a:extLst>
                <a:ext uri="{FF2B5EF4-FFF2-40B4-BE49-F238E27FC236}">
                  <a16:creationId xmlns:a16="http://schemas.microsoft.com/office/drawing/2014/main" id="{142BBAE9-AF1E-2DD3-20E0-52EBC4FB63EA}"/>
                </a:ext>
              </a:extLst>
            </p:cNvPr>
            <p:cNvSpPr>
              <a:spLocks noChangeShapeType="1"/>
            </p:cNvSpPr>
            <p:nvPr/>
          </p:nvSpPr>
          <p:spPr bwMode="auto">
            <a:xfrm flipH="1">
              <a:off x="3029" y="1909"/>
              <a:ext cx="117" cy="10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3" name="Line 1495">
              <a:extLst>
                <a:ext uri="{FF2B5EF4-FFF2-40B4-BE49-F238E27FC236}">
                  <a16:creationId xmlns:a16="http://schemas.microsoft.com/office/drawing/2014/main" id="{D1D8326C-5057-5C86-30C5-2DDFD5F17F49}"/>
                </a:ext>
              </a:extLst>
            </p:cNvPr>
            <p:cNvSpPr>
              <a:spLocks noChangeShapeType="1"/>
            </p:cNvSpPr>
            <p:nvPr/>
          </p:nvSpPr>
          <p:spPr bwMode="auto">
            <a:xfrm flipH="1">
              <a:off x="2986" y="2018"/>
              <a:ext cx="43" cy="3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4" name="Line 1496">
              <a:extLst>
                <a:ext uri="{FF2B5EF4-FFF2-40B4-BE49-F238E27FC236}">
                  <a16:creationId xmlns:a16="http://schemas.microsoft.com/office/drawing/2014/main" id="{EA5F45F7-7C61-C6CE-F09F-9A0FBEC4072B}"/>
                </a:ext>
              </a:extLst>
            </p:cNvPr>
            <p:cNvSpPr>
              <a:spLocks noChangeShapeType="1"/>
            </p:cNvSpPr>
            <p:nvPr/>
          </p:nvSpPr>
          <p:spPr bwMode="auto">
            <a:xfrm flipV="1">
              <a:off x="2986" y="1918"/>
              <a:ext cx="125" cy="13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5" name="Line 1497">
              <a:extLst>
                <a:ext uri="{FF2B5EF4-FFF2-40B4-BE49-F238E27FC236}">
                  <a16:creationId xmlns:a16="http://schemas.microsoft.com/office/drawing/2014/main" id="{45245C98-AC8A-6D2A-26FB-C11F2CEA8181}"/>
                </a:ext>
              </a:extLst>
            </p:cNvPr>
            <p:cNvSpPr>
              <a:spLocks noChangeShapeType="1"/>
            </p:cNvSpPr>
            <p:nvPr/>
          </p:nvSpPr>
          <p:spPr bwMode="auto">
            <a:xfrm flipV="1">
              <a:off x="3111" y="1858"/>
              <a:ext cx="47" cy="6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6" name="Line 1498">
              <a:extLst>
                <a:ext uri="{FF2B5EF4-FFF2-40B4-BE49-F238E27FC236}">
                  <a16:creationId xmlns:a16="http://schemas.microsoft.com/office/drawing/2014/main" id="{50D2AD02-C9F3-77BD-83B4-17F8B5483656}"/>
                </a:ext>
              </a:extLst>
            </p:cNvPr>
            <p:cNvSpPr>
              <a:spLocks noChangeShapeType="1"/>
            </p:cNvSpPr>
            <p:nvPr/>
          </p:nvSpPr>
          <p:spPr bwMode="auto">
            <a:xfrm flipV="1">
              <a:off x="3158" y="1818"/>
              <a:ext cx="26" cy="4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7" name="Line 1499">
              <a:extLst>
                <a:ext uri="{FF2B5EF4-FFF2-40B4-BE49-F238E27FC236}">
                  <a16:creationId xmlns:a16="http://schemas.microsoft.com/office/drawing/2014/main" id="{812D2032-ED99-E06B-0578-49A0796C7D82}"/>
                </a:ext>
              </a:extLst>
            </p:cNvPr>
            <p:cNvSpPr>
              <a:spLocks noChangeShapeType="1"/>
            </p:cNvSpPr>
            <p:nvPr/>
          </p:nvSpPr>
          <p:spPr bwMode="auto">
            <a:xfrm flipV="1">
              <a:off x="3184" y="1788"/>
              <a:ext cx="14" cy="3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8" name="Line 1500">
              <a:extLst>
                <a:ext uri="{FF2B5EF4-FFF2-40B4-BE49-F238E27FC236}">
                  <a16:creationId xmlns:a16="http://schemas.microsoft.com/office/drawing/2014/main" id="{BEBFCD82-7AA3-FD9D-1AD9-6E0B0E81AC74}"/>
                </a:ext>
              </a:extLst>
            </p:cNvPr>
            <p:cNvSpPr>
              <a:spLocks noChangeShapeType="1"/>
            </p:cNvSpPr>
            <p:nvPr/>
          </p:nvSpPr>
          <p:spPr bwMode="auto">
            <a:xfrm flipV="1">
              <a:off x="3198" y="1763"/>
              <a:ext cx="9" cy="2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69" name="Line 1501">
              <a:extLst>
                <a:ext uri="{FF2B5EF4-FFF2-40B4-BE49-F238E27FC236}">
                  <a16:creationId xmlns:a16="http://schemas.microsoft.com/office/drawing/2014/main" id="{F55EEF68-43AF-48AE-11E7-9536EAC8B4C8}"/>
                </a:ext>
              </a:extLst>
            </p:cNvPr>
            <p:cNvSpPr>
              <a:spLocks noChangeShapeType="1"/>
            </p:cNvSpPr>
            <p:nvPr/>
          </p:nvSpPr>
          <p:spPr bwMode="auto">
            <a:xfrm flipV="1">
              <a:off x="3207" y="1744"/>
              <a:ext cx="4" cy="1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0" name="Line 1502">
              <a:extLst>
                <a:ext uri="{FF2B5EF4-FFF2-40B4-BE49-F238E27FC236}">
                  <a16:creationId xmlns:a16="http://schemas.microsoft.com/office/drawing/2014/main" id="{035C5D0C-C59A-A758-95F6-A62C3BB38CEC}"/>
                </a:ext>
              </a:extLst>
            </p:cNvPr>
            <p:cNvSpPr>
              <a:spLocks noChangeShapeType="1"/>
            </p:cNvSpPr>
            <p:nvPr/>
          </p:nvSpPr>
          <p:spPr bwMode="auto">
            <a:xfrm flipH="1" flipV="1">
              <a:off x="3209" y="1731"/>
              <a:ext cx="2"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1" name="Line 1503">
              <a:extLst>
                <a:ext uri="{FF2B5EF4-FFF2-40B4-BE49-F238E27FC236}">
                  <a16:creationId xmlns:a16="http://schemas.microsoft.com/office/drawing/2014/main" id="{E9E6514C-2C60-DCBC-DE07-8A20D09D874B}"/>
                </a:ext>
              </a:extLst>
            </p:cNvPr>
            <p:cNvSpPr>
              <a:spLocks noChangeShapeType="1"/>
            </p:cNvSpPr>
            <p:nvPr/>
          </p:nvSpPr>
          <p:spPr bwMode="auto">
            <a:xfrm flipH="1" flipV="1">
              <a:off x="3207" y="1718"/>
              <a:ext cx="2" cy="13"/>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2" name="Line 1504">
              <a:extLst>
                <a:ext uri="{FF2B5EF4-FFF2-40B4-BE49-F238E27FC236}">
                  <a16:creationId xmlns:a16="http://schemas.microsoft.com/office/drawing/2014/main" id="{DA74E881-4373-4085-7158-467803E6952A}"/>
                </a:ext>
              </a:extLst>
            </p:cNvPr>
            <p:cNvSpPr>
              <a:spLocks noChangeShapeType="1"/>
            </p:cNvSpPr>
            <p:nvPr/>
          </p:nvSpPr>
          <p:spPr bwMode="auto">
            <a:xfrm flipH="1" flipV="1">
              <a:off x="3203" y="1707"/>
              <a:ext cx="4"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3" name="Line 1505">
              <a:extLst>
                <a:ext uri="{FF2B5EF4-FFF2-40B4-BE49-F238E27FC236}">
                  <a16:creationId xmlns:a16="http://schemas.microsoft.com/office/drawing/2014/main" id="{C473A479-A28E-569C-537F-67D15CE52CB1}"/>
                </a:ext>
              </a:extLst>
            </p:cNvPr>
            <p:cNvSpPr>
              <a:spLocks noChangeShapeType="1"/>
            </p:cNvSpPr>
            <p:nvPr/>
          </p:nvSpPr>
          <p:spPr bwMode="auto">
            <a:xfrm flipH="1" flipV="1">
              <a:off x="3197" y="1698"/>
              <a:ext cx="6"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4" name="Line 1506">
              <a:extLst>
                <a:ext uri="{FF2B5EF4-FFF2-40B4-BE49-F238E27FC236}">
                  <a16:creationId xmlns:a16="http://schemas.microsoft.com/office/drawing/2014/main" id="{478ABB4D-06CE-886D-AD95-BB98CC1C3AB8}"/>
                </a:ext>
              </a:extLst>
            </p:cNvPr>
            <p:cNvSpPr>
              <a:spLocks noChangeShapeType="1"/>
            </p:cNvSpPr>
            <p:nvPr/>
          </p:nvSpPr>
          <p:spPr bwMode="auto">
            <a:xfrm flipH="1" flipV="1">
              <a:off x="3190" y="1691"/>
              <a:ext cx="7"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5" name="Line 1507">
              <a:extLst>
                <a:ext uri="{FF2B5EF4-FFF2-40B4-BE49-F238E27FC236}">
                  <a16:creationId xmlns:a16="http://schemas.microsoft.com/office/drawing/2014/main" id="{0553CD44-9B5B-8B48-D4DE-9D2EF8FCA4EB}"/>
                </a:ext>
              </a:extLst>
            </p:cNvPr>
            <p:cNvSpPr>
              <a:spLocks noChangeShapeType="1"/>
            </p:cNvSpPr>
            <p:nvPr/>
          </p:nvSpPr>
          <p:spPr bwMode="auto">
            <a:xfrm flipH="1">
              <a:off x="3178" y="1691"/>
              <a:ext cx="12"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6" name="Line 1508">
              <a:extLst>
                <a:ext uri="{FF2B5EF4-FFF2-40B4-BE49-F238E27FC236}">
                  <a16:creationId xmlns:a16="http://schemas.microsoft.com/office/drawing/2014/main" id="{22EC3390-D1AA-E062-551E-11A5EF06CCE5}"/>
                </a:ext>
              </a:extLst>
            </p:cNvPr>
            <p:cNvSpPr>
              <a:spLocks noChangeShapeType="1"/>
            </p:cNvSpPr>
            <p:nvPr/>
          </p:nvSpPr>
          <p:spPr bwMode="auto">
            <a:xfrm flipH="1" flipV="1">
              <a:off x="3169" y="1688"/>
              <a:ext cx="9" cy="4"/>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7" name="Line 1509">
              <a:extLst>
                <a:ext uri="{FF2B5EF4-FFF2-40B4-BE49-F238E27FC236}">
                  <a16:creationId xmlns:a16="http://schemas.microsoft.com/office/drawing/2014/main" id="{E9CCB8E2-AD78-4A10-B888-4CF54CF994ED}"/>
                </a:ext>
              </a:extLst>
            </p:cNvPr>
            <p:cNvSpPr>
              <a:spLocks noChangeShapeType="1"/>
            </p:cNvSpPr>
            <p:nvPr/>
          </p:nvSpPr>
          <p:spPr bwMode="auto">
            <a:xfrm flipH="1" flipV="1">
              <a:off x="3158" y="1687"/>
              <a:ext cx="11" cy="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8" name="Line 1510">
              <a:extLst>
                <a:ext uri="{FF2B5EF4-FFF2-40B4-BE49-F238E27FC236}">
                  <a16:creationId xmlns:a16="http://schemas.microsoft.com/office/drawing/2014/main" id="{1CB43CBB-BA50-ACD8-835F-C2D9FC023314}"/>
                </a:ext>
              </a:extLst>
            </p:cNvPr>
            <p:cNvSpPr>
              <a:spLocks noChangeShapeType="1"/>
            </p:cNvSpPr>
            <p:nvPr/>
          </p:nvSpPr>
          <p:spPr bwMode="auto">
            <a:xfrm flipH="1">
              <a:off x="3147" y="1687"/>
              <a:ext cx="11"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79" name="Line 1511">
              <a:extLst>
                <a:ext uri="{FF2B5EF4-FFF2-40B4-BE49-F238E27FC236}">
                  <a16:creationId xmlns:a16="http://schemas.microsoft.com/office/drawing/2014/main" id="{394C83A2-2386-DD88-0B31-D4BE396C0A32}"/>
                </a:ext>
              </a:extLst>
            </p:cNvPr>
            <p:cNvSpPr>
              <a:spLocks noChangeShapeType="1"/>
            </p:cNvSpPr>
            <p:nvPr/>
          </p:nvSpPr>
          <p:spPr bwMode="auto">
            <a:xfrm flipH="1">
              <a:off x="3135" y="1687"/>
              <a:ext cx="12" cy="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0" name="Line 1512">
              <a:extLst>
                <a:ext uri="{FF2B5EF4-FFF2-40B4-BE49-F238E27FC236}">
                  <a16:creationId xmlns:a16="http://schemas.microsoft.com/office/drawing/2014/main" id="{F8151C65-D332-A493-4401-C038E69A3790}"/>
                </a:ext>
              </a:extLst>
            </p:cNvPr>
            <p:cNvSpPr>
              <a:spLocks noChangeShapeType="1"/>
            </p:cNvSpPr>
            <p:nvPr/>
          </p:nvSpPr>
          <p:spPr bwMode="auto">
            <a:xfrm flipH="1">
              <a:off x="3119" y="1689"/>
              <a:ext cx="16" cy="12"/>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1" name="Line 1513">
              <a:extLst>
                <a:ext uri="{FF2B5EF4-FFF2-40B4-BE49-F238E27FC236}">
                  <a16:creationId xmlns:a16="http://schemas.microsoft.com/office/drawing/2014/main" id="{C016266C-F1EC-5296-F031-4F63B64E2E7C}"/>
                </a:ext>
              </a:extLst>
            </p:cNvPr>
            <p:cNvSpPr>
              <a:spLocks noChangeShapeType="1"/>
            </p:cNvSpPr>
            <p:nvPr/>
          </p:nvSpPr>
          <p:spPr bwMode="auto">
            <a:xfrm flipH="1">
              <a:off x="3106" y="1701"/>
              <a:ext cx="13" cy="5"/>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2" name="Line 1514">
              <a:extLst>
                <a:ext uri="{FF2B5EF4-FFF2-40B4-BE49-F238E27FC236}">
                  <a16:creationId xmlns:a16="http://schemas.microsoft.com/office/drawing/2014/main" id="{4BBFB3BD-995B-068A-5A9A-C9BF0407C48E}"/>
                </a:ext>
              </a:extLst>
            </p:cNvPr>
            <p:cNvSpPr>
              <a:spLocks noChangeShapeType="1"/>
            </p:cNvSpPr>
            <p:nvPr/>
          </p:nvSpPr>
          <p:spPr bwMode="auto">
            <a:xfrm flipH="1">
              <a:off x="3093" y="1706"/>
              <a:ext cx="13" cy="7"/>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3" name="Line 1515">
              <a:extLst>
                <a:ext uri="{FF2B5EF4-FFF2-40B4-BE49-F238E27FC236}">
                  <a16:creationId xmlns:a16="http://schemas.microsoft.com/office/drawing/2014/main" id="{00BC1405-C3EA-5086-E345-A38005DA63A1}"/>
                </a:ext>
              </a:extLst>
            </p:cNvPr>
            <p:cNvSpPr>
              <a:spLocks noChangeShapeType="1"/>
            </p:cNvSpPr>
            <p:nvPr/>
          </p:nvSpPr>
          <p:spPr bwMode="auto">
            <a:xfrm flipH="1">
              <a:off x="3080" y="1713"/>
              <a:ext cx="13" cy="9"/>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4" name="Line 1516">
              <a:extLst>
                <a:ext uri="{FF2B5EF4-FFF2-40B4-BE49-F238E27FC236}">
                  <a16:creationId xmlns:a16="http://schemas.microsoft.com/office/drawing/2014/main" id="{971E5AD7-5E6A-485E-1A97-8AAEE42B8D58}"/>
                </a:ext>
              </a:extLst>
            </p:cNvPr>
            <p:cNvSpPr>
              <a:spLocks noChangeShapeType="1"/>
            </p:cNvSpPr>
            <p:nvPr/>
          </p:nvSpPr>
          <p:spPr bwMode="auto">
            <a:xfrm flipH="1">
              <a:off x="3066" y="1722"/>
              <a:ext cx="14" cy="11"/>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5" name="Line 1517">
              <a:extLst>
                <a:ext uri="{FF2B5EF4-FFF2-40B4-BE49-F238E27FC236}">
                  <a16:creationId xmlns:a16="http://schemas.microsoft.com/office/drawing/2014/main" id="{703A5DA0-5A28-8C30-810C-53A0766AC861}"/>
                </a:ext>
              </a:extLst>
            </p:cNvPr>
            <p:cNvSpPr>
              <a:spLocks noChangeShapeType="1"/>
            </p:cNvSpPr>
            <p:nvPr/>
          </p:nvSpPr>
          <p:spPr bwMode="auto">
            <a:xfrm flipH="1">
              <a:off x="3046" y="1733"/>
              <a:ext cx="20" cy="2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6" name="Line 1518">
              <a:extLst>
                <a:ext uri="{FF2B5EF4-FFF2-40B4-BE49-F238E27FC236}">
                  <a16:creationId xmlns:a16="http://schemas.microsoft.com/office/drawing/2014/main" id="{BE4B5E28-2BC8-D803-A791-F2CA9CF0D644}"/>
                </a:ext>
              </a:extLst>
            </p:cNvPr>
            <p:cNvSpPr>
              <a:spLocks noChangeShapeType="1"/>
            </p:cNvSpPr>
            <p:nvPr/>
          </p:nvSpPr>
          <p:spPr bwMode="auto">
            <a:xfrm flipH="1">
              <a:off x="3032" y="1759"/>
              <a:ext cx="14" cy="16"/>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7" name="Line 1519">
              <a:extLst>
                <a:ext uri="{FF2B5EF4-FFF2-40B4-BE49-F238E27FC236}">
                  <a16:creationId xmlns:a16="http://schemas.microsoft.com/office/drawing/2014/main" id="{1B766D13-C09D-BF93-A8CE-DD59269D9CE3}"/>
                </a:ext>
              </a:extLst>
            </p:cNvPr>
            <p:cNvSpPr>
              <a:spLocks noChangeShapeType="1"/>
            </p:cNvSpPr>
            <p:nvPr/>
          </p:nvSpPr>
          <p:spPr bwMode="auto">
            <a:xfrm flipH="1">
              <a:off x="3018" y="1775"/>
              <a:ext cx="14" cy="18"/>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88" name="Freeform 1520">
              <a:extLst>
                <a:ext uri="{FF2B5EF4-FFF2-40B4-BE49-F238E27FC236}">
                  <a16:creationId xmlns:a16="http://schemas.microsoft.com/office/drawing/2014/main" id="{772339B4-760A-7BF7-BC02-C30C7153ABEA}"/>
                </a:ext>
              </a:extLst>
            </p:cNvPr>
            <p:cNvSpPr>
              <a:spLocks noEditPoints="1"/>
            </p:cNvSpPr>
            <p:nvPr/>
          </p:nvSpPr>
          <p:spPr bwMode="auto">
            <a:xfrm>
              <a:off x="3625" y="1694"/>
              <a:ext cx="51" cy="52"/>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2" y="10"/>
                    <a:pt x="128" y="37"/>
                    <a:pt x="128" y="69"/>
                  </a:cubicBezTo>
                  <a:lnTo>
                    <a:pt x="128" y="69"/>
                  </a:lnTo>
                  <a:cubicBezTo>
                    <a:pt x="128" y="102"/>
                    <a:pt x="102" y="128"/>
                    <a:pt x="69" y="128"/>
                  </a:cubicBezTo>
                  <a:cubicBezTo>
                    <a:pt x="37" y="128"/>
                    <a:pt x="10" y="102"/>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89" name="Rectangle 1521">
              <a:extLst>
                <a:ext uri="{FF2B5EF4-FFF2-40B4-BE49-F238E27FC236}">
                  <a16:creationId xmlns:a16="http://schemas.microsoft.com/office/drawing/2014/main" id="{2A22E106-5418-7BEE-399B-3A6F53BEB759}"/>
                </a:ext>
              </a:extLst>
            </p:cNvPr>
            <p:cNvSpPr>
              <a:spLocks noChangeArrowheads="1"/>
            </p:cNvSpPr>
            <p:nvPr/>
          </p:nvSpPr>
          <p:spPr bwMode="auto">
            <a:xfrm rot="900000">
              <a:off x="3040" y="1379"/>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0" name="Rectangle 1522">
              <a:extLst>
                <a:ext uri="{FF2B5EF4-FFF2-40B4-BE49-F238E27FC236}">
                  <a16:creationId xmlns:a16="http://schemas.microsoft.com/office/drawing/2014/main" id="{5D1552C4-7A8A-FAE1-98BB-A06FC6D0A025}"/>
                </a:ext>
              </a:extLst>
            </p:cNvPr>
            <p:cNvSpPr>
              <a:spLocks noChangeArrowheads="1"/>
            </p:cNvSpPr>
            <p:nvPr/>
          </p:nvSpPr>
          <p:spPr bwMode="auto">
            <a:xfrm rot="900000">
              <a:off x="3076" y="1391"/>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1" name="Rectangle 1523">
              <a:extLst>
                <a:ext uri="{FF2B5EF4-FFF2-40B4-BE49-F238E27FC236}">
                  <a16:creationId xmlns:a16="http://schemas.microsoft.com/office/drawing/2014/main" id="{04E0F6C2-2F02-F8EB-B9AD-22FF1EF09EF9}"/>
                </a:ext>
              </a:extLst>
            </p:cNvPr>
            <p:cNvSpPr>
              <a:spLocks noChangeArrowheads="1"/>
            </p:cNvSpPr>
            <p:nvPr/>
          </p:nvSpPr>
          <p:spPr bwMode="auto">
            <a:xfrm rot="900000">
              <a:off x="3010" y="1560"/>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2" name="Rectangle 1524">
              <a:extLst>
                <a:ext uri="{FF2B5EF4-FFF2-40B4-BE49-F238E27FC236}">
                  <a16:creationId xmlns:a16="http://schemas.microsoft.com/office/drawing/2014/main" id="{EAACF77C-F2A0-E8CA-8B87-5A2150D27F83}"/>
                </a:ext>
              </a:extLst>
            </p:cNvPr>
            <p:cNvSpPr>
              <a:spLocks noChangeArrowheads="1"/>
            </p:cNvSpPr>
            <p:nvPr/>
          </p:nvSpPr>
          <p:spPr bwMode="auto">
            <a:xfrm rot="900000">
              <a:off x="2932" y="1726"/>
              <a:ext cx="5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3" name="Rectangle 1525">
              <a:extLst>
                <a:ext uri="{FF2B5EF4-FFF2-40B4-BE49-F238E27FC236}">
                  <a16:creationId xmlns:a16="http://schemas.microsoft.com/office/drawing/2014/main" id="{DCFC0F14-1F48-2E4A-866E-75E3C4D67D8B}"/>
                </a:ext>
              </a:extLst>
            </p:cNvPr>
            <p:cNvSpPr>
              <a:spLocks noChangeArrowheads="1"/>
            </p:cNvSpPr>
            <p:nvPr/>
          </p:nvSpPr>
          <p:spPr bwMode="auto">
            <a:xfrm rot="900000">
              <a:off x="2956" y="1734"/>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4" name="Rectangle 1526">
              <a:extLst>
                <a:ext uri="{FF2B5EF4-FFF2-40B4-BE49-F238E27FC236}">
                  <a16:creationId xmlns:a16="http://schemas.microsoft.com/office/drawing/2014/main" id="{BD10E4B9-A034-4B38-B1B4-20497821831D}"/>
                </a:ext>
              </a:extLst>
            </p:cNvPr>
            <p:cNvSpPr>
              <a:spLocks noChangeArrowheads="1"/>
            </p:cNvSpPr>
            <p:nvPr/>
          </p:nvSpPr>
          <p:spPr bwMode="auto">
            <a:xfrm rot="900000">
              <a:off x="2992" y="1746"/>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5" name="Rectangle 1527">
              <a:extLst>
                <a:ext uri="{FF2B5EF4-FFF2-40B4-BE49-F238E27FC236}">
                  <a16:creationId xmlns:a16="http://schemas.microsoft.com/office/drawing/2014/main" id="{6EC4D087-5F16-8318-D9C5-630225C06120}"/>
                </a:ext>
              </a:extLst>
            </p:cNvPr>
            <p:cNvSpPr>
              <a:spLocks noChangeArrowheads="1"/>
            </p:cNvSpPr>
            <p:nvPr/>
          </p:nvSpPr>
          <p:spPr bwMode="auto">
            <a:xfrm rot="900000">
              <a:off x="2884" y="1901"/>
              <a:ext cx="5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6" name="Rectangle 1528">
              <a:extLst>
                <a:ext uri="{FF2B5EF4-FFF2-40B4-BE49-F238E27FC236}">
                  <a16:creationId xmlns:a16="http://schemas.microsoft.com/office/drawing/2014/main" id="{6CCE3A04-1433-4D20-BE3A-E0611B4C1FE0}"/>
                </a:ext>
              </a:extLst>
            </p:cNvPr>
            <p:cNvSpPr>
              <a:spLocks noChangeArrowheads="1"/>
            </p:cNvSpPr>
            <p:nvPr/>
          </p:nvSpPr>
          <p:spPr bwMode="auto">
            <a:xfrm rot="900000">
              <a:off x="2908" y="1909"/>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7" name="Rectangle 1529">
              <a:extLst>
                <a:ext uri="{FF2B5EF4-FFF2-40B4-BE49-F238E27FC236}">
                  <a16:creationId xmlns:a16="http://schemas.microsoft.com/office/drawing/2014/main" id="{8ECE4AEB-32BA-4DCD-86D0-30EB399C9E14}"/>
                </a:ext>
              </a:extLst>
            </p:cNvPr>
            <p:cNvSpPr>
              <a:spLocks noChangeArrowheads="1"/>
            </p:cNvSpPr>
            <p:nvPr/>
          </p:nvSpPr>
          <p:spPr bwMode="auto">
            <a:xfrm rot="900000">
              <a:off x="2950" y="1921"/>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8" name="Rectangle 1530">
              <a:extLst>
                <a:ext uri="{FF2B5EF4-FFF2-40B4-BE49-F238E27FC236}">
                  <a16:creationId xmlns:a16="http://schemas.microsoft.com/office/drawing/2014/main" id="{C5464968-45AB-5F00-E9FD-ABB66F388E44}"/>
                </a:ext>
              </a:extLst>
            </p:cNvPr>
            <p:cNvSpPr>
              <a:spLocks noChangeArrowheads="1"/>
            </p:cNvSpPr>
            <p:nvPr/>
          </p:nvSpPr>
          <p:spPr bwMode="auto">
            <a:xfrm rot="900000">
              <a:off x="2842" y="2075"/>
              <a:ext cx="5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99" name="Rectangle 1531">
              <a:extLst>
                <a:ext uri="{FF2B5EF4-FFF2-40B4-BE49-F238E27FC236}">
                  <a16:creationId xmlns:a16="http://schemas.microsoft.com/office/drawing/2014/main" id="{55EE26B4-105D-A86A-EC09-06434EACF97E}"/>
                </a:ext>
              </a:extLst>
            </p:cNvPr>
            <p:cNvSpPr>
              <a:spLocks noChangeArrowheads="1"/>
            </p:cNvSpPr>
            <p:nvPr/>
          </p:nvSpPr>
          <p:spPr bwMode="auto">
            <a:xfrm rot="900000">
              <a:off x="2860" y="2083"/>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00" name="Rectangle 1532">
              <a:extLst>
                <a:ext uri="{FF2B5EF4-FFF2-40B4-BE49-F238E27FC236}">
                  <a16:creationId xmlns:a16="http://schemas.microsoft.com/office/drawing/2014/main" id="{113F0463-7DBA-3F2C-6AFC-490549D632F4}"/>
                </a:ext>
              </a:extLst>
            </p:cNvPr>
            <p:cNvSpPr>
              <a:spLocks noChangeArrowheads="1"/>
            </p:cNvSpPr>
            <p:nvPr/>
          </p:nvSpPr>
          <p:spPr bwMode="auto">
            <a:xfrm rot="900000">
              <a:off x="2902" y="2095"/>
              <a:ext cx="7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01" name="Rectangle 1534">
              <a:extLst>
                <a:ext uri="{FF2B5EF4-FFF2-40B4-BE49-F238E27FC236}">
                  <a16:creationId xmlns:a16="http://schemas.microsoft.com/office/drawing/2014/main" id="{9F5740B5-9EF7-1D5D-F4D7-E07FE8790A21}"/>
                </a:ext>
              </a:extLst>
            </p:cNvPr>
            <p:cNvSpPr>
              <a:spLocks noChangeArrowheads="1"/>
            </p:cNvSpPr>
            <p:nvPr/>
          </p:nvSpPr>
          <p:spPr bwMode="auto">
            <a:xfrm>
              <a:off x="3334" y="1267"/>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60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02" name="Rectangle 1535">
              <a:extLst>
                <a:ext uri="{FF2B5EF4-FFF2-40B4-BE49-F238E27FC236}">
                  <a16:creationId xmlns:a16="http://schemas.microsoft.com/office/drawing/2014/main" id="{19910CB8-723D-56D7-CD76-616117C55D3D}"/>
                </a:ext>
              </a:extLst>
            </p:cNvPr>
            <p:cNvSpPr>
              <a:spLocks noChangeArrowheads="1"/>
            </p:cNvSpPr>
            <p:nvPr/>
          </p:nvSpPr>
          <p:spPr bwMode="auto">
            <a:xfrm>
              <a:off x="3695" y="1628"/>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03" name="Rectangle 1536">
              <a:extLst>
                <a:ext uri="{FF2B5EF4-FFF2-40B4-BE49-F238E27FC236}">
                  <a16:creationId xmlns:a16="http://schemas.microsoft.com/office/drawing/2014/main" id="{ADF61561-166A-F7C1-856A-A2F7338546ED}"/>
                </a:ext>
              </a:extLst>
            </p:cNvPr>
            <p:cNvSpPr>
              <a:spLocks noChangeArrowheads="1"/>
            </p:cNvSpPr>
            <p:nvPr/>
          </p:nvSpPr>
          <p:spPr bwMode="auto">
            <a:xfrm>
              <a:off x="3845" y="212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04" name="Rectangle 1537">
              <a:extLst>
                <a:ext uri="{FF2B5EF4-FFF2-40B4-BE49-F238E27FC236}">
                  <a16:creationId xmlns:a16="http://schemas.microsoft.com/office/drawing/2014/main" id="{2A114B26-DAB7-96F1-3A96-4B4DEC230210}"/>
                </a:ext>
              </a:extLst>
            </p:cNvPr>
            <p:cNvSpPr>
              <a:spLocks noChangeArrowheads="1"/>
            </p:cNvSpPr>
            <p:nvPr/>
          </p:nvSpPr>
          <p:spPr bwMode="auto">
            <a:xfrm>
              <a:off x="2546" y="971"/>
              <a:ext cx="7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a:ln>
                    <a:noFill/>
                  </a:ln>
                  <a:solidFill>
                    <a:srgbClr val="000000"/>
                  </a:solidFill>
                  <a:effectLst/>
                  <a:latin typeface="Arial" panose="020B0604020202020204" pitchFamily="34" charset="0"/>
                </a:rPr>
                <a:t>Directivity (dBi)</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705" name="Rectangle 1538">
              <a:extLst>
                <a:ext uri="{FF2B5EF4-FFF2-40B4-BE49-F238E27FC236}">
                  <a16:creationId xmlns:a16="http://schemas.microsoft.com/office/drawing/2014/main" id="{FE827C98-8059-5E6D-D6D1-D9596E0EDBA3}"/>
                </a:ext>
              </a:extLst>
            </p:cNvPr>
            <p:cNvSpPr>
              <a:spLocks noChangeArrowheads="1"/>
            </p:cNvSpPr>
            <p:nvPr/>
          </p:nvSpPr>
          <p:spPr bwMode="auto">
            <a:xfrm>
              <a:off x="3676" y="2614"/>
              <a:ext cx="1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Arial" panose="020B0604020202020204" pitchFamily="34" charset="0"/>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706" name="Rectangle 1539">
              <a:extLst>
                <a:ext uri="{FF2B5EF4-FFF2-40B4-BE49-F238E27FC236}">
                  <a16:creationId xmlns:a16="http://schemas.microsoft.com/office/drawing/2014/main" id="{DA114329-4A96-8608-9EAB-2B79A6AC895A}"/>
                </a:ext>
              </a:extLst>
            </p:cNvPr>
            <p:cNvSpPr>
              <a:spLocks noChangeArrowheads="1"/>
            </p:cNvSpPr>
            <p:nvPr/>
          </p:nvSpPr>
          <p:spPr bwMode="auto">
            <a:xfrm>
              <a:off x="3316" y="2975"/>
              <a:ext cx="1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-60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07" name="Rectangle 1540">
              <a:extLst>
                <a:ext uri="{FF2B5EF4-FFF2-40B4-BE49-F238E27FC236}">
                  <a16:creationId xmlns:a16="http://schemas.microsoft.com/office/drawing/2014/main" id="{D203B285-B069-6732-9347-3270C6D093BC}"/>
                </a:ext>
              </a:extLst>
            </p:cNvPr>
            <p:cNvSpPr>
              <a:spLocks noChangeArrowheads="1"/>
            </p:cNvSpPr>
            <p:nvPr/>
          </p:nvSpPr>
          <p:spPr bwMode="auto">
            <a:xfrm>
              <a:off x="2823" y="3107"/>
              <a:ext cx="1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08" name="Rectangle 1541">
              <a:extLst>
                <a:ext uri="{FF2B5EF4-FFF2-40B4-BE49-F238E27FC236}">
                  <a16:creationId xmlns:a16="http://schemas.microsoft.com/office/drawing/2014/main" id="{3D65D56D-7499-2826-D0C7-4D5850216DD4}"/>
                </a:ext>
              </a:extLst>
            </p:cNvPr>
            <p:cNvSpPr>
              <a:spLocks noChangeArrowheads="1"/>
            </p:cNvSpPr>
            <p:nvPr/>
          </p:nvSpPr>
          <p:spPr bwMode="auto">
            <a:xfrm>
              <a:off x="2312" y="2975"/>
              <a:ext cx="1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09" name="Rectangle 1542">
              <a:extLst>
                <a:ext uri="{FF2B5EF4-FFF2-40B4-BE49-F238E27FC236}">
                  <a16:creationId xmlns:a16="http://schemas.microsoft.com/office/drawing/2014/main" id="{32CA97F9-24BE-0228-EE1A-94793BBF9743}"/>
                </a:ext>
              </a:extLst>
            </p:cNvPr>
            <p:cNvSpPr>
              <a:spLocks noChangeArrowheads="1"/>
            </p:cNvSpPr>
            <p:nvPr/>
          </p:nvSpPr>
          <p:spPr bwMode="auto">
            <a:xfrm>
              <a:off x="1951" y="2614"/>
              <a:ext cx="1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-150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10" name="Rectangle 1543">
              <a:extLst>
                <a:ext uri="{FF2B5EF4-FFF2-40B4-BE49-F238E27FC236}">
                  <a16:creationId xmlns:a16="http://schemas.microsoft.com/office/drawing/2014/main" id="{B6026ED2-F872-947E-AD1E-3E4CDC2C8900}"/>
                </a:ext>
              </a:extLst>
            </p:cNvPr>
            <p:cNvSpPr>
              <a:spLocks noChangeArrowheads="1"/>
            </p:cNvSpPr>
            <p:nvPr/>
          </p:nvSpPr>
          <p:spPr bwMode="auto">
            <a:xfrm>
              <a:off x="1831" y="2121"/>
              <a:ext cx="1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180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11" name="Rectangle 1544">
              <a:extLst>
                <a:ext uri="{FF2B5EF4-FFF2-40B4-BE49-F238E27FC236}">
                  <a16:creationId xmlns:a16="http://schemas.microsoft.com/office/drawing/2014/main" id="{B669B313-FFCA-BDC2-B71D-B352FA710163}"/>
                </a:ext>
              </a:extLst>
            </p:cNvPr>
            <p:cNvSpPr>
              <a:spLocks noChangeArrowheads="1"/>
            </p:cNvSpPr>
            <p:nvPr/>
          </p:nvSpPr>
          <p:spPr bwMode="auto">
            <a:xfrm>
              <a:off x="1963" y="1628"/>
              <a:ext cx="1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150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12" name="Rectangle 1545">
              <a:extLst>
                <a:ext uri="{FF2B5EF4-FFF2-40B4-BE49-F238E27FC236}">
                  <a16:creationId xmlns:a16="http://schemas.microsoft.com/office/drawing/2014/main" id="{6FD44965-FF80-DF7F-DDD6-5FF1D04CCBAD}"/>
                </a:ext>
              </a:extLst>
            </p:cNvPr>
            <p:cNvSpPr>
              <a:spLocks noChangeArrowheads="1"/>
            </p:cNvSpPr>
            <p:nvPr/>
          </p:nvSpPr>
          <p:spPr bwMode="auto">
            <a:xfrm>
              <a:off x="2324" y="1267"/>
              <a:ext cx="1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120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13" name="Rectangle 1546">
              <a:extLst>
                <a:ext uri="{FF2B5EF4-FFF2-40B4-BE49-F238E27FC236}">
                  <a16:creationId xmlns:a16="http://schemas.microsoft.com/office/drawing/2014/main" id="{5E837FCA-6B05-8FCC-E848-43877F0FD3C6}"/>
                </a:ext>
              </a:extLst>
            </p:cNvPr>
            <p:cNvSpPr>
              <a:spLocks noChangeArrowheads="1"/>
            </p:cNvSpPr>
            <p:nvPr/>
          </p:nvSpPr>
          <p:spPr bwMode="auto">
            <a:xfrm>
              <a:off x="2841" y="1135"/>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Arial" panose="020B0604020202020204" pitchFamily="34" charset="0"/>
                </a:rPr>
                <a:t>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14" name="Freeform 1547">
              <a:extLst>
                <a:ext uri="{FF2B5EF4-FFF2-40B4-BE49-F238E27FC236}">
                  <a16:creationId xmlns:a16="http://schemas.microsoft.com/office/drawing/2014/main" id="{1E5E95B5-5D43-CE4B-3713-CD844D5731F3}"/>
                </a:ext>
              </a:extLst>
            </p:cNvPr>
            <p:cNvSpPr>
              <a:spLocks/>
            </p:cNvSpPr>
            <p:nvPr/>
          </p:nvSpPr>
          <p:spPr bwMode="auto">
            <a:xfrm>
              <a:off x="3844" y="1445"/>
              <a:ext cx="204" cy="208"/>
            </a:xfrm>
            <a:custGeom>
              <a:avLst/>
              <a:gdLst>
                <a:gd name="T0" fmla="*/ 0 w 204"/>
                <a:gd name="T1" fmla="*/ 73 h 208"/>
                <a:gd name="T2" fmla="*/ 79 w 204"/>
                <a:gd name="T3" fmla="*/ 208 h 208"/>
                <a:gd name="T4" fmla="*/ 204 w 204"/>
                <a:gd name="T5" fmla="*/ 136 h 208"/>
                <a:gd name="T6" fmla="*/ 125 w 204"/>
                <a:gd name="T7" fmla="*/ 0 h 208"/>
                <a:gd name="T8" fmla="*/ 0 w 204"/>
                <a:gd name="T9" fmla="*/ 73 h 208"/>
              </a:gdLst>
              <a:ahLst/>
              <a:cxnLst>
                <a:cxn ang="0">
                  <a:pos x="T0" y="T1"/>
                </a:cxn>
                <a:cxn ang="0">
                  <a:pos x="T2" y="T3"/>
                </a:cxn>
                <a:cxn ang="0">
                  <a:pos x="T4" y="T5"/>
                </a:cxn>
                <a:cxn ang="0">
                  <a:pos x="T6" y="T7"/>
                </a:cxn>
                <a:cxn ang="0">
                  <a:pos x="T8" y="T9"/>
                </a:cxn>
              </a:cxnLst>
              <a:rect l="0" t="0" r="r" b="b"/>
              <a:pathLst>
                <a:path w="204" h="208">
                  <a:moveTo>
                    <a:pt x="0" y="73"/>
                  </a:moveTo>
                  <a:lnTo>
                    <a:pt x="79" y="208"/>
                  </a:lnTo>
                  <a:lnTo>
                    <a:pt x="204" y="136"/>
                  </a:lnTo>
                  <a:lnTo>
                    <a:pt x="125" y="0"/>
                  </a:lnTo>
                  <a:lnTo>
                    <a:pt x="0" y="7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5" name="Freeform 1550">
              <a:extLst>
                <a:ext uri="{FF2B5EF4-FFF2-40B4-BE49-F238E27FC236}">
                  <a16:creationId xmlns:a16="http://schemas.microsoft.com/office/drawing/2014/main" id="{8B0879F1-7B6D-86C0-73DA-AF4D1074DAD8}"/>
                </a:ext>
              </a:extLst>
            </p:cNvPr>
            <p:cNvSpPr>
              <a:spLocks/>
            </p:cNvSpPr>
            <p:nvPr/>
          </p:nvSpPr>
          <p:spPr bwMode="auto">
            <a:xfrm>
              <a:off x="3652" y="1467"/>
              <a:ext cx="314" cy="323"/>
            </a:xfrm>
            <a:custGeom>
              <a:avLst/>
              <a:gdLst>
                <a:gd name="T0" fmla="*/ 314 w 314"/>
                <a:gd name="T1" fmla="*/ 213 h 323"/>
                <a:gd name="T2" fmla="*/ 191 w 314"/>
                <a:gd name="T3" fmla="*/ 0 h 323"/>
                <a:gd name="T4" fmla="*/ 0 w 314"/>
                <a:gd name="T5" fmla="*/ 111 h 323"/>
                <a:gd name="T6" fmla="*/ 33 w 314"/>
                <a:gd name="T7" fmla="*/ 168 h 323"/>
                <a:gd name="T8" fmla="*/ 12 w 314"/>
                <a:gd name="T9" fmla="*/ 245 h 323"/>
                <a:gd name="T10" fmla="*/ 89 w 314"/>
                <a:gd name="T11" fmla="*/ 266 h 323"/>
                <a:gd name="T12" fmla="*/ 122 w 314"/>
                <a:gd name="T13" fmla="*/ 323 h 323"/>
                <a:gd name="T14" fmla="*/ 314 w 314"/>
                <a:gd name="T15" fmla="*/ 213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323">
                  <a:moveTo>
                    <a:pt x="314" y="213"/>
                  </a:moveTo>
                  <a:lnTo>
                    <a:pt x="191" y="0"/>
                  </a:lnTo>
                  <a:lnTo>
                    <a:pt x="0" y="111"/>
                  </a:lnTo>
                  <a:lnTo>
                    <a:pt x="33" y="168"/>
                  </a:lnTo>
                  <a:lnTo>
                    <a:pt x="12" y="245"/>
                  </a:lnTo>
                  <a:lnTo>
                    <a:pt x="89" y="266"/>
                  </a:lnTo>
                  <a:lnTo>
                    <a:pt x="122" y="323"/>
                  </a:lnTo>
                  <a:lnTo>
                    <a:pt x="314" y="213"/>
                  </a:lnTo>
                  <a:close/>
                </a:path>
              </a:pathLst>
            </a:custGeom>
            <a:solidFill>
              <a:srgbClr val="007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6" name="Line 1551">
              <a:extLst>
                <a:ext uri="{FF2B5EF4-FFF2-40B4-BE49-F238E27FC236}">
                  <a16:creationId xmlns:a16="http://schemas.microsoft.com/office/drawing/2014/main" id="{C8E0243D-CCFA-97CA-A650-9288994AD84E}"/>
                </a:ext>
              </a:extLst>
            </p:cNvPr>
            <p:cNvSpPr>
              <a:spLocks noChangeShapeType="1"/>
            </p:cNvSpPr>
            <p:nvPr/>
          </p:nvSpPr>
          <p:spPr bwMode="auto">
            <a:xfrm flipH="1">
              <a:off x="3774" y="1680"/>
              <a:ext cx="192" cy="110"/>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17" name="Line 1552">
              <a:extLst>
                <a:ext uri="{FF2B5EF4-FFF2-40B4-BE49-F238E27FC236}">
                  <a16:creationId xmlns:a16="http://schemas.microsoft.com/office/drawing/2014/main" id="{A61388F9-E5C6-46A6-4E1E-7E24C8F936FC}"/>
                </a:ext>
              </a:extLst>
            </p:cNvPr>
            <p:cNvSpPr>
              <a:spLocks noChangeShapeType="1"/>
            </p:cNvSpPr>
            <p:nvPr/>
          </p:nvSpPr>
          <p:spPr bwMode="auto">
            <a:xfrm flipH="1" flipV="1">
              <a:off x="3741" y="1733"/>
              <a:ext cx="33" cy="57"/>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18" name="Line 1553">
              <a:extLst>
                <a:ext uri="{FF2B5EF4-FFF2-40B4-BE49-F238E27FC236}">
                  <a16:creationId xmlns:a16="http://schemas.microsoft.com/office/drawing/2014/main" id="{8DF303EF-6FFA-7FA0-A500-EDF4F9EBC837}"/>
                </a:ext>
              </a:extLst>
            </p:cNvPr>
            <p:cNvSpPr>
              <a:spLocks noChangeShapeType="1"/>
            </p:cNvSpPr>
            <p:nvPr/>
          </p:nvSpPr>
          <p:spPr bwMode="auto">
            <a:xfrm flipH="1" flipV="1">
              <a:off x="3664" y="1712"/>
              <a:ext cx="77" cy="21"/>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19" name="Line 1554">
              <a:extLst>
                <a:ext uri="{FF2B5EF4-FFF2-40B4-BE49-F238E27FC236}">
                  <a16:creationId xmlns:a16="http://schemas.microsoft.com/office/drawing/2014/main" id="{CC91C050-4C19-76D5-BECB-992731B52864}"/>
                </a:ext>
              </a:extLst>
            </p:cNvPr>
            <p:cNvSpPr>
              <a:spLocks noChangeShapeType="1"/>
            </p:cNvSpPr>
            <p:nvPr/>
          </p:nvSpPr>
          <p:spPr bwMode="auto">
            <a:xfrm flipV="1">
              <a:off x="3664" y="1635"/>
              <a:ext cx="21" cy="77"/>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20" name="Line 1555">
              <a:extLst>
                <a:ext uri="{FF2B5EF4-FFF2-40B4-BE49-F238E27FC236}">
                  <a16:creationId xmlns:a16="http://schemas.microsoft.com/office/drawing/2014/main" id="{70B15A85-AE2C-CE13-BDE4-9F1DACFBC9F1}"/>
                </a:ext>
              </a:extLst>
            </p:cNvPr>
            <p:cNvSpPr>
              <a:spLocks noChangeShapeType="1"/>
            </p:cNvSpPr>
            <p:nvPr/>
          </p:nvSpPr>
          <p:spPr bwMode="auto">
            <a:xfrm flipH="1" flipV="1">
              <a:off x="3652" y="1578"/>
              <a:ext cx="33" cy="57"/>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21" name="Line 1556">
              <a:extLst>
                <a:ext uri="{FF2B5EF4-FFF2-40B4-BE49-F238E27FC236}">
                  <a16:creationId xmlns:a16="http://schemas.microsoft.com/office/drawing/2014/main" id="{8665FE5E-7E9A-456A-B31F-8B205F340C10}"/>
                </a:ext>
              </a:extLst>
            </p:cNvPr>
            <p:cNvSpPr>
              <a:spLocks noChangeShapeType="1"/>
            </p:cNvSpPr>
            <p:nvPr/>
          </p:nvSpPr>
          <p:spPr bwMode="auto">
            <a:xfrm flipV="1">
              <a:off x="3652" y="1467"/>
              <a:ext cx="191" cy="111"/>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22" name="Line 1557">
              <a:extLst>
                <a:ext uri="{FF2B5EF4-FFF2-40B4-BE49-F238E27FC236}">
                  <a16:creationId xmlns:a16="http://schemas.microsoft.com/office/drawing/2014/main" id="{A3F7201F-3B5B-E867-FAF1-91A0D88F1B25}"/>
                </a:ext>
              </a:extLst>
            </p:cNvPr>
            <p:cNvSpPr>
              <a:spLocks noChangeShapeType="1"/>
            </p:cNvSpPr>
            <p:nvPr/>
          </p:nvSpPr>
          <p:spPr bwMode="auto">
            <a:xfrm>
              <a:off x="3843" y="1467"/>
              <a:ext cx="123" cy="213"/>
            </a:xfrm>
            <a:prstGeom prst="line">
              <a:avLst/>
            </a:prstGeom>
            <a:noFill/>
            <a:ln w="635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23" name="Rectangle 1558">
              <a:extLst>
                <a:ext uri="{FF2B5EF4-FFF2-40B4-BE49-F238E27FC236}">
                  <a16:creationId xmlns:a16="http://schemas.microsoft.com/office/drawing/2014/main" id="{685B76FA-7153-5A76-E4B9-1FC7229D593B}"/>
                </a:ext>
              </a:extLst>
            </p:cNvPr>
            <p:cNvSpPr>
              <a:spLocks noChangeArrowheads="1"/>
            </p:cNvSpPr>
            <p:nvPr/>
          </p:nvSpPr>
          <p:spPr bwMode="auto">
            <a:xfrm rot="3600000">
              <a:off x="3814" y="152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Arial" panose="020B0604020202020204" pitchFamily="34" charset="0"/>
                </a:rPr>
                <a:t>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24" name="Rectangle 1559">
              <a:extLst>
                <a:ext uri="{FF2B5EF4-FFF2-40B4-BE49-F238E27FC236}">
                  <a16:creationId xmlns:a16="http://schemas.microsoft.com/office/drawing/2014/main" id="{E8D0DF7A-4B46-A6D6-38C5-B256B020107E}"/>
                </a:ext>
              </a:extLst>
            </p:cNvPr>
            <p:cNvSpPr>
              <a:spLocks noChangeArrowheads="1"/>
            </p:cNvSpPr>
            <p:nvPr/>
          </p:nvSpPr>
          <p:spPr bwMode="auto">
            <a:xfrm rot="3600000">
              <a:off x="3832" y="1565"/>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Arial" panose="020B0604020202020204" pitchFamily="34" charset="0"/>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25" name="Rectangle 1560">
              <a:extLst>
                <a:ext uri="{FF2B5EF4-FFF2-40B4-BE49-F238E27FC236}">
                  <a16:creationId xmlns:a16="http://schemas.microsoft.com/office/drawing/2014/main" id="{83475FBE-8848-102B-8485-E440EAA2DD70}"/>
                </a:ext>
              </a:extLst>
            </p:cNvPr>
            <p:cNvSpPr>
              <a:spLocks noChangeArrowheads="1"/>
            </p:cNvSpPr>
            <p:nvPr/>
          </p:nvSpPr>
          <p:spPr bwMode="auto">
            <a:xfrm rot="3600000">
              <a:off x="3859" y="1602"/>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26" name="Rectangle 1561">
              <a:extLst>
                <a:ext uri="{FF2B5EF4-FFF2-40B4-BE49-F238E27FC236}">
                  <a16:creationId xmlns:a16="http://schemas.microsoft.com/office/drawing/2014/main" id="{4BE7AAC9-0499-1056-C78B-C644FFFD7581}"/>
                </a:ext>
              </a:extLst>
            </p:cNvPr>
            <p:cNvSpPr>
              <a:spLocks noChangeArrowheads="1"/>
            </p:cNvSpPr>
            <p:nvPr/>
          </p:nvSpPr>
          <p:spPr bwMode="auto">
            <a:xfrm rot="3600000">
              <a:off x="3706" y="1541"/>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Arial" panose="020B0604020202020204" pitchFamily="34" charset="0"/>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27" name="Rectangle 1562">
              <a:extLst>
                <a:ext uri="{FF2B5EF4-FFF2-40B4-BE49-F238E27FC236}">
                  <a16:creationId xmlns:a16="http://schemas.microsoft.com/office/drawing/2014/main" id="{76987657-4321-5343-1E2D-C369BC588704}"/>
                </a:ext>
              </a:extLst>
            </p:cNvPr>
            <p:cNvSpPr>
              <a:spLocks noChangeArrowheads="1"/>
            </p:cNvSpPr>
            <p:nvPr/>
          </p:nvSpPr>
          <p:spPr bwMode="auto">
            <a:xfrm rot="3600000">
              <a:off x="3730" y="1583"/>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Arial" panose="020B0604020202020204" pitchFamily="34" charset="0"/>
                </a:rPr>
                <a:t>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28" name="Rectangle 1563">
              <a:extLst>
                <a:ext uri="{FF2B5EF4-FFF2-40B4-BE49-F238E27FC236}">
                  <a16:creationId xmlns:a16="http://schemas.microsoft.com/office/drawing/2014/main" id="{28EE7B7C-4816-413C-E6D6-A8B248128AE4}"/>
                </a:ext>
              </a:extLst>
            </p:cNvPr>
            <p:cNvSpPr>
              <a:spLocks noChangeArrowheads="1"/>
            </p:cNvSpPr>
            <p:nvPr/>
          </p:nvSpPr>
          <p:spPr bwMode="auto">
            <a:xfrm rot="3600000">
              <a:off x="3759" y="1611"/>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29" name="Rectangle 1564">
              <a:extLst>
                <a:ext uri="{FF2B5EF4-FFF2-40B4-BE49-F238E27FC236}">
                  <a16:creationId xmlns:a16="http://schemas.microsoft.com/office/drawing/2014/main" id="{11A09BD8-20BD-00B7-756B-96DF816D99E2}"/>
                </a:ext>
              </a:extLst>
            </p:cNvPr>
            <p:cNvSpPr>
              <a:spLocks noChangeArrowheads="1"/>
            </p:cNvSpPr>
            <p:nvPr/>
          </p:nvSpPr>
          <p:spPr bwMode="auto">
            <a:xfrm rot="3600000">
              <a:off x="3766" y="1637"/>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FFFFFF"/>
                  </a:solidFill>
                  <a:effectLst/>
                  <a:latin typeface="Arial" panose="020B0604020202020204" pitchFamily="34" charset="0"/>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730" name="Rectangle 1565">
              <a:extLst>
                <a:ext uri="{FF2B5EF4-FFF2-40B4-BE49-F238E27FC236}">
                  <a16:creationId xmlns:a16="http://schemas.microsoft.com/office/drawing/2014/main" id="{4F89CE9C-1D21-8201-FB90-38BD2F5DD46E}"/>
                </a:ext>
              </a:extLst>
            </p:cNvPr>
            <p:cNvSpPr>
              <a:spLocks noChangeArrowheads="1"/>
            </p:cNvSpPr>
            <p:nvPr/>
          </p:nvSpPr>
          <p:spPr bwMode="auto">
            <a:xfrm rot="3600000">
              <a:off x="3784" y="1679"/>
              <a:ext cx="7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Arial" panose="020B0604020202020204" pitchFamily="34" charset="0"/>
                </a:rPr>
                <a:t>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31" name="Rectangle 1566">
              <a:extLst>
                <a:ext uri="{FF2B5EF4-FFF2-40B4-BE49-F238E27FC236}">
                  <a16:creationId xmlns:a16="http://schemas.microsoft.com/office/drawing/2014/main" id="{70CDEF14-15E9-8DA0-2E13-2EBB6CB4DCA2}"/>
                </a:ext>
              </a:extLst>
            </p:cNvPr>
            <p:cNvSpPr>
              <a:spLocks noChangeArrowheads="1"/>
            </p:cNvSpPr>
            <p:nvPr/>
          </p:nvSpPr>
          <p:spPr bwMode="auto">
            <a:xfrm>
              <a:off x="3695" y="1195"/>
              <a:ext cx="871"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2" name="Rectangle 1567">
              <a:extLst>
                <a:ext uri="{FF2B5EF4-FFF2-40B4-BE49-F238E27FC236}">
                  <a16:creationId xmlns:a16="http://schemas.microsoft.com/office/drawing/2014/main" id="{26232970-9EC1-8630-F7EC-A81F80B7B1D0}"/>
                </a:ext>
              </a:extLst>
            </p:cNvPr>
            <p:cNvSpPr>
              <a:spLocks noChangeArrowheads="1"/>
            </p:cNvSpPr>
            <p:nvPr/>
          </p:nvSpPr>
          <p:spPr bwMode="auto">
            <a:xfrm>
              <a:off x="3977" y="1213"/>
              <a:ext cx="73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S UI Gothic" panose="020B0600070205080204" pitchFamily="50" charset="-128"/>
                  <a:ea typeface="MS UI Gothic" panose="020B0600070205080204" pitchFamily="50" charset="-128"/>
                </a:rPr>
                <a:t>Azimuth (xy-plane)</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733" name="Line 1568">
              <a:extLst>
                <a:ext uri="{FF2B5EF4-FFF2-40B4-BE49-F238E27FC236}">
                  <a16:creationId xmlns:a16="http://schemas.microsoft.com/office/drawing/2014/main" id="{2E26E70D-30C0-2027-A5C7-269AF8725BF6}"/>
                </a:ext>
              </a:extLst>
            </p:cNvPr>
            <p:cNvSpPr>
              <a:spLocks noChangeShapeType="1"/>
            </p:cNvSpPr>
            <p:nvPr/>
          </p:nvSpPr>
          <p:spPr bwMode="auto">
            <a:xfrm>
              <a:off x="3719" y="1242"/>
              <a:ext cx="238" cy="0"/>
            </a:xfrm>
            <a:prstGeom prst="line">
              <a:avLst/>
            </a:prstGeom>
            <a:noFill/>
            <a:ln w="12700" cap="flat">
              <a:solidFill>
                <a:srgbClr val="0072B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34" name="Rectangle 1569">
              <a:extLst>
                <a:ext uri="{FF2B5EF4-FFF2-40B4-BE49-F238E27FC236}">
                  <a16:creationId xmlns:a16="http://schemas.microsoft.com/office/drawing/2014/main" id="{2B1F4CCC-D142-142B-02D3-AAF3395DDC71}"/>
                </a:ext>
              </a:extLst>
            </p:cNvPr>
            <p:cNvSpPr>
              <a:spLocks noChangeArrowheads="1"/>
            </p:cNvSpPr>
            <p:nvPr/>
          </p:nvSpPr>
          <p:spPr bwMode="auto">
            <a:xfrm>
              <a:off x="3977" y="1285"/>
              <a:ext cx="62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UI Gothic" panose="020B0600070205080204" pitchFamily="50" charset="-128"/>
                  <a:ea typeface="MS UI Gothic" panose="020B0600070205080204" pitchFamily="50" charset="-128"/>
                </a:rPr>
                <a:t>Elevation (xz-plane)</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35" name="Line 1570">
              <a:extLst>
                <a:ext uri="{FF2B5EF4-FFF2-40B4-BE49-F238E27FC236}">
                  <a16:creationId xmlns:a16="http://schemas.microsoft.com/office/drawing/2014/main" id="{DEB229E5-2685-9739-4217-A249A3373DBB}"/>
                </a:ext>
              </a:extLst>
            </p:cNvPr>
            <p:cNvSpPr>
              <a:spLocks noChangeShapeType="1"/>
            </p:cNvSpPr>
            <p:nvPr/>
          </p:nvSpPr>
          <p:spPr bwMode="auto">
            <a:xfrm>
              <a:off x="3719" y="1316"/>
              <a:ext cx="238" cy="0"/>
            </a:xfrm>
            <a:prstGeom prst="line">
              <a:avLst/>
            </a:prstGeom>
            <a:noFill/>
            <a:ln w="12700" cap="flat">
              <a:solidFill>
                <a:srgbClr val="D9531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36" name="Freeform 1571">
              <a:extLst>
                <a:ext uri="{FF2B5EF4-FFF2-40B4-BE49-F238E27FC236}">
                  <a16:creationId xmlns:a16="http://schemas.microsoft.com/office/drawing/2014/main" id="{EB9E45E6-4C2A-879A-44C4-69F885E9EF07}"/>
                </a:ext>
              </a:extLst>
            </p:cNvPr>
            <p:cNvSpPr>
              <a:spLocks/>
            </p:cNvSpPr>
            <p:nvPr/>
          </p:nvSpPr>
          <p:spPr bwMode="auto">
            <a:xfrm>
              <a:off x="3695" y="1195"/>
              <a:ext cx="1094" cy="226"/>
            </a:xfrm>
            <a:custGeom>
              <a:avLst/>
              <a:gdLst>
                <a:gd name="T0" fmla="*/ 871 w 871"/>
                <a:gd name="T1" fmla="*/ 168 h 168"/>
                <a:gd name="T2" fmla="*/ 0 w 871"/>
                <a:gd name="T3" fmla="*/ 168 h 168"/>
                <a:gd name="T4" fmla="*/ 0 w 871"/>
                <a:gd name="T5" fmla="*/ 0 h 168"/>
                <a:gd name="T6" fmla="*/ 871 w 871"/>
                <a:gd name="T7" fmla="*/ 0 h 168"/>
              </a:gdLst>
              <a:ahLst/>
              <a:cxnLst>
                <a:cxn ang="0">
                  <a:pos x="T0" y="T1"/>
                </a:cxn>
                <a:cxn ang="0">
                  <a:pos x="T2" y="T3"/>
                </a:cxn>
                <a:cxn ang="0">
                  <a:pos x="T4" y="T5"/>
                </a:cxn>
                <a:cxn ang="0">
                  <a:pos x="T6" y="T7"/>
                </a:cxn>
              </a:cxnLst>
              <a:rect l="0" t="0" r="r" b="b"/>
              <a:pathLst>
                <a:path w="871" h="168">
                  <a:moveTo>
                    <a:pt x="871" y="168"/>
                  </a:moveTo>
                  <a:lnTo>
                    <a:pt x="0" y="168"/>
                  </a:lnTo>
                  <a:lnTo>
                    <a:pt x="0" y="0"/>
                  </a:lnTo>
                  <a:lnTo>
                    <a:pt x="871" y="0"/>
                  </a:lnTo>
                </a:path>
              </a:pathLst>
            </a:cu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159" name="テキスト ボックス 7158">
            <a:extLst>
              <a:ext uri="{FF2B5EF4-FFF2-40B4-BE49-F238E27FC236}">
                <a16:creationId xmlns:a16="http://schemas.microsoft.com/office/drawing/2014/main" id="{56952DDF-B9F0-3B47-6A5E-144067FAEDFD}"/>
              </a:ext>
            </a:extLst>
          </p:cNvPr>
          <p:cNvSpPr txBox="1"/>
          <p:nvPr/>
        </p:nvSpPr>
        <p:spPr>
          <a:xfrm>
            <a:off x="100387" y="5831115"/>
            <a:ext cx="2100255" cy="276999"/>
          </a:xfrm>
          <a:prstGeom prst="rect">
            <a:avLst/>
          </a:prstGeom>
          <a:noFill/>
        </p:spPr>
        <p:txBody>
          <a:bodyPr wrap="none" rtlCol="0">
            <a:spAutoFit/>
          </a:bodyPr>
          <a:lstStyle/>
          <a:p>
            <a:r>
              <a:rPr kumimoji="1" lang="en-US" altLang="ja-JP" dirty="0"/>
              <a:t>4 x 4 waveguide aperture array</a:t>
            </a:r>
            <a:endParaRPr kumimoji="1" lang="ja-JP" altLang="en-US" dirty="0"/>
          </a:p>
        </p:txBody>
      </p:sp>
      <p:sp>
        <p:nvSpPr>
          <p:cNvPr id="77" name="円柱 76"/>
          <p:cNvSpPr/>
          <p:nvPr/>
        </p:nvSpPr>
        <p:spPr bwMode="auto">
          <a:xfrm rot="15035272">
            <a:off x="337212" y="4181293"/>
            <a:ext cx="591337" cy="574092"/>
          </a:xfrm>
          <a:prstGeom prst="can">
            <a:avLst>
              <a:gd name="adj" fmla="val 50000"/>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97" name="グループ化 96"/>
          <p:cNvGrpSpPr/>
          <p:nvPr/>
        </p:nvGrpSpPr>
        <p:grpSpPr>
          <a:xfrm>
            <a:off x="294234" y="4331677"/>
            <a:ext cx="345500" cy="399535"/>
            <a:chOff x="595564" y="4288631"/>
            <a:chExt cx="895099" cy="1035090"/>
          </a:xfrm>
        </p:grpSpPr>
        <p:sp>
          <p:nvSpPr>
            <p:cNvPr id="89" name="フリーフォーム 88"/>
            <p:cNvSpPr/>
            <p:nvPr/>
          </p:nvSpPr>
          <p:spPr bwMode="auto">
            <a:xfrm>
              <a:off x="600075" y="4288631"/>
              <a:ext cx="890588" cy="1033463"/>
            </a:xfrm>
            <a:custGeom>
              <a:avLst/>
              <a:gdLst>
                <a:gd name="connsiteX0" fmla="*/ 147638 w 890588"/>
                <a:gd name="connsiteY0" fmla="*/ 0 h 1033463"/>
                <a:gd name="connsiteX1" fmla="*/ 0 w 890588"/>
                <a:gd name="connsiteY1" fmla="*/ 47625 h 1033463"/>
                <a:gd name="connsiteX2" fmla="*/ 0 w 890588"/>
                <a:gd name="connsiteY2" fmla="*/ 697707 h 1033463"/>
                <a:gd name="connsiteX3" fmla="*/ 740569 w 890588"/>
                <a:gd name="connsiteY3" fmla="*/ 1033463 h 1033463"/>
                <a:gd name="connsiteX4" fmla="*/ 890588 w 890588"/>
                <a:gd name="connsiteY4" fmla="*/ 983457 h 1033463"/>
                <a:gd name="connsiteX5" fmla="*/ 890588 w 890588"/>
                <a:gd name="connsiteY5" fmla="*/ 330994 h 1033463"/>
                <a:gd name="connsiteX6" fmla="*/ 147638 w 890588"/>
                <a:gd name="connsiteY6" fmla="*/ 0 h 10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88" h="1033463">
                  <a:moveTo>
                    <a:pt x="147638" y="0"/>
                  </a:moveTo>
                  <a:lnTo>
                    <a:pt x="0" y="47625"/>
                  </a:lnTo>
                  <a:lnTo>
                    <a:pt x="0" y="697707"/>
                  </a:lnTo>
                  <a:lnTo>
                    <a:pt x="740569" y="1033463"/>
                  </a:lnTo>
                  <a:lnTo>
                    <a:pt x="890588" y="983457"/>
                  </a:lnTo>
                  <a:lnTo>
                    <a:pt x="890588" y="330994"/>
                  </a:lnTo>
                  <a:lnTo>
                    <a:pt x="147638" y="0"/>
                  </a:lnTo>
                  <a:close/>
                </a:path>
              </a:pathLst>
            </a:cu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3176" name="平行四辺形 3175"/>
            <p:cNvSpPr/>
            <p:nvPr/>
          </p:nvSpPr>
          <p:spPr bwMode="auto">
            <a:xfrm rot="5400000">
              <a:off x="473176" y="4459587"/>
              <a:ext cx="986522" cy="741746"/>
            </a:xfrm>
            <a:prstGeom prst="parallelogram">
              <a:avLst>
                <a:gd name="adj" fmla="val 44792"/>
              </a:avLst>
            </a:prstGeom>
            <a:solidFill>
              <a:srgbClr val="FFCC6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96" name="グループ化 95"/>
            <p:cNvGrpSpPr/>
            <p:nvPr/>
          </p:nvGrpSpPr>
          <p:grpSpPr>
            <a:xfrm>
              <a:off x="628064" y="4388829"/>
              <a:ext cx="667784" cy="422553"/>
              <a:chOff x="628064" y="4388829"/>
              <a:chExt cx="667784" cy="422553"/>
            </a:xfrm>
          </p:grpSpPr>
          <p:grpSp>
            <p:nvGrpSpPr>
              <p:cNvPr id="87" name="グループ化 86"/>
              <p:cNvGrpSpPr/>
              <p:nvPr/>
            </p:nvGrpSpPr>
            <p:grpSpPr>
              <a:xfrm>
                <a:off x="628064" y="4388829"/>
                <a:ext cx="151200" cy="193358"/>
                <a:chOff x="629914" y="4414021"/>
                <a:chExt cx="151200" cy="193358"/>
              </a:xfrm>
            </p:grpSpPr>
            <p:sp>
              <p:nvSpPr>
                <p:cNvPr id="82" name="平行四辺形 81"/>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4" name="直線コネクタ 83"/>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85" name="グループ化 3184"/>
              <p:cNvGrpSpPr/>
              <p:nvPr/>
            </p:nvGrpSpPr>
            <p:grpSpPr>
              <a:xfrm>
                <a:off x="800259" y="4465227"/>
                <a:ext cx="151200" cy="193358"/>
                <a:chOff x="629914" y="4414021"/>
                <a:chExt cx="151200" cy="193358"/>
              </a:xfrm>
            </p:grpSpPr>
            <p:sp>
              <p:nvSpPr>
                <p:cNvPr id="3186" name="平行四辺形 3185"/>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187" name="直線コネクタ 3186"/>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88" name="グループ化 3187"/>
              <p:cNvGrpSpPr/>
              <p:nvPr/>
            </p:nvGrpSpPr>
            <p:grpSpPr>
              <a:xfrm>
                <a:off x="972454" y="4541625"/>
                <a:ext cx="151200" cy="193358"/>
                <a:chOff x="629914" y="4414021"/>
                <a:chExt cx="151200" cy="193358"/>
              </a:xfrm>
            </p:grpSpPr>
            <p:sp>
              <p:nvSpPr>
                <p:cNvPr id="3189" name="平行四辺形 3188"/>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190" name="直線コネクタ 3189"/>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91" name="グループ化 3190"/>
              <p:cNvGrpSpPr/>
              <p:nvPr/>
            </p:nvGrpSpPr>
            <p:grpSpPr>
              <a:xfrm>
                <a:off x="1144648" y="4618024"/>
                <a:ext cx="151200" cy="193358"/>
                <a:chOff x="629914" y="4414021"/>
                <a:chExt cx="151200" cy="193358"/>
              </a:xfrm>
            </p:grpSpPr>
            <p:sp>
              <p:nvSpPr>
                <p:cNvPr id="3192" name="平行四辺形 3191"/>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cxnSp>
              <p:nvCxnSpPr>
                <p:cNvPr id="3193" name="直線コネクタ 3192"/>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93" name="直線コネクタ 92"/>
            <p:cNvCxnSpPr>
              <a:endCxn id="89" idx="5"/>
            </p:cNvCxnSpPr>
            <p:nvPr/>
          </p:nvCxnSpPr>
          <p:spPr bwMode="auto">
            <a:xfrm flipV="1">
              <a:off x="1333020" y="4619625"/>
              <a:ext cx="157643" cy="49517"/>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43" name="グループ化 3242"/>
            <p:cNvGrpSpPr/>
            <p:nvPr/>
          </p:nvGrpSpPr>
          <p:grpSpPr>
            <a:xfrm>
              <a:off x="628064" y="4543675"/>
              <a:ext cx="667784" cy="422553"/>
              <a:chOff x="628064" y="4388829"/>
              <a:chExt cx="667784" cy="422553"/>
            </a:xfrm>
          </p:grpSpPr>
          <p:grpSp>
            <p:nvGrpSpPr>
              <p:cNvPr id="3244" name="グループ化 3243"/>
              <p:cNvGrpSpPr/>
              <p:nvPr/>
            </p:nvGrpSpPr>
            <p:grpSpPr>
              <a:xfrm>
                <a:off x="628064" y="4388829"/>
                <a:ext cx="151200" cy="193358"/>
                <a:chOff x="629914" y="4414021"/>
                <a:chExt cx="151200" cy="193358"/>
              </a:xfrm>
            </p:grpSpPr>
            <p:sp>
              <p:nvSpPr>
                <p:cNvPr id="3254" name="平行四辺形 3253"/>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55" name="直線コネクタ 3254"/>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45" name="グループ化 3244"/>
              <p:cNvGrpSpPr/>
              <p:nvPr/>
            </p:nvGrpSpPr>
            <p:grpSpPr>
              <a:xfrm>
                <a:off x="800259" y="4465227"/>
                <a:ext cx="151200" cy="193358"/>
                <a:chOff x="629914" y="4414021"/>
                <a:chExt cx="151200" cy="193358"/>
              </a:xfrm>
            </p:grpSpPr>
            <p:sp>
              <p:nvSpPr>
                <p:cNvPr id="3252" name="平行四辺形 3251"/>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53" name="直線コネクタ 3252"/>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46" name="グループ化 3245"/>
              <p:cNvGrpSpPr/>
              <p:nvPr/>
            </p:nvGrpSpPr>
            <p:grpSpPr>
              <a:xfrm>
                <a:off x="972454" y="4541625"/>
                <a:ext cx="151200" cy="193358"/>
                <a:chOff x="629914" y="4414021"/>
                <a:chExt cx="151200" cy="193358"/>
              </a:xfrm>
            </p:grpSpPr>
            <p:sp>
              <p:nvSpPr>
                <p:cNvPr id="3250" name="平行四辺形 3249"/>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51" name="直線コネクタ 3250"/>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47" name="グループ化 3246"/>
              <p:cNvGrpSpPr/>
              <p:nvPr/>
            </p:nvGrpSpPr>
            <p:grpSpPr>
              <a:xfrm>
                <a:off x="1144648" y="4618024"/>
                <a:ext cx="151200" cy="193358"/>
                <a:chOff x="629914" y="4414021"/>
                <a:chExt cx="151200" cy="193358"/>
              </a:xfrm>
            </p:grpSpPr>
            <p:sp>
              <p:nvSpPr>
                <p:cNvPr id="3248" name="平行四辺形 3247"/>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cxnSp>
              <p:nvCxnSpPr>
                <p:cNvPr id="3249" name="直線コネクタ 3248"/>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256" name="グループ化 3255"/>
            <p:cNvGrpSpPr/>
            <p:nvPr/>
          </p:nvGrpSpPr>
          <p:grpSpPr>
            <a:xfrm>
              <a:off x="628064" y="4698521"/>
              <a:ext cx="667784" cy="422553"/>
              <a:chOff x="628064" y="4388829"/>
              <a:chExt cx="667784" cy="422553"/>
            </a:xfrm>
          </p:grpSpPr>
          <p:grpSp>
            <p:nvGrpSpPr>
              <p:cNvPr id="3257" name="グループ化 3256"/>
              <p:cNvGrpSpPr/>
              <p:nvPr/>
            </p:nvGrpSpPr>
            <p:grpSpPr>
              <a:xfrm>
                <a:off x="628064" y="4388829"/>
                <a:ext cx="151200" cy="193358"/>
                <a:chOff x="629914" y="4414021"/>
                <a:chExt cx="151200" cy="193358"/>
              </a:xfrm>
            </p:grpSpPr>
            <p:sp>
              <p:nvSpPr>
                <p:cNvPr id="3267" name="平行四辺形 3266"/>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68" name="直線コネクタ 3267"/>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58" name="グループ化 3257"/>
              <p:cNvGrpSpPr/>
              <p:nvPr/>
            </p:nvGrpSpPr>
            <p:grpSpPr>
              <a:xfrm>
                <a:off x="800259" y="4465227"/>
                <a:ext cx="151200" cy="193358"/>
                <a:chOff x="629914" y="4414021"/>
                <a:chExt cx="151200" cy="193358"/>
              </a:xfrm>
            </p:grpSpPr>
            <p:sp>
              <p:nvSpPr>
                <p:cNvPr id="3265" name="平行四辺形 3264"/>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66" name="直線コネクタ 3265"/>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59" name="グループ化 3258"/>
              <p:cNvGrpSpPr/>
              <p:nvPr/>
            </p:nvGrpSpPr>
            <p:grpSpPr>
              <a:xfrm>
                <a:off x="972454" y="4541625"/>
                <a:ext cx="151200" cy="193358"/>
                <a:chOff x="629914" y="4414021"/>
                <a:chExt cx="151200" cy="193358"/>
              </a:xfrm>
            </p:grpSpPr>
            <p:sp>
              <p:nvSpPr>
                <p:cNvPr id="3263" name="平行四辺形 3262"/>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64" name="直線コネクタ 3263"/>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60" name="グループ化 3259"/>
              <p:cNvGrpSpPr/>
              <p:nvPr/>
            </p:nvGrpSpPr>
            <p:grpSpPr>
              <a:xfrm>
                <a:off x="1144648" y="4618024"/>
                <a:ext cx="151200" cy="193358"/>
                <a:chOff x="629914" y="4414021"/>
                <a:chExt cx="151200" cy="193358"/>
              </a:xfrm>
            </p:grpSpPr>
            <p:sp>
              <p:nvSpPr>
                <p:cNvPr id="3261" name="平行四辺形 3260"/>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cxnSp>
              <p:nvCxnSpPr>
                <p:cNvPr id="3262" name="直線コネクタ 3261"/>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269" name="グループ化 3268"/>
            <p:cNvGrpSpPr/>
            <p:nvPr/>
          </p:nvGrpSpPr>
          <p:grpSpPr>
            <a:xfrm>
              <a:off x="628064" y="4853366"/>
              <a:ext cx="667784" cy="422553"/>
              <a:chOff x="628064" y="4388829"/>
              <a:chExt cx="667784" cy="422553"/>
            </a:xfrm>
          </p:grpSpPr>
          <p:grpSp>
            <p:nvGrpSpPr>
              <p:cNvPr id="3270" name="グループ化 3269"/>
              <p:cNvGrpSpPr/>
              <p:nvPr/>
            </p:nvGrpSpPr>
            <p:grpSpPr>
              <a:xfrm>
                <a:off x="628064" y="4388829"/>
                <a:ext cx="151200" cy="193358"/>
                <a:chOff x="629914" y="4414021"/>
                <a:chExt cx="151200" cy="193358"/>
              </a:xfrm>
            </p:grpSpPr>
            <p:sp>
              <p:nvSpPr>
                <p:cNvPr id="3280" name="平行四辺形 3279"/>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81" name="直線コネクタ 3280"/>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71" name="グループ化 3270"/>
              <p:cNvGrpSpPr/>
              <p:nvPr/>
            </p:nvGrpSpPr>
            <p:grpSpPr>
              <a:xfrm>
                <a:off x="800259" y="4465227"/>
                <a:ext cx="151200" cy="193358"/>
                <a:chOff x="629914" y="4414021"/>
                <a:chExt cx="151200" cy="193358"/>
              </a:xfrm>
            </p:grpSpPr>
            <p:sp>
              <p:nvSpPr>
                <p:cNvPr id="3278" name="平行四辺形 3277"/>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79" name="直線コネクタ 3278"/>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72" name="グループ化 3271"/>
              <p:cNvGrpSpPr/>
              <p:nvPr/>
            </p:nvGrpSpPr>
            <p:grpSpPr>
              <a:xfrm>
                <a:off x="972454" y="4541625"/>
                <a:ext cx="151200" cy="193358"/>
                <a:chOff x="629914" y="4414021"/>
                <a:chExt cx="151200" cy="193358"/>
              </a:xfrm>
            </p:grpSpPr>
            <p:sp>
              <p:nvSpPr>
                <p:cNvPr id="3276" name="平行四辺形 3275"/>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3277" name="直線コネクタ 3276"/>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73" name="グループ化 3272"/>
              <p:cNvGrpSpPr/>
              <p:nvPr/>
            </p:nvGrpSpPr>
            <p:grpSpPr>
              <a:xfrm>
                <a:off x="1144648" y="4618024"/>
                <a:ext cx="151200" cy="193358"/>
                <a:chOff x="629914" y="4414021"/>
                <a:chExt cx="151200" cy="193358"/>
              </a:xfrm>
            </p:grpSpPr>
            <p:sp>
              <p:nvSpPr>
                <p:cNvPr id="3274" name="平行四辺形 3273"/>
                <p:cNvSpPr/>
                <p:nvPr/>
              </p:nvSpPr>
              <p:spPr bwMode="auto">
                <a:xfrm rot="5400000">
                  <a:off x="608255" y="4438009"/>
                  <a:ext cx="193358" cy="145382"/>
                </a:xfrm>
                <a:prstGeom prst="parallelogram">
                  <a:avLst>
                    <a:gd name="adj" fmla="val 44792"/>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cxnSp>
              <p:nvCxnSpPr>
                <p:cNvPr id="3275" name="直線コネクタ 3274"/>
                <p:cNvCxnSpPr/>
                <p:nvPr/>
              </p:nvCxnSpPr>
              <p:spPr bwMode="auto">
                <a:xfrm flipV="1">
                  <a:off x="629914" y="4486935"/>
                  <a:ext cx="151200" cy="554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99" name="直線矢印コネクタ 98"/>
          <p:cNvCxnSpPr/>
          <p:nvPr/>
        </p:nvCxnSpPr>
        <p:spPr bwMode="auto">
          <a:xfrm flipH="1">
            <a:off x="204166" y="5307558"/>
            <a:ext cx="353398" cy="129488"/>
          </a:xfrm>
          <a:prstGeom prst="straightConnector1">
            <a:avLst/>
          </a:prstGeom>
          <a:solidFill>
            <a:schemeClr val="accent1"/>
          </a:solidFill>
          <a:ln w="381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6" name="直線矢印コネクタ 3285"/>
          <p:cNvCxnSpPr/>
          <p:nvPr/>
        </p:nvCxnSpPr>
        <p:spPr bwMode="auto">
          <a:xfrm flipV="1">
            <a:off x="4303064" y="5207645"/>
            <a:ext cx="432000" cy="0"/>
          </a:xfrm>
          <a:prstGeom prst="straightConnector1">
            <a:avLst/>
          </a:prstGeom>
          <a:solidFill>
            <a:schemeClr val="accent1"/>
          </a:solidFill>
          <a:ln w="381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8" name="直線矢印コネクタ 3287"/>
          <p:cNvCxnSpPr/>
          <p:nvPr/>
        </p:nvCxnSpPr>
        <p:spPr bwMode="auto">
          <a:xfrm flipV="1">
            <a:off x="7566605" y="5234588"/>
            <a:ext cx="432000" cy="0"/>
          </a:xfrm>
          <a:prstGeom prst="straightConnector1">
            <a:avLst/>
          </a:prstGeom>
          <a:solidFill>
            <a:schemeClr val="accent1"/>
          </a:solidFill>
          <a:ln w="381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9" name="直線矢印コネクタ 3288"/>
          <p:cNvCxnSpPr/>
          <p:nvPr/>
        </p:nvCxnSpPr>
        <p:spPr bwMode="auto">
          <a:xfrm>
            <a:off x="8043055" y="1677453"/>
            <a:ext cx="0" cy="432000"/>
          </a:xfrm>
          <a:prstGeom prst="straightConnector1">
            <a:avLst/>
          </a:prstGeom>
          <a:solidFill>
            <a:schemeClr val="accent1"/>
          </a:solidFill>
          <a:ln w="381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62" name="円弧 7161"/>
          <p:cNvSpPr/>
          <p:nvPr/>
        </p:nvSpPr>
        <p:spPr bwMode="auto">
          <a:xfrm>
            <a:off x="111332" y="4232120"/>
            <a:ext cx="914400" cy="570689"/>
          </a:xfrm>
          <a:prstGeom prst="arc">
            <a:avLst>
              <a:gd name="adj1" fmla="val 1109495"/>
              <a:gd name="adj2" fmla="val 12838593"/>
            </a:avLst>
          </a:prstGeom>
          <a:noFill/>
          <a:ln w="28575" cap="flat" cmpd="sng" algn="ctr">
            <a:solidFill>
              <a:srgbClr val="0070C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3292" name="円弧 3291"/>
          <p:cNvSpPr/>
          <p:nvPr/>
        </p:nvSpPr>
        <p:spPr bwMode="auto">
          <a:xfrm rot="5400000">
            <a:off x="-157664" y="4308950"/>
            <a:ext cx="1115630" cy="415965"/>
          </a:xfrm>
          <a:prstGeom prst="arc">
            <a:avLst>
              <a:gd name="adj1" fmla="val 19897896"/>
              <a:gd name="adj2" fmla="val 11927206"/>
            </a:avLst>
          </a:prstGeom>
          <a:noFill/>
          <a:ln w="28575" cap="flat" cmpd="sng" algn="ctr">
            <a:solidFill>
              <a:srgbClr val="FF660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3293" name="テキスト ボックス 3292">
            <a:extLst>
              <a:ext uri="{FF2B5EF4-FFF2-40B4-BE49-F238E27FC236}">
                <a16:creationId xmlns:a16="http://schemas.microsoft.com/office/drawing/2014/main" id="{0041C718-7059-8C72-2FFA-2D4AF3E7E0FD}"/>
              </a:ext>
            </a:extLst>
          </p:cNvPr>
          <p:cNvSpPr txBox="1"/>
          <p:nvPr/>
        </p:nvSpPr>
        <p:spPr>
          <a:xfrm>
            <a:off x="6747" y="3730772"/>
            <a:ext cx="1252266" cy="338554"/>
          </a:xfrm>
          <a:prstGeom prst="rect">
            <a:avLst/>
          </a:prstGeom>
          <a:noFill/>
        </p:spPr>
        <p:txBody>
          <a:bodyPr wrap="none" rtlCol="0">
            <a:spAutoFit/>
          </a:bodyPr>
          <a:lstStyle/>
          <a:p>
            <a:r>
              <a:rPr lang="en-US" altLang="ja-JP" sz="1600" dirty="0"/>
              <a:t>Access Point</a:t>
            </a:r>
            <a:endParaRPr kumimoji="1" lang="ja-JP" altLang="en-US" sz="1600" dirty="0"/>
          </a:p>
        </p:txBody>
      </p:sp>
      <p:sp>
        <p:nvSpPr>
          <p:cNvPr id="78" name="テキスト ボックス 77"/>
          <p:cNvSpPr txBox="1"/>
          <p:nvPr/>
        </p:nvSpPr>
        <p:spPr>
          <a:xfrm>
            <a:off x="7782605" y="6002951"/>
            <a:ext cx="1354725" cy="461665"/>
          </a:xfrm>
          <a:prstGeom prst="rect">
            <a:avLst/>
          </a:prstGeom>
          <a:noFill/>
        </p:spPr>
        <p:txBody>
          <a:bodyPr wrap="square" rtlCol="0">
            <a:spAutoFit/>
          </a:bodyPr>
          <a:lstStyle/>
          <a:p>
            <a:r>
              <a:rPr kumimoji="1" lang="en-US" altLang="ja-JP" dirty="0"/>
              <a:t>Beam scan 30deg (Azimuth)</a:t>
            </a:r>
            <a:endParaRPr kumimoji="1" lang="ja-JP" altLang="en-US" dirty="0"/>
          </a:p>
        </p:txBody>
      </p:sp>
      <p:sp>
        <p:nvSpPr>
          <p:cNvPr id="3212" name="テキスト ボックス 3211"/>
          <p:cNvSpPr txBox="1"/>
          <p:nvPr/>
        </p:nvSpPr>
        <p:spPr>
          <a:xfrm>
            <a:off x="4600824" y="6078434"/>
            <a:ext cx="1354725" cy="276999"/>
          </a:xfrm>
          <a:prstGeom prst="rect">
            <a:avLst/>
          </a:prstGeom>
          <a:noFill/>
        </p:spPr>
        <p:txBody>
          <a:bodyPr wrap="square" rtlCol="0">
            <a:spAutoFit/>
          </a:bodyPr>
          <a:lstStyle/>
          <a:p>
            <a:r>
              <a:rPr kumimoji="1" lang="en-US" altLang="ja-JP" dirty="0"/>
              <a:t>Beam scan 0deg</a:t>
            </a:r>
            <a:endParaRPr kumimoji="1" lang="ja-JP" altLang="en-US" dirty="0"/>
          </a:p>
        </p:txBody>
      </p:sp>
    </p:spTree>
    <p:extLst>
      <p:ext uri="{BB962C8B-B14F-4D97-AF65-F5344CB8AC3E}">
        <p14:creationId xmlns:p14="http://schemas.microsoft.com/office/powerpoint/2010/main" val="3241496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77663" y="555965"/>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chemeClr val="tx1"/>
                </a:solidFill>
              </a:rPr>
              <a:t>Link budget for short-range WPAN</a:t>
            </a:r>
            <a:endParaRPr lang="en-GB" sz="2800" b="1" dirty="0">
              <a:solidFill>
                <a:schemeClr val="tx1"/>
              </a:solidFill>
            </a:endParaRPr>
          </a:p>
        </p:txBody>
      </p:sp>
      <p:sp>
        <p:nvSpPr>
          <p:cNvPr id="15" name="テキスト ボックス 14">
            <a:extLst>
              <a:ext uri="{FF2B5EF4-FFF2-40B4-BE49-F238E27FC236}">
                <a16:creationId xmlns:a16="http://schemas.microsoft.com/office/drawing/2014/main" id="{0A3191DC-1643-8A5F-7918-AF725CAD5C48}"/>
              </a:ext>
            </a:extLst>
          </p:cNvPr>
          <p:cNvSpPr txBox="1"/>
          <p:nvPr/>
        </p:nvSpPr>
        <p:spPr>
          <a:xfrm>
            <a:off x="6109422" y="6568271"/>
            <a:ext cx="2855066" cy="276999"/>
          </a:xfrm>
          <a:prstGeom prst="rect">
            <a:avLst/>
          </a:prstGeom>
          <a:noFill/>
        </p:spPr>
        <p:txBody>
          <a:bodyPr wrap="square">
            <a:spAutoFit/>
          </a:bodyPr>
          <a:lstStyle/>
          <a:p>
            <a:r>
              <a:rPr lang="da-DK" altLang="ja-JP" dirty="0"/>
              <a:t>Tetsuya Kawanishi, Waseda Univ., et al</a:t>
            </a:r>
            <a:endParaRPr lang="en-US" altLang="ja-JP" dirty="0"/>
          </a:p>
        </p:txBody>
      </p:sp>
      <p:sp>
        <p:nvSpPr>
          <p:cNvPr id="30" name="矢印: 上 29">
            <a:extLst>
              <a:ext uri="{FF2B5EF4-FFF2-40B4-BE49-F238E27FC236}">
                <a16:creationId xmlns:a16="http://schemas.microsoft.com/office/drawing/2014/main" id="{57EE4774-3EC5-4FB6-A364-A11D3722AF69}"/>
              </a:ext>
            </a:extLst>
          </p:cNvPr>
          <p:cNvSpPr/>
          <p:nvPr/>
        </p:nvSpPr>
        <p:spPr>
          <a:xfrm>
            <a:off x="3598145" y="2899149"/>
            <a:ext cx="389744" cy="1045564"/>
          </a:xfrm>
          <a:prstGeom prst="upArrow">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1" name="テキスト ボックス 30">
            <a:extLst>
              <a:ext uri="{FF2B5EF4-FFF2-40B4-BE49-F238E27FC236}">
                <a16:creationId xmlns:a16="http://schemas.microsoft.com/office/drawing/2014/main" id="{2ED72B42-05D9-4BCA-A09D-43FFA95C294C}"/>
              </a:ext>
            </a:extLst>
          </p:cNvPr>
          <p:cNvSpPr txBox="1"/>
          <p:nvPr/>
        </p:nvSpPr>
        <p:spPr>
          <a:xfrm flipH="1">
            <a:off x="2537436" y="3098766"/>
            <a:ext cx="1424066" cy="584775"/>
          </a:xfrm>
          <a:prstGeom prst="rect">
            <a:avLst/>
          </a:prstGeom>
          <a:noFill/>
        </p:spPr>
        <p:txBody>
          <a:bodyPr wrap="square" rtlCol="0">
            <a:spAutoFit/>
          </a:bodyPr>
          <a:lstStyle/>
          <a:p>
            <a:r>
              <a:rPr lang="en-US" altLang="ja-JP" sz="1600" dirty="0"/>
              <a:t>25dBm</a:t>
            </a:r>
          </a:p>
          <a:p>
            <a:r>
              <a:rPr lang="en-US" altLang="ja-JP" sz="1600" dirty="0"/>
              <a:t>(Tx Pow.)</a:t>
            </a:r>
          </a:p>
        </p:txBody>
      </p:sp>
      <p:sp>
        <p:nvSpPr>
          <p:cNvPr id="32" name="矢印: 上 31">
            <a:extLst>
              <a:ext uri="{FF2B5EF4-FFF2-40B4-BE49-F238E27FC236}">
                <a16:creationId xmlns:a16="http://schemas.microsoft.com/office/drawing/2014/main" id="{8C22912E-A968-495A-AB9F-8647779D3AAB}"/>
              </a:ext>
            </a:extLst>
          </p:cNvPr>
          <p:cNvSpPr/>
          <p:nvPr/>
        </p:nvSpPr>
        <p:spPr>
          <a:xfrm>
            <a:off x="3598145" y="1853585"/>
            <a:ext cx="389744" cy="1045564"/>
          </a:xfrm>
          <a:prstGeom prst="upArrow">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3" name="テキスト ボックス 32">
            <a:extLst>
              <a:ext uri="{FF2B5EF4-FFF2-40B4-BE49-F238E27FC236}">
                <a16:creationId xmlns:a16="http://schemas.microsoft.com/office/drawing/2014/main" id="{AFF411E1-BE90-40E4-9741-DF6C8D553EFC}"/>
              </a:ext>
            </a:extLst>
          </p:cNvPr>
          <p:cNvSpPr txBox="1"/>
          <p:nvPr/>
        </p:nvSpPr>
        <p:spPr>
          <a:xfrm flipH="1">
            <a:off x="2537435" y="2153011"/>
            <a:ext cx="1424067" cy="584775"/>
          </a:xfrm>
          <a:prstGeom prst="rect">
            <a:avLst/>
          </a:prstGeom>
          <a:noFill/>
        </p:spPr>
        <p:txBody>
          <a:bodyPr wrap="square" rtlCol="0">
            <a:spAutoFit/>
          </a:bodyPr>
          <a:lstStyle/>
          <a:p>
            <a:r>
              <a:rPr lang="en-US" altLang="ja-JP" sz="1600" dirty="0"/>
              <a:t>15dBi</a:t>
            </a:r>
          </a:p>
          <a:p>
            <a:r>
              <a:rPr lang="en-US" altLang="ja-JP" sz="1600" dirty="0"/>
              <a:t>(Ant. Gain)</a:t>
            </a:r>
          </a:p>
        </p:txBody>
      </p:sp>
      <p:sp>
        <p:nvSpPr>
          <p:cNvPr id="34" name="テキスト ボックス 33">
            <a:extLst>
              <a:ext uri="{FF2B5EF4-FFF2-40B4-BE49-F238E27FC236}">
                <a16:creationId xmlns:a16="http://schemas.microsoft.com/office/drawing/2014/main" id="{9DC9C857-8E31-4D30-8043-A1D26DB16FBB}"/>
              </a:ext>
            </a:extLst>
          </p:cNvPr>
          <p:cNvSpPr txBox="1"/>
          <p:nvPr/>
        </p:nvSpPr>
        <p:spPr>
          <a:xfrm flipH="1">
            <a:off x="3275856" y="1210933"/>
            <a:ext cx="1424067" cy="584775"/>
          </a:xfrm>
          <a:prstGeom prst="rect">
            <a:avLst/>
          </a:prstGeom>
          <a:noFill/>
        </p:spPr>
        <p:txBody>
          <a:bodyPr wrap="square" rtlCol="0">
            <a:spAutoFit/>
          </a:bodyPr>
          <a:lstStyle/>
          <a:p>
            <a:r>
              <a:rPr lang="en-US" altLang="ja-JP" sz="1600" dirty="0">
                <a:solidFill>
                  <a:srgbClr val="FF0000"/>
                </a:solidFill>
              </a:rPr>
              <a:t>40dBm</a:t>
            </a:r>
          </a:p>
          <a:p>
            <a:r>
              <a:rPr lang="en-US" altLang="ja-JP" sz="1600" dirty="0"/>
              <a:t>(EIRP)</a:t>
            </a:r>
          </a:p>
        </p:txBody>
      </p:sp>
      <p:sp>
        <p:nvSpPr>
          <p:cNvPr id="35" name="矢印: 上 34">
            <a:extLst>
              <a:ext uri="{FF2B5EF4-FFF2-40B4-BE49-F238E27FC236}">
                <a16:creationId xmlns:a16="http://schemas.microsoft.com/office/drawing/2014/main" id="{F73665D5-F320-4516-AC76-7F32D7E469B1}"/>
              </a:ext>
            </a:extLst>
          </p:cNvPr>
          <p:cNvSpPr/>
          <p:nvPr/>
        </p:nvSpPr>
        <p:spPr>
          <a:xfrm flipV="1">
            <a:off x="4392625" y="1853583"/>
            <a:ext cx="389744" cy="3584165"/>
          </a:xfrm>
          <a:prstGeom prst="upArrow">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6" name="テキスト ボックス 35">
            <a:extLst>
              <a:ext uri="{FF2B5EF4-FFF2-40B4-BE49-F238E27FC236}">
                <a16:creationId xmlns:a16="http://schemas.microsoft.com/office/drawing/2014/main" id="{61A8178D-43F7-4703-A787-B6A1FC603EF4}"/>
              </a:ext>
            </a:extLst>
          </p:cNvPr>
          <p:cNvSpPr txBox="1"/>
          <p:nvPr/>
        </p:nvSpPr>
        <p:spPr>
          <a:xfrm flipH="1">
            <a:off x="2827370" y="4516925"/>
            <a:ext cx="2510854" cy="584775"/>
          </a:xfrm>
          <a:prstGeom prst="rect">
            <a:avLst/>
          </a:prstGeom>
          <a:noFill/>
        </p:spPr>
        <p:txBody>
          <a:bodyPr wrap="square" rtlCol="0">
            <a:spAutoFit/>
          </a:bodyPr>
          <a:lstStyle/>
          <a:p>
            <a:r>
              <a:rPr lang="en-US" altLang="ja-JP" sz="1600" dirty="0"/>
              <a:t>-91.5dB (3m)</a:t>
            </a:r>
          </a:p>
          <a:p>
            <a:r>
              <a:rPr lang="en-US" altLang="ja-JP" sz="1600" dirty="0"/>
              <a:t>(Free Space Loss)</a:t>
            </a:r>
          </a:p>
        </p:txBody>
      </p:sp>
      <p:sp>
        <p:nvSpPr>
          <p:cNvPr id="37" name="テキスト ボックス 36">
            <a:extLst>
              <a:ext uri="{FF2B5EF4-FFF2-40B4-BE49-F238E27FC236}">
                <a16:creationId xmlns:a16="http://schemas.microsoft.com/office/drawing/2014/main" id="{BB7CFEAE-3E1F-48E6-814E-6028F2F66310}"/>
              </a:ext>
            </a:extLst>
          </p:cNvPr>
          <p:cNvSpPr txBox="1"/>
          <p:nvPr/>
        </p:nvSpPr>
        <p:spPr>
          <a:xfrm flipH="1">
            <a:off x="3884857" y="5465213"/>
            <a:ext cx="1424067" cy="338554"/>
          </a:xfrm>
          <a:prstGeom prst="rect">
            <a:avLst/>
          </a:prstGeom>
          <a:noFill/>
        </p:spPr>
        <p:txBody>
          <a:bodyPr wrap="square" rtlCol="0">
            <a:spAutoFit/>
          </a:bodyPr>
          <a:lstStyle/>
          <a:p>
            <a:r>
              <a:rPr lang="en-US" altLang="ja-JP" sz="1600" dirty="0"/>
              <a:t>-51.5dBm</a:t>
            </a:r>
          </a:p>
        </p:txBody>
      </p:sp>
      <p:sp>
        <p:nvSpPr>
          <p:cNvPr id="38" name="矢印: 上 37">
            <a:extLst>
              <a:ext uri="{FF2B5EF4-FFF2-40B4-BE49-F238E27FC236}">
                <a16:creationId xmlns:a16="http://schemas.microsoft.com/office/drawing/2014/main" id="{5FC9A5B7-2DDE-499C-9799-ABB08A5EFEC8}"/>
              </a:ext>
            </a:extLst>
          </p:cNvPr>
          <p:cNvSpPr/>
          <p:nvPr/>
        </p:nvSpPr>
        <p:spPr>
          <a:xfrm>
            <a:off x="5143352" y="4893001"/>
            <a:ext cx="389744" cy="572212"/>
          </a:xfrm>
          <a:prstGeom prst="upArrow">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9" name="テキスト ボックス 38">
            <a:extLst>
              <a:ext uri="{FF2B5EF4-FFF2-40B4-BE49-F238E27FC236}">
                <a16:creationId xmlns:a16="http://schemas.microsoft.com/office/drawing/2014/main" id="{D6FEEC23-B6EE-4F2F-A867-433180BC5914}"/>
              </a:ext>
            </a:extLst>
          </p:cNvPr>
          <p:cNvSpPr txBox="1"/>
          <p:nvPr/>
        </p:nvSpPr>
        <p:spPr>
          <a:xfrm flipH="1">
            <a:off x="4904478" y="4301854"/>
            <a:ext cx="1424067" cy="584775"/>
          </a:xfrm>
          <a:prstGeom prst="rect">
            <a:avLst/>
          </a:prstGeom>
          <a:noFill/>
        </p:spPr>
        <p:txBody>
          <a:bodyPr wrap="square" rtlCol="0">
            <a:spAutoFit/>
          </a:bodyPr>
          <a:lstStyle/>
          <a:p>
            <a:r>
              <a:rPr lang="en-US" altLang="ja-JP" sz="1600" dirty="0"/>
              <a:t>-46.5dBm</a:t>
            </a:r>
          </a:p>
          <a:p>
            <a:r>
              <a:rPr lang="en-US" altLang="ja-JP" sz="1600" dirty="0"/>
              <a:t>(Rx Pow.)</a:t>
            </a:r>
          </a:p>
        </p:txBody>
      </p:sp>
      <p:cxnSp>
        <p:nvCxnSpPr>
          <p:cNvPr id="40" name="直線コネクタ 39">
            <a:extLst>
              <a:ext uri="{FF2B5EF4-FFF2-40B4-BE49-F238E27FC236}">
                <a16:creationId xmlns:a16="http://schemas.microsoft.com/office/drawing/2014/main" id="{9A010212-39C4-44EA-87F4-90944A8A2841}"/>
              </a:ext>
            </a:extLst>
          </p:cNvPr>
          <p:cNvCxnSpPr>
            <a:cxnSpLocks/>
          </p:cNvCxnSpPr>
          <p:nvPr/>
        </p:nvCxnSpPr>
        <p:spPr>
          <a:xfrm>
            <a:off x="5187105" y="6061174"/>
            <a:ext cx="21861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矢印: 上下 40">
            <a:extLst>
              <a:ext uri="{FF2B5EF4-FFF2-40B4-BE49-F238E27FC236}">
                <a16:creationId xmlns:a16="http://schemas.microsoft.com/office/drawing/2014/main" id="{9A8F2081-B910-4172-BE2E-F357B9CC419A}"/>
              </a:ext>
            </a:extLst>
          </p:cNvPr>
          <p:cNvSpPr/>
          <p:nvPr/>
        </p:nvSpPr>
        <p:spPr>
          <a:xfrm>
            <a:off x="6952377" y="4925359"/>
            <a:ext cx="389744" cy="1135815"/>
          </a:xfrm>
          <a:prstGeom prst="upDownArrow">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テキスト ボックス 41">
            <a:extLst>
              <a:ext uri="{FF2B5EF4-FFF2-40B4-BE49-F238E27FC236}">
                <a16:creationId xmlns:a16="http://schemas.microsoft.com/office/drawing/2014/main" id="{DB2D2865-05BD-45C9-8D5B-CE67821D4C35}"/>
              </a:ext>
            </a:extLst>
          </p:cNvPr>
          <p:cNvSpPr txBox="1"/>
          <p:nvPr/>
        </p:nvSpPr>
        <p:spPr>
          <a:xfrm flipH="1">
            <a:off x="981900" y="4737463"/>
            <a:ext cx="1424067" cy="1323439"/>
          </a:xfrm>
          <a:prstGeom prst="rect">
            <a:avLst/>
          </a:prstGeom>
          <a:noFill/>
          <a:ln>
            <a:solidFill>
              <a:schemeClr val="tx1"/>
            </a:solidFill>
          </a:ln>
        </p:spPr>
        <p:txBody>
          <a:bodyPr wrap="square" rtlCol="0">
            <a:spAutoFit/>
          </a:bodyPr>
          <a:lstStyle/>
          <a:p>
            <a:r>
              <a:rPr lang="en-US" altLang="ja-JP" sz="1600" dirty="0"/>
              <a:t>3m: -91.5dB</a:t>
            </a:r>
          </a:p>
          <a:p>
            <a:r>
              <a:rPr lang="en-US" altLang="ja-JP" sz="1600" dirty="0"/>
              <a:t>5m: -96.dB</a:t>
            </a:r>
          </a:p>
          <a:p>
            <a:r>
              <a:rPr lang="en-US" altLang="ja-JP" sz="1600" dirty="0"/>
              <a:t>10m: -102dB</a:t>
            </a:r>
          </a:p>
          <a:p>
            <a:r>
              <a:rPr lang="en-US" altLang="ja-JP" sz="1600" dirty="0"/>
              <a:t>20m: -108dB</a:t>
            </a:r>
          </a:p>
          <a:p>
            <a:r>
              <a:rPr lang="en-US" altLang="ja-JP" sz="1600" dirty="0"/>
              <a:t>50m: -115dB</a:t>
            </a:r>
          </a:p>
        </p:txBody>
      </p:sp>
      <p:sp>
        <p:nvSpPr>
          <p:cNvPr id="43" name="テキスト ボックス 42">
            <a:extLst>
              <a:ext uri="{FF2B5EF4-FFF2-40B4-BE49-F238E27FC236}">
                <a16:creationId xmlns:a16="http://schemas.microsoft.com/office/drawing/2014/main" id="{7EC80871-32BE-4246-8FA8-698B2D4E9358}"/>
              </a:ext>
            </a:extLst>
          </p:cNvPr>
          <p:cNvSpPr txBox="1"/>
          <p:nvPr/>
        </p:nvSpPr>
        <p:spPr>
          <a:xfrm flipH="1">
            <a:off x="5338224" y="6092014"/>
            <a:ext cx="2740941" cy="338554"/>
          </a:xfrm>
          <a:prstGeom prst="rect">
            <a:avLst/>
          </a:prstGeom>
          <a:noFill/>
        </p:spPr>
        <p:txBody>
          <a:bodyPr wrap="square" rtlCol="0">
            <a:spAutoFit/>
          </a:bodyPr>
          <a:lstStyle/>
          <a:p>
            <a:r>
              <a:rPr lang="en-US" altLang="ja-JP" sz="1600" dirty="0"/>
              <a:t>Noise Floor (-73.8dBm)</a:t>
            </a:r>
          </a:p>
        </p:txBody>
      </p:sp>
      <p:cxnSp>
        <p:nvCxnSpPr>
          <p:cNvPr id="44" name="直線矢印コネクタ 43">
            <a:extLst>
              <a:ext uri="{FF2B5EF4-FFF2-40B4-BE49-F238E27FC236}">
                <a16:creationId xmlns:a16="http://schemas.microsoft.com/office/drawing/2014/main" id="{9B83EB81-A8F3-4DE5-8CD3-512D9C1F8585}"/>
              </a:ext>
            </a:extLst>
          </p:cNvPr>
          <p:cNvCxnSpPr>
            <a:cxnSpLocks/>
          </p:cNvCxnSpPr>
          <p:nvPr/>
        </p:nvCxnSpPr>
        <p:spPr>
          <a:xfrm flipH="1">
            <a:off x="2405967" y="4877509"/>
            <a:ext cx="455776" cy="18924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6E4165AC-C45E-4175-BBA0-60A2FA14D808}"/>
              </a:ext>
            </a:extLst>
          </p:cNvPr>
          <p:cNvSpPr txBox="1"/>
          <p:nvPr/>
        </p:nvSpPr>
        <p:spPr>
          <a:xfrm flipH="1">
            <a:off x="5594150" y="4882080"/>
            <a:ext cx="1424067" cy="584775"/>
          </a:xfrm>
          <a:prstGeom prst="rect">
            <a:avLst/>
          </a:prstGeom>
          <a:noFill/>
        </p:spPr>
        <p:txBody>
          <a:bodyPr wrap="square" rtlCol="0">
            <a:spAutoFit/>
          </a:bodyPr>
          <a:lstStyle/>
          <a:p>
            <a:r>
              <a:rPr lang="en-US" altLang="ja-JP" sz="1600" dirty="0"/>
              <a:t>5dBi</a:t>
            </a:r>
          </a:p>
          <a:p>
            <a:r>
              <a:rPr lang="en-US" altLang="ja-JP" sz="1600" dirty="0"/>
              <a:t>(Ant. Gain)</a:t>
            </a:r>
          </a:p>
        </p:txBody>
      </p:sp>
      <p:sp>
        <p:nvSpPr>
          <p:cNvPr id="22" name="日付プレースホルダー 3">
            <a:extLst>
              <a:ext uri="{FF2B5EF4-FFF2-40B4-BE49-F238E27FC236}">
                <a16:creationId xmlns:a16="http://schemas.microsoft.com/office/drawing/2014/main" id="{1A46BDE4-52F9-4EEC-937B-419EEFC92AC9}"/>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8732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31331605-8B16-7F0A-6A5F-038B62A41C34}"/>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05FA6D7A-063A-51E2-BB3D-8B1B58EA72E5}"/>
              </a:ext>
            </a:extLst>
          </p:cNvPr>
          <p:cNvSpPr>
            <a:spLocks noGrp="1"/>
          </p:cNvSpPr>
          <p:nvPr>
            <p:ph type="ftr" sz="quarter" idx="11"/>
          </p:nvPr>
        </p:nvSpPr>
        <p:spPr/>
        <p:txBody>
          <a:bodyPr/>
          <a:lstStyle/>
          <a:p>
            <a:r>
              <a:rPr lang="da-DK" altLang="ja-JP"/>
              <a:t>Tetsuya Kawanishi, NICT, et al</a:t>
            </a:r>
            <a:endParaRPr lang="en-US" altLang="ja-JP" dirty="0"/>
          </a:p>
        </p:txBody>
      </p:sp>
      <p:sp>
        <p:nvSpPr>
          <p:cNvPr id="6" name="スライド番号プレースホルダー 5">
            <a:extLst>
              <a:ext uri="{FF2B5EF4-FFF2-40B4-BE49-F238E27FC236}">
                <a16:creationId xmlns:a16="http://schemas.microsoft.com/office/drawing/2014/main" id="{136FC64C-FA8E-3F8A-82FF-CD5ECE9D97C7}"/>
              </a:ext>
            </a:extLst>
          </p:cNvPr>
          <p:cNvSpPr>
            <a:spLocks noGrp="1"/>
          </p:cNvSpPr>
          <p:nvPr>
            <p:ph type="sldNum" sz="quarter" idx="12"/>
          </p:nvPr>
        </p:nvSpPr>
        <p:spPr>
          <a:xfrm>
            <a:off x="4393695" y="6475413"/>
            <a:ext cx="432811" cy="184666"/>
          </a:xfrm>
        </p:spPr>
        <p:txBody>
          <a:bodyPr/>
          <a:lstStyle/>
          <a:p>
            <a:r>
              <a:rPr lang="en-US" altLang="ja-JP"/>
              <a:t>Slide </a:t>
            </a:r>
            <a:fld id="{F2CBD843-DC67-4AE4-BFF0-66A63764CC7B}" type="slidenum">
              <a:rPr lang="en-US" altLang="ja-JP" smtClean="0"/>
              <a:pPr/>
              <a:t>7</a:t>
            </a:fld>
            <a:endParaRPr lang="en-US" altLang="ja-JP"/>
          </a:p>
        </p:txBody>
      </p:sp>
      <p:sp>
        <p:nvSpPr>
          <p:cNvPr id="12" name="Rectangle 1">
            <a:extLst>
              <a:ext uri="{FF2B5EF4-FFF2-40B4-BE49-F238E27FC236}">
                <a16:creationId xmlns:a16="http://schemas.microsoft.com/office/drawing/2014/main" id="{E4A5A502-BAB4-2BD9-5A6E-62FA21F31D06}"/>
              </a:ext>
            </a:extLst>
          </p:cNvPr>
          <p:cNvSpPr>
            <a:spLocks noGrp="1" noChangeArrowheads="1"/>
          </p:cNvSpPr>
          <p:nvPr>
            <p:ph type="title"/>
          </p:nvPr>
        </p:nvSpPr>
        <p:spPr>
          <a:xfrm>
            <a:off x="335294" y="579842"/>
            <a:ext cx="8749019"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3200" b="1" dirty="0">
                <a:solidFill>
                  <a:schemeClr val="tx1"/>
                </a:solidFill>
              </a:rPr>
              <a:t>A middle-range wireless communication system</a:t>
            </a:r>
            <a:endParaRPr lang="en-US" sz="3200" b="1" dirty="0"/>
          </a:p>
        </p:txBody>
      </p:sp>
      <p:sp>
        <p:nvSpPr>
          <p:cNvPr id="9" name="テキスト ボックス 8">
            <a:extLst>
              <a:ext uri="{FF2B5EF4-FFF2-40B4-BE49-F238E27FC236}">
                <a16:creationId xmlns:a16="http://schemas.microsoft.com/office/drawing/2014/main" id="{7236E22F-377A-0C3C-157F-49993D0D8BA6}"/>
              </a:ext>
            </a:extLst>
          </p:cNvPr>
          <p:cNvSpPr txBox="1"/>
          <p:nvPr/>
        </p:nvSpPr>
        <p:spPr>
          <a:xfrm>
            <a:off x="755576" y="1196752"/>
            <a:ext cx="7908456" cy="2862322"/>
          </a:xfrm>
          <a:prstGeom prst="rect">
            <a:avLst/>
          </a:prstGeom>
          <a:noFill/>
        </p:spPr>
        <p:txBody>
          <a:bodyPr wrap="square">
            <a:spAutoFit/>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ea typeface="+mj-ea"/>
                <a:cs typeface="Times New Roman" panose="02020603050405020304" pitchFamily="18" charset="0"/>
              </a:rPr>
              <a:t>Target </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a:t>
            </a:r>
            <a:r>
              <a:rPr lang="en-US" altLang="ja-JP" sz="2000" dirty="0">
                <a:ea typeface="+mj-ea"/>
                <a:cs typeface="Times New Roman" panose="02020603050405020304" pitchFamily="18" charset="0"/>
              </a:rPr>
              <a:t>Throughput			20 Gbps per channel</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Spectral efficiency		10 bps/Hz</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Bandwidth			2.16 GHz</a:t>
            </a:r>
            <a:r>
              <a:rPr lang="en-US" altLang="ja-JP" sz="2000" dirty="0">
                <a:ea typeface="+mj-ea"/>
                <a:cs typeface="Times New Roman" panose="02020603050405020304" pitchFamily="18" charset="0"/>
              </a:rPr>
              <a:t> per channel</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Distance			70 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ea typeface="+mj-ea"/>
                <a:cs typeface="Times New Roman" panose="02020603050405020304" pitchFamily="18" charset="0"/>
              </a:rPr>
              <a:t>Key Specification</a:t>
            </a:r>
            <a:endParaRPr lang="en-GB" altLang="ja-JP" sz="2000" dirty="0">
              <a:ea typeface="+mj-ea"/>
              <a:cs typeface="Times New Roman" panose="02020603050405020304" pitchFamily="18" charset="0"/>
            </a:endParaRP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ja-JP" sz="2000" dirty="0">
                <a:ea typeface="+mj-ea"/>
                <a:cs typeface="Times New Roman" panose="02020603050405020304" pitchFamily="18" charset="0"/>
              </a:rPr>
              <a:t>- 3x3 MIMO</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ja-JP" sz="2000" dirty="0">
                <a:ea typeface="+mj-ea"/>
                <a:cs typeface="Times New Roman" panose="02020603050405020304" pitchFamily="18" charset="0"/>
              </a:rPr>
              <a:t>- </a:t>
            </a:r>
            <a:r>
              <a:rPr lang="en-GB" altLang="ja-JP" sz="2000" dirty="0">
                <a:ea typeface="+mj-ea"/>
                <a:cs typeface="Times New Roman" panose="02020603050405020304" pitchFamily="18" charset="0"/>
              </a:rPr>
              <a:t>CP-OFDM	    64-QAM subcarriers and LDPC (1440, 1344)</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ja-JP" altLang="en-US" sz="2000" dirty="0">
                <a:ea typeface="+mj-ea"/>
                <a:cs typeface="Times New Roman" panose="02020603050405020304" pitchFamily="18" charset="0"/>
              </a:rPr>
              <a:t>　　　　　　</a:t>
            </a:r>
            <a:r>
              <a:rPr lang="en-GB" altLang="ja-JP" sz="2000" dirty="0">
                <a:ea typeface="+mj-ea"/>
                <a:cs typeface="Times New Roman" panose="02020603050405020304" pitchFamily="18" charset="0"/>
              </a:rPr>
              <a:t>256-QAM subcarriers and LDPC (1440, 1056)</a:t>
            </a:r>
          </a:p>
        </p:txBody>
      </p:sp>
      <p:sp>
        <p:nvSpPr>
          <p:cNvPr id="2" name="正方形/長方形 1">
            <a:extLst>
              <a:ext uri="{FF2B5EF4-FFF2-40B4-BE49-F238E27FC236}">
                <a16:creationId xmlns:a16="http://schemas.microsoft.com/office/drawing/2014/main" id="{D64CD1D1-FC84-4DEC-8B94-E46C0ABA7583}"/>
              </a:ext>
            </a:extLst>
          </p:cNvPr>
          <p:cNvSpPr/>
          <p:nvPr/>
        </p:nvSpPr>
        <p:spPr bwMode="auto">
          <a:xfrm>
            <a:off x="2277353" y="4357550"/>
            <a:ext cx="1718665" cy="1562052"/>
          </a:xfrm>
          <a:prstGeom prst="rect">
            <a:avLst/>
          </a:prstGeom>
          <a:solidFill>
            <a:schemeClr val="bg1"/>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ja-JP" sz="3600" b="0" i="0" u="none" strike="noStrike" cap="none" normalizeH="0" baseline="0" dirty="0">
              <a:ln>
                <a:noFill/>
              </a:ln>
              <a:solidFill>
                <a:schemeClr val="tx1"/>
              </a:solidFill>
              <a:effectLst/>
            </a:endParaRPr>
          </a:p>
          <a:p>
            <a:pPr marL="0" marR="0" indent="0"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rPr>
              <a:t>　</a:t>
            </a:r>
            <a:r>
              <a:rPr kumimoji="0" lang="en-US" altLang="ja-JP" sz="1600" b="0" i="0" u="none" strike="noStrike" cap="none" normalizeH="0" baseline="0" dirty="0">
                <a:ln>
                  <a:noFill/>
                </a:ln>
                <a:solidFill>
                  <a:schemeClr val="tx1"/>
                </a:solidFill>
                <a:effectLst/>
              </a:rPr>
              <a:t>Transmitter</a:t>
            </a:r>
          </a:p>
        </p:txBody>
      </p:sp>
      <p:sp>
        <p:nvSpPr>
          <p:cNvPr id="11" name="正方形/長方形 10">
            <a:extLst>
              <a:ext uri="{FF2B5EF4-FFF2-40B4-BE49-F238E27FC236}">
                <a16:creationId xmlns:a16="http://schemas.microsoft.com/office/drawing/2014/main" id="{81F32D13-3A5B-3102-A2B0-76C8F0DD6802}"/>
              </a:ext>
            </a:extLst>
          </p:cNvPr>
          <p:cNvSpPr/>
          <p:nvPr/>
        </p:nvSpPr>
        <p:spPr bwMode="auto">
          <a:xfrm>
            <a:off x="5146322" y="4357550"/>
            <a:ext cx="1637785" cy="1562052"/>
          </a:xfrm>
          <a:prstGeom prst="rect">
            <a:avLst/>
          </a:prstGeom>
          <a:solidFill>
            <a:schemeClr val="bg1"/>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ja-JP" sz="3600" b="0" i="0" u="none" strike="noStrike" cap="none" normalizeH="0" baseline="0" dirty="0">
              <a:ln>
                <a:noFill/>
              </a:ln>
              <a:solidFill>
                <a:schemeClr val="tx1"/>
              </a:solidFill>
              <a:effectLst/>
            </a:endParaRPr>
          </a:p>
          <a:p>
            <a:pPr marL="0" marR="0" indent="0"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rPr>
              <a:t>　　</a:t>
            </a:r>
            <a:r>
              <a:rPr kumimoji="0" lang="en-US" altLang="ja-JP" sz="1600" b="0" i="0" u="none" strike="noStrike" cap="none" normalizeH="0" baseline="0" dirty="0">
                <a:ln>
                  <a:noFill/>
                </a:ln>
                <a:solidFill>
                  <a:schemeClr val="tx1"/>
                </a:solidFill>
                <a:effectLst/>
              </a:rPr>
              <a:t>Receiver</a:t>
            </a:r>
            <a:endParaRPr kumimoji="0" lang="ja-JP" altLang="en-US" sz="1600" b="0" i="0" u="none" strike="noStrike" cap="none" normalizeH="0" baseline="0" dirty="0">
              <a:ln>
                <a:noFill/>
              </a:ln>
              <a:solidFill>
                <a:schemeClr val="tx1"/>
              </a:solidFill>
              <a:effectLst/>
            </a:endParaRPr>
          </a:p>
        </p:txBody>
      </p:sp>
      <p:sp>
        <p:nvSpPr>
          <p:cNvPr id="3" name="テキスト ボックス 2">
            <a:extLst>
              <a:ext uri="{FF2B5EF4-FFF2-40B4-BE49-F238E27FC236}">
                <a16:creationId xmlns:a16="http://schemas.microsoft.com/office/drawing/2014/main" id="{005073AF-7E84-15ED-8F0D-4D9DBEFE6F85}"/>
              </a:ext>
            </a:extLst>
          </p:cNvPr>
          <p:cNvSpPr txBox="1"/>
          <p:nvPr/>
        </p:nvSpPr>
        <p:spPr>
          <a:xfrm>
            <a:off x="6372200" y="6053226"/>
            <a:ext cx="2321469" cy="400110"/>
          </a:xfrm>
          <a:prstGeom prst="rect">
            <a:avLst/>
          </a:prstGeom>
          <a:noFill/>
        </p:spPr>
        <p:txBody>
          <a:bodyPr wrap="none" rtlCol="0">
            <a:spAutoFit/>
          </a:bodyPr>
          <a:lstStyle/>
          <a:p>
            <a:r>
              <a:rPr kumimoji="1" lang="en-US" altLang="ja-JP" sz="1000" dirty="0"/>
              <a:t>RHCP Right-handed circular polarization</a:t>
            </a:r>
          </a:p>
          <a:p>
            <a:r>
              <a:rPr kumimoji="1" lang="en-US" altLang="ja-JP" sz="1000" dirty="0"/>
              <a:t>LHCP Left-handed circular polarization</a:t>
            </a:r>
          </a:p>
        </p:txBody>
      </p:sp>
      <p:grpSp>
        <p:nvGrpSpPr>
          <p:cNvPr id="32" name="グループ化 31">
            <a:extLst>
              <a:ext uri="{FF2B5EF4-FFF2-40B4-BE49-F238E27FC236}">
                <a16:creationId xmlns:a16="http://schemas.microsoft.com/office/drawing/2014/main" id="{E1E46BEF-3BA5-C08B-D0D1-B3D854B1B1E1}"/>
              </a:ext>
            </a:extLst>
          </p:cNvPr>
          <p:cNvGrpSpPr/>
          <p:nvPr/>
        </p:nvGrpSpPr>
        <p:grpSpPr>
          <a:xfrm>
            <a:off x="4082578" y="4475334"/>
            <a:ext cx="993478" cy="1130062"/>
            <a:chOff x="4082578" y="4589782"/>
            <a:chExt cx="792088" cy="1130062"/>
          </a:xfrm>
        </p:grpSpPr>
        <p:sp>
          <p:nvSpPr>
            <p:cNvPr id="7" name="矢印: 右 6">
              <a:extLst>
                <a:ext uri="{FF2B5EF4-FFF2-40B4-BE49-F238E27FC236}">
                  <a16:creationId xmlns:a16="http://schemas.microsoft.com/office/drawing/2014/main" id="{C37CF64E-A29E-F5D2-AE29-411C15219E4F}"/>
                </a:ext>
              </a:extLst>
            </p:cNvPr>
            <p:cNvSpPr/>
            <p:nvPr/>
          </p:nvSpPr>
          <p:spPr bwMode="auto">
            <a:xfrm>
              <a:off x="4082578" y="4589782"/>
              <a:ext cx="792088" cy="276999"/>
            </a:xfrm>
            <a:prstGeom prst="rightArrow">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4" name="矢印: 右 13">
              <a:extLst>
                <a:ext uri="{FF2B5EF4-FFF2-40B4-BE49-F238E27FC236}">
                  <a16:creationId xmlns:a16="http://schemas.microsoft.com/office/drawing/2014/main" id="{DF2DB958-E7BD-08F4-8A36-EF294D0875C0}"/>
                </a:ext>
              </a:extLst>
            </p:cNvPr>
            <p:cNvSpPr/>
            <p:nvPr/>
          </p:nvSpPr>
          <p:spPr bwMode="auto">
            <a:xfrm>
              <a:off x="4082578" y="5019386"/>
              <a:ext cx="792088" cy="276999"/>
            </a:xfrm>
            <a:prstGeom prst="rightArrow">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5" name="矢印: 右 14">
              <a:extLst>
                <a:ext uri="{FF2B5EF4-FFF2-40B4-BE49-F238E27FC236}">
                  <a16:creationId xmlns:a16="http://schemas.microsoft.com/office/drawing/2014/main" id="{A81AB692-D41F-544F-2590-9208D4F5608E}"/>
                </a:ext>
              </a:extLst>
            </p:cNvPr>
            <p:cNvSpPr/>
            <p:nvPr/>
          </p:nvSpPr>
          <p:spPr bwMode="auto">
            <a:xfrm>
              <a:off x="4082578" y="5442845"/>
              <a:ext cx="792088" cy="276999"/>
            </a:xfrm>
            <a:prstGeom prst="rightArrow">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sp>
        <p:nvSpPr>
          <p:cNvPr id="17" name="円弧 16">
            <a:extLst>
              <a:ext uri="{FF2B5EF4-FFF2-40B4-BE49-F238E27FC236}">
                <a16:creationId xmlns:a16="http://schemas.microsoft.com/office/drawing/2014/main" id="{8578A6CA-8003-DC1D-E353-F0EFC0C19C5E}"/>
              </a:ext>
            </a:extLst>
          </p:cNvPr>
          <p:cNvSpPr/>
          <p:nvPr/>
        </p:nvSpPr>
        <p:spPr bwMode="auto">
          <a:xfrm>
            <a:off x="4128798" y="4430285"/>
            <a:ext cx="184905" cy="1233720"/>
          </a:xfrm>
          <a:prstGeom prst="arc">
            <a:avLst>
              <a:gd name="adj1" fmla="val 4174618"/>
              <a:gd name="adj2" fmla="val 17553011"/>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2" name="直線矢印コネクタ 21">
            <a:extLst>
              <a:ext uri="{FF2B5EF4-FFF2-40B4-BE49-F238E27FC236}">
                <a16:creationId xmlns:a16="http://schemas.microsoft.com/office/drawing/2014/main" id="{DF372E68-2CBA-CB94-5A1A-25409F15C25D}"/>
              </a:ext>
            </a:extLst>
          </p:cNvPr>
          <p:cNvCxnSpPr>
            <a:cxnSpLocks/>
            <a:stCxn id="25" idx="3"/>
            <a:endCxn id="2" idx="1"/>
          </p:cNvCxnSpPr>
          <p:nvPr/>
        </p:nvCxnSpPr>
        <p:spPr bwMode="auto">
          <a:xfrm>
            <a:off x="1615676" y="5125834"/>
            <a:ext cx="661677" cy="12742"/>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a:extLst>
              <a:ext uri="{FF2B5EF4-FFF2-40B4-BE49-F238E27FC236}">
                <a16:creationId xmlns:a16="http://schemas.microsoft.com/office/drawing/2014/main" id="{D9003F24-24BD-64D0-71B4-BBF536F2B9B3}"/>
              </a:ext>
            </a:extLst>
          </p:cNvPr>
          <p:cNvCxnSpPr>
            <a:stCxn id="11" idx="3"/>
            <a:endCxn id="26" idx="1"/>
          </p:cNvCxnSpPr>
          <p:nvPr/>
        </p:nvCxnSpPr>
        <p:spPr bwMode="auto">
          <a:xfrm flipV="1">
            <a:off x="6784107" y="5125834"/>
            <a:ext cx="708622" cy="12742"/>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テキスト ボックス 24">
            <a:extLst>
              <a:ext uri="{FF2B5EF4-FFF2-40B4-BE49-F238E27FC236}">
                <a16:creationId xmlns:a16="http://schemas.microsoft.com/office/drawing/2014/main" id="{0315A9B1-7FFF-B411-7F2D-4B9D0B49358F}"/>
              </a:ext>
            </a:extLst>
          </p:cNvPr>
          <p:cNvSpPr txBox="1"/>
          <p:nvPr/>
        </p:nvSpPr>
        <p:spPr>
          <a:xfrm>
            <a:off x="791989" y="4941168"/>
            <a:ext cx="823687" cy="369332"/>
          </a:xfrm>
          <a:prstGeom prst="rect">
            <a:avLst/>
          </a:prstGeom>
          <a:noFill/>
        </p:spPr>
        <p:txBody>
          <a:bodyPr wrap="none" rtlCol="0">
            <a:spAutoFit/>
          </a:bodyPr>
          <a:lstStyle/>
          <a:p>
            <a:r>
              <a:rPr kumimoji="1" lang="en-US" altLang="ja-JP" sz="1800" dirty="0"/>
              <a:t>IP data</a:t>
            </a:r>
            <a:endParaRPr kumimoji="1" lang="ja-JP" altLang="en-US" sz="1800" dirty="0"/>
          </a:p>
        </p:txBody>
      </p:sp>
      <p:sp>
        <p:nvSpPr>
          <p:cNvPr id="26" name="テキスト ボックス 25">
            <a:extLst>
              <a:ext uri="{FF2B5EF4-FFF2-40B4-BE49-F238E27FC236}">
                <a16:creationId xmlns:a16="http://schemas.microsoft.com/office/drawing/2014/main" id="{BEE21588-8FE2-81AF-3010-FD7DFD741D6F}"/>
              </a:ext>
            </a:extLst>
          </p:cNvPr>
          <p:cNvSpPr txBox="1"/>
          <p:nvPr/>
        </p:nvSpPr>
        <p:spPr>
          <a:xfrm>
            <a:off x="7492729" y="4941168"/>
            <a:ext cx="823687" cy="369332"/>
          </a:xfrm>
          <a:prstGeom prst="rect">
            <a:avLst/>
          </a:prstGeom>
          <a:noFill/>
        </p:spPr>
        <p:txBody>
          <a:bodyPr wrap="none" rtlCol="0">
            <a:spAutoFit/>
          </a:bodyPr>
          <a:lstStyle/>
          <a:p>
            <a:r>
              <a:rPr kumimoji="1" lang="en-US" altLang="ja-JP" sz="1800" dirty="0"/>
              <a:t>IP data</a:t>
            </a:r>
            <a:endParaRPr kumimoji="1" lang="ja-JP" altLang="en-US" sz="1800" dirty="0"/>
          </a:p>
        </p:txBody>
      </p:sp>
      <p:sp>
        <p:nvSpPr>
          <p:cNvPr id="27" name="テキスト ボックス 26">
            <a:extLst>
              <a:ext uri="{FF2B5EF4-FFF2-40B4-BE49-F238E27FC236}">
                <a16:creationId xmlns:a16="http://schemas.microsoft.com/office/drawing/2014/main" id="{3BFDCF69-7929-9480-1A74-E0E04925DF82}"/>
              </a:ext>
            </a:extLst>
          </p:cNvPr>
          <p:cNvSpPr txBox="1"/>
          <p:nvPr/>
        </p:nvSpPr>
        <p:spPr>
          <a:xfrm>
            <a:off x="2812005" y="5157192"/>
            <a:ext cx="490840" cy="276999"/>
          </a:xfrm>
          <a:prstGeom prst="rect">
            <a:avLst/>
          </a:prstGeom>
          <a:noFill/>
        </p:spPr>
        <p:txBody>
          <a:bodyPr wrap="none" rtlCol="0">
            <a:spAutoFit/>
          </a:bodyPr>
          <a:lstStyle/>
          <a:p>
            <a:r>
              <a:rPr kumimoji="1" lang="en-US" altLang="ja-JP" dirty="0"/>
              <a:t>PHY</a:t>
            </a:r>
            <a:endParaRPr kumimoji="1" lang="ja-JP" altLang="en-US" dirty="0"/>
          </a:p>
        </p:txBody>
      </p:sp>
      <p:sp>
        <p:nvSpPr>
          <p:cNvPr id="28" name="テキスト ボックス 27">
            <a:extLst>
              <a:ext uri="{FF2B5EF4-FFF2-40B4-BE49-F238E27FC236}">
                <a16:creationId xmlns:a16="http://schemas.microsoft.com/office/drawing/2014/main" id="{3DD0A21D-B5BF-0276-44FA-28AA437504FE}"/>
              </a:ext>
            </a:extLst>
          </p:cNvPr>
          <p:cNvSpPr txBox="1"/>
          <p:nvPr/>
        </p:nvSpPr>
        <p:spPr>
          <a:xfrm>
            <a:off x="5737344" y="5157192"/>
            <a:ext cx="490840" cy="276999"/>
          </a:xfrm>
          <a:prstGeom prst="rect">
            <a:avLst/>
          </a:prstGeom>
          <a:noFill/>
        </p:spPr>
        <p:txBody>
          <a:bodyPr wrap="none" rtlCol="0">
            <a:spAutoFit/>
          </a:bodyPr>
          <a:lstStyle/>
          <a:p>
            <a:r>
              <a:rPr kumimoji="1" lang="en-US" altLang="ja-JP" dirty="0"/>
              <a:t>PHY</a:t>
            </a:r>
            <a:endParaRPr kumimoji="1" lang="ja-JP" altLang="en-US" dirty="0"/>
          </a:p>
        </p:txBody>
      </p:sp>
      <p:sp>
        <p:nvSpPr>
          <p:cNvPr id="29" name="テキスト ボックス 28">
            <a:extLst>
              <a:ext uri="{FF2B5EF4-FFF2-40B4-BE49-F238E27FC236}">
                <a16:creationId xmlns:a16="http://schemas.microsoft.com/office/drawing/2014/main" id="{D9AA8A22-C537-4FA5-1BD7-D2FD7B624DE6}"/>
              </a:ext>
            </a:extLst>
          </p:cNvPr>
          <p:cNvSpPr txBox="1"/>
          <p:nvPr/>
        </p:nvSpPr>
        <p:spPr>
          <a:xfrm>
            <a:off x="1631031" y="5157192"/>
            <a:ext cx="636713" cy="461665"/>
          </a:xfrm>
          <a:prstGeom prst="rect">
            <a:avLst/>
          </a:prstGeom>
          <a:noFill/>
        </p:spPr>
        <p:txBody>
          <a:bodyPr wrap="none" rtlCol="0">
            <a:spAutoFit/>
          </a:bodyPr>
          <a:lstStyle/>
          <a:p>
            <a:pPr algn="ctr"/>
            <a:r>
              <a:rPr kumimoji="1" lang="en-US" altLang="ja-JP" dirty="0"/>
              <a:t>QSFP+</a:t>
            </a:r>
            <a:br>
              <a:rPr kumimoji="1" lang="en-US" altLang="ja-JP" dirty="0"/>
            </a:br>
            <a:r>
              <a:rPr kumimoji="1" lang="en-US" altLang="ja-JP" dirty="0"/>
              <a:t>I/F</a:t>
            </a:r>
            <a:endParaRPr kumimoji="1" lang="ja-JP" altLang="en-US" dirty="0"/>
          </a:p>
        </p:txBody>
      </p:sp>
      <p:sp>
        <p:nvSpPr>
          <p:cNvPr id="30" name="テキスト ボックス 29">
            <a:extLst>
              <a:ext uri="{FF2B5EF4-FFF2-40B4-BE49-F238E27FC236}">
                <a16:creationId xmlns:a16="http://schemas.microsoft.com/office/drawing/2014/main" id="{66A7731C-77B6-A8DB-01E8-ABF0E28EBFBC}"/>
              </a:ext>
            </a:extLst>
          </p:cNvPr>
          <p:cNvSpPr txBox="1"/>
          <p:nvPr/>
        </p:nvSpPr>
        <p:spPr>
          <a:xfrm>
            <a:off x="6804248" y="5157192"/>
            <a:ext cx="636713" cy="461665"/>
          </a:xfrm>
          <a:prstGeom prst="rect">
            <a:avLst/>
          </a:prstGeom>
          <a:noFill/>
        </p:spPr>
        <p:txBody>
          <a:bodyPr wrap="none" rtlCol="0">
            <a:spAutoFit/>
          </a:bodyPr>
          <a:lstStyle/>
          <a:p>
            <a:pPr algn="ctr"/>
            <a:r>
              <a:rPr kumimoji="1" lang="en-US" altLang="ja-JP" dirty="0"/>
              <a:t>QSFP+</a:t>
            </a:r>
          </a:p>
          <a:p>
            <a:pPr algn="ctr"/>
            <a:r>
              <a:rPr kumimoji="1" lang="en-US" altLang="ja-JP" dirty="0"/>
              <a:t>I/F</a:t>
            </a:r>
            <a:endParaRPr kumimoji="1" lang="ja-JP" altLang="en-US" dirty="0"/>
          </a:p>
        </p:txBody>
      </p:sp>
      <p:sp>
        <p:nvSpPr>
          <p:cNvPr id="31" name="テキスト ボックス 30">
            <a:extLst>
              <a:ext uri="{FF2B5EF4-FFF2-40B4-BE49-F238E27FC236}">
                <a16:creationId xmlns:a16="http://schemas.microsoft.com/office/drawing/2014/main" id="{1C264FF4-C5D1-854C-E396-B773267EFE0A}"/>
              </a:ext>
            </a:extLst>
          </p:cNvPr>
          <p:cNvSpPr txBox="1"/>
          <p:nvPr/>
        </p:nvSpPr>
        <p:spPr>
          <a:xfrm>
            <a:off x="4175257" y="4266793"/>
            <a:ext cx="857462" cy="276999"/>
          </a:xfrm>
          <a:prstGeom prst="rect">
            <a:avLst/>
          </a:prstGeom>
          <a:noFill/>
        </p:spPr>
        <p:txBody>
          <a:bodyPr wrap="square" rtlCol="0">
            <a:spAutoFit/>
          </a:bodyPr>
          <a:lstStyle/>
          <a:p>
            <a:r>
              <a:rPr kumimoji="1" lang="en-US" altLang="ja-JP" dirty="0"/>
              <a:t>3x3MIMO</a:t>
            </a:r>
            <a:endParaRPr kumimoji="1" lang="ja-JP" altLang="en-US" dirty="0"/>
          </a:p>
        </p:txBody>
      </p:sp>
      <p:grpSp>
        <p:nvGrpSpPr>
          <p:cNvPr id="23" name="グループ化 22">
            <a:extLst>
              <a:ext uri="{FF2B5EF4-FFF2-40B4-BE49-F238E27FC236}">
                <a16:creationId xmlns:a16="http://schemas.microsoft.com/office/drawing/2014/main" id="{52038A50-C936-8C39-916C-AE7AE0EC055A}"/>
              </a:ext>
            </a:extLst>
          </p:cNvPr>
          <p:cNvGrpSpPr/>
          <p:nvPr/>
        </p:nvGrpSpPr>
        <p:grpSpPr>
          <a:xfrm>
            <a:off x="3579692" y="4293094"/>
            <a:ext cx="451899" cy="1512170"/>
            <a:chOff x="3361845" y="4365104"/>
            <a:chExt cx="451899" cy="1512170"/>
          </a:xfrm>
        </p:grpSpPr>
        <p:sp>
          <p:nvSpPr>
            <p:cNvPr id="13" name="テキスト ボックス 12">
              <a:extLst>
                <a:ext uri="{FF2B5EF4-FFF2-40B4-BE49-F238E27FC236}">
                  <a16:creationId xmlns:a16="http://schemas.microsoft.com/office/drawing/2014/main" id="{08780510-EF38-E649-883D-1C9143986731}"/>
                </a:ext>
              </a:extLst>
            </p:cNvPr>
            <p:cNvSpPr txBox="1"/>
            <p:nvPr/>
          </p:nvSpPr>
          <p:spPr>
            <a:xfrm rot="5400000">
              <a:off x="3274265" y="4473696"/>
              <a:ext cx="648072" cy="430887"/>
            </a:xfrm>
            <a:prstGeom prst="rect">
              <a:avLst/>
            </a:prstGeom>
            <a:noFill/>
          </p:spPr>
          <p:txBody>
            <a:bodyPr wrap="square" rtlCol="0">
              <a:spAutoFit/>
            </a:bodyPr>
            <a:lstStyle/>
            <a:p>
              <a:pPr algn="ctr"/>
              <a:r>
                <a:rPr kumimoji="1" lang="en-US" altLang="ja-JP" sz="1050" dirty="0"/>
                <a:t>RHCP</a:t>
              </a:r>
            </a:p>
            <a:p>
              <a:pPr algn="ctr"/>
              <a:r>
                <a:rPr kumimoji="1" lang="en-US" altLang="ja-JP" sz="1050" dirty="0"/>
                <a:t>ANT</a:t>
              </a:r>
              <a:endParaRPr kumimoji="1" lang="ja-JP" altLang="en-US" sz="1050" dirty="0"/>
            </a:p>
          </p:txBody>
        </p:sp>
        <p:sp>
          <p:nvSpPr>
            <p:cNvPr id="39" name="テキスト ボックス 38">
              <a:extLst>
                <a:ext uri="{FF2B5EF4-FFF2-40B4-BE49-F238E27FC236}">
                  <a16:creationId xmlns:a16="http://schemas.microsoft.com/office/drawing/2014/main" id="{A9287957-A32E-1622-B1D3-9A608AF43057}"/>
                </a:ext>
              </a:extLst>
            </p:cNvPr>
            <p:cNvSpPr txBox="1"/>
            <p:nvPr/>
          </p:nvSpPr>
          <p:spPr>
            <a:xfrm rot="5400000">
              <a:off x="3263759" y="4905745"/>
              <a:ext cx="648072" cy="430887"/>
            </a:xfrm>
            <a:prstGeom prst="rect">
              <a:avLst/>
            </a:prstGeom>
            <a:noFill/>
          </p:spPr>
          <p:txBody>
            <a:bodyPr wrap="square" rtlCol="0">
              <a:spAutoFit/>
            </a:bodyPr>
            <a:lstStyle/>
            <a:p>
              <a:pPr algn="ctr"/>
              <a:r>
                <a:rPr kumimoji="1" lang="en-US" altLang="ja-JP" sz="1050" dirty="0"/>
                <a:t>LHCP</a:t>
              </a:r>
            </a:p>
            <a:p>
              <a:pPr algn="ctr"/>
              <a:r>
                <a:rPr kumimoji="1" lang="en-US" altLang="ja-JP" sz="1050" dirty="0"/>
                <a:t>ANT</a:t>
              </a:r>
              <a:endParaRPr kumimoji="1" lang="ja-JP" altLang="en-US" sz="1050" dirty="0"/>
            </a:p>
          </p:txBody>
        </p:sp>
        <p:sp>
          <p:nvSpPr>
            <p:cNvPr id="40" name="テキスト ボックス 39">
              <a:extLst>
                <a:ext uri="{FF2B5EF4-FFF2-40B4-BE49-F238E27FC236}">
                  <a16:creationId xmlns:a16="http://schemas.microsoft.com/office/drawing/2014/main" id="{AC186089-ADE1-2DD2-51C0-D6A3D72FE99B}"/>
                </a:ext>
              </a:extLst>
            </p:cNvPr>
            <p:cNvSpPr txBox="1"/>
            <p:nvPr/>
          </p:nvSpPr>
          <p:spPr>
            <a:xfrm rot="5400000">
              <a:off x="3253253" y="5337794"/>
              <a:ext cx="648072" cy="430887"/>
            </a:xfrm>
            <a:prstGeom prst="rect">
              <a:avLst/>
            </a:prstGeom>
            <a:noFill/>
          </p:spPr>
          <p:txBody>
            <a:bodyPr wrap="square" rtlCol="0">
              <a:spAutoFit/>
            </a:bodyPr>
            <a:lstStyle/>
            <a:p>
              <a:pPr algn="ctr"/>
              <a:r>
                <a:rPr kumimoji="1" lang="en-US" altLang="ja-JP" sz="1050" dirty="0"/>
                <a:t>RHCP</a:t>
              </a:r>
            </a:p>
            <a:p>
              <a:pPr algn="ctr"/>
              <a:r>
                <a:rPr kumimoji="1" lang="en-US" altLang="ja-JP" sz="1050" dirty="0"/>
                <a:t>ANT</a:t>
              </a:r>
              <a:endParaRPr kumimoji="1" lang="ja-JP" altLang="en-US" sz="1050" dirty="0"/>
            </a:p>
          </p:txBody>
        </p:sp>
      </p:grpSp>
      <p:grpSp>
        <p:nvGrpSpPr>
          <p:cNvPr id="44" name="グループ化 43">
            <a:extLst>
              <a:ext uri="{FF2B5EF4-FFF2-40B4-BE49-F238E27FC236}">
                <a16:creationId xmlns:a16="http://schemas.microsoft.com/office/drawing/2014/main" id="{5E6A7B3D-E1AF-E480-F17B-EE9A6809800B}"/>
              </a:ext>
            </a:extLst>
          </p:cNvPr>
          <p:cNvGrpSpPr/>
          <p:nvPr/>
        </p:nvGrpSpPr>
        <p:grpSpPr>
          <a:xfrm>
            <a:off x="5119344" y="4286125"/>
            <a:ext cx="415498" cy="1512170"/>
            <a:chOff x="3329691" y="4365104"/>
            <a:chExt cx="495195" cy="1512170"/>
          </a:xfrm>
        </p:grpSpPr>
        <p:sp>
          <p:nvSpPr>
            <p:cNvPr id="45" name="テキスト ボックス 44">
              <a:extLst>
                <a:ext uri="{FF2B5EF4-FFF2-40B4-BE49-F238E27FC236}">
                  <a16:creationId xmlns:a16="http://schemas.microsoft.com/office/drawing/2014/main" id="{8EBB1345-E6EB-2950-2123-CD3B6C0D4874}"/>
                </a:ext>
              </a:extLst>
            </p:cNvPr>
            <p:cNvSpPr txBox="1"/>
            <p:nvPr/>
          </p:nvSpPr>
          <p:spPr>
            <a:xfrm rot="5400000">
              <a:off x="3274265" y="4473696"/>
              <a:ext cx="648072" cy="430887"/>
            </a:xfrm>
            <a:prstGeom prst="rect">
              <a:avLst/>
            </a:prstGeom>
            <a:noFill/>
          </p:spPr>
          <p:txBody>
            <a:bodyPr wrap="square" rtlCol="0">
              <a:spAutoFit/>
            </a:bodyPr>
            <a:lstStyle/>
            <a:p>
              <a:pPr algn="ctr"/>
              <a:r>
                <a:rPr kumimoji="1" lang="en-US" altLang="ja-JP" sz="1050" dirty="0"/>
                <a:t>RHCP</a:t>
              </a:r>
            </a:p>
            <a:p>
              <a:pPr algn="ctr"/>
              <a:r>
                <a:rPr kumimoji="1" lang="en-US" altLang="ja-JP" sz="1050" dirty="0"/>
                <a:t>ANT</a:t>
              </a:r>
              <a:endParaRPr kumimoji="1" lang="ja-JP" altLang="en-US" sz="1050" dirty="0"/>
            </a:p>
          </p:txBody>
        </p:sp>
        <p:sp>
          <p:nvSpPr>
            <p:cNvPr id="46" name="テキスト ボックス 45">
              <a:extLst>
                <a:ext uri="{FF2B5EF4-FFF2-40B4-BE49-F238E27FC236}">
                  <a16:creationId xmlns:a16="http://schemas.microsoft.com/office/drawing/2014/main" id="{33B4AFBE-802E-C37F-2CB0-2626051DE671}"/>
                </a:ext>
              </a:extLst>
            </p:cNvPr>
            <p:cNvSpPr txBox="1"/>
            <p:nvPr/>
          </p:nvSpPr>
          <p:spPr>
            <a:xfrm rot="5400000">
              <a:off x="3263759" y="4905745"/>
              <a:ext cx="648072" cy="430887"/>
            </a:xfrm>
            <a:prstGeom prst="rect">
              <a:avLst/>
            </a:prstGeom>
            <a:noFill/>
          </p:spPr>
          <p:txBody>
            <a:bodyPr wrap="square" rtlCol="0">
              <a:spAutoFit/>
            </a:bodyPr>
            <a:lstStyle/>
            <a:p>
              <a:pPr algn="ctr"/>
              <a:r>
                <a:rPr kumimoji="1" lang="en-US" altLang="ja-JP" sz="1050" dirty="0"/>
                <a:t>LHCP</a:t>
              </a:r>
            </a:p>
            <a:p>
              <a:pPr algn="ctr"/>
              <a:r>
                <a:rPr kumimoji="1" lang="en-US" altLang="ja-JP" sz="1050" dirty="0"/>
                <a:t>ANT</a:t>
              </a:r>
              <a:endParaRPr kumimoji="1" lang="ja-JP" altLang="en-US" sz="1050" dirty="0"/>
            </a:p>
          </p:txBody>
        </p:sp>
        <p:sp>
          <p:nvSpPr>
            <p:cNvPr id="47" name="テキスト ボックス 46">
              <a:extLst>
                <a:ext uri="{FF2B5EF4-FFF2-40B4-BE49-F238E27FC236}">
                  <a16:creationId xmlns:a16="http://schemas.microsoft.com/office/drawing/2014/main" id="{7EF3CA07-EFD1-ED91-E979-E120197E4B5E}"/>
                </a:ext>
              </a:extLst>
            </p:cNvPr>
            <p:cNvSpPr txBox="1"/>
            <p:nvPr/>
          </p:nvSpPr>
          <p:spPr>
            <a:xfrm rot="5400000">
              <a:off x="3253253" y="5305640"/>
              <a:ext cx="648072" cy="495195"/>
            </a:xfrm>
            <a:prstGeom prst="rect">
              <a:avLst/>
            </a:prstGeom>
            <a:noFill/>
          </p:spPr>
          <p:txBody>
            <a:bodyPr wrap="square" rtlCol="0">
              <a:spAutoFit/>
            </a:bodyPr>
            <a:lstStyle/>
            <a:p>
              <a:pPr algn="ctr"/>
              <a:r>
                <a:rPr kumimoji="1" lang="en-US" altLang="ja-JP" sz="1050" dirty="0"/>
                <a:t>RHCP</a:t>
              </a:r>
              <a:br>
                <a:rPr kumimoji="1" lang="en-US" altLang="ja-JP" sz="1050" dirty="0">
                  <a:solidFill>
                    <a:srgbClr val="FF0000"/>
                  </a:solidFill>
                </a:rPr>
              </a:br>
              <a:r>
                <a:rPr kumimoji="1" lang="en-US" altLang="ja-JP" sz="1050" dirty="0"/>
                <a:t>ANT</a:t>
              </a:r>
              <a:endParaRPr kumimoji="1" lang="ja-JP" altLang="en-US" sz="1050" dirty="0"/>
            </a:p>
          </p:txBody>
        </p:sp>
      </p:grpSp>
      <p:cxnSp>
        <p:nvCxnSpPr>
          <p:cNvPr id="10" name="直線矢印コネクタ 9">
            <a:extLst>
              <a:ext uri="{FF2B5EF4-FFF2-40B4-BE49-F238E27FC236}">
                <a16:creationId xmlns:a16="http://schemas.microsoft.com/office/drawing/2014/main" id="{7722FD1A-4813-E567-91BF-2AFD2F498E7F}"/>
              </a:ext>
            </a:extLst>
          </p:cNvPr>
          <p:cNvCxnSpPr>
            <a:stCxn id="15" idx="1"/>
          </p:cNvCxnSpPr>
          <p:nvPr/>
        </p:nvCxnSpPr>
        <p:spPr bwMode="auto">
          <a:xfrm flipV="1">
            <a:off x="4082578" y="4752333"/>
            <a:ext cx="993478" cy="714564"/>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矢印コネクタ 15">
            <a:extLst>
              <a:ext uri="{FF2B5EF4-FFF2-40B4-BE49-F238E27FC236}">
                <a16:creationId xmlns:a16="http://schemas.microsoft.com/office/drawing/2014/main" id="{F5855074-765B-33AE-EAC2-0A1C312913EA}"/>
              </a:ext>
            </a:extLst>
          </p:cNvPr>
          <p:cNvCxnSpPr>
            <a:stCxn id="7" idx="1"/>
          </p:cNvCxnSpPr>
          <p:nvPr/>
        </p:nvCxnSpPr>
        <p:spPr bwMode="auto">
          <a:xfrm>
            <a:off x="4082578" y="4613834"/>
            <a:ext cx="1014443" cy="768570"/>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32">
            <a:extLst>
              <a:ext uri="{FF2B5EF4-FFF2-40B4-BE49-F238E27FC236}">
                <a16:creationId xmlns:a16="http://schemas.microsoft.com/office/drawing/2014/main" id="{98A85737-F4C1-3278-C6E4-1193DC06E851}"/>
              </a:ext>
            </a:extLst>
          </p:cNvPr>
          <p:cNvSpPr txBox="1"/>
          <p:nvPr/>
        </p:nvSpPr>
        <p:spPr>
          <a:xfrm>
            <a:off x="4261365" y="4700159"/>
            <a:ext cx="931665" cy="276999"/>
          </a:xfrm>
          <a:prstGeom prst="rect">
            <a:avLst/>
          </a:prstGeom>
          <a:noFill/>
        </p:spPr>
        <p:txBody>
          <a:bodyPr wrap="none" rtlCol="0">
            <a:spAutoFit/>
          </a:bodyPr>
          <a:lstStyle/>
          <a:p>
            <a:r>
              <a:rPr kumimoji="1" lang="en-US" altLang="ja-JP" dirty="0"/>
              <a:t>Interference</a:t>
            </a:r>
            <a:endParaRPr kumimoji="1" lang="ja-JP" altLang="en-US" dirty="0"/>
          </a:p>
        </p:txBody>
      </p:sp>
      <p:sp>
        <p:nvSpPr>
          <p:cNvPr id="35" name="テキスト ボックス 34">
            <a:extLst>
              <a:ext uri="{FF2B5EF4-FFF2-40B4-BE49-F238E27FC236}">
                <a16:creationId xmlns:a16="http://schemas.microsoft.com/office/drawing/2014/main" id="{24333282-B8FF-D8AC-C735-AB47B37A1FAF}"/>
              </a:ext>
            </a:extLst>
          </p:cNvPr>
          <p:cNvSpPr txBox="1"/>
          <p:nvPr/>
        </p:nvSpPr>
        <p:spPr>
          <a:xfrm>
            <a:off x="4290199" y="5129052"/>
            <a:ext cx="931665" cy="276999"/>
          </a:xfrm>
          <a:prstGeom prst="rect">
            <a:avLst/>
          </a:prstGeom>
          <a:noFill/>
        </p:spPr>
        <p:txBody>
          <a:bodyPr wrap="none" rtlCol="0">
            <a:spAutoFit/>
          </a:bodyPr>
          <a:lstStyle/>
          <a:p>
            <a:r>
              <a:rPr kumimoji="1" lang="en-US" altLang="ja-JP" dirty="0"/>
              <a:t>Interference</a:t>
            </a:r>
            <a:endParaRPr kumimoji="1" lang="ja-JP" altLang="en-US" dirty="0"/>
          </a:p>
        </p:txBody>
      </p:sp>
      <p:cxnSp>
        <p:nvCxnSpPr>
          <p:cNvPr id="20" name="コネクタ: カギ線 19">
            <a:extLst>
              <a:ext uri="{FF2B5EF4-FFF2-40B4-BE49-F238E27FC236}">
                <a16:creationId xmlns:a16="http://schemas.microsoft.com/office/drawing/2014/main" id="{F20ACB96-CF40-6197-6CC3-2B8A1F355FF4}"/>
              </a:ext>
            </a:extLst>
          </p:cNvPr>
          <p:cNvCxnSpPr>
            <a:cxnSpLocks/>
            <a:stCxn id="18" idx="2"/>
            <a:endCxn id="8" idx="2"/>
          </p:cNvCxnSpPr>
          <p:nvPr/>
        </p:nvCxnSpPr>
        <p:spPr bwMode="auto">
          <a:xfrm rot="5400000" flipH="1">
            <a:off x="4777281" y="4750330"/>
            <a:ext cx="21486" cy="2346944"/>
          </a:xfrm>
          <a:prstGeom prst="bentConnector3">
            <a:avLst>
              <a:gd name="adj1" fmla="val -780229"/>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a:extLst>
              <a:ext uri="{FF2B5EF4-FFF2-40B4-BE49-F238E27FC236}">
                <a16:creationId xmlns:a16="http://schemas.microsoft.com/office/drawing/2014/main" id="{E772F158-00E6-B13F-DA95-D7972B0DE43D}"/>
              </a:ext>
            </a:extLst>
          </p:cNvPr>
          <p:cNvSpPr txBox="1"/>
          <p:nvPr/>
        </p:nvSpPr>
        <p:spPr>
          <a:xfrm>
            <a:off x="3728224" y="6049544"/>
            <a:ext cx="2232248" cy="307777"/>
          </a:xfrm>
          <a:prstGeom prst="rect">
            <a:avLst/>
          </a:prstGeom>
          <a:noFill/>
        </p:spPr>
        <p:txBody>
          <a:bodyPr wrap="square">
            <a:spAutoFit/>
          </a:bodyPr>
          <a:lstStyle/>
          <a:p>
            <a:r>
              <a:rPr lang="en-US" altLang="ja-JP" sz="1400" dirty="0">
                <a:latin typeface="+mj-lt"/>
              </a:rPr>
              <a:t>feedback</a:t>
            </a:r>
            <a:r>
              <a:rPr lang="ja-JP" altLang="en-US" sz="1400" dirty="0">
                <a:latin typeface="+mj-lt"/>
              </a:rPr>
              <a:t> </a:t>
            </a:r>
            <a:r>
              <a:rPr lang="en-US" altLang="ja-JP" sz="1400" b="0" i="0" dirty="0">
                <a:effectLst/>
                <a:latin typeface="+mj-lt"/>
              </a:rPr>
              <a:t>precoding weights</a:t>
            </a:r>
          </a:p>
        </p:txBody>
      </p:sp>
      <p:sp>
        <p:nvSpPr>
          <p:cNvPr id="8" name="テキスト ボックス 7">
            <a:extLst>
              <a:ext uri="{FF2B5EF4-FFF2-40B4-BE49-F238E27FC236}">
                <a16:creationId xmlns:a16="http://schemas.microsoft.com/office/drawing/2014/main" id="{8B505A26-C426-1F2A-168A-474BA4B82706}"/>
              </a:ext>
            </a:extLst>
          </p:cNvPr>
          <p:cNvSpPr txBox="1"/>
          <p:nvPr/>
        </p:nvSpPr>
        <p:spPr>
          <a:xfrm>
            <a:off x="3131840" y="5605282"/>
            <a:ext cx="965424" cy="307777"/>
          </a:xfrm>
          <a:prstGeom prst="rect">
            <a:avLst/>
          </a:prstGeom>
          <a:noFill/>
        </p:spPr>
        <p:txBody>
          <a:bodyPr wrap="square">
            <a:spAutoFit/>
          </a:bodyPr>
          <a:lstStyle/>
          <a:p>
            <a:r>
              <a:rPr lang="en-US" altLang="ja-JP" sz="1400" b="0" i="0" dirty="0">
                <a:effectLst/>
                <a:latin typeface="+mj-lt"/>
              </a:rPr>
              <a:t>precoder</a:t>
            </a:r>
          </a:p>
        </p:txBody>
      </p:sp>
      <p:sp>
        <p:nvSpPr>
          <p:cNvPr id="18" name="テキスト ボックス 17">
            <a:extLst>
              <a:ext uri="{FF2B5EF4-FFF2-40B4-BE49-F238E27FC236}">
                <a16:creationId xmlns:a16="http://schemas.microsoft.com/office/drawing/2014/main" id="{D61CFCD5-16D9-3C38-4A23-8D09CBF6743B}"/>
              </a:ext>
            </a:extLst>
          </p:cNvPr>
          <p:cNvSpPr txBox="1"/>
          <p:nvPr/>
        </p:nvSpPr>
        <p:spPr>
          <a:xfrm>
            <a:off x="5478784" y="5626768"/>
            <a:ext cx="965424" cy="307777"/>
          </a:xfrm>
          <a:prstGeom prst="rect">
            <a:avLst/>
          </a:prstGeom>
          <a:noFill/>
        </p:spPr>
        <p:txBody>
          <a:bodyPr wrap="square">
            <a:spAutoFit/>
          </a:bodyPr>
          <a:lstStyle/>
          <a:p>
            <a:r>
              <a:rPr lang="en-US" altLang="ja-JP" sz="1400" b="0" i="0" dirty="0">
                <a:effectLst/>
                <a:latin typeface="+mj-lt"/>
              </a:rPr>
              <a:t>equalizer</a:t>
            </a:r>
          </a:p>
        </p:txBody>
      </p:sp>
      <p:sp>
        <p:nvSpPr>
          <p:cNvPr id="51" name="テキスト ボックス 50">
            <a:extLst>
              <a:ext uri="{FF2B5EF4-FFF2-40B4-BE49-F238E27FC236}">
                <a16:creationId xmlns:a16="http://schemas.microsoft.com/office/drawing/2014/main" id="{681D7969-5148-C545-BDCE-66F0ABCBC099}"/>
              </a:ext>
            </a:extLst>
          </p:cNvPr>
          <p:cNvSpPr txBox="1"/>
          <p:nvPr/>
        </p:nvSpPr>
        <p:spPr>
          <a:xfrm>
            <a:off x="5982764" y="4099697"/>
            <a:ext cx="2945768" cy="600164"/>
          </a:xfrm>
          <a:prstGeom prst="rect">
            <a:avLst/>
          </a:prstGeom>
          <a:solidFill>
            <a:schemeClr val="bg1"/>
          </a:solidFill>
          <a:ln>
            <a:solidFill>
              <a:schemeClr val="tx1"/>
            </a:solidFill>
          </a:ln>
        </p:spPr>
        <p:txBody>
          <a:bodyPr wrap="square">
            <a:spAutoFit/>
          </a:bodyPr>
          <a:lstStyle/>
          <a:p>
            <a:r>
              <a:rPr lang="en-US" altLang="ja-JP" sz="1100" dirty="0"/>
              <a:t>Changing the third stream from LP to RHCP or LHCP reduces the number of interfering stream from </a:t>
            </a:r>
            <a:r>
              <a:rPr lang="en-US" altLang="ja-JP" sz="1100" dirty="0">
                <a:solidFill>
                  <a:srgbClr val="FF0000"/>
                </a:solidFill>
              </a:rPr>
              <a:t>(1,1,2) </a:t>
            </a:r>
            <a:r>
              <a:rPr lang="en-US" altLang="ja-JP" sz="1100" dirty="0"/>
              <a:t>to </a:t>
            </a:r>
            <a:r>
              <a:rPr lang="en-US" altLang="ja-JP" sz="1100" dirty="0">
                <a:solidFill>
                  <a:srgbClr val="0C00FF"/>
                </a:solidFill>
              </a:rPr>
              <a:t>(1,0,1) </a:t>
            </a:r>
            <a:r>
              <a:rPr lang="en-US" altLang="ja-JP" sz="1100" dirty="0"/>
              <a:t>in stream1/2/3.</a:t>
            </a:r>
          </a:p>
        </p:txBody>
      </p:sp>
    </p:spTree>
    <p:extLst>
      <p:ext uri="{BB962C8B-B14F-4D97-AF65-F5344CB8AC3E}">
        <p14:creationId xmlns:p14="http://schemas.microsoft.com/office/powerpoint/2010/main" val="151979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BAAB705-BAC4-D404-EF6C-645AFCC3266F}"/>
              </a:ext>
            </a:extLst>
          </p:cNvPr>
          <p:cNvPicPr>
            <a:picLocks noChangeAspect="1"/>
          </p:cNvPicPr>
          <p:nvPr/>
        </p:nvPicPr>
        <p:blipFill>
          <a:blip r:embed="rId2"/>
          <a:stretch>
            <a:fillRect/>
          </a:stretch>
        </p:blipFill>
        <p:spPr>
          <a:xfrm>
            <a:off x="737765" y="3148881"/>
            <a:ext cx="4950468" cy="3065777"/>
          </a:xfrm>
          <a:prstGeom prst="rect">
            <a:avLst/>
          </a:prstGeom>
        </p:spPr>
      </p:pic>
      <p:sp>
        <p:nvSpPr>
          <p:cNvPr id="2" name="タイトル 1"/>
          <p:cNvSpPr>
            <a:spLocks noGrp="1"/>
          </p:cNvSpPr>
          <p:nvPr>
            <p:ph type="title"/>
          </p:nvPr>
        </p:nvSpPr>
        <p:spPr>
          <a:xfrm>
            <a:off x="251520" y="548680"/>
            <a:ext cx="8640960" cy="726976"/>
          </a:xfrm>
        </p:spPr>
        <p:txBody>
          <a:bodyPr/>
          <a:lstStyle/>
          <a:p>
            <a:r>
              <a:rPr lang="en-US" altLang="ja-JP" sz="3200" b="1" dirty="0">
                <a:solidFill>
                  <a:schemeClr val="tx1"/>
                </a:solidFill>
              </a:rPr>
              <a:t>A middle-range wireless communication system</a:t>
            </a:r>
            <a:endParaRPr kumimoji="1" lang="ja-JP" altLang="en-US" sz="3200" b="1" dirty="0"/>
          </a:p>
        </p:txBody>
      </p:sp>
      <p:sp>
        <p:nvSpPr>
          <p:cNvPr id="3" name="コンテンツ プレースホルダー 2"/>
          <p:cNvSpPr>
            <a:spLocks noGrp="1"/>
          </p:cNvSpPr>
          <p:nvPr>
            <p:ph idx="1"/>
          </p:nvPr>
        </p:nvSpPr>
        <p:spPr>
          <a:xfrm>
            <a:off x="611560" y="1268760"/>
            <a:ext cx="8136904" cy="4254169"/>
          </a:xfrm>
        </p:spPr>
        <p:txBody>
          <a:bodyPr/>
          <a:lstStyle/>
          <a:p>
            <a:r>
              <a:rPr lang="en-US" altLang="ja-JP" sz="2000" dirty="0">
                <a:latin typeface="+mj-lt"/>
                <a:ea typeface="+mj-ea"/>
                <a:cs typeface="Times New Roman" panose="02020603050405020304" pitchFamily="18" charset="0"/>
              </a:rPr>
              <a:t>MIMO operation</a:t>
            </a:r>
          </a:p>
          <a:p>
            <a:pPr lvl="1"/>
            <a:r>
              <a:rPr lang="en-US" altLang="ja-JP" sz="2000" dirty="0">
                <a:latin typeface="+mj-lt"/>
                <a:cs typeface="Times New Roman"/>
              </a:rPr>
              <a:t>Crosstalk between RHCP and LHCP</a:t>
            </a:r>
            <a:br>
              <a:rPr lang="en-US" altLang="ja-JP" sz="2000" dirty="0">
                <a:latin typeface="+mj-lt"/>
                <a:cs typeface="Times New Roman"/>
              </a:rPr>
            </a:br>
            <a:r>
              <a:rPr lang="en-US" altLang="ja-JP" sz="2000" dirty="0">
                <a:latin typeface="+mj-lt"/>
                <a:cs typeface="Times New Roman"/>
              </a:rPr>
              <a:t>If the XPD between antennas is enough, the D/U ratio is ensured.</a:t>
            </a:r>
          </a:p>
          <a:p>
            <a:pPr lvl="1"/>
            <a:r>
              <a:rPr lang="en-US" altLang="ja-JP" sz="2000" dirty="0">
                <a:latin typeface="+mj-lt"/>
                <a:cs typeface="Times New Roman"/>
              </a:rPr>
              <a:t>Crosstalk between RHCP and RHCP</a:t>
            </a:r>
            <a:br>
              <a:rPr lang="en-US" altLang="ja-JP" sz="2000" dirty="0">
                <a:latin typeface="+mj-lt"/>
                <a:cs typeface="Times New Roman"/>
              </a:rPr>
            </a:br>
            <a:r>
              <a:rPr lang="en-US" altLang="ja-JP" sz="2000" dirty="0">
                <a:latin typeface="+mj-lt"/>
                <a:cs typeface="Times New Roman"/>
              </a:rPr>
              <a:t>D/U ratio is ensured by the null point due to the array antennas.</a:t>
            </a:r>
            <a:endParaRPr lang="en-US" altLang="ja-JP" sz="2000" dirty="0">
              <a:latin typeface="+mj-lt"/>
              <a:ea typeface="+mj-ea"/>
              <a:cs typeface="Times New Roman" panose="02020603050405020304" pitchFamily="18" charset="0"/>
            </a:endParaRPr>
          </a:p>
          <a:p>
            <a:pPr lvl="1"/>
            <a:endParaRPr lang="en-US" altLang="ja-JP" sz="2000" dirty="0">
              <a:latin typeface="+mj-lt"/>
              <a:cs typeface="Times New Roman"/>
            </a:endParaRPr>
          </a:p>
          <a:p>
            <a:endParaRPr lang="en-US" altLang="ja-JP" sz="2400" dirty="0">
              <a:latin typeface="+mj-lt"/>
              <a:cs typeface="Times New Roman"/>
            </a:endParaRPr>
          </a:p>
          <a:p>
            <a:endParaRPr lang="en-US" altLang="ja-JP" sz="2400" dirty="0">
              <a:latin typeface="+mj-lt"/>
              <a:cs typeface="Times New Roman"/>
            </a:endParaRPr>
          </a:p>
          <a:p>
            <a:endParaRPr lang="en-US" altLang="ja-JP" sz="2400" dirty="0">
              <a:latin typeface="+mj-lt"/>
              <a:cs typeface="Times New Roman"/>
            </a:endParaRPr>
          </a:p>
          <a:p>
            <a:endParaRPr lang="en-US" altLang="ja-JP" sz="2400" dirty="0">
              <a:latin typeface="+mj-lt"/>
              <a:cs typeface="Times New Roman"/>
            </a:endParaRPr>
          </a:p>
        </p:txBody>
      </p:sp>
      <p:sp>
        <p:nvSpPr>
          <p:cNvPr id="5" name="フッター プレースホルダー 4"/>
          <p:cNvSpPr>
            <a:spLocks noGrp="1"/>
          </p:cNvSpPr>
          <p:nvPr>
            <p:ph type="ftr" sz="quarter" idx="11"/>
          </p:nvPr>
        </p:nvSpPr>
        <p:spPr/>
        <p:txBody>
          <a:bodyPr/>
          <a:lstStyle/>
          <a:p>
            <a:r>
              <a:rPr lang="da-DK" altLang="ja-JP" dirty="0"/>
              <a:t>Tetsuya Kawanishi, NICT, et al</a:t>
            </a:r>
            <a:endParaRPr lang="en-GB" altLang="ja-JP" dirty="0"/>
          </a:p>
        </p:txBody>
      </p:sp>
      <p:sp>
        <p:nvSpPr>
          <p:cNvPr id="6" name="スライド番号プレースホルダー 5"/>
          <p:cNvSpPr>
            <a:spLocks noGrp="1"/>
          </p:cNvSpPr>
          <p:nvPr>
            <p:ph type="sldNum" sz="quarter" idx="12"/>
          </p:nvPr>
        </p:nvSpPr>
        <p:spPr>
          <a:xfrm>
            <a:off x="4358076" y="6475413"/>
            <a:ext cx="504049" cy="184666"/>
          </a:xfrm>
        </p:spPr>
        <p:txBody>
          <a:bodyPr/>
          <a:lstStyle/>
          <a:p>
            <a:r>
              <a:rPr lang="en-US" altLang="ja-JP"/>
              <a:t>Slide </a:t>
            </a:r>
            <a:fld id="{F2CBD843-DC67-4AE4-BFF0-66A63764CC7B}" type="slidenum">
              <a:rPr lang="en-US" altLang="ja-JP" smtClean="0"/>
              <a:pPr/>
              <a:t>8</a:t>
            </a:fld>
            <a:endParaRPr lang="en-US" altLang="ja-JP"/>
          </a:p>
        </p:txBody>
      </p:sp>
      <p:sp>
        <p:nvSpPr>
          <p:cNvPr id="22" name="テキスト ボックス 21">
            <a:extLst>
              <a:ext uri="{FF2B5EF4-FFF2-40B4-BE49-F238E27FC236}">
                <a16:creationId xmlns:a16="http://schemas.microsoft.com/office/drawing/2014/main" id="{077B5266-6DA5-E0FC-C377-A74E7D30B11F}"/>
              </a:ext>
            </a:extLst>
          </p:cNvPr>
          <p:cNvSpPr txBox="1"/>
          <p:nvPr/>
        </p:nvSpPr>
        <p:spPr>
          <a:xfrm>
            <a:off x="5998347" y="5808576"/>
            <a:ext cx="2767680" cy="646331"/>
          </a:xfrm>
          <a:prstGeom prst="rect">
            <a:avLst/>
          </a:prstGeom>
          <a:noFill/>
        </p:spPr>
        <p:txBody>
          <a:bodyPr wrap="square">
            <a:spAutoFit/>
          </a:bodyPr>
          <a:lstStyle/>
          <a:p>
            <a:r>
              <a:rPr lang="en-US" altLang="ja-JP" i="0" dirty="0">
                <a:solidFill>
                  <a:srgbClr val="5F6368"/>
                </a:solidFill>
                <a:effectLst/>
                <a:latin typeface="+mj-lt"/>
              </a:rPr>
              <a:t>XPD</a:t>
            </a:r>
            <a:r>
              <a:rPr lang="ja-JP" altLang="en-US" b="0" i="0" dirty="0">
                <a:solidFill>
                  <a:srgbClr val="4D5156"/>
                </a:solidFill>
                <a:effectLst/>
                <a:latin typeface="+mj-lt"/>
              </a:rPr>
              <a:t>：</a:t>
            </a:r>
            <a:r>
              <a:rPr lang="en-US" altLang="ja-JP" b="0" i="0" dirty="0">
                <a:solidFill>
                  <a:srgbClr val="4D5156"/>
                </a:solidFill>
                <a:effectLst/>
                <a:latin typeface="+mj-lt"/>
              </a:rPr>
              <a:t>Cross Polarization Discrimination</a:t>
            </a:r>
          </a:p>
          <a:p>
            <a:r>
              <a:rPr lang="en-US" altLang="ja-JP" dirty="0">
                <a:solidFill>
                  <a:srgbClr val="4D5156"/>
                </a:solidFill>
                <a:latin typeface="+mj-lt"/>
              </a:rPr>
              <a:t>HPBW : Half Power Beam Width</a:t>
            </a:r>
          </a:p>
          <a:p>
            <a:r>
              <a:rPr lang="en-US" altLang="ja-JP" dirty="0">
                <a:solidFill>
                  <a:srgbClr val="4D5156"/>
                </a:solidFill>
                <a:latin typeface="+mj-lt"/>
              </a:rPr>
              <a:t>FNBW : First Null Beam Width</a:t>
            </a:r>
            <a:endParaRPr lang="ja-JP" altLang="en-US" dirty="0">
              <a:latin typeface="+mj-lt"/>
            </a:endParaRPr>
          </a:p>
        </p:txBody>
      </p:sp>
      <p:sp>
        <p:nvSpPr>
          <p:cNvPr id="28" name="テキスト ボックス 27">
            <a:extLst>
              <a:ext uri="{FF2B5EF4-FFF2-40B4-BE49-F238E27FC236}">
                <a16:creationId xmlns:a16="http://schemas.microsoft.com/office/drawing/2014/main" id="{0B59E6DC-A7A9-0F72-9C45-F630BC016707}"/>
              </a:ext>
            </a:extLst>
          </p:cNvPr>
          <p:cNvSpPr txBox="1"/>
          <p:nvPr/>
        </p:nvSpPr>
        <p:spPr>
          <a:xfrm>
            <a:off x="6381397" y="4447927"/>
            <a:ext cx="1863011" cy="1077218"/>
          </a:xfrm>
          <a:prstGeom prst="rect">
            <a:avLst/>
          </a:prstGeom>
          <a:noFill/>
        </p:spPr>
        <p:txBody>
          <a:bodyPr wrap="none" rtlCol="0">
            <a:spAutoFit/>
          </a:bodyPr>
          <a:lstStyle/>
          <a:p>
            <a:r>
              <a:rPr kumimoji="1" lang="en-US" altLang="ja-JP" sz="1600" dirty="0"/>
              <a:t>16x16</a:t>
            </a:r>
            <a:r>
              <a:rPr kumimoji="1" lang="ja-JP" altLang="en-US" sz="1600" dirty="0"/>
              <a:t> </a:t>
            </a:r>
            <a:r>
              <a:rPr kumimoji="1" lang="en-US" altLang="ja-JP" sz="1600" dirty="0"/>
              <a:t>array</a:t>
            </a:r>
            <a:r>
              <a:rPr kumimoji="1" lang="ja-JP" altLang="en-US" sz="1600" dirty="0"/>
              <a:t> </a:t>
            </a:r>
            <a:r>
              <a:rPr kumimoji="1" lang="en-US" altLang="ja-JP" sz="1600" dirty="0"/>
              <a:t>antenna</a:t>
            </a:r>
          </a:p>
          <a:p>
            <a:r>
              <a:rPr kumimoji="1" lang="en-US" altLang="ja-JP" sz="1600" dirty="0"/>
              <a:t>Peak Gain: 28.9dBi</a:t>
            </a:r>
          </a:p>
          <a:p>
            <a:r>
              <a:rPr kumimoji="1" lang="en-US" altLang="ja-JP" sz="1600" dirty="0"/>
              <a:t>HPBW: 6.0°</a:t>
            </a:r>
          </a:p>
          <a:p>
            <a:r>
              <a:rPr kumimoji="1" lang="en-US" altLang="ja-JP" sz="1600" dirty="0"/>
              <a:t>FNBW: 16.0° </a:t>
            </a:r>
          </a:p>
        </p:txBody>
      </p:sp>
      <p:sp>
        <p:nvSpPr>
          <p:cNvPr id="29" name="テキスト ボックス 28">
            <a:extLst>
              <a:ext uri="{FF2B5EF4-FFF2-40B4-BE49-F238E27FC236}">
                <a16:creationId xmlns:a16="http://schemas.microsoft.com/office/drawing/2014/main" id="{30A96FAB-21D9-CB6C-7D1A-78E6B4DB2457}"/>
              </a:ext>
            </a:extLst>
          </p:cNvPr>
          <p:cNvSpPr txBox="1"/>
          <p:nvPr/>
        </p:nvSpPr>
        <p:spPr>
          <a:xfrm>
            <a:off x="6396233" y="3223428"/>
            <a:ext cx="1798890" cy="1323439"/>
          </a:xfrm>
          <a:prstGeom prst="rect">
            <a:avLst/>
          </a:prstGeom>
          <a:noFill/>
        </p:spPr>
        <p:txBody>
          <a:bodyPr wrap="none" rtlCol="0">
            <a:spAutoFit/>
          </a:bodyPr>
          <a:lstStyle/>
          <a:p>
            <a:r>
              <a:rPr kumimoji="1" lang="en-US" altLang="ja-JP" sz="1600" dirty="0"/>
              <a:t>8x8</a:t>
            </a:r>
            <a:r>
              <a:rPr kumimoji="1" lang="ja-JP" altLang="en-US" sz="1600" dirty="0"/>
              <a:t> </a:t>
            </a:r>
            <a:r>
              <a:rPr kumimoji="1" lang="en-US" altLang="ja-JP" sz="1600" dirty="0"/>
              <a:t>array</a:t>
            </a:r>
            <a:r>
              <a:rPr kumimoji="1" lang="ja-JP" altLang="en-US" sz="1600" dirty="0"/>
              <a:t> </a:t>
            </a:r>
            <a:r>
              <a:rPr kumimoji="1" lang="en-US" altLang="ja-JP" sz="1600" dirty="0"/>
              <a:t>antenna</a:t>
            </a:r>
          </a:p>
          <a:p>
            <a:r>
              <a:rPr kumimoji="1" lang="en-US" altLang="ja-JP" sz="1600" dirty="0"/>
              <a:t>Peak Gain: 22.9dBi</a:t>
            </a:r>
          </a:p>
          <a:p>
            <a:r>
              <a:rPr kumimoji="1" lang="en-US" altLang="ja-JP" sz="1600" dirty="0"/>
              <a:t>HPBW: 12.0°</a:t>
            </a:r>
          </a:p>
          <a:p>
            <a:r>
              <a:rPr kumimoji="1" lang="en-US" altLang="ja-JP" sz="1600" dirty="0"/>
              <a:t>FNBW: 32.0° </a:t>
            </a:r>
          </a:p>
          <a:p>
            <a:endParaRPr kumimoji="1" lang="en-US" altLang="ja-JP" sz="1600" dirty="0"/>
          </a:p>
        </p:txBody>
      </p:sp>
      <p:sp>
        <p:nvSpPr>
          <p:cNvPr id="11" name="日付プレースホルダー 3">
            <a:extLst>
              <a:ext uri="{FF2B5EF4-FFF2-40B4-BE49-F238E27FC236}">
                <a16:creationId xmlns:a16="http://schemas.microsoft.com/office/drawing/2014/main" id="{E84FF8F5-0501-4FAF-8A1E-87D6489E70D9}"/>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03586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BB8CD04F-7941-0CDE-9703-ACF15A277507}"/>
              </a:ext>
            </a:extLst>
          </p:cNvPr>
          <p:cNvPicPr>
            <a:picLocks noChangeAspect="1"/>
          </p:cNvPicPr>
          <p:nvPr/>
        </p:nvPicPr>
        <p:blipFill>
          <a:blip r:embed="rId2"/>
          <a:stretch>
            <a:fillRect/>
          </a:stretch>
        </p:blipFill>
        <p:spPr>
          <a:xfrm>
            <a:off x="1241261" y="3146617"/>
            <a:ext cx="4260318" cy="3070582"/>
          </a:xfrm>
          <a:prstGeom prst="rect">
            <a:avLst/>
          </a:prstGeom>
        </p:spPr>
      </p:pic>
      <p:sp>
        <p:nvSpPr>
          <p:cNvPr id="142" name="テキスト ボックス 141">
            <a:extLst>
              <a:ext uri="{FF2B5EF4-FFF2-40B4-BE49-F238E27FC236}">
                <a16:creationId xmlns:a16="http://schemas.microsoft.com/office/drawing/2014/main" id="{E46A04D4-4DC4-31CE-2DA1-6C8AE7BDF70C}"/>
              </a:ext>
            </a:extLst>
          </p:cNvPr>
          <p:cNvSpPr txBox="1"/>
          <p:nvPr/>
        </p:nvSpPr>
        <p:spPr>
          <a:xfrm>
            <a:off x="623039" y="1148942"/>
            <a:ext cx="7642485" cy="1477328"/>
          </a:xfrm>
          <a:prstGeom prst="rect">
            <a:avLst/>
          </a:prstGeom>
          <a:noFill/>
        </p:spPr>
        <p:txBody>
          <a:bodyPr wrap="square">
            <a:spAutoFit/>
          </a:bodyPr>
          <a:lstStyle/>
          <a:p>
            <a:r>
              <a:rPr kumimoji="1" lang="en-US" altLang="ja-JP" sz="1800" dirty="0"/>
              <a:t>Assumption</a:t>
            </a:r>
          </a:p>
          <a:p>
            <a:pPr marL="285750" indent="-285750">
              <a:buFontTx/>
              <a:buChar char="-"/>
            </a:pPr>
            <a:r>
              <a:rPr kumimoji="1" lang="en-US" altLang="ja-JP" sz="1800" dirty="0"/>
              <a:t>Tx antennas are in same position</a:t>
            </a:r>
          </a:p>
          <a:p>
            <a:pPr marL="285750" indent="-285750">
              <a:buFontTx/>
              <a:buChar char="-"/>
            </a:pPr>
            <a:r>
              <a:rPr kumimoji="1" lang="en-US" altLang="ja-JP" sz="1800" dirty="0"/>
              <a:t>antenna main lobes opposite each other</a:t>
            </a:r>
          </a:p>
          <a:p>
            <a:pPr marL="285750" indent="-285750">
              <a:buFontTx/>
              <a:buChar char="-"/>
            </a:pPr>
            <a:r>
              <a:rPr kumimoji="1" lang="en-US" altLang="ja-JP" sz="1800" dirty="0"/>
              <a:t>height of TX and RX antenna is same</a:t>
            </a:r>
          </a:p>
          <a:p>
            <a:pPr marL="285750" indent="-285750">
              <a:buFontTx/>
              <a:buChar char="-"/>
            </a:pPr>
            <a:r>
              <a:rPr kumimoji="1" lang="en-US" altLang="ja-JP" sz="1800" dirty="0"/>
              <a:t>1path LoS communication</a:t>
            </a:r>
            <a:endParaRPr kumimoji="1" lang="ja-JP" altLang="en-US" sz="1800" dirty="0"/>
          </a:p>
        </p:txBody>
      </p:sp>
      <p:sp>
        <p:nvSpPr>
          <p:cNvPr id="4" name="日付プレースホルダー 3">
            <a:extLst>
              <a:ext uri="{FF2B5EF4-FFF2-40B4-BE49-F238E27FC236}">
                <a16:creationId xmlns:a16="http://schemas.microsoft.com/office/drawing/2014/main" id="{68EDA19C-1746-F6B1-2BA3-52429440BC9E}"/>
              </a:ext>
            </a:extLst>
          </p:cNvPr>
          <p:cNvSpPr>
            <a:spLocks noGrp="1"/>
          </p:cNvSpPr>
          <p:nvPr>
            <p:ph type="dt" sz="half" idx="10"/>
          </p:nvPr>
        </p:nvSpPr>
        <p:spPr/>
        <p:txBody>
          <a:bodyPr/>
          <a:lstStyle/>
          <a:p>
            <a:r>
              <a:rPr lang="en-US" altLang="ja-JP" dirty="0"/>
              <a:t>November 2022</a:t>
            </a:r>
          </a:p>
        </p:txBody>
      </p:sp>
      <p:sp>
        <p:nvSpPr>
          <p:cNvPr id="5" name="フッター プレースホルダー 4">
            <a:extLst>
              <a:ext uri="{FF2B5EF4-FFF2-40B4-BE49-F238E27FC236}">
                <a16:creationId xmlns:a16="http://schemas.microsoft.com/office/drawing/2014/main" id="{F1ECF83C-BA91-A477-6339-0B99D1FFA606}"/>
              </a:ext>
            </a:extLst>
          </p:cNvPr>
          <p:cNvSpPr>
            <a:spLocks noGrp="1"/>
          </p:cNvSpPr>
          <p:nvPr>
            <p:ph type="ftr" sz="quarter" idx="11"/>
          </p:nvPr>
        </p:nvSpPr>
        <p:spPr/>
        <p:txBody>
          <a:bodyPr/>
          <a:lstStyle/>
          <a:p>
            <a:r>
              <a:rPr lang="da-DK" altLang="ja-JP"/>
              <a:t>Tetsuya Kawanishi, NICT, et al</a:t>
            </a:r>
            <a:endParaRPr lang="en-US" altLang="ja-JP" dirty="0"/>
          </a:p>
        </p:txBody>
      </p:sp>
      <p:sp>
        <p:nvSpPr>
          <p:cNvPr id="6" name="スライド番号プレースホルダー 5">
            <a:extLst>
              <a:ext uri="{FF2B5EF4-FFF2-40B4-BE49-F238E27FC236}">
                <a16:creationId xmlns:a16="http://schemas.microsoft.com/office/drawing/2014/main" id="{61E67B6C-D1EA-139C-D7F1-D8DDA538C0E7}"/>
              </a:ext>
            </a:extLst>
          </p:cNvPr>
          <p:cNvSpPr>
            <a:spLocks noGrp="1"/>
          </p:cNvSpPr>
          <p:nvPr>
            <p:ph type="sldNum" sz="quarter" idx="12"/>
          </p:nvPr>
        </p:nvSpPr>
        <p:spPr/>
        <p:txBody>
          <a:bodyPr/>
          <a:lstStyle/>
          <a:p>
            <a:r>
              <a:rPr lang="en-US" altLang="ja-JP"/>
              <a:t>Slide </a:t>
            </a:r>
            <a:fld id="{F2CBD843-DC67-4AE4-BFF0-66A63764CC7B}" type="slidenum">
              <a:rPr lang="en-US" altLang="ja-JP" smtClean="0"/>
              <a:pPr/>
              <a:t>9</a:t>
            </a:fld>
            <a:endParaRPr lang="en-US" altLang="ja-JP"/>
          </a:p>
        </p:txBody>
      </p:sp>
      <p:sp>
        <p:nvSpPr>
          <p:cNvPr id="7" name="テキスト ボックス 6">
            <a:extLst>
              <a:ext uri="{FF2B5EF4-FFF2-40B4-BE49-F238E27FC236}">
                <a16:creationId xmlns:a16="http://schemas.microsoft.com/office/drawing/2014/main" id="{E0F3FDFA-C3F2-B834-A22F-C74D77659EE1}"/>
              </a:ext>
            </a:extLst>
          </p:cNvPr>
          <p:cNvSpPr txBox="1"/>
          <p:nvPr/>
        </p:nvSpPr>
        <p:spPr>
          <a:xfrm>
            <a:off x="595649" y="812611"/>
            <a:ext cx="3523978" cy="400110"/>
          </a:xfrm>
          <a:prstGeom prst="rect">
            <a:avLst/>
          </a:prstGeom>
          <a:noFill/>
        </p:spPr>
        <p:txBody>
          <a:bodyPr wrap="none" rtlCol="0">
            <a:spAutoFit/>
          </a:bodyPr>
          <a:lstStyle/>
          <a:p>
            <a:r>
              <a:rPr kumimoji="1" lang="en-US" altLang="ja-JP" sz="2000" b="1" dirty="0"/>
              <a:t>D/U ratio vs. Antenna distance</a:t>
            </a:r>
            <a:endParaRPr kumimoji="1" lang="ja-JP" altLang="en-US" sz="2000" b="1" dirty="0"/>
          </a:p>
        </p:txBody>
      </p:sp>
      <p:sp>
        <p:nvSpPr>
          <p:cNvPr id="22" name="テキスト ボックス 21">
            <a:extLst>
              <a:ext uri="{FF2B5EF4-FFF2-40B4-BE49-F238E27FC236}">
                <a16:creationId xmlns:a16="http://schemas.microsoft.com/office/drawing/2014/main" id="{DE10C3DC-76D5-AB7D-3AD5-257ECD3B229A}"/>
              </a:ext>
            </a:extLst>
          </p:cNvPr>
          <p:cNvSpPr txBox="1"/>
          <p:nvPr/>
        </p:nvSpPr>
        <p:spPr>
          <a:xfrm rot="16200000">
            <a:off x="419132" y="4584040"/>
            <a:ext cx="1241045" cy="307777"/>
          </a:xfrm>
          <a:prstGeom prst="rect">
            <a:avLst/>
          </a:prstGeom>
          <a:noFill/>
        </p:spPr>
        <p:txBody>
          <a:bodyPr wrap="none" rtlCol="0">
            <a:spAutoFit/>
          </a:bodyPr>
          <a:lstStyle/>
          <a:p>
            <a:r>
              <a:rPr kumimoji="1" lang="en-US" altLang="ja-JP" sz="1400" dirty="0"/>
              <a:t>D/U ratio [dB]</a:t>
            </a:r>
            <a:endParaRPr kumimoji="1" lang="ja-JP" altLang="en-US" sz="1400" dirty="0"/>
          </a:p>
        </p:txBody>
      </p:sp>
      <p:grpSp>
        <p:nvGrpSpPr>
          <p:cNvPr id="52" name="グループ化 51">
            <a:extLst>
              <a:ext uri="{FF2B5EF4-FFF2-40B4-BE49-F238E27FC236}">
                <a16:creationId xmlns:a16="http://schemas.microsoft.com/office/drawing/2014/main" id="{DAD8F9A2-4E85-B885-B619-70BD89C35E7B}"/>
              </a:ext>
            </a:extLst>
          </p:cNvPr>
          <p:cNvGrpSpPr/>
          <p:nvPr/>
        </p:nvGrpSpPr>
        <p:grpSpPr>
          <a:xfrm>
            <a:off x="4499992" y="1582386"/>
            <a:ext cx="4374444" cy="2206654"/>
            <a:chOff x="1214584" y="1985356"/>
            <a:chExt cx="4374444" cy="2206654"/>
          </a:xfrm>
        </p:grpSpPr>
        <p:sp>
          <p:nvSpPr>
            <p:cNvPr id="10" name="矢印: 右 9">
              <a:extLst>
                <a:ext uri="{FF2B5EF4-FFF2-40B4-BE49-F238E27FC236}">
                  <a16:creationId xmlns:a16="http://schemas.microsoft.com/office/drawing/2014/main" id="{B05DEE87-92D5-0DB5-D460-17DCB0611D23}"/>
                </a:ext>
              </a:extLst>
            </p:cNvPr>
            <p:cNvSpPr/>
            <p:nvPr/>
          </p:nvSpPr>
          <p:spPr bwMode="auto">
            <a:xfrm rot="20984401">
              <a:off x="1918122" y="3067717"/>
              <a:ext cx="737097" cy="131238"/>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4" name="矢印: 右 13">
              <a:extLst>
                <a:ext uri="{FF2B5EF4-FFF2-40B4-BE49-F238E27FC236}">
                  <a16:creationId xmlns:a16="http://schemas.microsoft.com/office/drawing/2014/main" id="{274DC0C4-D54B-A580-9529-51527671ECA4}"/>
                </a:ext>
              </a:extLst>
            </p:cNvPr>
            <p:cNvSpPr/>
            <p:nvPr/>
          </p:nvSpPr>
          <p:spPr bwMode="auto">
            <a:xfrm rot="11457832" flipH="1">
              <a:off x="1918034" y="3194099"/>
              <a:ext cx="737097" cy="131238"/>
            </a:xfrm>
            <a:prstGeom prst="rightArrow">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3" name="矢印: 右 12">
              <a:extLst>
                <a:ext uri="{FF2B5EF4-FFF2-40B4-BE49-F238E27FC236}">
                  <a16:creationId xmlns:a16="http://schemas.microsoft.com/office/drawing/2014/main" id="{92F7C86A-1353-4749-6147-7FFA2644C788}"/>
                </a:ext>
              </a:extLst>
            </p:cNvPr>
            <p:cNvSpPr/>
            <p:nvPr/>
          </p:nvSpPr>
          <p:spPr bwMode="auto">
            <a:xfrm rot="20982732" flipH="1">
              <a:off x="3982041" y="2697321"/>
              <a:ext cx="737097" cy="131238"/>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pic>
          <p:nvPicPr>
            <p:cNvPr id="33" name="図 32">
              <a:extLst>
                <a:ext uri="{FF2B5EF4-FFF2-40B4-BE49-F238E27FC236}">
                  <a16:creationId xmlns:a16="http://schemas.microsoft.com/office/drawing/2014/main" id="{E98956C4-7E82-BD9B-00C9-888FB4E5426A}"/>
                </a:ext>
              </a:extLst>
            </p:cNvPr>
            <p:cNvPicPr>
              <a:picLocks noChangeAspect="1"/>
            </p:cNvPicPr>
            <p:nvPr/>
          </p:nvPicPr>
          <p:blipFill>
            <a:blip r:embed="rId3"/>
            <a:stretch>
              <a:fillRect/>
            </a:stretch>
          </p:blipFill>
          <p:spPr>
            <a:xfrm>
              <a:off x="1577079" y="3206075"/>
              <a:ext cx="382724" cy="377864"/>
            </a:xfrm>
            <a:prstGeom prst="rect">
              <a:avLst/>
            </a:prstGeom>
            <a:ln>
              <a:solidFill>
                <a:schemeClr val="tx1"/>
              </a:solidFill>
            </a:ln>
            <a:scene3d>
              <a:camera prst="isometricOffAxis2Right"/>
              <a:lightRig rig="threePt" dir="t"/>
            </a:scene3d>
            <a:sp3d extrusionH="76200" prstMaterial="metal">
              <a:extrusionClr>
                <a:schemeClr val="bg1">
                  <a:lumMod val="75000"/>
                </a:schemeClr>
              </a:extrusionClr>
            </a:sp3d>
          </p:spPr>
        </p:pic>
        <p:pic>
          <p:nvPicPr>
            <p:cNvPr id="49" name="図 48">
              <a:extLst>
                <a:ext uri="{FF2B5EF4-FFF2-40B4-BE49-F238E27FC236}">
                  <a16:creationId xmlns:a16="http://schemas.microsoft.com/office/drawing/2014/main" id="{606C2BBD-8B72-BC99-ED99-EA697DA4C528}"/>
                </a:ext>
              </a:extLst>
            </p:cNvPr>
            <p:cNvPicPr>
              <a:picLocks noChangeAspect="1"/>
            </p:cNvPicPr>
            <p:nvPr/>
          </p:nvPicPr>
          <p:blipFill>
            <a:blip r:embed="rId3"/>
            <a:stretch>
              <a:fillRect/>
            </a:stretch>
          </p:blipFill>
          <p:spPr>
            <a:xfrm>
              <a:off x="1577079" y="2829324"/>
              <a:ext cx="382724" cy="377864"/>
            </a:xfrm>
            <a:prstGeom prst="rect">
              <a:avLst/>
            </a:prstGeom>
            <a:ln>
              <a:solidFill>
                <a:schemeClr val="tx1"/>
              </a:solidFill>
            </a:ln>
            <a:scene3d>
              <a:camera prst="isometricOffAxis2Right"/>
              <a:lightRig rig="threePt" dir="t"/>
            </a:scene3d>
            <a:sp3d extrusionH="76200" prstMaterial="metal">
              <a:extrusionClr>
                <a:schemeClr val="bg1">
                  <a:lumMod val="75000"/>
                </a:schemeClr>
              </a:extrusionClr>
            </a:sp3d>
          </p:spPr>
        </p:pic>
        <p:pic>
          <p:nvPicPr>
            <p:cNvPr id="61" name="図 60">
              <a:extLst>
                <a:ext uri="{FF2B5EF4-FFF2-40B4-BE49-F238E27FC236}">
                  <a16:creationId xmlns:a16="http://schemas.microsoft.com/office/drawing/2014/main" id="{DCFF5476-6948-C0D6-619F-E07333A1A7EE}"/>
                </a:ext>
              </a:extLst>
            </p:cNvPr>
            <p:cNvPicPr>
              <a:picLocks noChangeAspect="1"/>
            </p:cNvPicPr>
            <p:nvPr/>
          </p:nvPicPr>
          <p:blipFill>
            <a:blip r:embed="rId3"/>
            <a:stretch>
              <a:fillRect/>
            </a:stretch>
          </p:blipFill>
          <p:spPr>
            <a:xfrm>
              <a:off x="4656177" y="3546930"/>
              <a:ext cx="382724" cy="377864"/>
            </a:xfrm>
            <a:prstGeom prst="rect">
              <a:avLst/>
            </a:prstGeom>
            <a:ln>
              <a:solidFill>
                <a:schemeClr val="tx1"/>
              </a:solidFill>
            </a:ln>
            <a:scene3d>
              <a:camera prst="isometricOffAxis2Right"/>
              <a:lightRig rig="threePt" dir="t"/>
            </a:scene3d>
            <a:sp3d extrusionH="76200" prstMaterial="metal">
              <a:extrusionClr>
                <a:schemeClr val="bg1">
                  <a:lumMod val="75000"/>
                </a:schemeClr>
              </a:extrusionClr>
            </a:sp3d>
          </p:spPr>
        </p:pic>
        <p:pic>
          <p:nvPicPr>
            <p:cNvPr id="62" name="図 61">
              <a:extLst>
                <a:ext uri="{FF2B5EF4-FFF2-40B4-BE49-F238E27FC236}">
                  <a16:creationId xmlns:a16="http://schemas.microsoft.com/office/drawing/2014/main" id="{39793C19-68C0-FCAE-F52F-AD30604027A9}"/>
                </a:ext>
              </a:extLst>
            </p:cNvPr>
            <p:cNvPicPr>
              <a:picLocks noChangeAspect="1"/>
            </p:cNvPicPr>
            <p:nvPr/>
          </p:nvPicPr>
          <p:blipFill>
            <a:blip r:embed="rId3"/>
            <a:stretch>
              <a:fillRect/>
            </a:stretch>
          </p:blipFill>
          <p:spPr>
            <a:xfrm>
              <a:off x="4656177" y="2466810"/>
              <a:ext cx="382724" cy="377864"/>
            </a:xfrm>
            <a:prstGeom prst="rect">
              <a:avLst/>
            </a:prstGeom>
            <a:ln>
              <a:solidFill>
                <a:schemeClr val="tx1"/>
              </a:solidFill>
            </a:ln>
            <a:scene3d>
              <a:camera prst="isometricOffAxis2Right"/>
              <a:lightRig rig="threePt" dir="t"/>
            </a:scene3d>
            <a:sp3d extrusionH="76200" prstMaterial="metal">
              <a:extrusionClr>
                <a:schemeClr val="bg1">
                  <a:lumMod val="75000"/>
                </a:schemeClr>
              </a:extrusionClr>
            </a:sp3d>
          </p:spPr>
        </p:pic>
        <p:cxnSp>
          <p:nvCxnSpPr>
            <p:cNvPr id="65" name="直線矢印コネクタ 64">
              <a:extLst>
                <a:ext uri="{FF2B5EF4-FFF2-40B4-BE49-F238E27FC236}">
                  <a16:creationId xmlns:a16="http://schemas.microsoft.com/office/drawing/2014/main" id="{7C1EEF96-9904-66BB-F1E2-FB5555CA52BD}"/>
                </a:ext>
              </a:extLst>
            </p:cNvPr>
            <p:cNvCxnSpPr/>
            <p:nvPr/>
          </p:nvCxnSpPr>
          <p:spPr bwMode="auto">
            <a:xfrm flipV="1">
              <a:off x="1939398" y="2700658"/>
              <a:ext cx="2716779" cy="49695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矢印コネクタ 68">
              <a:extLst>
                <a:ext uri="{FF2B5EF4-FFF2-40B4-BE49-F238E27FC236}">
                  <a16:creationId xmlns:a16="http://schemas.microsoft.com/office/drawing/2014/main" id="{471FCDF6-F793-BBA6-5D5A-66EADAB63D2F}"/>
                </a:ext>
              </a:extLst>
            </p:cNvPr>
            <p:cNvCxnSpPr/>
            <p:nvPr/>
          </p:nvCxnSpPr>
          <p:spPr bwMode="auto">
            <a:xfrm>
              <a:off x="1930117" y="3197609"/>
              <a:ext cx="2726060" cy="51138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テキスト ボックス 73">
              <a:extLst>
                <a:ext uri="{FF2B5EF4-FFF2-40B4-BE49-F238E27FC236}">
                  <a16:creationId xmlns:a16="http://schemas.microsoft.com/office/drawing/2014/main" id="{2D5EBC3D-0361-4393-A9A8-331BF3019670}"/>
                </a:ext>
              </a:extLst>
            </p:cNvPr>
            <p:cNvSpPr txBox="1"/>
            <p:nvPr/>
          </p:nvSpPr>
          <p:spPr>
            <a:xfrm>
              <a:off x="3097139" y="2611994"/>
              <a:ext cx="550151" cy="338554"/>
            </a:xfrm>
            <a:prstGeom prst="rect">
              <a:avLst/>
            </a:prstGeom>
            <a:noFill/>
          </p:spPr>
          <p:txBody>
            <a:bodyPr wrap="none" rtlCol="0">
              <a:spAutoFit/>
            </a:bodyPr>
            <a:lstStyle/>
            <a:p>
              <a:r>
                <a:rPr kumimoji="1" lang="en-US" altLang="ja-JP" sz="1600" dirty="0"/>
                <a:t>10m</a:t>
              </a:r>
              <a:endParaRPr kumimoji="1" lang="ja-JP" altLang="en-US" sz="1600" dirty="0"/>
            </a:p>
          </p:txBody>
        </p:sp>
        <p:cxnSp>
          <p:nvCxnSpPr>
            <p:cNvPr id="76" name="直線矢印コネクタ 75">
              <a:extLst>
                <a:ext uri="{FF2B5EF4-FFF2-40B4-BE49-F238E27FC236}">
                  <a16:creationId xmlns:a16="http://schemas.microsoft.com/office/drawing/2014/main" id="{5820DCD6-DAB0-96CD-2A9A-E963823BCF26}"/>
                </a:ext>
              </a:extLst>
            </p:cNvPr>
            <p:cNvCxnSpPr>
              <a:cxnSpLocks/>
            </p:cNvCxnSpPr>
            <p:nvPr/>
          </p:nvCxnSpPr>
          <p:spPr bwMode="auto">
            <a:xfrm>
              <a:off x="5016217" y="2628650"/>
              <a:ext cx="0" cy="1107212"/>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a:extLst>
                <a:ext uri="{FF2B5EF4-FFF2-40B4-BE49-F238E27FC236}">
                  <a16:creationId xmlns:a16="http://schemas.microsoft.com/office/drawing/2014/main" id="{CB401F54-313C-8204-66BF-C8CE6A3E606D}"/>
                </a:ext>
              </a:extLst>
            </p:cNvPr>
            <p:cNvSpPr txBox="1"/>
            <p:nvPr/>
          </p:nvSpPr>
          <p:spPr>
            <a:xfrm>
              <a:off x="5010192" y="2967255"/>
              <a:ext cx="300082" cy="369332"/>
            </a:xfrm>
            <a:prstGeom prst="rect">
              <a:avLst/>
            </a:prstGeom>
            <a:noFill/>
          </p:spPr>
          <p:txBody>
            <a:bodyPr wrap="none" rtlCol="0">
              <a:spAutoFit/>
            </a:bodyPr>
            <a:lstStyle/>
            <a:p>
              <a:r>
                <a:rPr kumimoji="1" lang="en-US" altLang="ja-JP" sz="1800" dirty="0"/>
                <a:t>d</a:t>
              </a:r>
              <a:endParaRPr kumimoji="1" lang="ja-JP" altLang="en-US" sz="1800" dirty="0"/>
            </a:p>
          </p:txBody>
        </p:sp>
        <p:sp>
          <p:nvSpPr>
            <p:cNvPr id="81" name="テキスト ボックス 80">
              <a:extLst>
                <a:ext uri="{FF2B5EF4-FFF2-40B4-BE49-F238E27FC236}">
                  <a16:creationId xmlns:a16="http://schemas.microsoft.com/office/drawing/2014/main" id="{37F1B1A5-0088-B1B4-5BFF-D2CC09D39372}"/>
                </a:ext>
              </a:extLst>
            </p:cNvPr>
            <p:cNvSpPr txBox="1"/>
            <p:nvPr/>
          </p:nvSpPr>
          <p:spPr>
            <a:xfrm>
              <a:off x="3990617" y="3915011"/>
              <a:ext cx="1449466" cy="276999"/>
            </a:xfrm>
            <a:prstGeom prst="rect">
              <a:avLst/>
            </a:prstGeom>
            <a:noFill/>
          </p:spPr>
          <p:txBody>
            <a:bodyPr wrap="square" rtlCol="0">
              <a:spAutoFit/>
            </a:bodyPr>
            <a:lstStyle/>
            <a:p>
              <a:r>
                <a:rPr kumimoji="1" lang="en-US" altLang="ja-JP" dirty="0"/>
                <a:t>RHCP array antenna</a:t>
              </a:r>
              <a:endParaRPr kumimoji="1" lang="ja-JP" altLang="en-US" dirty="0"/>
            </a:p>
          </p:txBody>
        </p:sp>
        <p:sp>
          <p:nvSpPr>
            <p:cNvPr id="82" name="テキスト ボックス 81">
              <a:extLst>
                <a:ext uri="{FF2B5EF4-FFF2-40B4-BE49-F238E27FC236}">
                  <a16:creationId xmlns:a16="http://schemas.microsoft.com/office/drawing/2014/main" id="{4F62E0D4-CD3E-CE20-FABB-F8B4B35CCB1A}"/>
                </a:ext>
              </a:extLst>
            </p:cNvPr>
            <p:cNvSpPr txBox="1"/>
            <p:nvPr/>
          </p:nvSpPr>
          <p:spPr>
            <a:xfrm>
              <a:off x="1214584" y="3669797"/>
              <a:ext cx="1793616" cy="276999"/>
            </a:xfrm>
            <a:prstGeom prst="rect">
              <a:avLst/>
            </a:prstGeom>
            <a:noFill/>
          </p:spPr>
          <p:txBody>
            <a:bodyPr wrap="square" rtlCol="0">
              <a:spAutoFit/>
            </a:bodyPr>
            <a:lstStyle/>
            <a:p>
              <a:endParaRPr kumimoji="1" lang="en-US" altLang="ja-JP" dirty="0"/>
            </a:p>
          </p:txBody>
        </p:sp>
        <p:sp>
          <p:nvSpPr>
            <p:cNvPr id="83" name="テキスト ボックス 82">
              <a:extLst>
                <a:ext uri="{FF2B5EF4-FFF2-40B4-BE49-F238E27FC236}">
                  <a16:creationId xmlns:a16="http://schemas.microsoft.com/office/drawing/2014/main" id="{9329ACCC-F6D0-0CEF-B24A-1B8E405160D8}"/>
                </a:ext>
              </a:extLst>
            </p:cNvPr>
            <p:cNvSpPr txBox="1"/>
            <p:nvPr/>
          </p:nvSpPr>
          <p:spPr>
            <a:xfrm>
              <a:off x="2808687" y="2128499"/>
              <a:ext cx="968920" cy="338554"/>
            </a:xfrm>
            <a:prstGeom prst="rect">
              <a:avLst/>
            </a:prstGeom>
            <a:noFill/>
          </p:spPr>
          <p:txBody>
            <a:bodyPr wrap="none" rtlCol="0">
              <a:spAutoFit/>
            </a:bodyPr>
            <a:lstStyle/>
            <a:p>
              <a:r>
                <a:rPr kumimoji="1" lang="en-US" altLang="ja-JP" sz="1600" b="1" dirty="0"/>
                <a:t>Top view</a:t>
              </a:r>
            </a:p>
          </p:txBody>
        </p:sp>
        <p:sp>
          <p:nvSpPr>
            <p:cNvPr id="132" name="テキスト ボックス 131">
              <a:extLst>
                <a:ext uri="{FF2B5EF4-FFF2-40B4-BE49-F238E27FC236}">
                  <a16:creationId xmlns:a16="http://schemas.microsoft.com/office/drawing/2014/main" id="{876DA021-550B-F3BE-1BB6-8EB13FC76537}"/>
                </a:ext>
              </a:extLst>
            </p:cNvPr>
            <p:cNvSpPr txBox="1"/>
            <p:nvPr/>
          </p:nvSpPr>
          <p:spPr>
            <a:xfrm>
              <a:off x="3097139" y="3175476"/>
              <a:ext cx="550151" cy="338554"/>
            </a:xfrm>
            <a:prstGeom prst="rect">
              <a:avLst/>
            </a:prstGeom>
            <a:noFill/>
          </p:spPr>
          <p:txBody>
            <a:bodyPr wrap="none" rtlCol="0">
              <a:spAutoFit/>
            </a:bodyPr>
            <a:lstStyle/>
            <a:p>
              <a:r>
                <a:rPr kumimoji="1" lang="en-US" altLang="ja-JP" sz="1600" dirty="0"/>
                <a:t>10m</a:t>
              </a:r>
              <a:endParaRPr kumimoji="1" lang="ja-JP" altLang="en-US" sz="1600" dirty="0"/>
            </a:p>
          </p:txBody>
        </p:sp>
        <p:cxnSp>
          <p:nvCxnSpPr>
            <p:cNvPr id="136" name="直線コネクタ 135">
              <a:extLst>
                <a:ext uri="{FF2B5EF4-FFF2-40B4-BE49-F238E27FC236}">
                  <a16:creationId xmlns:a16="http://schemas.microsoft.com/office/drawing/2014/main" id="{6389F11F-6B89-147D-8553-38444098D786}"/>
                </a:ext>
              </a:extLst>
            </p:cNvPr>
            <p:cNvCxnSpPr/>
            <p:nvPr/>
          </p:nvCxnSpPr>
          <p:spPr bwMode="auto">
            <a:xfrm>
              <a:off x="1923253" y="3201803"/>
              <a:ext cx="2776223" cy="0"/>
            </a:xfrm>
            <a:prstGeom prst="line">
              <a:avLst/>
            </a:prstGeom>
            <a:solidFill>
              <a:schemeClr val="accent1"/>
            </a:solidFill>
            <a:ln w="6350" cap="flat" cmpd="sng" algn="ctr">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 name="テキスト ボックス 142">
              <a:extLst>
                <a:ext uri="{FF2B5EF4-FFF2-40B4-BE49-F238E27FC236}">
                  <a16:creationId xmlns:a16="http://schemas.microsoft.com/office/drawing/2014/main" id="{DDBFFF92-D0A6-E77E-A61D-8F4BF0C8C506}"/>
                </a:ext>
              </a:extLst>
            </p:cNvPr>
            <p:cNvSpPr txBox="1"/>
            <p:nvPr/>
          </p:nvSpPr>
          <p:spPr>
            <a:xfrm>
              <a:off x="1268548" y="2515991"/>
              <a:ext cx="1449466" cy="276999"/>
            </a:xfrm>
            <a:prstGeom prst="rect">
              <a:avLst/>
            </a:prstGeom>
            <a:noFill/>
          </p:spPr>
          <p:txBody>
            <a:bodyPr wrap="square" rtlCol="0">
              <a:spAutoFit/>
            </a:bodyPr>
            <a:lstStyle/>
            <a:p>
              <a:r>
                <a:rPr kumimoji="1" lang="en-US" altLang="ja-JP" dirty="0"/>
                <a:t>RHCP array antenna</a:t>
              </a:r>
              <a:endParaRPr kumimoji="1" lang="ja-JP" altLang="en-US" dirty="0"/>
            </a:p>
          </p:txBody>
        </p:sp>
        <p:sp>
          <p:nvSpPr>
            <p:cNvPr id="146" name="テキスト ボックス 145">
              <a:extLst>
                <a:ext uri="{FF2B5EF4-FFF2-40B4-BE49-F238E27FC236}">
                  <a16:creationId xmlns:a16="http://schemas.microsoft.com/office/drawing/2014/main" id="{726B2822-2225-8B55-0418-FDCD8D2669A0}"/>
                </a:ext>
              </a:extLst>
            </p:cNvPr>
            <p:cNvSpPr txBox="1"/>
            <p:nvPr/>
          </p:nvSpPr>
          <p:spPr>
            <a:xfrm>
              <a:off x="4109486" y="2150372"/>
              <a:ext cx="1449466" cy="276999"/>
            </a:xfrm>
            <a:prstGeom prst="rect">
              <a:avLst/>
            </a:prstGeom>
            <a:noFill/>
          </p:spPr>
          <p:txBody>
            <a:bodyPr wrap="square" rtlCol="0">
              <a:spAutoFit/>
            </a:bodyPr>
            <a:lstStyle/>
            <a:p>
              <a:r>
                <a:rPr kumimoji="1" lang="en-US" altLang="ja-JP" dirty="0"/>
                <a:t>RHCP array antenna</a:t>
              </a:r>
              <a:endParaRPr kumimoji="1" lang="ja-JP" altLang="en-US" dirty="0"/>
            </a:p>
          </p:txBody>
        </p:sp>
        <p:sp>
          <p:nvSpPr>
            <p:cNvPr id="8" name="円弧 7">
              <a:extLst>
                <a:ext uri="{FF2B5EF4-FFF2-40B4-BE49-F238E27FC236}">
                  <a16:creationId xmlns:a16="http://schemas.microsoft.com/office/drawing/2014/main" id="{CF68C352-438A-BC31-FBE8-1FCB5133999D}"/>
                </a:ext>
              </a:extLst>
            </p:cNvPr>
            <p:cNvSpPr/>
            <p:nvPr/>
          </p:nvSpPr>
          <p:spPr bwMode="auto">
            <a:xfrm rot="2239519">
              <a:off x="2588406" y="3034616"/>
              <a:ext cx="192488" cy="212149"/>
            </a:xfrm>
            <a:prstGeom prst="arc">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9" name="テキスト ボックス 8">
              <a:extLst>
                <a:ext uri="{FF2B5EF4-FFF2-40B4-BE49-F238E27FC236}">
                  <a16:creationId xmlns:a16="http://schemas.microsoft.com/office/drawing/2014/main" id="{15213204-8D9C-19D4-0D88-665904DB73C0}"/>
                </a:ext>
              </a:extLst>
            </p:cNvPr>
            <p:cNvSpPr txBox="1"/>
            <p:nvPr/>
          </p:nvSpPr>
          <p:spPr>
            <a:xfrm>
              <a:off x="2720167" y="2995823"/>
              <a:ext cx="258404" cy="276999"/>
            </a:xfrm>
            <a:prstGeom prst="rect">
              <a:avLst/>
            </a:prstGeom>
            <a:noFill/>
          </p:spPr>
          <p:txBody>
            <a:bodyPr wrap="none" rtlCol="0">
              <a:spAutoFit/>
            </a:bodyPr>
            <a:lstStyle/>
            <a:p>
              <a:r>
                <a:rPr kumimoji="1" lang="en-US" altLang="ja-JP" dirty="0"/>
                <a:t>θ</a:t>
              </a:r>
              <a:endParaRPr kumimoji="1" lang="ja-JP" altLang="en-US" dirty="0"/>
            </a:p>
          </p:txBody>
        </p:sp>
        <p:sp>
          <p:nvSpPr>
            <p:cNvPr id="48" name="テキスト ボックス 47">
              <a:extLst>
                <a:ext uri="{FF2B5EF4-FFF2-40B4-BE49-F238E27FC236}">
                  <a16:creationId xmlns:a16="http://schemas.microsoft.com/office/drawing/2014/main" id="{FEDFAA48-03DA-3A96-8106-AB1D3302C477}"/>
                </a:ext>
              </a:extLst>
            </p:cNvPr>
            <p:cNvSpPr txBox="1"/>
            <p:nvPr/>
          </p:nvSpPr>
          <p:spPr>
            <a:xfrm>
              <a:off x="2154902" y="2847950"/>
              <a:ext cx="295274" cy="276999"/>
            </a:xfrm>
            <a:prstGeom prst="rect">
              <a:avLst/>
            </a:prstGeom>
            <a:noFill/>
          </p:spPr>
          <p:txBody>
            <a:bodyPr wrap="none" rtlCol="0">
              <a:spAutoFit/>
            </a:bodyPr>
            <a:lstStyle/>
            <a:p>
              <a:r>
                <a:rPr kumimoji="1" lang="en-US" altLang="ja-JP" dirty="0"/>
                <a:t>D</a:t>
              </a:r>
              <a:endParaRPr kumimoji="1" lang="ja-JP" altLang="en-US" dirty="0"/>
            </a:p>
          </p:txBody>
        </p:sp>
        <p:sp>
          <p:nvSpPr>
            <p:cNvPr id="50" name="テキスト ボックス 49">
              <a:extLst>
                <a:ext uri="{FF2B5EF4-FFF2-40B4-BE49-F238E27FC236}">
                  <a16:creationId xmlns:a16="http://schemas.microsoft.com/office/drawing/2014/main" id="{8CCA848F-1826-BB22-98B7-3925DD6BBCC3}"/>
                </a:ext>
              </a:extLst>
            </p:cNvPr>
            <p:cNvSpPr txBox="1"/>
            <p:nvPr/>
          </p:nvSpPr>
          <p:spPr>
            <a:xfrm>
              <a:off x="2152123" y="3273545"/>
              <a:ext cx="295274" cy="276999"/>
            </a:xfrm>
            <a:prstGeom prst="rect">
              <a:avLst/>
            </a:prstGeom>
            <a:noFill/>
          </p:spPr>
          <p:txBody>
            <a:bodyPr wrap="none" rtlCol="0">
              <a:spAutoFit/>
            </a:bodyPr>
            <a:lstStyle/>
            <a:p>
              <a:r>
                <a:rPr kumimoji="1" lang="en-US" altLang="ja-JP" dirty="0"/>
                <a:t>U</a:t>
              </a:r>
              <a:endParaRPr kumimoji="1" lang="ja-JP" altLang="en-US" dirty="0"/>
            </a:p>
          </p:txBody>
        </p:sp>
        <p:sp>
          <p:nvSpPr>
            <p:cNvPr id="68" name="テキスト ボックス 67">
              <a:extLst>
                <a:ext uri="{FF2B5EF4-FFF2-40B4-BE49-F238E27FC236}">
                  <a16:creationId xmlns:a16="http://schemas.microsoft.com/office/drawing/2014/main" id="{471DDEAD-B081-387A-22A7-9FE243FF0C09}"/>
                </a:ext>
              </a:extLst>
            </p:cNvPr>
            <p:cNvSpPr txBox="1"/>
            <p:nvPr/>
          </p:nvSpPr>
          <p:spPr>
            <a:xfrm>
              <a:off x="1279536" y="2355556"/>
              <a:ext cx="1449466" cy="276999"/>
            </a:xfrm>
            <a:prstGeom prst="rect">
              <a:avLst/>
            </a:prstGeom>
            <a:noFill/>
          </p:spPr>
          <p:txBody>
            <a:bodyPr wrap="square" rtlCol="0">
              <a:spAutoFit/>
            </a:bodyPr>
            <a:lstStyle/>
            <a:p>
              <a:r>
                <a:rPr kumimoji="1" lang="en-US" altLang="ja-JP" dirty="0"/>
                <a:t>Tx</a:t>
              </a:r>
              <a:endParaRPr kumimoji="1" lang="ja-JP" altLang="en-US" dirty="0"/>
            </a:p>
          </p:txBody>
        </p:sp>
        <p:sp>
          <p:nvSpPr>
            <p:cNvPr id="70" name="テキスト ボックス 69">
              <a:extLst>
                <a:ext uri="{FF2B5EF4-FFF2-40B4-BE49-F238E27FC236}">
                  <a16:creationId xmlns:a16="http://schemas.microsoft.com/office/drawing/2014/main" id="{DA0A7662-33F5-57F4-001D-DD3E660EF888}"/>
                </a:ext>
              </a:extLst>
            </p:cNvPr>
            <p:cNvSpPr txBox="1"/>
            <p:nvPr/>
          </p:nvSpPr>
          <p:spPr>
            <a:xfrm>
              <a:off x="4139562" y="1985356"/>
              <a:ext cx="1449466" cy="276999"/>
            </a:xfrm>
            <a:prstGeom prst="rect">
              <a:avLst/>
            </a:prstGeom>
            <a:noFill/>
          </p:spPr>
          <p:txBody>
            <a:bodyPr wrap="square" rtlCol="0">
              <a:spAutoFit/>
            </a:bodyPr>
            <a:lstStyle/>
            <a:p>
              <a:r>
                <a:rPr kumimoji="1" lang="en-US" altLang="ja-JP" dirty="0"/>
                <a:t>Rx</a:t>
              </a:r>
              <a:endParaRPr kumimoji="1" lang="ja-JP" altLang="en-US" dirty="0"/>
            </a:p>
          </p:txBody>
        </p:sp>
      </p:grpSp>
      <p:sp>
        <p:nvSpPr>
          <p:cNvPr id="53" name="テキスト ボックス 52">
            <a:extLst>
              <a:ext uri="{FF2B5EF4-FFF2-40B4-BE49-F238E27FC236}">
                <a16:creationId xmlns:a16="http://schemas.microsoft.com/office/drawing/2014/main" id="{9573232A-1F39-BB6A-E610-A7E4BD705F0E}"/>
              </a:ext>
            </a:extLst>
          </p:cNvPr>
          <p:cNvSpPr txBox="1"/>
          <p:nvPr/>
        </p:nvSpPr>
        <p:spPr>
          <a:xfrm>
            <a:off x="2488542" y="6078699"/>
            <a:ext cx="2058577" cy="338554"/>
          </a:xfrm>
          <a:prstGeom prst="rect">
            <a:avLst/>
          </a:prstGeom>
          <a:noFill/>
        </p:spPr>
        <p:txBody>
          <a:bodyPr wrap="none" rtlCol="0">
            <a:spAutoFit/>
          </a:bodyPr>
          <a:lstStyle/>
          <a:p>
            <a:r>
              <a:rPr kumimoji="1" lang="en-US" altLang="ja-JP" sz="1600" dirty="0"/>
              <a:t>Antenna distance d[m]</a:t>
            </a:r>
            <a:endParaRPr kumimoji="1" lang="ja-JP" altLang="en-US" sz="1600" dirty="0"/>
          </a:p>
        </p:txBody>
      </p:sp>
      <p:sp>
        <p:nvSpPr>
          <p:cNvPr id="55" name="テキスト ボックス 54">
            <a:extLst>
              <a:ext uri="{FF2B5EF4-FFF2-40B4-BE49-F238E27FC236}">
                <a16:creationId xmlns:a16="http://schemas.microsoft.com/office/drawing/2014/main" id="{4D1D2EA5-CA3A-C72A-CC8A-AE7792447214}"/>
              </a:ext>
            </a:extLst>
          </p:cNvPr>
          <p:cNvSpPr txBox="1"/>
          <p:nvPr/>
        </p:nvSpPr>
        <p:spPr>
          <a:xfrm>
            <a:off x="5424919" y="5190450"/>
            <a:ext cx="843501" cy="307777"/>
          </a:xfrm>
          <a:prstGeom prst="rect">
            <a:avLst/>
          </a:prstGeom>
          <a:noFill/>
        </p:spPr>
        <p:txBody>
          <a:bodyPr wrap="none" rtlCol="0">
            <a:spAutoFit/>
          </a:bodyPr>
          <a:lstStyle/>
          <a:p>
            <a:r>
              <a:rPr kumimoji="1" lang="en-US" altLang="ja-JP" sz="1400" dirty="0"/>
              <a:t>64-QAM</a:t>
            </a:r>
            <a:endParaRPr kumimoji="1" lang="ja-JP" altLang="en-US" sz="1400" dirty="0"/>
          </a:p>
        </p:txBody>
      </p:sp>
      <p:grpSp>
        <p:nvGrpSpPr>
          <p:cNvPr id="58" name="グループ化 57">
            <a:extLst>
              <a:ext uri="{FF2B5EF4-FFF2-40B4-BE49-F238E27FC236}">
                <a16:creationId xmlns:a16="http://schemas.microsoft.com/office/drawing/2014/main" id="{C55DF5D8-1A21-EDA8-D803-C1BB24EB7613}"/>
              </a:ext>
            </a:extLst>
          </p:cNvPr>
          <p:cNvGrpSpPr/>
          <p:nvPr/>
        </p:nvGrpSpPr>
        <p:grpSpPr>
          <a:xfrm>
            <a:off x="1658314" y="5212602"/>
            <a:ext cx="3782516" cy="264822"/>
            <a:chOff x="3275856" y="5223923"/>
            <a:chExt cx="3134441" cy="239726"/>
          </a:xfrm>
        </p:grpSpPr>
        <p:cxnSp>
          <p:nvCxnSpPr>
            <p:cNvPr id="54" name="直線コネクタ 53">
              <a:extLst>
                <a:ext uri="{FF2B5EF4-FFF2-40B4-BE49-F238E27FC236}">
                  <a16:creationId xmlns:a16="http://schemas.microsoft.com/office/drawing/2014/main" id="{CBA1C56F-CA4F-CD27-55EF-0405381CECF5}"/>
                </a:ext>
              </a:extLst>
            </p:cNvPr>
            <p:cNvCxnSpPr/>
            <p:nvPr/>
          </p:nvCxnSpPr>
          <p:spPr bwMode="auto">
            <a:xfrm>
              <a:off x="3275856" y="5345307"/>
              <a:ext cx="3133266" cy="0"/>
            </a:xfrm>
            <a:prstGeom prst="line">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71B0B3AC-307E-AA1C-044C-4A16A476FAD6}"/>
                </a:ext>
              </a:extLst>
            </p:cNvPr>
            <p:cNvCxnSpPr/>
            <p:nvPr/>
          </p:nvCxnSpPr>
          <p:spPr bwMode="auto">
            <a:xfrm>
              <a:off x="3277031" y="5223923"/>
              <a:ext cx="3133266" cy="0"/>
            </a:xfrm>
            <a:prstGeom prst="line">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直線コネクタ 90">
              <a:extLst>
                <a:ext uri="{FF2B5EF4-FFF2-40B4-BE49-F238E27FC236}">
                  <a16:creationId xmlns:a16="http://schemas.microsoft.com/office/drawing/2014/main" id="{0CD7B524-B2B7-8863-6B5E-EF928238102A}"/>
                </a:ext>
              </a:extLst>
            </p:cNvPr>
            <p:cNvCxnSpPr/>
            <p:nvPr/>
          </p:nvCxnSpPr>
          <p:spPr bwMode="auto">
            <a:xfrm>
              <a:off x="3276157" y="5463649"/>
              <a:ext cx="3133266" cy="0"/>
            </a:xfrm>
            <a:prstGeom prst="line">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テキスト ボックス 56">
            <a:extLst>
              <a:ext uri="{FF2B5EF4-FFF2-40B4-BE49-F238E27FC236}">
                <a16:creationId xmlns:a16="http://schemas.microsoft.com/office/drawing/2014/main" id="{9A5BDF9F-DBB1-501E-CC2B-F18AE8DD8416}"/>
              </a:ext>
            </a:extLst>
          </p:cNvPr>
          <p:cNvSpPr txBox="1"/>
          <p:nvPr/>
        </p:nvSpPr>
        <p:spPr>
          <a:xfrm>
            <a:off x="5390027" y="5019900"/>
            <a:ext cx="933269" cy="307777"/>
          </a:xfrm>
          <a:prstGeom prst="rect">
            <a:avLst/>
          </a:prstGeom>
          <a:noFill/>
        </p:spPr>
        <p:txBody>
          <a:bodyPr wrap="none" rtlCol="0">
            <a:spAutoFit/>
          </a:bodyPr>
          <a:lstStyle/>
          <a:p>
            <a:r>
              <a:rPr kumimoji="1" lang="en-US" altLang="ja-JP" sz="1400" dirty="0"/>
              <a:t>256-QAM</a:t>
            </a:r>
            <a:endParaRPr kumimoji="1" lang="ja-JP" altLang="en-US" sz="1400" dirty="0"/>
          </a:p>
        </p:txBody>
      </p:sp>
      <p:sp>
        <p:nvSpPr>
          <p:cNvPr id="59" name="吹き出し: 四角形 58">
            <a:extLst>
              <a:ext uri="{FF2B5EF4-FFF2-40B4-BE49-F238E27FC236}">
                <a16:creationId xmlns:a16="http://schemas.microsoft.com/office/drawing/2014/main" id="{29796514-0983-057B-87C7-0938BFC3DEE8}"/>
              </a:ext>
            </a:extLst>
          </p:cNvPr>
          <p:cNvSpPr/>
          <p:nvPr/>
        </p:nvSpPr>
        <p:spPr bwMode="auto">
          <a:xfrm>
            <a:off x="6234912" y="4632066"/>
            <a:ext cx="2441544" cy="446424"/>
          </a:xfrm>
          <a:prstGeom prst="wedgeRectCallout">
            <a:avLst>
              <a:gd name="adj1" fmla="val -48117"/>
              <a:gd name="adj2" fmla="val 82256"/>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1" lang="en-US" altLang="ja-JP" sz="1200" dirty="0"/>
              <a:t>desired D/U ratio is 3dB higher than desired SINR for demodulation.</a:t>
            </a:r>
          </a:p>
        </p:txBody>
      </p:sp>
      <p:sp>
        <p:nvSpPr>
          <p:cNvPr id="60" name="テキスト ボックス 59">
            <a:extLst>
              <a:ext uri="{FF2B5EF4-FFF2-40B4-BE49-F238E27FC236}">
                <a16:creationId xmlns:a16="http://schemas.microsoft.com/office/drawing/2014/main" id="{CDFF7D46-DE9B-A3CC-9832-9206FB084D99}"/>
              </a:ext>
            </a:extLst>
          </p:cNvPr>
          <p:cNvSpPr txBox="1"/>
          <p:nvPr/>
        </p:nvSpPr>
        <p:spPr>
          <a:xfrm>
            <a:off x="4361140" y="3573016"/>
            <a:ext cx="1651414" cy="307777"/>
          </a:xfrm>
          <a:prstGeom prst="rect">
            <a:avLst/>
          </a:prstGeom>
          <a:noFill/>
        </p:spPr>
        <p:txBody>
          <a:bodyPr wrap="none" rtlCol="0">
            <a:spAutoFit/>
          </a:bodyPr>
          <a:lstStyle/>
          <a:p>
            <a:r>
              <a:rPr kumimoji="1" lang="en-US" altLang="ja-JP" sz="1400" dirty="0"/>
              <a:t>16x16 array antenna</a:t>
            </a:r>
            <a:endParaRPr kumimoji="1" lang="ja-JP" altLang="en-US" sz="1400" dirty="0"/>
          </a:p>
        </p:txBody>
      </p:sp>
      <p:cxnSp>
        <p:nvCxnSpPr>
          <p:cNvPr id="63" name="直線矢印コネクタ 62">
            <a:extLst>
              <a:ext uri="{FF2B5EF4-FFF2-40B4-BE49-F238E27FC236}">
                <a16:creationId xmlns:a16="http://schemas.microsoft.com/office/drawing/2014/main" id="{8EDFAD4B-FFC2-D5F5-9770-8FF22684D851}"/>
              </a:ext>
            </a:extLst>
          </p:cNvPr>
          <p:cNvCxnSpPr/>
          <p:nvPr/>
        </p:nvCxnSpPr>
        <p:spPr bwMode="auto">
          <a:xfrm flipH="1">
            <a:off x="4380420" y="3847563"/>
            <a:ext cx="327690" cy="37352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テキスト ボックス 63">
            <a:extLst>
              <a:ext uri="{FF2B5EF4-FFF2-40B4-BE49-F238E27FC236}">
                <a16:creationId xmlns:a16="http://schemas.microsoft.com/office/drawing/2014/main" id="{F3B09FBE-BF50-5E56-40B6-6F3E07669B34}"/>
              </a:ext>
            </a:extLst>
          </p:cNvPr>
          <p:cNvSpPr txBox="1"/>
          <p:nvPr/>
        </p:nvSpPr>
        <p:spPr>
          <a:xfrm>
            <a:off x="4564162" y="4156989"/>
            <a:ext cx="1339627" cy="280123"/>
          </a:xfrm>
          <a:prstGeom prst="rect">
            <a:avLst/>
          </a:prstGeom>
          <a:noFill/>
        </p:spPr>
        <p:txBody>
          <a:bodyPr wrap="none" rtlCol="0">
            <a:spAutoFit/>
          </a:bodyPr>
          <a:lstStyle/>
          <a:p>
            <a:r>
              <a:rPr kumimoji="1" lang="en-US" altLang="ja-JP" sz="1400" dirty="0"/>
              <a:t>8x8 array antenna</a:t>
            </a:r>
            <a:endParaRPr kumimoji="1" lang="ja-JP" altLang="en-US" sz="1400" dirty="0"/>
          </a:p>
        </p:txBody>
      </p:sp>
      <p:cxnSp>
        <p:nvCxnSpPr>
          <p:cNvPr id="66" name="直線矢印コネクタ 65">
            <a:extLst>
              <a:ext uri="{FF2B5EF4-FFF2-40B4-BE49-F238E27FC236}">
                <a16:creationId xmlns:a16="http://schemas.microsoft.com/office/drawing/2014/main" id="{F2026860-02FA-0D52-E161-2090F98CDE12}"/>
              </a:ext>
            </a:extLst>
          </p:cNvPr>
          <p:cNvCxnSpPr/>
          <p:nvPr/>
        </p:nvCxnSpPr>
        <p:spPr bwMode="auto">
          <a:xfrm flipH="1">
            <a:off x="4348138" y="4423627"/>
            <a:ext cx="562994" cy="73135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テキスト ボックス 77">
            <a:extLst>
              <a:ext uri="{FF2B5EF4-FFF2-40B4-BE49-F238E27FC236}">
                <a16:creationId xmlns:a16="http://schemas.microsoft.com/office/drawing/2014/main" id="{07D71921-1EC4-5A7E-0777-903B37C80196}"/>
              </a:ext>
            </a:extLst>
          </p:cNvPr>
          <p:cNvSpPr txBox="1"/>
          <p:nvPr/>
        </p:nvSpPr>
        <p:spPr>
          <a:xfrm>
            <a:off x="6635782" y="2557189"/>
            <a:ext cx="1055097" cy="276999"/>
          </a:xfrm>
          <a:prstGeom prst="rect">
            <a:avLst/>
          </a:prstGeom>
          <a:noFill/>
        </p:spPr>
        <p:txBody>
          <a:bodyPr wrap="none" rtlCol="0">
            <a:spAutoFit/>
          </a:bodyPr>
          <a:lstStyle/>
          <a:p>
            <a:r>
              <a:rPr kumimoji="1" lang="en-US" altLang="ja-JP" dirty="0"/>
              <a:t>2.86° @d=1m</a:t>
            </a:r>
            <a:endParaRPr kumimoji="1" lang="ja-JP" altLang="en-US" dirty="0"/>
          </a:p>
        </p:txBody>
      </p:sp>
      <p:sp>
        <p:nvSpPr>
          <p:cNvPr id="95" name="テキスト ボックス 94">
            <a:extLst>
              <a:ext uri="{FF2B5EF4-FFF2-40B4-BE49-F238E27FC236}">
                <a16:creationId xmlns:a16="http://schemas.microsoft.com/office/drawing/2014/main" id="{C1FBBF8F-86A3-E766-3869-AE2FC974B23D}"/>
              </a:ext>
            </a:extLst>
          </p:cNvPr>
          <p:cNvSpPr txBox="1"/>
          <p:nvPr/>
        </p:nvSpPr>
        <p:spPr>
          <a:xfrm>
            <a:off x="5436096" y="5368854"/>
            <a:ext cx="843501" cy="307777"/>
          </a:xfrm>
          <a:prstGeom prst="rect">
            <a:avLst/>
          </a:prstGeom>
          <a:noFill/>
        </p:spPr>
        <p:txBody>
          <a:bodyPr wrap="none" rtlCol="0">
            <a:spAutoFit/>
          </a:bodyPr>
          <a:lstStyle/>
          <a:p>
            <a:r>
              <a:rPr kumimoji="1" lang="en-US" altLang="ja-JP" sz="1400" dirty="0"/>
              <a:t>16-QAM</a:t>
            </a:r>
            <a:endParaRPr kumimoji="1" lang="ja-JP" altLang="en-US" sz="1400" dirty="0"/>
          </a:p>
        </p:txBody>
      </p:sp>
      <p:pic>
        <p:nvPicPr>
          <p:cNvPr id="2" name="図 1">
            <a:extLst>
              <a:ext uri="{FF2B5EF4-FFF2-40B4-BE49-F238E27FC236}">
                <a16:creationId xmlns:a16="http://schemas.microsoft.com/office/drawing/2014/main" id="{75731001-E66E-6F83-FC97-1DC41A3F4175}"/>
              </a:ext>
            </a:extLst>
          </p:cNvPr>
          <p:cNvPicPr>
            <a:picLocks noChangeAspect="1"/>
          </p:cNvPicPr>
          <p:nvPr/>
        </p:nvPicPr>
        <p:blipFill>
          <a:blip r:embed="rId4"/>
          <a:stretch>
            <a:fillRect/>
          </a:stretch>
        </p:blipFill>
        <p:spPr>
          <a:xfrm>
            <a:off x="3828332" y="2341041"/>
            <a:ext cx="988388" cy="1033442"/>
          </a:xfrm>
          <a:prstGeom prst="rect">
            <a:avLst/>
          </a:prstGeom>
        </p:spPr>
      </p:pic>
      <p:pic>
        <p:nvPicPr>
          <p:cNvPr id="3" name="図 2">
            <a:extLst>
              <a:ext uri="{FF2B5EF4-FFF2-40B4-BE49-F238E27FC236}">
                <a16:creationId xmlns:a16="http://schemas.microsoft.com/office/drawing/2014/main" id="{D48B63C1-87E0-9CE7-5593-5D237064A40C}"/>
              </a:ext>
            </a:extLst>
          </p:cNvPr>
          <p:cNvPicPr>
            <a:picLocks noChangeAspect="1"/>
          </p:cNvPicPr>
          <p:nvPr/>
        </p:nvPicPr>
        <p:blipFill>
          <a:blip r:embed="rId5"/>
          <a:stretch>
            <a:fillRect/>
          </a:stretch>
        </p:blipFill>
        <p:spPr>
          <a:xfrm>
            <a:off x="7841310" y="726408"/>
            <a:ext cx="1018088" cy="1058351"/>
          </a:xfrm>
          <a:prstGeom prst="rect">
            <a:avLst/>
          </a:prstGeom>
        </p:spPr>
      </p:pic>
    </p:spTree>
    <p:extLst>
      <p:ext uri="{BB962C8B-B14F-4D97-AF65-F5344CB8AC3E}">
        <p14:creationId xmlns:p14="http://schemas.microsoft.com/office/powerpoint/2010/main" val="72348967"/>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11889</TotalTime>
  <Words>1437</Words>
  <Application>Microsoft Office PowerPoint</Application>
  <PresentationFormat>画面に合わせる (4:3)</PresentationFormat>
  <Paragraphs>321</Paragraphs>
  <Slides>11</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MS UI Gothic</vt:lpstr>
      <vt:lpstr>Arial</vt:lpstr>
      <vt:lpstr>Times New Roman</vt:lpstr>
      <vt:lpstr>IEEE-P802_15</vt:lpstr>
      <vt:lpstr>PowerPoint プレゼンテーション</vt:lpstr>
      <vt:lpstr>Challenges in Short-Range and Middle-Range Wireless Communications using the 300GHz-Band</vt:lpstr>
      <vt:lpstr>Outline of this contribution</vt:lpstr>
      <vt:lpstr>Applications for short-rage and middle-range WPAN </vt:lpstr>
      <vt:lpstr>A short-range wireless communication system</vt:lpstr>
      <vt:lpstr>Link budget for short-range WPAN</vt:lpstr>
      <vt:lpstr>A middle-range wireless communication system</vt:lpstr>
      <vt:lpstr>A middle-range wireless communication system</vt:lpstr>
      <vt:lpstr>PowerPoint プレゼンテーション</vt:lpstr>
      <vt:lpstr>Interference between short-range and middle-range wireless communication</vt:lpstr>
      <vt:lpstr>Summary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Kawanishi Tetsuya</cp:lastModifiedBy>
  <cp:revision>461</cp:revision>
  <cp:lastPrinted>1998-02-10T13:28:06Z</cp:lastPrinted>
  <dcterms:created xsi:type="dcterms:W3CDTF">2012-03-06T01:22:04Z</dcterms:created>
  <dcterms:modified xsi:type="dcterms:W3CDTF">2022-11-14T16:17:51Z</dcterms:modified>
</cp:coreProperties>
</file>