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80" r:id="rId4"/>
    <p:sldId id="277" r:id="rId5"/>
    <p:sldId id="279"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802.15-22-0579-00-03ma-November_2022_Closing_Plenary_Slides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November 2022 </a:t>
            </a:r>
            <a:r>
              <a:rPr lang="de-DE" sz="1600" dirty="0" err="1" smtClean="0"/>
              <a:t>Opening</a:t>
            </a:r>
            <a:r>
              <a:rPr lang="de-DE" sz="1600" dirty="0" smtClean="0"/>
              <a:t> Report</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November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November 2022 </a:t>
            </a:r>
            <a:r>
              <a:rPr lang="en-US" sz="1600" dirty="0" smtClean="0"/>
              <a:t>Opening Report</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November 2022 </a:t>
            </a:r>
            <a:br>
              <a:rPr lang="de-DE" dirty="0" smtClean="0"/>
            </a:br>
            <a:r>
              <a:rPr lang="de-DE" dirty="0" err="1" smtClean="0"/>
              <a:t>Opening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Results</a:t>
            </a:r>
            <a:r>
              <a:rPr lang="de-DE" dirty="0" smtClean="0"/>
              <a:t> of LB191</a:t>
            </a:r>
            <a:endParaRPr lang="de-DE" dirty="0"/>
          </a:p>
        </p:txBody>
      </p:sp>
      <p:sp>
        <p:nvSpPr>
          <p:cNvPr id="6" name="Inhaltsplatzhalter 5"/>
          <p:cNvSpPr>
            <a:spLocks noGrp="1"/>
          </p:cNvSpPr>
          <p:nvPr>
            <p:ph idx="1"/>
          </p:nvPr>
        </p:nvSpPr>
        <p:spPr>
          <a:xfrm>
            <a:off x="685800" y="1728942"/>
            <a:ext cx="7772400" cy="4114800"/>
          </a:xfrm>
        </p:spPr>
        <p:txBody>
          <a:bodyPr/>
          <a:lstStyle/>
          <a:p>
            <a:pPr marL="88900" lvl="1" indent="0">
              <a:spcAft>
                <a:spcPts val="0"/>
              </a:spcAft>
              <a:buNone/>
            </a:pPr>
            <a:r>
              <a:rPr lang="en-US" sz="1400" dirty="0" smtClean="0"/>
              <a:t>VOTERS</a:t>
            </a:r>
            <a:r>
              <a:rPr lang="en-US" sz="1400" dirty="0"/>
              <a:t>	139</a:t>
            </a:r>
          </a:p>
          <a:p>
            <a:pPr marL="88900" lvl="1" indent="0">
              <a:spcAft>
                <a:spcPts val="0"/>
              </a:spcAft>
              <a:buNone/>
            </a:pPr>
            <a:r>
              <a:rPr lang="en-US" sz="1400" dirty="0"/>
              <a:t>VOTED	88</a:t>
            </a:r>
          </a:p>
          <a:p>
            <a:pPr marL="88900" lvl="1" indent="0">
              <a:spcAft>
                <a:spcPts val="0"/>
              </a:spcAft>
              <a:buNone/>
            </a:pPr>
            <a:r>
              <a:rPr lang="en-US" sz="1400" dirty="0"/>
              <a:t>YES	73</a:t>
            </a:r>
          </a:p>
          <a:p>
            <a:pPr marL="88900" lvl="1" indent="0">
              <a:spcAft>
                <a:spcPts val="0"/>
              </a:spcAft>
              <a:buNone/>
            </a:pPr>
            <a:r>
              <a:rPr lang="en-US" sz="1400" dirty="0"/>
              <a:t>ABSTAIN	12</a:t>
            </a:r>
          </a:p>
          <a:p>
            <a:pPr marL="88900" lvl="1" indent="0">
              <a:spcAft>
                <a:spcPts val="0"/>
              </a:spcAft>
              <a:buNone/>
            </a:pPr>
            <a:r>
              <a:rPr lang="en-US" sz="1400" dirty="0"/>
              <a:t>NO	3</a:t>
            </a:r>
          </a:p>
          <a:p>
            <a:pPr marL="88900" lvl="1" indent="0">
              <a:spcAft>
                <a:spcPts val="0"/>
              </a:spcAft>
              <a:buNone/>
            </a:pPr>
            <a:r>
              <a:rPr lang="en-US" sz="1400" dirty="0"/>
              <a:t>% </a:t>
            </a:r>
            <a:r>
              <a:rPr lang="en-US" sz="1400" dirty="0" smtClean="0"/>
              <a:t>VOTERS   63,31</a:t>
            </a:r>
            <a:r>
              <a:rPr lang="en-US" sz="1400" dirty="0"/>
              <a:t>%</a:t>
            </a:r>
          </a:p>
          <a:p>
            <a:pPr marL="88900" lvl="1" indent="0">
              <a:spcAft>
                <a:spcPts val="0"/>
              </a:spcAft>
              <a:buNone/>
            </a:pPr>
            <a:r>
              <a:rPr lang="en-US" sz="1400" dirty="0"/>
              <a:t>% YES	</a:t>
            </a:r>
            <a:r>
              <a:rPr lang="en-US" sz="1400" dirty="0" smtClean="0"/>
              <a:t>     96,05</a:t>
            </a:r>
            <a:r>
              <a:rPr lang="en-US" sz="1400" dirty="0"/>
              <a:t>%</a:t>
            </a:r>
          </a:p>
          <a:p>
            <a:pPr marL="88900" lvl="1" indent="0">
              <a:spcAft>
                <a:spcPts val="0"/>
              </a:spcAft>
              <a:buNone/>
            </a:pPr>
            <a:r>
              <a:rPr lang="en-US" sz="1400" dirty="0"/>
              <a:t>% </a:t>
            </a:r>
            <a:r>
              <a:rPr lang="en-US" sz="1400" dirty="0" smtClean="0"/>
              <a:t>ABSTAIN  13,64</a:t>
            </a:r>
            <a:r>
              <a:rPr lang="en-US" sz="1400" dirty="0"/>
              <a:t>%</a:t>
            </a:r>
          </a:p>
          <a:p>
            <a:pPr marL="88900" lvl="1" indent="0">
              <a:spcAft>
                <a:spcPts val="0"/>
              </a:spcAft>
              <a:buNone/>
            </a:pPr>
            <a:r>
              <a:rPr lang="en-US" sz="1200" dirty="0"/>
              <a:t>             </a:t>
            </a:r>
          </a:p>
          <a:p>
            <a:pPr marL="88900" lvl="1" indent="0">
              <a:spcAft>
                <a:spcPts val="0"/>
              </a:spcAft>
              <a:buNone/>
            </a:pPr>
            <a:r>
              <a:rPr lang="en-US" sz="1400" dirty="0"/>
              <a:t>Comments received: </a:t>
            </a:r>
          </a:p>
          <a:p>
            <a:pPr marL="260350" lvl="1" indent="-171450">
              <a:spcAft>
                <a:spcPts val="0"/>
              </a:spcAft>
              <a:buFontTx/>
              <a:buChar char="-"/>
            </a:pPr>
            <a:r>
              <a:rPr lang="en-US" sz="1400" dirty="0" smtClean="0"/>
              <a:t>6 </a:t>
            </a:r>
            <a:r>
              <a:rPr lang="en-US" sz="1400" dirty="0"/>
              <a:t>sets of comments (Sand, Verso, </a:t>
            </a:r>
            <a:r>
              <a:rPr lang="en-US" sz="1400" dirty="0" err="1"/>
              <a:t>Kivinen</a:t>
            </a:r>
            <a:r>
              <a:rPr lang="en-US" sz="1400" dirty="0"/>
              <a:t>, </a:t>
            </a:r>
            <a:r>
              <a:rPr lang="en-US" sz="1400" dirty="0" err="1"/>
              <a:t>Shellhammer</a:t>
            </a:r>
            <a:r>
              <a:rPr lang="en-US" sz="1400" dirty="0"/>
              <a:t>, Brown, </a:t>
            </a:r>
            <a:r>
              <a:rPr lang="en-US" sz="1400" dirty="0" smtClean="0"/>
              <a:t>Kürner)</a:t>
            </a:r>
          </a:p>
          <a:p>
            <a:pPr marL="603250" lvl="2" indent="-171450">
              <a:spcAft>
                <a:spcPts val="0"/>
              </a:spcAft>
              <a:buFontTx/>
              <a:buChar char="-"/>
            </a:pPr>
            <a:r>
              <a:rPr lang="en-US" sz="1400" dirty="0" smtClean="0"/>
              <a:t>Total </a:t>
            </a:r>
            <a:r>
              <a:rPr lang="en-US" sz="1400" dirty="0"/>
              <a:t>351 </a:t>
            </a:r>
            <a:r>
              <a:rPr lang="en-US" sz="1400" dirty="0" smtClean="0"/>
              <a:t>comments</a:t>
            </a:r>
          </a:p>
          <a:p>
            <a:pPr marL="946150" lvl="3" indent="-171450">
              <a:spcAft>
                <a:spcPts val="0"/>
              </a:spcAft>
              <a:buFontTx/>
              <a:buChar char="-"/>
            </a:pPr>
            <a:r>
              <a:rPr lang="en-US" sz="1400" dirty="0" smtClean="0"/>
              <a:t>Thereof:</a:t>
            </a:r>
          </a:p>
          <a:p>
            <a:pPr marL="1289050" lvl="4" indent="-171450">
              <a:spcAft>
                <a:spcPts val="0"/>
              </a:spcAft>
              <a:buFontTx/>
              <a:buChar char="-"/>
            </a:pPr>
            <a:r>
              <a:rPr lang="en-US" sz="1400" dirty="0" smtClean="0"/>
              <a:t>6 </a:t>
            </a:r>
            <a:r>
              <a:rPr lang="en-US" sz="1400" dirty="0"/>
              <a:t>must be </a:t>
            </a:r>
            <a:r>
              <a:rPr lang="en-US" sz="1400" dirty="0" smtClean="0"/>
              <a:t>satisfied</a:t>
            </a:r>
          </a:p>
          <a:p>
            <a:pPr marL="1289050" lvl="4" indent="-171450">
              <a:spcAft>
                <a:spcPts val="0"/>
              </a:spcAft>
              <a:buFontTx/>
              <a:buChar char="-"/>
            </a:pPr>
            <a:r>
              <a:rPr lang="en-US" sz="1400" dirty="0" smtClean="0"/>
              <a:t>11 technical</a:t>
            </a:r>
          </a:p>
          <a:p>
            <a:pPr marL="1289050" lvl="4" indent="-171450">
              <a:spcAft>
                <a:spcPts val="0"/>
              </a:spcAft>
              <a:buFontTx/>
              <a:buChar char="-"/>
            </a:pPr>
            <a:r>
              <a:rPr lang="en-US" sz="1400" dirty="0" smtClean="0"/>
              <a:t>340 </a:t>
            </a:r>
            <a:r>
              <a:rPr lang="en-US" sz="1400" dirty="0"/>
              <a:t>editorial</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3037079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Plans </a:t>
            </a:r>
            <a:r>
              <a:rPr lang="de-DE" dirty="0" err="1" smtClean="0"/>
              <a:t>for</a:t>
            </a:r>
            <a:r>
              <a:rPr lang="de-DE" dirty="0" smtClean="0"/>
              <a:t> </a:t>
            </a:r>
            <a:r>
              <a:rPr lang="de-DE" dirty="0" err="1" smtClean="0"/>
              <a:t>the</a:t>
            </a:r>
            <a:r>
              <a:rPr lang="de-DE" dirty="0" smtClean="0"/>
              <a:t> </a:t>
            </a:r>
            <a:r>
              <a:rPr lang="de-DE" dirty="0" err="1" smtClean="0"/>
              <a:t>week</a:t>
            </a:r>
            <a:endParaRPr lang="de-DE" dirty="0"/>
          </a:p>
        </p:txBody>
      </p:sp>
      <p:sp>
        <p:nvSpPr>
          <p:cNvPr id="6" name="Inhaltsplatzhalter 5"/>
          <p:cNvSpPr>
            <a:spLocks noGrp="1"/>
          </p:cNvSpPr>
          <p:nvPr>
            <p:ph idx="1"/>
          </p:nvPr>
        </p:nvSpPr>
        <p:spPr>
          <a:xfrm>
            <a:off x="685800" y="1728942"/>
            <a:ext cx="7772400" cy="4114800"/>
          </a:xfrm>
        </p:spPr>
        <p:txBody>
          <a:bodyPr/>
          <a:lstStyle/>
          <a:p>
            <a:pPr marL="374650" lvl="1">
              <a:spcAft>
                <a:spcPts val="0"/>
              </a:spcAft>
              <a:buFont typeface="Wingdings" panose="05000000000000000000" pitchFamily="2" charset="2"/>
              <a:buChar char="§"/>
            </a:pPr>
            <a:r>
              <a:rPr lang="de-DE" sz="2200" dirty="0" smtClean="0"/>
              <a:t>Goal </a:t>
            </a:r>
            <a:r>
              <a:rPr lang="de-DE" sz="2200" dirty="0" err="1" smtClean="0"/>
              <a:t>is</a:t>
            </a:r>
            <a:r>
              <a:rPr lang="de-DE" sz="2200" dirty="0"/>
              <a:t> </a:t>
            </a:r>
            <a:r>
              <a:rPr lang="de-DE" sz="2200" dirty="0" smtClean="0"/>
              <a:t>to finish D2 </a:t>
            </a:r>
            <a:r>
              <a:rPr lang="de-DE" sz="2200" dirty="0" err="1" smtClean="0"/>
              <a:t>before</a:t>
            </a:r>
            <a:r>
              <a:rPr lang="de-DE" sz="2200" dirty="0" smtClean="0"/>
              <a:t> WG </a:t>
            </a:r>
            <a:r>
              <a:rPr lang="de-DE" sz="2200" dirty="0" err="1" smtClean="0"/>
              <a:t>closing</a:t>
            </a:r>
            <a:endParaRPr lang="de-DE" sz="2200" dirty="0" smtClean="0"/>
          </a:p>
          <a:p>
            <a:pPr marL="374650" lvl="1">
              <a:spcAft>
                <a:spcPts val="0"/>
              </a:spcAft>
              <a:buFont typeface="Wingdings" panose="05000000000000000000" pitchFamily="2" charset="2"/>
              <a:buChar char="§"/>
            </a:pPr>
            <a:r>
              <a:rPr lang="de-DE" sz="2200" dirty="0" smtClean="0"/>
              <a:t>Tue AM1:</a:t>
            </a:r>
          </a:p>
          <a:p>
            <a:pPr marL="717550" lvl="2">
              <a:spcAft>
                <a:spcPts val="0"/>
              </a:spcAft>
              <a:buFont typeface="Wingdings" panose="05000000000000000000" pitchFamily="2" charset="2"/>
              <a:buChar char="§"/>
            </a:pPr>
            <a:r>
              <a:rPr lang="de-DE" sz="1800" dirty="0" smtClean="0"/>
              <a:t>Go </a:t>
            </a:r>
            <a:r>
              <a:rPr lang="de-DE" sz="1800" dirty="0" err="1" smtClean="0"/>
              <a:t>through</a:t>
            </a:r>
            <a:r>
              <a:rPr lang="de-DE" sz="1800" dirty="0" smtClean="0"/>
              <a:t> </a:t>
            </a:r>
            <a:r>
              <a:rPr lang="de-DE" sz="1800" dirty="0" err="1" smtClean="0"/>
              <a:t>the</a:t>
            </a:r>
            <a:r>
              <a:rPr lang="de-DE" sz="1800" dirty="0" smtClean="0"/>
              <a:t> </a:t>
            </a:r>
            <a:r>
              <a:rPr lang="de-DE" sz="1800" dirty="0" err="1" smtClean="0"/>
              <a:t>comments</a:t>
            </a:r>
            <a:r>
              <a:rPr lang="de-DE" sz="1800" dirty="0" smtClean="0"/>
              <a:t> and </a:t>
            </a:r>
            <a:r>
              <a:rPr lang="de-DE" sz="1800" dirty="0" err="1" smtClean="0"/>
              <a:t>the</a:t>
            </a:r>
            <a:r>
              <a:rPr lang="de-DE" sz="1800" dirty="0" smtClean="0"/>
              <a:t> </a:t>
            </a:r>
            <a:r>
              <a:rPr lang="de-DE" sz="1800" dirty="0" err="1" smtClean="0"/>
              <a:t>submitted</a:t>
            </a:r>
            <a:r>
              <a:rPr lang="de-DE" sz="1800" dirty="0" smtClean="0"/>
              <a:t> </a:t>
            </a:r>
            <a:r>
              <a:rPr lang="de-DE" sz="1800" dirty="0" err="1" smtClean="0"/>
              <a:t>documents</a:t>
            </a:r>
            <a:r>
              <a:rPr lang="de-DE" sz="1800" dirty="0" smtClean="0"/>
              <a:t> </a:t>
            </a:r>
            <a:r>
              <a:rPr lang="de-DE" sz="1800" dirty="0" err="1" smtClean="0"/>
              <a:t>fo</a:t>
            </a:r>
            <a:r>
              <a:rPr lang="de-DE" sz="1800" dirty="0" smtClean="0"/>
              <a:t> </a:t>
            </a:r>
            <a:r>
              <a:rPr lang="de-DE" sz="1800" dirty="0" err="1" smtClean="0"/>
              <a:t>comment</a:t>
            </a:r>
            <a:r>
              <a:rPr lang="de-DE" sz="1800" dirty="0" smtClean="0"/>
              <a:t> </a:t>
            </a:r>
            <a:r>
              <a:rPr lang="de-DE" sz="1800" dirty="0" err="1" smtClean="0"/>
              <a:t>resolution</a:t>
            </a:r>
            <a:endParaRPr lang="de-DE" sz="1800" dirty="0" smtClean="0"/>
          </a:p>
          <a:p>
            <a:pPr marL="717550" lvl="2">
              <a:spcAft>
                <a:spcPts val="0"/>
              </a:spcAft>
              <a:buFont typeface="Wingdings" panose="05000000000000000000" pitchFamily="2" charset="2"/>
              <a:buChar char="§"/>
            </a:pPr>
            <a:endParaRPr lang="de-DE" sz="1800" dirty="0"/>
          </a:p>
          <a:p>
            <a:pPr marL="374650" lvl="1">
              <a:spcAft>
                <a:spcPts val="0"/>
              </a:spcAft>
              <a:buFont typeface="Wingdings" panose="05000000000000000000" pitchFamily="2" charset="2"/>
              <a:buChar char="§"/>
            </a:pPr>
            <a:r>
              <a:rPr lang="de-DE" sz="2200" dirty="0" smtClean="0"/>
              <a:t>Tue PM2:</a:t>
            </a:r>
          </a:p>
          <a:p>
            <a:pPr marL="717550" lvl="2">
              <a:spcAft>
                <a:spcPts val="0"/>
              </a:spcAft>
              <a:buFont typeface="Wingdings" panose="05000000000000000000" pitchFamily="2" charset="2"/>
              <a:buChar char="§"/>
            </a:pPr>
            <a:r>
              <a:rPr lang="de-DE" sz="1800" dirty="0" err="1" smtClean="0"/>
              <a:t>Continue</a:t>
            </a:r>
            <a:r>
              <a:rPr lang="de-DE" sz="1800" dirty="0" smtClean="0"/>
              <a:t> </a:t>
            </a:r>
            <a:r>
              <a:rPr lang="de-DE" sz="1800" dirty="0" err="1" smtClean="0"/>
              <a:t>comments</a:t>
            </a:r>
            <a:r>
              <a:rPr lang="de-DE" sz="1800" dirty="0" smtClean="0"/>
              <a:t> </a:t>
            </a:r>
            <a:r>
              <a:rPr lang="de-DE" sz="1800" dirty="0" err="1" smtClean="0"/>
              <a:t>resolution</a:t>
            </a:r>
            <a:endParaRPr lang="de-DE" sz="1800" dirty="0"/>
          </a:p>
          <a:p>
            <a:pPr marL="717550" lvl="2">
              <a:spcAft>
                <a:spcPts val="0"/>
              </a:spcAft>
              <a:buFont typeface="Wingdings" panose="05000000000000000000" pitchFamily="2" charset="2"/>
              <a:buChar char="§"/>
            </a:pPr>
            <a:endParaRPr lang="de-DE" sz="1800" dirty="0" smtClean="0"/>
          </a:p>
          <a:p>
            <a:pPr marL="374650" lvl="1">
              <a:spcAft>
                <a:spcPts val="0"/>
              </a:spcAft>
              <a:buFont typeface="Wingdings" panose="05000000000000000000" pitchFamily="2" charset="2"/>
              <a:buChar char="§"/>
            </a:pPr>
            <a:r>
              <a:rPr lang="de-DE" sz="2200" dirty="0" err="1" smtClean="0"/>
              <a:t>Wed</a:t>
            </a:r>
            <a:r>
              <a:rPr lang="de-DE" sz="2200" dirty="0" smtClean="0"/>
              <a:t> AM1 + WED PM2</a:t>
            </a:r>
          </a:p>
          <a:p>
            <a:pPr marL="717550" lvl="2">
              <a:spcAft>
                <a:spcPts val="0"/>
              </a:spcAft>
              <a:buFont typeface="Wingdings" panose="05000000000000000000" pitchFamily="2" charset="2"/>
              <a:buChar char="§"/>
            </a:pPr>
            <a:r>
              <a:rPr lang="de-DE" sz="1800" dirty="0" err="1"/>
              <a:t>Continue</a:t>
            </a:r>
            <a:r>
              <a:rPr lang="de-DE" sz="1800" dirty="0"/>
              <a:t> </a:t>
            </a:r>
            <a:r>
              <a:rPr lang="de-DE" sz="1800" dirty="0" err="1"/>
              <a:t>comments</a:t>
            </a:r>
            <a:r>
              <a:rPr lang="de-DE" sz="1800" dirty="0"/>
              <a:t> </a:t>
            </a:r>
            <a:r>
              <a:rPr lang="de-DE" sz="1800" dirty="0" err="1" smtClean="0"/>
              <a:t>resolution</a:t>
            </a:r>
            <a:r>
              <a:rPr lang="de-DE" sz="1800" dirty="0" smtClean="0"/>
              <a:t> </a:t>
            </a:r>
            <a:r>
              <a:rPr lang="de-DE" sz="1800" smtClean="0"/>
              <a:t>Review </a:t>
            </a:r>
            <a:r>
              <a:rPr lang="de-DE" sz="1800" dirty="0" err="1" smtClean="0"/>
              <a:t>Draft</a:t>
            </a:r>
            <a:r>
              <a:rPr lang="de-DE" sz="1800" dirty="0" smtClean="0"/>
              <a:t> D2</a:t>
            </a:r>
          </a:p>
          <a:p>
            <a:pPr marL="717550" lvl="2">
              <a:spcAft>
                <a:spcPts val="0"/>
              </a:spcAft>
              <a:buFont typeface="Wingdings" panose="05000000000000000000" pitchFamily="2" charset="2"/>
              <a:buChar char="§"/>
            </a:pPr>
            <a:endParaRPr lang="de-DE"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TG3mb</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b="1" dirty="0"/>
              <a:t>November 2022 </a:t>
            </a:r>
            <a:r>
              <a:rPr lang="en-US" sz="1800" b="1" dirty="0" smtClean="0"/>
              <a:t>	LB </a:t>
            </a:r>
            <a:r>
              <a:rPr lang="en-US" sz="1800" b="1" dirty="0"/>
              <a:t>Comment Resolution</a:t>
            </a:r>
            <a:endParaRPr lang="en-US" sz="1800" b="1"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November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126</Words>
  <Application>Microsoft Office PowerPoint</Application>
  <PresentationFormat>Bildschirmpräsentation (4:3)</PresentationFormat>
  <Paragraphs>75</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Times New Roman</vt:lpstr>
      <vt:lpstr>Wingdings</vt:lpstr>
      <vt:lpstr>IEEE-P802_15</vt:lpstr>
      <vt:lpstr>PowerPoint-Präsentation</vt:lpstr>
      <vt:lpstr>TG3mb November 2022  Opening Report</vt:lpstr>
      <vt:lpstr>Results of LB191</vt:lpstr>
      <vt:lpstr>Plans for the week</vt:lpstr>
      <vt:lpstr>Review of Time Line for TG3mb</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222</cp:revision>
  <cp:lastPrinted>1998-02-10T13:28:06Z</cp:lastPrinted>
  <dcterms:created xsi:type="dcterms:W3CDTF">2012-11-14T22:04:21Z</dcterms:created>
  <dcterms:modified xsi:type="dcterms:W3CDTF">2022-11-14T05:09:38Z</dcterms:modified>
</cp:coreProperties>
</file>