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3"/>
  </p:notesMasterIdLst>
  <p:handoutMasterIdLst>
    <p:handoutMasterId r:id="rId34"/>
  </p:handoutMasterIdLst>
  <p:sldIdLst>
    <p:sldId id="264" r:id="rId2"/>
    <p:sldId id="256" r:id="rId3"/>
    <p:sldId id="270" r:id="rId4"/>
    <p:sldId id="1007" r:id="rId5"/>
    <p:sldId id="1010" r:id="rId6"/>
    <p:sldId id="258" r:id="rId7"/>
    <p:sldId id="259" r:id="rId8"/>
    <p:sldId id="284" r:id="rId9"/>
    <p:sldId id="286" r:id="rId10"/>
    <p:sldId id="274" r:id="rId11"/>
    <p:sldId id="1008" r:id="rId12"/>
    <p:sldId id="1009" r:id="rId13"/>
    <p:sldId id="1011" r:id="rId14"/>
    <p:sldId id="257" r:id="rId15"/>
    <p:sldId id="1012" r:id="rId16"/>
    <p:sldId id="1013" r:id="rId17"/>
    <p:sldId id="1014" r:id="rId18"/>
    <p:sldId id="300" r:id="rId19"/>
    <p:sldId id="670" r:id="rId20"/>
    <p:sldId id="610" r:id="rId21"/>
    <p:sldId id="990" r:id="rId22"/>
    <p:sldId id="583" r:id="rId23"/>
    <p:sldId id="550" r:id="rId24"/>
    <p:sldId id="551" r:id="rId25"/>
    <p:sldId id="992" r:id="rId26"/>
    <p:sldId id="1004" r:id="rId27"/>
    <p:sldId id="1006" r:id="rId28"/>
    <p:sldId id="585" r:id="rId29"/>
    <p:sldId id="989" r:id="rId30"/>
    <p:sldId id="994" r:id="rId31"/>
    <p:sldId id="996" r:id="rId3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384" autoAdjust="0"/>
  </p:normalViewPr>
  <p:slideViewPr>
    <p:cSldViewPr snapToGrid="0">
      <p:cViewPr varScale="1">
        <p:scale>
          <a:sx n="125" d="100"/>
          <a:sy n="125" d="100"/>
        </p:scale>
        <p:origin x="117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2022/11/17</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2022/11/17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19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28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(YNU/YRP-IAI)</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(YNU/YRP-IAI)</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2022</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a:t>
            </a:r>
            <a:r>
              <a:rPr lang="en-US" dirty="0" err="1"/>
              <a:t>Minsoo</a:t>
            </a:r>
            <a:r>
              <a:rPr lang="en-US" dirty="0"/>
              <a:t> Kim, Marco Hernandez, Ryuji 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P802.15-21-0575-00-06a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0.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2.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4.wdp"/><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7.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Reduction Technique under Coexistence with Other </a:t>
            </a:r>
            <a:r>
              <a:rPr kumimoji="0" lang="en-US" sz="1600" b="0" kern="0" dirty="0">
                <a:latin typeface="Times New Roman"/>
                <a:ea typeface="Times New Roman"/>
                <a:cs typeface="Times New Roman"/>
                <a:sym typeface="Times New Roman"/>
              </a:rPr>
              <a:t>W</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ireless and EMI for HBAN and VBAN on UWB Using </a:t>
            </a:r>
            <a:r>
              <a:rPr kumimoji="0" lang="en-US" sz="1600" b="0" kern="0" dirty="0">
                <a:latin typeface="Times New Roman"/>
                <a:ea typeface="Times New Roman"/>
                <a:cs typeface="Times New Roman"/>
                <a:sym typeface="Times New Roman"/>
              </a:rPr>
              <a:t>C</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ode and Pulse Orthogonality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November</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15t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Kim, Marco Hernandez, Ryuji Kohno,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 [1;Yokohama National University(YNU), 2;YRP International Alliance Institute(YRP-IAI)]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Address [1; 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2; YRP1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Blg</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3-4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HikarinoOka</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(YNU/YRP-IAI)</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2022</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November 2022</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November 2022</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(YNU/YRP-IAI)</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18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November 2022</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Reduction Technique under Coexistence with Other Wireless and EMI for HBAN and VBAN on UWB Using Code and Pulse Orthogonality</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 </a:t>
            </a:r>
            <a:r>
              <a:rPr kumimoji="1" lang="en-US" altLang="ja-JP" sz="2800" dirty="0" err="1"/>
              <a:t>Minsoo</a:t>
            </a:r>
            <a:r>
              <a:rPr kumimoji="1" lang="en-US" altLang="ja-JP" sz="2800" dirty="0"/>
              <a:t> Kim, Marco Hernandez, Ryuji Kohno</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2022</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November 2022</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November 2022</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November 2022</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November 2022</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November 2022</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November 2022</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November 2022</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November 2022</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November 2022</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November 2022</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6</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November 2022</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7</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November 2022</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(YNU/YRP-IAI)</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November 2022</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(YNU/YRP-IAI)</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4990</TotalTime>
  <Words>3186</Words>
  <Application>Microsoft Office PowerPoint</Application>
  <PresentationFormat>画面に合わせる (4:3)</PresentationFormat>
  <Paragraphs>547</Paragraphs>
  <Slides>31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メイリオ</vt:lpstr>
      <vt:lpstr>游ゴシック</vt:lpstr>
      <vt:lpstr>Arial</vt:lpstr>
      <vt:lpstr>Cambria Math</vt:lpstr>
      <vt:lpstr>Times New Roman</vt:lpstr>
      <vt:lpstr>Wingdings</vt:lpstr>
      <vt:lpstr>Default Design</vt:lpstr>
      <vt:lpstr>PowerPoint プレゼンテーション</vt:lpstr>
      <vt:lpstr>Interference Reduction Technique under Coexistence with Other Wireless and EMI for HBAN and VBAN on UWB Using Code and Pulse Orthogonality</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240</cp:revision>
  <dcterms:created xsi:type="dcterms:W3CDTF">2021-04-23T05:27:11Z</dcterms:created>
  <dcterms:modified xsi:type="dcterms:W3CDTF">2022-11-17T02:58:09Z</dcterms:modified>
</cp:coreProperties>
</file>