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8" r:id="rId6"/>
    <p:sldId id="257" r:id="rId7"/>
    <p:sldId id="259" r:id="rId8"/>
    <p:sldId id="261" r:id="rId9"/>
    <p:sldId id="262" r:id="rId10"/>
    <p:sldId id="265" r:id="rId11"/>
    <p:sldId id="266" r:id="rId12"/>
    <p:sldId id="267" r:id="rId13"/>
    <p:sldId id="263" r:id="rId14"/>
    <p:sldId id="260" r:id="rId15"/>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4C8E31-22D4-4550-ADAD-FDB7A22B0696}" v="5" dt="2022-11-11T18:50:07.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1157D11-2E0C-4DB3-B07C-A1DC3C224DF0}"/>
    <pc:docChg chg="undo custSel addSld modSld sldOrd">
      <pc:chgData name="Steve Shellhammer" userId="0e71f22d-ee3e-49c0-82ff-dbc290af8082" providerId="ADAL" clId="{E1157D11-2E0C-4DB3-B07C-A1DC3C224DF0}" dt="2022-10-04T22:51:24.944" v="369" actId="20577"/>
      <pc:docMkLst>
        <pc:docMk/>
      </pc:docMkLst>
      <pc:sldChg chg="modSp mod">
        <pc:chgData name="Steve Shellhammer" userId="0e71f22d-ee3e-49c0-82ff-dbc290af8082" providerId="ADAL" clId="{E1157D11-2E0C-4DB3-B07C-A1DC3C224DF0}" dt="2022-10-04T22:51:24.944" v="369" actId="20577"/>
        <pc:sldMkLst>
          <pc:docMk/>
          <pc:sldMk cId="3307144013" sldId="264"/>
        </pc:sldMkLst>
        <pc:graphicFrameChg chg="modGraphic">
          <ac:chgData name="Steve Shellhammer" userId="0e71f22d-ee3e-49c0-82ff-dbc290af8082" providerId="ADAL" clId="{E1157D11-2E0C-4DB3-B07C-A1DC3C224DF0}" dt="2022-10-04T22:51:24.944" v="369" actId="20577"/>
          <ac:graphicFrameMkLst>
            <pc:docMk/>
            <pc:sldMk cId="3307144013" sldId="264"/>
            <ac:graphicFrameMk id="7" creationId="{852F2CCA-BFB3-325B-EEEF-CA50865384EF}"/>
          </ac:graphicFrameMkLst>
        </pc:graphicFrameChg>
      </pc:sldChg>
      <pc:sldChg chg="addSp delSp modSp new mod ord">
        <pc:chgData name="Steve Shellhammer" userId="0e71f22d-ee3e-49c0-82ff-dbc290af8082" providerId="ADAL" clId="{E1157D11-2E0C-4DB3-B07C-A1DC3C224DF0}" dt="2022-10-04T21:04:39.605" v="36" actId="20578"/>
        <pc:sldMkLst>
          <pc:docMk/>
          <pc:sldMk cId="3315497644" sldId="265"/>
        </pc:sldMkLst>
        <pc:spChg chg="mod">
          <ac:chgData name="Steve Shellhammer" userId="0e71f22d-ee3e-49c0-82ff-dbc290af8082" providerId="ADAL" clId="{E1157D11-2E0C-4DB3-B07C-A1DC3C224DF0}" dt="2022-10-04T19:00:46.338" v="17" actId="20577"/>
          <ac:spMkLst>
            <pc:docMk/>
            <pc:sldMk cId="3315497644" sldId="265"/>
            <ac:spMk id="2" creationId="{8465E1FD-7896-D103-AFAC-53326B1F5A8E}"/>
          </ac:spMkLst>
        </pc:spChg>
        <pc:spChg chg="del">
          <ac:chgData name="Steve Shellhammer" userId="0e71f22d-ee3e-49c0-82ff-dbc290af8082" providerId="ADAL" clId="{E1157D11-2E0C-4DB3-B07C-A1DC3C224DF0}" dt="2022-10-04T19:00:52.027" v="18" actId="478"/>
          <ac:spMkLst>
            <pc:docMk/>
            <pc:sldMk cId="3315497644" sldId="265"/>
            <ac:spMk id="3" creationId="{18B5BE92-6973-FCF5-962A-EF64C04F0F3A}"/>
          </ac:spMkLst>
        </pc:spChg>
        <pc:picChg chg="add mod">
          <ac:chgData name="Steve Shellhammer" userId="0e71f22d-ee3e-49c0-82ff-dbc290af8082" providerId="ADAL" clId="{E1157D11-2E0C-4DB3-B07C-A1DC3C224DF0}" dt="2022-10-04T19:01:18.083" v="24" actId="1076"/>
          <ac:picMkLst>
            <pc:docMk/>
            <pc:sldMk cId="3315497644" sldId="265"/>
            <ac:picMk id="8" creationId="{90488E97-CD92-384E-B309-FA354D8B21AC}"/>
          </ac:picMkLst>
        </pc:picChg>
      </pc:sldChg>
      <pc:sldChg chg="addSp delSp modSp add mod ord">
        <pc:chgData name="Steve Shellhammer" userId="0e71f22d-ee3e-49c0-82ff-dbc290af8082" providerId="ADAL" clId="{E1157D11-2E0C-4DB3-B07C-A1DC3C224DF0}" dt="2022-10-04T21:04:39.605" v="36" actId="20578"/>
        <pc:sldMkLst>
          <pc:docMk/>
          <pc:sldMk cId="1739053249" sldId="266"/>
        </pc:sldMkLst>
        <pc:spChg chg="mod">
          <ac:chgData name="Steve Shellhammer" userId="0e71f22d-ee3e-49c0-82ff-dbc290af8082" providerId="ADAL" clId="{E1157D11-2E0C-4DB3-B07C-A1DC3C224DF0}" dt="2022-10-04T19:01:26.732" v="29" actId="20577"/>
          <ac:spMkLst>
            <pc:docMk/>
            <pc:sldMk cId="1739053249" sldId="266"/>
            <ac:spMk id="2" creationId="{8465E1FD-7896-D103-AFAC-53326B1F5A8E}"/>
          </ac:spMkLst>
        </pc:spChg>
        <pc:picChg chg="add mod">
          <ac:chgData name="Steve Shellhammer" userId="0e71f22d-ee3e-49c0-82ff-dbc290af8082" providerId="ADAL" clId="{E1157D11-2E0C-4DB3-B07C-A1DC3C224DF0}" dt="2022-10-04T19:01:47.503" v="33" actId="1076"/>
          <ac:picMkLst>
            <pc:docMk/>
            <pc:sldMk cId="1739053249" sldId="266"/>
            <ac:picMk id="7" creationId="{4D9EF872-4D50-3F16-6941-1485CE9F0034}"/>
          </ac:picMkLst>
        </pc:picChg>
        <pc:picChg chg="del">
          <ac:chgData name="Steve Shellhammer" userId="0e71f22d-ee3e-49c0-82ff-dbc290af8082" providerId="ADAL" clId="{E1157D11-2E0C-4DB3-B07C-A1DC3C224DF0}" dt="2022-10-04T19:01:29.292" v="30" actId="478"/>
          <ac:picMkLst>
            <pc:docMk/>
            <pc:sldMk cId="1739053249" sldId="266"/>
            <ac:picMk id="8" creationId="{90488E97-CD92-384E-B309-FA354D8B21AC}"/>
          </ac:picMkLst>
        </pc:picChg>
      </pc:sldChg>
      <pc:sldChg chg="modSp new mod">
        <pc:chgData name="Steve Shellhammer" userId="0e71f22d-ee3e-49c0-82ff-dbc290af8082" providerId="ADAL" clId="{E1157D11-2E0C-4DB3-B07C-A1DC3C224DF0}" dt="2022-10-04T21:10:13.190" v="368" actId="20577"/>
        <pc:sldMkLst>
          <pc:docMk/>
          <pc:sldMk cId="3677123371" sldId="267"/>
        </pc:sldMkLst>
        <pc:spChg chg="mod">
          <ac:chgData name="Steve Shellhammer" userId="0e71f22d-ee3e-49c0-82ff-dbc290af8082" providerId="ADAL" clId="{E1157D11-2E0C-4DB3-B07C-A1DC3C224DF0}" dt="2022-10-04T21:06:53.775" v="201" actId="14100"/>
          <ac:spMkLst>
            <pc:docMk/>
            <pc:sldMk cId="3677123371" sldId="267"/>
            <ac:spMk id="2" creationId="{744DB3D1-A455-FA6D-51F6-A7EB0BD8A165}"/>
          </ac:spMkLst>
        </pc:spChg>
        <pc:spChg chg="mod">
          <ac:chgData name="Steve Shellhammer" userId="0e71f22d-ee3e-49c0-82ff-dbc290af8082" providerId="ADAL" clId="{E1157D11-2E0C-4DB3-B07C-A1DC3C224DF0}" dt="2022-10-04T21:10:13.190" v="368" actId="20577"/>
          <ac:spMkLst>
            <pc:docMk/>
            <pc:sldMk cId="3677123371" sldId="267"/>
            <ac:spMk id="3" creationId="{C15FF80C-BF23-949D-495A-0DBFA95E3CB2}"/>
          </ac:spMkLst>
        </pc:spChg>
      </pc:sldChg>
    </pc:docChg>
  </pc:docChgLst>
  <pc:docChgLst>
    <pc:chgData name="Steve Shellhammer" userId="0e71f22d-ee3e-49c0-82ff-dbc290af8082" providerId="ADAL" clId="{35DB26B1-920A-4FA7-AE5B-17ACDB6264A4}"/>
    <pc:docChg chg="undo redo custSel addSld delSld modSld">
      <pc:chgData name="Steve Shellhammer" userId="0e71f22d-ee3e-49c0-82ff-dbc290af8082" providerId="ADAL" clId="{35DB26B1-920A-4FA7-AE5B-17ACDB6264A4}" dt="2022-10-03T22:45:10.093" v="2082" actId="47"/>
      <pc:docMkLst>
        <pc:docMk/>
      </pc:docMkLst>
      <pc:sldChg chg="modSp mod">
        <pc:chgData name="Steve Shellhammer" userId="0e71f22d-ee3e-49c0-82ff-dbc290af8082" providerId="ADAL" clId="{35DB26B1-920A-4FA7-AE5B-17ACDB6264A4}" dt="2022-10-03T22:39:08.832" v="1474" actId="20577"/>
        <pc:sldMkLst>
          <pc:docMk/>
          <pc:sldMk cId="0" sldId="256"/>
        </pc:sldMkLst>
        <pc:spChg chg="mod">
          <ac:chgData name="Steve Shellhammer" userId="0e71f22d-ee3e-49c0-82ff-dbc290af8082" providerId="ADAL" clId="{35DB26B1-920A-4FA7-AE5B-17ACDB6264A4}" dt="2022-10-03T22:39:08.832" v="1474" actId="20577"/>
          <ac:spMkLst>
            <pc:docMk/>
            <pc:sldMk cId="0" sldId="256"/>
            <ac:spMk id="9" creationId="{0E31A46A-2C9E-3C6E-1BCA-1D63DB6F5F0E}"/>
          </ac:spMkLst>
        </pc:spChg>
      </pc:sldChg>
      <pc:sldChg chg="addSp modSp mod">
        <pc:chgData name="Steve Shellhammer" userId="0e71f22d-ee3e-49c0-82ff-dbc290af8082" providerId="ADAL" clId="{35DB26B1-920A-4FA7-AE5B-17ACDB6264A4}" dt="2022-09-29T22:48:42.978" v="48" actId="1076"/>
        <pc:sldMkLst>
          <pc:docMk/>
          <pc:sldMk cId="4069668031" sldId="257"/>
        </pc:sldMkLst>
        <pc:spChg chg="mod">
          <ac:chgData name="Steve Shellhammer" userId="0e71f22d-ee3e-49c0-82ff-dbc290af8082" providerId="ADAL" clId="{35DB26B1-920A-4FA7-AE5B-17ACDB6264A4}" dt="2022-09-29T22:48:16.305" v="41" actId="14100"/>
          <ac:spMkLst>
            <pc:docMk/>
            <pc:sldMk cId="4069668031" sldId="257"/>
            <ac:spMk id="2" creationId="{B463F98D-9F83-4356-A22A-8E65C2D1D4C3}"/>
          </ac:spMkLst>
        </pc:spChg>
        <pc:spChg chg="mod">
          <ac:chgData name="Steve Shellhammer" userId="0e71f22d-ee3e-49c0-82ff-dbc290af8082" providerId="ADAL" clId="{35DB26B1-920A-4FA7-AE5B-17ACDB6264A4}" dt="2022-09-29T22:48:13.448" v="40" actId="1076"/>
          <ac:spMkLst>
            <pc:docMk/>
            <pc:sldMk cId="4069668031" sldId="257"/>
            <ac:spMk id="3" creationId="{BADAA4CC-3C74-43CC-B281-1107AAF576E7}"/>
          </ac:spMkLst>
        </pc:spChg>
        <pc:spChg chg="mod">
          <ac:chgData name="Steve Shellhammer" userId="0e71f22d-ee3e-49c0-82ff-dbc290af8082" providerId="ADAL" clId="{35DB26B1-920A-4FA7-AE5B-17ACDB6264A4}" dt="2022-09-29T22:48:38.797" v="47" actId="1035"/>
          <ac:spMkLst>
            <pc:docMk/>
            <pc:sldMk cId="4069668031" sldId="257"/>
            <ac:spMk id="9" creationId="{3BBF936F-D4EF-ADEC-5252-A5DF692E78B0}"/>
          </ac:spMkLst>
        </pc:spChg>
        <pc:spChg chg="mod">
          <ac:chgData name="Steve Shellhammer" userId="0e71f22d-ee3e-49c0-82ff-dbc290af8082" providerId="ADAL" clId="{35DB26B1-920A-4FA7-AE5B-17ACDB6264A4}" dt="2022-09-29T22:48:38.797" v="47" actId="1035"/>
          <ac:spMkLst>
            <pc:docMk/>
            <pc:sldMk cId="4069668031" sldId="257"/>
            <ac:spMk id="10" creationId="{EA5B57CB-8B6A-93E7-EA3C-B245B01FC725}"/>
          </ac:spMkLst>
        </pc:spChg>
        <pc:spChg chg="mod">
          <ac:chgData name="Steve Shellhammer" userId="0e71f22d-ee3e-49c0-82ff-dbc290af8082" providerId="ADAL" clId="{35DB26B1-920A-4FA7-AE5B-17ACDB6264A4}" dt="2022-09-29T22:48:38.797" v="47" actId="1035"/>
          <ac:spMkLst>
            <pc:docMk/>
            <pc:sldMk cId="4069668031" sldId="257"/>
            <ac:spMk id="12" creationId="{F69436C7-4860-2B7C-EEC0-B02E639F40DF}"/>
          </ac:spMkLst>
        </pc:spChg>
        <pc:spChg chg="mod">
          <ac:chgData name="Steve Shellhammer" userId="0e71f22d-ee3e-49c0-82ff-dbc290af8082" providerId="ADAL" clId="{35DB26B1-920A-4FA7-AE5B-17ACDB6264A4}" dt="2022-09-29T22:48:38.797" v="47" actId="1035"/>
          <ac:spMkLst>
            <pc:docMk/>
            <pc:sldMk cId="4069668031" sldId="257"/>
            <ac:spMk id="13" creationId="{936F1E25-A559-DEB1-A88D-3BA1FE271D31}"/>
          </ac:spMkLst>
        </pc:spChg>
        <pc:spChg chg="mod">
          <ac:chgData name="Steve Shellhammer" userId="0e71f22d-ee3e-49c0-82ff-dbc290af8082" providerId="ADAL" clId="{35DB26B1-920A-4FA7-AE5B-17ACDB6264A4}" dt="2022-09-29T22:48:38.797" v="47" actId="1035"/>
          <ac:spMkLst>
            <pc:docMk/>
            <pc:sldMk cId="4069668031" sldId="257"/>
            <ac:spMk id="14" creationId="{E768D8B8-0FCA-00F4-EBFC-0AC2B640D237}"/>
          </ac:spMkLst>
        </pc:spChg>
        <pc:spChg chg="mod">
          <ac:chgData name="Steve Shellhammer" userId="0e71f22d-ee3e-49c0-82ff-dbc290af8082" providerId="ADAL" clId="{35DB26B1-920A-4FA7-AE5B-17ACDB6264A4}" dt="2022-09-29T22:48:38.797" v="47" actId="1035"/>
          <ac:spMkLst>
            <pc:docMk/>
            <pc:sldMk cId="4069668031" sldId="257"/>
            <ac:spMk id="15" creationId="{09BCE887-EC90-B8B3-D433-16F8E62A08D9}"/>
          </ac:spMkLst>
        </pc:spChg>
        <pc:spChg chg="mod">
          <ac:chgData name="Steve Shellhammer" userId="0e71f22d-ee3e-49c0-82ff-dbc290af8082" providerId="ADAL" clId="{35DB26B1-920A-4FA7-AE5B-17ACDB6264A4}" dt="2022-09-29T22:48:38.797" v="47" actId="1035"/>
          <ac:spMkLst>
            <pc:docMk/>
            <pc:sldMk cId="4069668031" sldId="257"/>
            <ac:spMk id="16" creationId="{29A00273-FA45-7C4B-CF2B-E95911243E82}"/>
          </ac:spMkLst>
        </pc:spChg>
        <pc:spChg chg="add mod">
          <ac:chgData name="Steve Shellhammer" userId="0e71f22d-ee3e-49c0-82ff-dbc290af8082" providerId="ADAL" clId="{35DB26B1-920A-4FA7-AE5B-17ACDB6264A4}" dt="2022-09-29T22:48:38.797" v="47" actId="1035"/>
          <ac:spMkLst>
            <pc:docMk/>
            <pc:sldMk cId="4069668031" sldId="257"/>
            <ac:spMk id="17" creationId="{992DFADA-F1D5-CCA2-05C1-26A1D11D1A23}"/>
          </ac:spMkLst>
        </pc:spChg>
        <pc:spChg chg="add mod">
          <ac:chgData name="Steve Shellhammer" userId="0e71f22d-ee3e-49c0-82ff-dbc290af8082" providerId="ADAL" clId="{35DB26B1-920A-4FA7-AE5B-17ACDB6264A4}" dt="2022-09-29T22:48:42.978" v="48" actId="1076"/>
          <ac:spMkLst>
            <pc:docMk/>
            <pc:sldMk cId="4069668031" sldId="257"/>
            <ac:spMk id="18" creationId="{DF3ECFEE-53BB-5B33-2980-E813D63B8BF3}"/>
          </ac:spMkLst>
        </pc:spChg>
        <pc:grpChg chg="add mod">
          <ac:chgData name="Steve Shellhammer" userId="0e71f22d-ee3e-49c0-82ff-dbc290af8082" providerId="ADAL" clId="{35DB26B1-920A-4FA7-AE5B-17ACDB6264A4}" dt="2022-09-29T22:48:38.797" v="47" actId="1035"/>
          <ac:grpSpMkLst>
            <pc:docMk/>
            <pc:sldMk cId="4069668031" sldId="257"/>
            <ac:grpSpMk id="7" creationId="{984BCB02-F3CE-D09C-1413-F302C66E4DCC}"/>
          </ac:grpSpMkLst>
        </pc:grpChg>
        <pc:cxnChg chg="mod">
          <ac:chgData name="Steve Shellhammer" userId="0e71f22d-ee3e-49c0-82ff-dbc290af8082" providerId="ADAL" clId="{35DB26B1-920A-4FA7-AE5B-17ACDB6264A4}" dt="2022-09-29T22:48:38.797" v="47" actId="1035"/>
          <ac:cxnSpMkLst>
            <pc:docMk/>
            <pc:sldMk cId="4069668031" sldId="257"/>
            <ac:cxnSpMk id="8" creationId="{3B73A3CA-8304-A763-A213-B3343E3B485E}"/>
          </ac:cxnSpMkLst>
        </pc:cxnChg>
        <pc:cxnChg chg="mod">
          <ac:chgData name="Steve Shellhammer" userId="0e71f22d-ee3e-49c0-82ff-dbc290af8082" providerId="ADAL" clId="{35DB26B1-920A-4FA7-AE5B-17ACDB6264A4}" dt="2022-09-29T22:48:38.797" v="47" actId="1035"/>
          <ac:cxnSpMkLst>
            <pc:docMk/>
            <pc:sldMk cId="4069668031" sldId="257"/>
            <ac:cxnSpMk id="11" creationId="{4F54E8A2-36BC-4072-F479-1FD3F83ADFEE}"/>
          </ac:cxnSpMkLst>
        </pc:cxnChg>
      </pc:sldChg>
      <pc:sldChg chg="addSp delSp modSp add mod">
        <pc:chgData name="Steve Shellhammer" userId="0e71f22d-ee3e-49c0-82ff-dbc290af8082" providerId="ADAL" clId="{35DB26B1-920A-4FA7-AE5B-17ACDB6264A4}" dt="2022-09-30T20:17:56.066" v="258" actId="1076"/>
        <pc:sldMkLst>
          <pc:docMk/>
          <pc:sldMk cId="784949654" sldId="259"/>
        </pc:sldMkLst>
        <pc:spChg chg="mod">
          <ac:chgData name="Steve Shellhammer" userId="0e71f22d-ee3e-49c0-82ff-dbc290af8082" providerId="ADAL" clId="{35DB26B1-920A-4FA7-AE5B-17ACDB6264A4}" dt="2022-09-30T20:11:21.077" v="245" actId="14100"/>
          <ac:spMkLst>
            <pc:docMk/>
            <pc:sldMk cId="784949654" sldId="259"/>
            <ac:spMk id="2" creationId="{B463F98D-9F83-4356-A22A-8E65C2D1D4C3}"/>
          </ac:spMkLst>
        </pc:spChg>
        <pc:spChg chg="mod">
          <ac:chgData name="Steve Shellhammer" userId="0e71f22d-ee3e-49c0-82ff-dbc290af8082" providerId="ADAL" clId="{35DB26B1-920A-4FA7-AE5B-17ACDB6264A4}" dt="2022-09-30T20:11:28.366" v="248" actId="14100"/>
          <ac:spMkLst>
            <pc:docMk/>
            <pc:sldMk cId="784949654" sldId="259"/>
            <ac:spMk id="3" creationId="{BADAA4CC-3C74-43CC-B281-1107AAF576E7}"/>
          </ac:spMkLst>
        </pc:spChg>
        <pc:spChg chg="del">
          <ac:chgData name="Steve Shellhammer" userId="0e71f22d-ee3e-49c0-82ff-dbc290af8082" providerId="ADAL" clId="{35DB26B1-920A-4FA7-AE5B-17ACDB6264A4}" dt="2022-09-29T22:49:10.830" v="59" actId="478"/>
          <ac:spMkLst>
            <pc:docMk/>
            <pc:sldMk cId="784949654" sldId="259"/>
            <ac:spMk id="17" creationId="{992DFADA-F1D5-CCA2-05C1-26A1D11D1A23}"/>
          </ac:spMkLst>
        </pc:spChg>
        <pc:spChg chg="del">
          <ac:chgData name="Steve Shellhammer" userId="0e71f22d-ee3e-49c0-82ff-dbc290af8082" providerId="ADAL" clId="{35DB26B1-920A-4FA7-AE5B-17ACDB6264A4}" dt="2022-09-29T22:49:08.202" v="58" actId="478"/>
          <ac:spMkLst>
            <pc:docMk/>
            <pc:sldMk cId="784949654" sldId="259"/>
            <ac:spMk id="18" creationId="{DF3ECFEE-53BB-5B33-2980-E813D63B8BF3}"/>
          </ac:spMkLst>
        </pc:spChg>
        <pc:grpChg chg="del">
          <ac:chgData name="Steve Shellhammer" userId="0e71f22d-ee3e-49c0-82ff-dbc290af8082" providerId="ADAL" clId="{35DB26B1-920A-4FA7-AE5B-17ACDB6264A4}" dt="2022-09-29T22:49:10.830" v="59" actId="478"/>
          <ac:grpSpMkLst>
            <pc:docMk/>
            <pc:sldMk cId="784949654" sldId="259"/>
            <ac:grpSpMk id="7" creationId="{984BCB02-F3CE-D09C-1413-F302C66E4DCC}"/>
          </ac:grpSpMkLst>
        </pc:grpChg>
        <pc:graphicFrameChg chg="add mod modGraphic">
          <ac:chgData name="Steve Shellhammer" userId="0e71f22d-ee3e-49c0-82ff-dbc290af8082" providerId="ADAL" clId="{35DB26B1-920A-4FA7-AE5B-17ACDB6264A4}" dt="2022-09-30T20:17:53.271" v="257" actId="1076"/>
          <ac:graphicFrameMkLst>
            <pc:docMk/>
            <pc:sldMk cId="784949654" sldId="259"/>
            <ac:graphicFrameMk id="7" creationId="{97BDE568-D172-5B73-EF97-F6B870B41886}"/>
          </ac:graphicFrameMkLst>
        </pc:graphicFrameChg>
        <pc:graphicFrameChg chg="add mod modGraphic">
          <ac:chgData name="Steve Shellhammer" userId="0e71f22d-ee3e-49c0-82ff-dbc290af8082" providerId="ADAL" clId="{35DB26B1-920A-4FA7-AE5B-17ACDB6264A4}" dt="2022-09-30T20:17:56.066" v="258" actId="1076"/>
          <ac:graphicFrameMkLst>
            <pc:docMk/>
            <pc:sldMk cId="784949654" sldId="259"/>
            <ac:graphicFrameMk id="8" creationId="{2BD18C8D-BF8F-FD68-7FBB-7A9DBF29B164}"/>
          </ac:graphicFrameMkLst>
        </pc:graphicFrameChg>
        <pc:graphicFrameChg chg="add mod modGraphic">
          <ac:chgData name="Steve Shellhammer" userId="0e71f22d-ee3e-49c0-82ff-dbc290af8082" providerId="ADAL" clId="{35DB26B1-920A-4FA7-AE5B-17ACDB6264A4}" dt="2022-09-30T20:17:17.575" v="252" actId="14100"/>
          <ac:graphicFrameMkLst>
            <pc:docMk/>
            <pc:sldMk cId="784949654" sldId="259"/>
            <ac:graphicFrameMk id="9" creationId="{5B32AC46-AEF5-F231-56D5-0DBB03CA532D}"/>
          </ac:graphicFrameMkLst>
        </pc:graphicFrameChg>
      </pc:sldChg>
      <pc:sldChg chg="modSp new mod">
        <pc:chgData name="Steve Shellhammer" userId="0e71f22d-ee3e-49c0-82ff-dbc290af8082" providerId="ADAL" clId="{35DB26B1-920A-4FA7-AE5B-17ACDB6264A4}" dt="2022-09-30T20:11:09.616" v="243" actId="313"/>
        <pc:sldMkLst>
          <pc:docMk/>
          <pc:sldMk cId="3964755626" sldId="260"/>
        </pc:sldMkLst>
        <pc:spChg chg="mod">
          <ac:chgData name="Steve Shellhammer" userId="0e71f22d-ee3e-49c0-82ff-dbc290af8082" providerId="ADAL" clId="{35DB26B1-920A-4FA7-AE5B-17ACDB6264A4}" dt="2022-09-30T20:10:32.210" v="236" actId="20577"/>
          <ac:spMkLst>
            <pc:docMk/>
            <pc:sldMk cId="3964755626" sldId="260"/>
            <ac:spMk id="2" creationId="{FD44EC5B-9B56-383C-BC69-1A8BB6E7BE3F}"/>
          </ac:spMkLst>
        </pc:spChg>
        <pc:spChg chg="mod">
          <ac:chgData name="Steve Shellhammer" userId="0e71f22d-ee3e-49c0-82ff-dbc290af8082" providerId="ADAL" clId="{35DB26B1-920A-4FA7-AE5B-17ACDB6264A4}" dt="2022-09-30T20:11:09.616" v="243" actId="313"/>
          <ac:spMkLst>
            <pc:docMk/>
            <pc:sldMk cId="3964755626" sldId="260"/>
            <ac:spMk id="3" creationId="{27AB3DCA-E5BB-7871-7460-074A92A38177}"/>
          </ac:spMkLst>
        </pc:spChg>
      </pc:sldChg>
      <pc:sldChg chg="modSp new mod">
        <pc:chgData name="Steve Shellhammer" userId="0e71f22d-ee3e-49c0-82ff-dbc290af8082" providerId="ADAL" clId="{35DB26B1-920A-4FA7-AE5B-17ACDB6264A4}" dt="2022-09-30T20:22:45.315" v="831" actId="20577"/>
        <pc:sldMkLst>
          <pc:docMk/>
          <pc:sldMk cId="204394396" sldId="261"/>
        </pc:sldMkLst>
        <pc:spChg chg="mod">
          <ac:chgData name="Steve Shellhammer" userId="0e71f22d-ee3e-49c0-82ff-dbc290af8082" providerId="ADAL" clId="{35DB26B1-920A-4FA7-AE5B-17ACDB6264A4}" dt="2022-09-30T20:18:20.621" v="287" actId="20577"/>
          <ac:spMkLst>
            <pc:docMk/>
            <pc:sldMk cId="204394396" sldId="261"/>
            <ac:spMk id="2" creationId="{46643FF9-CB9C-FD92-E8AC-26489C04ABB2}"/>
          </ac:spMkLst>
        </pc:spChg>
        <pc:spChg chg="mod">
          <ac:chgData name="Steve Shellhammer" userId="0e71f22d-ee3e-49c0-82ff-dbc290af8082" providerId="ADAL" clId="{35DB26B1-920A-4FA7-AE5B-17ACDB6264A4}" dt="2022-09-30T20:22:45.315" v="831" actId="20577"/>
          <ac:spMkLst>
            <pc:docMk/>
            <pc:sldMk cId="204394396" sldId="261"/>
            <ac:spMk id="3" creationId="{1C691A2D-1C6D-AD14-6584-8CE891B9AFFA}"/>
          </ac:spMkLst>
        </pc:spChg>
      </pc:sldChg>
      <pc:sldChg chg="addSp delSp modSp new mod">
        <pc:chgData name="Steve Shellhammer" userId="0e71f22d-ee3e-49c0-82ff-dbc290af8082" providerId="ADAL" clId="{35DB26B1-920A-4FA7-AE5B-17ACDB6264A4}" dt="2022-09-30T20:32:49.328" v="1159" actId="1037"/>
        <pc:sldMkLst>
          <pc:docMk/>
          <pc:sldMk cId="3515518401" sldId="262"/>
        </pc:sldMkLst>
        <pc:spChg chg="mod">
          <ac:chgData name="Steve Shellhammer" userId="0e71f22d-ee3e-49c0-82ff-dbc290af8082" providerId="ADAL" clId="{35DB26B1-920A-4FA7-AE5B-17ACDB6264A4}" dt="2022-09-30T20:24:06.938" v="899" actId="20577"/>
          <ac:spMkLst>
            <pc:docMk/>
            <pc:sldMk cId="3515518401" sldId="262"/>
            <ac:spMk id="2" creationId="{2EF68B25-9815-BF68-B06F-4EDD2A295867}"/>
          </ac:spMkLst>
        </pc:spChg>
        <pc:spChg chg="mod">
          <ac:chgData name="Steve Shellhammer" userId="0e71f22d-ee3e-49c0-82ff-dbc290af8082" providerId="ADAL" clId="{35DB26B1-920A-4FA7-AE5B-17ACDB6264A4}" dt="2022-09-30T20:32:46.096" v="1157" actId="1076"/>
          <ac:spMkLst>
            <pc:docMk/>
            <pc:sldMk cId="3515518401" sldId="262"/>
            <ac:spMk id="3" creationId="{1DEAAFFA-12EE-02BD-91A0-8B49101FA2B0}"/>
          </ac:spMkLst>
        </pc:spChg>
        <pc:spChg chg="add mod">
          <ac:chgData name="Steve Shellhammer" userId="0e71f22d-ee3e-49c0-82ff-dbc290af8082" providerId="ADAL" clId="{35DB26B1-920A-4FA7-AE5B-17ACDB6264A4}" dt="2022-09-30T20:28:24.225" v="1038" actId="164"/>
          <ac:spMkLst>
            <pc:docMk/>
            <pc:sldMk cId="3515518401" sldId="262"/>
            <ac:spMk id="11" creationId="{49472CE7-D494-0522-7C3E-D73185AA5A2A}"/>
          </ac:spMkLst>
        </pc:spChg>
        <pc:spChg chg="add mod">
          <ac:chgData name="Steve Shellhammer" userId="0e71f22d-ee3e-49c0-82ff-dbc290af8082" providerId="ADAL" clId="{35DB26B1-920A-4FA7-AE5B-17ACDB6264A4}" dt="2022-09-30T20:28:24.225" v="1038" actId="164"/>
          <ac:spMkLst>
            <pc:docMk/>
            <pc:sldMk cId="3515518401" sldId="262"/>
            <ac:spMk id="12" creationId="{40D2758B-9577-101E-8095-66512E793029}"/>
          </ac:spMkLst>
        </pc:spChg>
        <pc:spChg chg="add mod">
          <ac:chgData name="Steve Shellhammer" userId="0e71f22d-ee3e-49c0-82ff-dbc290af8082" providerId="ADAL" clId="{35DB26B1-920A-4FA7-AE5B-17ACDB6264A4}" dt="2022-09-30T20:28:24.225" v="1038" actId="164"/>
          <ac:spMkLst>
            <pc:docMk/>
            <pc:sldMk cId="3515518401" sldId="262"/>
            <ac:spMk id="13" creationId="{40D4B1C3-B2B2-AD6B-9785-6E3BAF3BBA7D}"/>
          </ac:spMkLst>
        </pc:spChg>
        <pc:spChg chg="add mod">
          <ac:chgData name="Steve Shellhammer" userId="0e71f22d-ee3e-49c0-82ff-dbc290af8082" providerId="ADAL" clId="{35DB26B1-920A-4FA7-AE5B-17ACDB6264A4}" dt="2022-09-30T20:28:24.225" v="1038" actId="164"/>
          <ac:spMkLst>
            <pc:docMk/>
            <pc:sldMk cId="3515518401" sldId="262"/>
            <ac:spMk id="14" creationId="{59AD4CB1-7351-C92E-93B7-B71619BB80EC}"/>
          </ac:spMkLst>
        </pc:spChg>
        <pc:spChg chg="add mod">
          <ac:chgData name="Steve Shellhammer" userId="0e71f22d-ee3e-49c0-82ff-dbc290af8082" providerId="ADAL" clId="{35DB26B1-920A-4FA7-AE5B-17ACDB6264A4}" dt="2022-09-30T20:32:28.137" v="1156" actId="255"/>
          <ac:spMkLst>
            <pc:docMk/>
            <pc:sldMk cId="3515518401" sldId="262"/>
            <ac:spMk id="27" creationId="{19802ABF-30B4-AE9B-4B71-38A0CFA3ED02}"/>
          </ac:spMkLst>
        </pc:spChg>
        <pc:grpChg chg="add mod">
          <ac:chgData name="Steve Shellhammer" userId="0e71f22d-ee3e-49c0-82ff-dbc290af8082" providerId="ADAL" clId="{35DB26B1-920A-4FA7-AE5B-17ACDB6264A4}" dt="2022-09-30T20:28:24.225" v="1038" actId="164"/>
          <ac:grpSpMkLst>
            <pc:docMk/>
            <pc:sldMk cId="3515518401" sldId="262"/>
            <ac:grpSpMk id="10" creationId="{76E50D29-891E-D2CB-522E-AFC73904ADC0}"/>
          </ac:grpSpMkLst>
        </pc:grpChg>
        <pc:grpChg chg="add mod">
          <ac:chgData name="Steve Shellhammer" userId="0e71f22d-ee3e-49c0-82ff-dbc290af8082" providerId="ADAL" clId="{35DB26B1-920A-4FA7-AE5B-17ACDB6264A4}" dt="2022-09-30T20:30:47.433" v="1060" actId="164"/>
          <ac:grpSpMkLst>
            <pc:docMk/>
            <pc:sldMk cId="3515518401" sldId="262"/>
            <ac:grpSpMk id="15" creationId="{4142A24B-3EB6-0DB6-9D91-AE9748434A97}"/>
          </ac:grpSpMkLst>
        </pc:grpChg>
        <pc:grpChg chg="add mod">
          <ac:chgData name="Steve Shellhammer" userId="0e71f22d-ee3e-49c0-82ff-dbc290af8082" providerId="ADAL" clId="{35DB26B1-920A-4FA7-AE5B-17ACDB6264A4}" dt="2022-09-30T20:32:49.328" v="1159" actId="1037"/>
          <ac:grpSpMkLst>
            <pc:docMk/>
            <pc:sldMk cId="3515518401" sldId="262"/>
            <ac:grpSpMk id="26" creationId="{C212C2CB-C40B-8459-33BD-2F27B8D30892}"/>
          </ac:grpSpMkLst>
        </pc:grpChg>
        <pc:picChg chg="add del mod">
          <ac:chgData name="Steve Shellhammer" userId="0e71f22d-ee3e-49c0-82ff-dbc290af8082" providerId="ADAL" clId="{35DB26B1-920A-4FA7-AE5B-17ACDB6264A4}" dt="2022-09-30T20:23:39.127" v="893"/>
          <ac:picMkLst>
            <pc:docMk/>
            <pc:sldMk cId="3515518401" sldId="262"/>
            <ac:picMk id="7" creationId="{36EA6D93-47F2-FE2B-8E87-E26527F116B5}"/>
          </ac:picMkLst>
        </pc:picChg>
        <pc:picChg chg="add mod">
          <ac:chgData name="Steve Shellhammer" userId="0e71f22d-ee3e-49c0-82ff-dbc290af8082" providerId="ADAL" clId="{35DB26B1-920A-4FA7-AE5B-17ACDB6264A4}" dt="2022-09-30T20:25:53.085" v="1019" actId="164"/>
          <ac:picMkLst>
            <pc:docMk/>
            <pc:sldMk cId="3515518401" sldId="262"/>
            <ac:picMk id="8" creationId="{6E3BA253-4459-7A92-D6E9-B6A780BB035D}"/>
          </ac:picMkLst>
        </pc:picChg>
        <pc:picChg chg="add mod">
          <ac:chgData name="Steve Shellhammer" userId="0e71f22d-ee3e-49c0-82ff-dbc290af8082" providerId="ADAL" clId="{35DB26B1-920A-4FA7-AE5B-17ACDB6264A4}" dt="2022-09-30T20:25:53.085" v="1019" actId="164"/>
          <ac:picMkLst>
            <pc:docMk/>
            <pc:sldMk cId="3515518401" sldId="262"/>
            <ac:picMk id="9" creationId="{8B21A22F-CDA5-C1F5-C395-2855658767FF}"/>
          </ac:picMkLst>
        </pc:picChg>
        <pc:cxnChg chg="add mod">
          <ac:chgData name="Steve Shellhammer" userId="0e71f22d-ee3e-49c0-82ff-dbc290af8082" providerId="ADAL" clId="{35DB26B1-920A-4FA7-AE5B-17ACDB6264A4}" dt="2022-09-30T20:30:47.433" v="1060" actId="164"/>
          <ac:cxnSpMkLst>
            <pc:docMk/>
            <pc:sldMk cId="3515518401" sldId="262"/>
            <ac:cxnSpMk id="17" creationId="{854741CF-626D-9A4B-A200-9B80E40103D6}"/>
          </ac:cxnSpMkLst>
        </pc:cxnChg>
        <pc:cxnChg chg="add mod">
          <ac:chgData name="Steve Shellhammer" userId="0e71f22d-ee3e-49c0-82ff-dbc290af8082" providerId="ADAL" clId="{35DB26B1-920A-4FA7-AE5B-17ACDB6264A4}" dt="2022-09-30T20:30:47.433" v="1060" actId="164"/>
          <ac:cxnSpMkLst>
            <pc:docMk/>
            <pc:sldMk cId="3515518401" sldId="262"/>
            <ac:cxnSpMk id="20" creationId="{1F0242DF-5AE9-59CF-15B4-C80E3559DFAE}"/>
          </ac:cxnSpMkLst>
        </pc:cxnChg>
        <pc:cxnChg chg="add mod">
          <ac:chgData name="Steve Shellhammer" userId="0e71f22d-ee3e-49c0-82ff-dbc290af8082" providerId="ADAL" clId="{35DB26B1-920A-4FA7-AE5B-17ACDB6264A4}" dt="2022-09-30T20:30:47.433" v="1060" actId="164"/>
          <ac:cxnSpMkLst>
            <pc:docMk/>
            <pc:sldMk cId="3515518401" sldId="262"/>
            <ac:cxnSpMk id="22" creationId="{0048EEA6-24F4-427B-49A1-243C44AC5E45}"/>
          </ac:cxnSpMkLst>
        </pc:cxnChg>
        <pc:cxnChg chg="add mod">
          <ac:chgData name="Steve Shellhammer" userId="0e71f22d-ee3e-49c0-82ff-dbc290af8082" providerId="ADAL" clId="{35DB26B1-920A-4FA7-AE5B-17ACDB6264A4}" dt="2022-09-30T20:30:47.433" v="1060" actId="164"/>
          <ac:cxnSpMkLst>
            <pc:docMk/>
            <pc:sldMk cId="3515518401" sldId="262"/>
            <ac:cxnSpMk id="24" creationId="{0205434C-71F1-F4A2-D06A-980FA09488B4}"/>
          </ac:cxnSpMkLst>
        </pc:cxnChg>
      </pc:sldChg>
      <pc:sldChg chg="modSp new del mod">
        <pc:chgData name="Steve Shellhammer" userId="0e71f22d-ee3e-49c0-82ff-dbc290af8082" providerId="ADAL" clId="{35DB26B1-920A-4FA7-AE5B-17ACDB6264A4}" dt="2022-09-30T20:32:04.186" v="1151" actId="47"/>
        <pc:sldMkLst>
          <pc:docMk/>
          <pc:sldMk cId="1093359391" sldId="263"/>
        </pc:sldMkLst>
        <pc:spChg chg="mod">
          <ac:chgData name="Steve Shellhammer" userId="0e71f22d-ee3e-49c0-82ff-dbc290af8082" providerId="ADAL" clId="{35DB26B1-920A-4FA7-AE5B-17ACDB6264A4}" dt="2022-09-30T20:31:26.825" v="1129" actId="14100"/>
          <ac:spMkLst>
            <pc:docMk/>
            <pc:sldMk cId="1093359391" sldId="263"/>
            <ac:spMk id="3" creationId="{D42FDA43-4A0A-22AF-2117-6EE1CF1AFAF0}"/>
          </ac:spMkLst>
        </pc:spChg>
      </pc:sldChg>
      <pc:sldChg chg="modSp new mod">
        <pc:chgData name="Steve Shellhammer" userId="0e71f22d-ee3e-49c0-82ff-dbc290af8082" providerId="ADAL" clId="{35DB26B1-920A-4FA7-AE5B-17ACDB6264A4}" dt="2022-09-30T20:34:47.424" v="1460" actId="20577"/>
        <pc:sldMkLst>
          <pc:docMk/>
          <pc:sldMk cId="1621048108" sldId="263"/>
        </pc:sldMkLst>
        <pc:spChg chg="mod">
          <ac:chgData name="Steve Shellhammer" userId="0e71f22d-ee3e-49c0-82ff-dbc290af8082" providerId="ADAL" clId="{35DB26B1-920A-4FA7-AE5B-17ACDB6264A4}" dt="2022-09-30T20:33:09.375" v="1167" actId="20577"/>
          <ac:spMkLst>
            <pc:docMk/>
            <pc:sldMk cId="1621048108" sldId="263"/>
            <ac:spMk id="2" creationId="{6BB311D3-321D-6559-2E41-3EEE3C1A70AC}"/>
          </ac:spMkLst>
        </pc:spChg>
        <pc:spChg chg="mod">
          <ac:chgData name="Steve Shellhammer" userId="0e71f22d-ee3e-49c0-82ff-dbc290af8082" providerId="ADAL" clId="{35DB26B1-920A-4FA7-AE5B-17ACDB6264A4}" dt="2022-09-30T20:34:47.424" v="1460" actId="20577"/>
          <ac:spMkLst>
            <pc:docMk/>
            <pc:sldMk cId="1621048108" sldId="263"/>
            <ac:spMk id="3" creationId="{54067F69-9EC9-399C-58DC-F76A3DAAC08A}"/>
          </ac:spMkLst>
        </pc:spChg>
      </pc:sldChg>
      <pc:sldChg chg="addSp modSp new mod">
        <pc:chgData name="Steve Shellhammer" userId="0e71f22d-ee3e-49c0-82ff-dbc290af8082" providerId="ADAL" clId="{35DB26B1-920A-4FA7-AE5B-17ACDB6264A4}" dt="2022-10-03T22:45:05.500" v="2081" actId="1076"/>
        <pc:sldMkLst>
          <pc:docMk/>
          <pc:sldMk cId="3307144013" sldId="264"/>
        </pc:sldMkLst>
        <pc:spChg chg="mod">
          <ac:chgData name="Steve Shellhammer" userId="0e71f22d-ee3e-49c0-82ff-dbc290af8082" providerId="ADAL" clId="{35DB26B1-920A-4FA7-AE5B-17ACDB6264A4}" dt="2022-10-03T22:42:53.457" v="1915" actId="14100"/>
          <ac:spMkLst>
            <pc:docMk/>
            <pc:sldMk cId="3307144013" sldId="264"/>
            <ac:spMk id="2" creationId="{690470AF-0858-DA40-CC69-0FCCA51C677D}"/>
          </ac:spMkLst>
        </pc:spChg>
        <pc:spChg chg="mod">
          <ac:chgData name="Steve Shellhammer" userId="0e71f22d-ee3e-49c0-82ff-dbc290af8082" providerId="ADAL" clId="{35DB26B1-920A-4FA7-AE5B-17ACDB6264A4}" dt="2022-10-03T22:42:50.512" v="1914" actId="1076"/>
          <ac:spMkLst>
            <pc:docMk/>
            <pc:sldMk cId="3307144013" sldId="264"/>
            <ac:spMk id="3" creationId="{AABF5EC9-0999-4195-9D45-455CC80681C7}"/>
          </ac:spMkLst>
        </pc:spChg>
        <pc:graphicFrameChg chg="add mod modGraphic">
          <ac:chgData name="Steve Shellhammer" userId="0e71f22d-ee3e-49c0-82ff-dbc290af8082" providerId="ADAL" clId="{35DB26B1-920A-4FA7-AE5B-17ACDB6264A4}" dt="2022-10-03T22:45:05.500" v="2081" actId="1076"/>
          <ac:graphicFrameMkLst>
            <pc:docMk/>
            <pc:sldMk cId="3307144013" sldId="264"/>
            <ac:graphicFrameMk id="7" creationId="{852F2CCA-BFB3-325B-EEEF-CA50865384EF}"/>
          </ac:graphicFrameMkLst>
        </pc:graphicFrameChg>
      </pc:sldChg>
      <pc:sldChg chg="addSp delSp modSp new del mod">
        <pc:chgData name="Steve Shellhammer" userId="0e71f22d-ee3e-49c0-82ff-dbc290af8082" providerId="ADAL" clId="{35DB26B1-920A-4FA7-AE5B-17ACDB6264A4}" dt="2022-10-03T22:45:10.093" v="2082" actId="47"/>
        <pc:sldMkLst>
          <pc:docMk/>
          <pc:sldMk cId="788680959" sldId="265"/>
        </pc:sldMkLst>
        <pc:spChg chg="del">
          <ac:chgData name="Steve Shellhammer" userId="0e71f22d-ee3e-49c0-82ff-dbc290af8082" providerId="ADAL" clId="{35DB26B1-920A-4FA7-AE5B-17ACDB6264A4}" dt="2022-10-03T22:43:14.941" v="1917" actId="3680"/>
          <ac:spMkLst>
            <pc:docMk/>
            <pc:sldMk cId="788680959" sldId="265"/>
            <ac:spMk id="3" creationId="{C9B1483E-B592-147E-FCC5-22EEA1D7484E}"/>
          </ac:spMkLst>
        </pc:spChg>
        <pc:graphicFrameChg chg="add mod ord modGraphic">
          <ac:chgData name="Steve Shellhammer" userId="0e71f22d-ee3e-49c0-82ff-dbc290af8082" providerId="ADAL" clId="{35DB26B1-920A-4FA7-AE5B-17ACDB6264A4}" dt="2022-10-03T22:44:41.328" v="2077" actId="20577"/>
          <ac:graphicFrameMkLst>
            <pc:docMk/>
            <pc:sldMk cId="788680959" sldId="265"/>
            <ac:graphicFrameMk id="7" creationId="{EB8F47DE-8F48-D955-342F-37A2DF3F6CD6}"/>
          </ac:graphicFrameMkLst>
        </pc:graphicFrame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ECF7442C-C1B6-4E17-AF97-B84E7C2B6385}"/>
    <pc:docChg chg="modMainMaster">
      <pc:chgData name="Steve Shellhammer" userId="0e71f22d-ee3e-49c0-82ff-dbc290af8082" providerId="ADAL" clId="{ECF7442C-C1B6-4E17-AF97-B84E7C2B6385}" dt="2022-03-17T22:39:38.257" v="1" actId="20577"/>
      <pc:docMkLst>
        <pc:docMk/>
      </pc:docMkLst>
      <pc:sldMasterChg chg="modSldLayout">
        <pc:chgData name="Steve Shellhammer" userId="0e71f22d-ee3e-49c0-82ff-dbc290af8082" providerId="ADAL" clId="{ECF7442C-C1B6-4E17-AF97-B84E7C2B6385}" dt="2022-03-17T22:39:38.257" v="1" actId="20577"/>
        <pc:sldMasterMkLst>
          <pc:docMk/>
          <pc:sldMasterMk cId="0" sldId="2147483648"/>
        </pc:sldMasterMkLst>
        <pc:sldLayoutChg chg="modSp mod">
          <pc:chgData name="Steve Shellhammer" userId="0e71f22d-ee3e-49c0-82ff-dbc290af8082" providerId="ADAL" clId="{ECF7442C-C1B6-4E17-AF97-B84E7C2B6385}" dt="2022-03-17T22:39:38.257" v="1" actId="20577"/>
          <pc:sldLayoutMkLst>
            <pc:docMk/>
            <pc:sldMasterMk cId="0" sldId="2147483648"/>
            <pc:sldLayoutMk cId="0" sldId="2147483650"/>
          </pc:sldLayoutMkLst>
          <pc:spChg chg="mod">
            <ac:chgData name="Steve Shellhammer" userId="0e71f22d-ee3e-49c0-82ff-dbc290af8082" providerId="ADAL" clId="{ECF7442C-C1B6-4E17-AF97-B84E7C2B6385}" dt="2022-03-17T22:39:38.257"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82DD847-EB25-44E6-9E16-F88BA5D31FB6}"/>
    <pc:docChg chg="undo redo custSel addSld delSld modSld">
      <pc:chgData name="Steve Shellhammer" userId="0e71f22d-ee3e-49c0-82ff-dbc290af8082" providerId="ADAL" clId="{E82DD847-EB25-44E6-9E16-F88BA5D31FB6}" dt="2022-02-02T19:39:10.146" v="790" actId="20577"/>
      <pc:docMkLst>
        <pc:docMk/>
      </pc:docMkLst>
      <pc:sldChg chg="modSp mod">
        <pc:chgData name="Steve Shellhammer" userId="0e71f22d-ee3e-49c0-82ff-dbc290af8082" providerId="ADAL" clId="{E82DD847-EB25-44E6-9E16-F88BA5D31FB6}" dt="2022-02-02T19:10:39.385" v="430" actId="20577"/>
        <pc:sldMkLst>
          <pc:docMk/>
          <pc:sldMk cId="4069668031" sldId="257"/>
        </pc:sldMkLst>
        <pc:spChg chg="mod">
          <ac:chgData name="Steve Shellhammer" userId="0e71f22d-ee3e-49c0-82ff-dbc290af8082" providerId="ADAL" clId="{E82DD847-EB25-44E6-9E16-F88BA5D31FB6}" dt="2022-02-02T19:10:39.385" v="430" actId="20577"/>
          <ac:spMkLst>
            <pc:docMk/>
            <pc:sldMk cId="4069668031" sldId="257"/>
            <ac:spMk id="3" creationId="{BADAA4CC-3C74-43CC-B281-1107AAF576E7}"/>
          </ac:spMkLst>
        </pc:spChg>
      </pc:sldChg>
      <pc:sldChg chg="modSp mod">
        <pc:chgData name="Steve Shellhammer" userId="0e71f22d-ee3e-49c0-82ff-dbc290af8082" providerId="ADAL" clId="{E82DD847-EB25-44E6-9E16-F88BA5D31FB6}" dt="2022-02-02T19:39:10.146" v="790" actId="20577"/>
        <pc:sldMkLst>
          <pc:docMk/>
          <pc:sldMk cId="2229100604" sldId="260"/>
        </pc:sldMkLst>
        <pc:spChg chg="mod">
          <ac:chgData name="Steve Shellhammer" userId="0e71f22d-ee3e-49c0-82ff-dbc290af8082" providerId="ADAL" clId="{E82DD847-EB25-44E6-9E16-F88BA5D31FB6}" dt="2022-02-02T19:39:10.146" v="790" actId="20577"/>
          <ac:spMkLst>
            <pc:docMk/>
            <pc:sldMk cId="2229100604" sldId="260"/>
            <ac:spMk id="3" creationId="{DE896106-F56C-484F-8808-3D72CC7C43E7}"/>
          </ac:spMkLst>
        </pc:spChg>
      </pc:sldChg>
      <pc:sldChg chg="modSp mod">
        <pc:chgData name="Steve Shellhammer" userId="0e71f22d-ee3e-49c0-82ff-dbc290af8082" providerId="ADAL" clId="{E82DD847-EB25-44E6-9E16-F88BA5D31FB6}" dt="2022-02-02T19:38:52.161" v="782" actId="14100"/>
        <pc:sldMkLst>
          <pc:docMk/>
          <pc:sldMk cId="2051032734" sldId="267"/>
        </pc:sldMkLst>
        <pc:spChg chg="mod">
          <ac:chgData name="Steve Shellhammer" userId="0e71f22d-ee3e-49c0-82ff-dbc290af8082" providerId="ADAL" clId="{E82DD847-EB25-44E6-9E16-F88BA5D31FB6}" dt="2022-02-02T19:38:37.762" v="780" actId="1035"/>
          <ac:spMkLst>
            <pc:docMk/>
            <pc:sldMk cId="2051032734" sldId="267"/>
            <ac:spMk id="2" creationId="{363AA7AE-805D-475E-9E97-853EA35DBEBD}"/>
          </ac:spMkLst>
        </pc:spChg>
        <pc:spChg chg="mod">
          <ac:chgData name="Steve Shellhammer" userId="0e71f22d-ee3e-49c0-82ff-dbc290af8082" providerId="ADAL" clId="{E82DD847-EB25-44E6-9E16-F88BA5D31FB6}" dt="2022-02-02T19:38:52.161" v="782" actId="14100"/>
          <ac:spMkLst>
            <pc:docMk/>
            <pc:sldMk cId="2051032734" sldId="267"/>
            <ac:spMk id="3" creationId="{99148B7E-11DC-47C0-8D30-65CFDE6E42BB}"/>
          </ac:spMkLst>
        </pc:spChg>
      </pc:sldChg>
      <pc:sldChg chg="delSp modSp new mod">
        <pc:chgData name="Steve Shellhammer" userId="0e71f22d-ee3e-49c0-82ff-dbc290af8082" providerId="ADAL" clId="{E82DD847-EB25-44E6-9E16-F88BA5D31FB6}" dt="2022-02-02T19:10:18.927" v="423" actId="403"/>
        <pc:sldMkLst>
          <pc:docMk/>
          <pc:sldMk cId="2811638502" sldId="268"/>
        </pc:sldMkLst>
        <pc:spChg chg="mod">
          <ac:chgData name="Steve Shellhammer" userId="0e71f22d-ee3e-49c0-82ff-dbc290af8082" providerId="ADAL" clId="{E82DD847-EB25-44E6-9E16-F88BA5D31FB6}" dt="2022-02-02T19:10:18.927" v="423" actId="403"/>
          <ac:spMkLst>
            <pc:docMk/>
            <pc:sldMk cId="2811638502" sldId="268"/>
            <ac:spMk id="2" creationId="{9DD7560D-B9D4-44E4-B96C-63293233337A}"/>
          </ac:spMkLst>
        </pc:spChg>
        <pc:spChg chg="del">
          <ac:chgData name="Steve Shellhammer" userId="0e71f22d-ee3e-49c0-82ff-dbc290af8082" providerId="ADAL" clId="{E82DD847-EB25-44E6-9E16-F88BA5D31FB6}" dt="2022-02-02T18:22:10.180" v="175" actId="478"/>
          <ac:spMkLst>
            <pc:docMk/>
            <pc:sldMk cId="2811638502" sldId="268"/>
            <ac:spMk id="3" creationId="{8B099E0A-D03A-4660-B50E-9EB2D19EA843}"/>
          </ac:spMkLst>
        </pc:spChg>
      </pc:sldChg>
      <pc:sldChg chg="addSp delSp modSp new mod">
        <pc:chgData name="Steve Shellhammer" userId="0e71f22d-ee3e-49c0-82ff-dbc290af8082" providerId="ADAL" clId="{E82DD847-EB25-44E6-9E16-F88BA5D31FB6}" dt="2022-02-02T19:10:11.301" v="422" actId="403"/>
        <pc:sldMkLst>
          <pc:docMk/>
          <pc:sldMk cId="2029108800" sldId="269"/>
        </pc:sldMkLst>
        <pc:spChg chg="mod">
          <ac:chgData name="Steve Shellhammer" userId="0e71f22d-ee3e-49c0-82ff-dbc290af8082" providerId="ADAL" clId="{E82DD847-EB25-44E6-9E16-F88BA5D31FB6}" dt="2022-02-02T19:10:11.301" v="422" actId="403"/>
          <ac:spMkLst>
            <pc:docMk/>
            <pc:sldMk cId="2029108800" sldId="269"/>
            <ac:spMk id="2" creationId="{F0962D0A-21E8-4432-9C00-D30B6741FF60}"/>
          </ac:spMkLst>
        </pc:spChg>
        <pc:spChg chg="del">
          <ac:chgData name="Steve Shellhammer" userId="0e71f22d-ee3e-49c0-82ff-dbc290af8082" providerId="ADAL" clId="{E82DD847-EB25-44E6-9E16-F88BA5D31FB6}" dt="2022-02-02T18:23:43.398" v="187" actId="478"/>
          <ac:spMkLst>
            <pc:docMk/>
            <pc:sldMk cId="2029108800" sldId="269"/>
            <ac:spMk id="3" creationId="{27EBAF93-1D63-40F6-84D8-D5A544ED5CFC}"/>
          </ac:spMkLst>
        </pc:spChg>
        <pc:grpChg chg="add mod">
          <ac:chgData name="Steve Shellhammer" userId="0e71f22d-ee3e-49c0-82ff-dbc290af8082" providerId="ADAL" clId="{E82DD847-EB25-44E6-9E16-F88BA5D31FB6}" dt="2022-02-02T18:28:28.629" v="205" actId="1076"/>
          <ac:grpSpMkLst>
            <pc:docMk/>
            <pc:sldMk cId="2029108800" sldId="269"/>
            <ac:grpSpMk id="12" creationId="{AD5A7A14-C6BE-4A1D-BC21-B4B95F986A5D}"/>
          </ac:grpSpMkLst>
        </pc:grpChg>
        <pc:grpChg chg="add mod">
          <ac:chgData name="Steve Shellhammer" userId="0e71f22d-ee3e-49c0-82ff-dbc290af8082" providerId="ADAL" clId="{E82DD847-EB25-44E6-9E16-F88BA5D31FB6}" dt="2022-02-02T18:30:01.814" v="219" actId="164"/>
          <ac:grpSpMkLst>
            <pc:docMk/>
            <pc:sldMk cId="2029108800" sldId="269"/>
            <ac:grpSpMk id="17" creationId="{5EBC24D3-F5B8-4DAA-AB45-0C1D82E443A5}"/>
          </ac:grpSpMkLst>
        </pc:grpChg>
        <pc:picChg chg="add mod">
          <ac:chgData name="Steve Shellhammer" userId="0e71f22d-ee3e-49c0-82ff-dbc290af8082" providerId="ADAL" clId="{E82DD847-EB25-44E6-9E16-F88BA5D31FB6}" dt="2022-02-02T18:28:16.692" v="203" actId="1038"/>
          <ac:picMkLst>
            <pc:docMk/>
            <pc:sldMk cId="2029108800" sldId="269"/>
            <ac:picMk id="7" creationId="{52A0CCA1-43F8-4EA1-8B4F-C4572A0D772F}"/>
          </ac:picMkLst>
        </pc:picChg>
        <pc:picChg chg="add mod">
          <ac:chgData name="Steve Shellhammer" userId="0e71f22d-ee3e-49c0-82ff-dbc290af8082" providerId="ADAL" clId="{E82DD847-EB25-44E6-9E16-F88BA5D31FB6}" dt="2022-02-02T18:28:27.129" v="204" actId="164"/>
          <ac:picMkLst>
            <pc:docMk/>
            <pc:sldMk cId="2029108800" sldId="269"/>
            <ac:picMk id="8" creationId="{90F7CD87-5F80-4503-A688-1D8721A765C6}"/>
          </ac:picMkLst>
        </pc:picChg>
        <pc:picChg chg="add del mod">
          <ac:chgData name="Steve Shellhammer" userId="0e71f22d-ee3e-49c0-82ff-dbc290af8082" providerId="ADAL" clId="{E82DD847-EB25-44E6-9E16-F88BA5D31FB6}" dt="2022-02-02T18:30:05.493" v="220" actId="478"/>
          <ac:picMkLst>
            <pc:docMk/>
            <pc:sldMk cId="2029108800" sldId="269"/>
            <ac:picMk id="9" creationId="{69523FAE-020C-48A8-BD6C-0440F708949E}"/>
          </ac:picMkLst>
        </pc:picChg>
        <pc:picChg chg="add mod">
          <ac:chgData name="Steve Shellhammer" userId="0e71f22d-ee3e-49c0-82ff-dbc290af8082" providerId="ADAL" clId="{E82DD847-EB25-44E6-9E16-F88BA5D31FB6}" dt="2022-02-02T18:28:27.129" v="204" actId="164"/>
          <ac:picMkLst>
            <pc:docMk/>
            <pc:sldMk cId="2029108800" sldId="269"/>
            <ac:picMk id="11" creationId="{5C9F1C66-C988-4635-8B79-55B2D12CA745}"/>
          </ac:picMkLst>
        </pc:picChg>
        <pc:picChg chg="add mod">
          <ac:chgData name="Steve Shellhammer" userId="0e71f22d-ee3e-49c0-82ff-dbc290af8082" providerId="ADAL" clId="{E82DD847-EB25-44E6-9E16-F88BA5D31FB6}" dt="2022-02-02T18:30:01.814" v="219" actId="164"/>
          <ac:picMkLst>
            <pc:docMk/>
            <pc:sldMk cId="2029108800" sldId="269"/>
            <ac:picMk id="14" creationId="{6F7573AB-09B6-47B7-BA4E-81599B37EF95}"/>
          </ac:picMkLst>
        </pc:picChg>
        <pc:picChg chg="add mod">
          <ac:chgData name="Steve Shellhammer" userId="0e71f22d-ee3e-49c0-82ff-dbc290af8082" providerId="ADAL" clId="{E82DD847-EB25-44E6-9E16-F88BA5D31FB6}" dt="2022-02-02T18:30:01.814" v="219" actId="164"/>
          <ac:picMkLst>
            <pc:docMk/>
            <pc:sldMk cId="2029108800" sldId="269"/>
            <ac:picMk id="16" creationId="{4F8441B9-01A7-4738-9135-CB4AFE461AB8}"/>
          </ac:picMkLst>
        </pc:picChg>
        <pc:cxnChg chg="add mod">
          <ac:chgData name="Steve Shellhammer" userId="0e71f22d-ee3e-49c0-82ff-dbc290af8082" providerId="ADAL" clId="{E82DD847-EB25-44E6-9E16-F88BA5D31FB6}" dt="2022-02-02T18:30:48.270" v="223" actId="693"/>
          <ac:cxnSpMkLst>
            <pc:docMk/>
            <pc:sldMk cId="2029108800" sldId="269"/>
            <ac:cxnSpMk id="19" creationId="{1BBE3938-3F7B-4945-B612-49FFA322D65C}"/>
          </ac:cxnSpMkLst>
        </pc:cxnChg>
        <pc:cxnChg chg="add mod">
          <ac:chgData name="Steve Shellhammer" userId="0e71f22d-ee3e-49c0-82ff-dbc290af8082" providerId="ADAL" clId="{E82DD847-EB25-44E6-9E16-F88BA5D31FB6}" dt="2022-02-02T18:31:00.892" v="225" actId="1076"/>
          <ac:cxnSpMkLst>
            <pc:docMk/>
            <pc:sldMk cId="2029108800" sldId="269"/>
            <ac:cxnSpMk id="20" creationId="{8325E7F0-2A99-44C7-97EA-63D43F6A23DD}"/>
          </ac:cxnSpMkLst>
        </pc:cxnChg>
      </pc:sldChg>
      <pc:sldChg chg="addSp delSp modSp new mod">
        <pc:chgData name="Steve Shellhammer" userId="0e71f22d-ee3e-49c0-82ff-dbc290af8082" providerId="ADAL" clId="{E82DD847-EB25-44E6-9E16-F88BA5D31FB6}" dt="2022-02-02T19:10:04.164" v="421" actId="403"/>
        <pc:sldMkLst>
          <pc:docMk/>
          <pc:sldMk cId="4132591136" sldId="270"/>
        </pc:sldMkLst>
        <pc:spChg chg="mod">
          <ac:chgData name="Steve Shellhammer" userId="0e71f22d-ee3e-49c0-82ff-dbc290af8082" providerId="ADAL" clId="{E82DD847-EB25-44E6-9E16-F88BA5D31FB6}" dt="2022-02-02T19:10:04.164" v="421" actId="403"/>
          <ac:spMkLst>
            <pc:docMk/>
            <pc:sldMk cId="4132591136" sldId="270"/>
            <ac:spMk id="2" creationId="{B4878AB0-FB6C-4406-8DE5-BDEB260DC494}"/>
          </ac:spMkLst>
        </pc:spChg>
        <pc:spChg chg="del">
          <ac:chgData name="Steve Shellhammer" userId="0e71f22d-ee3e-49c0-82ff-dbc290af8082" providerId="ADAL" clId="{E82DD847-EB25-44E6-9E16-F88BA5D31FB6}" dt="2022-02-02T18:32:24.735" v="234" actId="478"/>
          <ac:spMkLst>
            <pc:docMk/>
            <pc:sldMk cId="4132591136" sldId="270"/>
            <ac:spMk id="3" creationId="{AE81CACC-4B13-446C-B721-3393B1EFF7CB}"/>
          </ac:spMkLst>
        </pc:spChg>
        <pc:picChg chg="add mod">
          <ac:chgData name="Steve Shellhammer" userId="0e71f22d-ee3e-49c0-82ff-dbc290af8082" providerId="ADAL" clId="{E82DD847-EB25-44E6-9E16-F88BA5D31FB6}" dt="2022-02-02T18:32:59.931" v="240" actId="1076"/>
          <ac:picMkLst>
            <pc:docMk/>
            <pc:sldMk cId="4132591136" sldId="270"/>
            <ac:picMk id="7" creationId="{33BB1C48-BFDA-4904-9A09-FB284A19804B}"/>
          </ac:picMkLst>
        </pc:picChg>
        <pc:picChg chg="add mod">
          <ac:chgData name="Steve Shellhammer" userId="0e71f22d-ee3e-49c0-82ff-dbc290af8082" providerId="ADAL" clId="{E82DD847-EB25-44E6-9E16-F88BA5D31FB6}" dt="2022-02-02T18:33:11.468" v="243" actId="1076"/>
          <ac:picMkLst>
            <pc:docMk/>
            <pc:sldMk cId="4132591136" sldId="270"/>
            <ac:picMk id="8" creationId="{53338FD1-9A93-4CC9-B843-55DF9FCAD6D4}"/>
          </ac:picMkLst>
        </pc:picChg>
      </pc:sldChg>
      <pc:sldChg chg="addSp delSp modSp new mod">
        <pc:chgData name="Steve Shellhammer" userId="0e71f22d-ee3e-49c0-82ff-dbc290af8082" providerId="ADAL" clId="{E82DD847-EB25-44E6-9E16-F88BA5D31FB6}" dt="2022-02-02T19:06:01.658" v="391" actId="403"/>
        <pc:sldMkLst>
          <pc:docMk/>
          <pc:sldMk cId="88095273" sldId="271"/>
        </pc:sldMkLst>
        <pc:spChg chg="mod">
          <ac:chgData name="Steve Shellhammer" userId="0e71f22d-ee3e-49c0-82ff-dbc290af8082" providerId="ADAL" clId="{E82DD847-EB25-44E6-9E16-F88BA5D31FB6}" dt="2022-02-02T19:06:01.658" v="391" actId="403"/>
          <ac:spMkLst>
            <pc:docMk/>
            <pc:sldMk cId="88095273" sldId="271"/>
            <ac:spMk id="2" creationId="{7E591FBF-3B2E-4E30-8CDB-E1167493783F}"/>
          </ac:spMkLst>
        </pc:spChg>
        <pc:spChg chg="del">
          <ac:chgData name="Steve Shellhammer" userId="0e71f22d-ee3e-49c0-82ff-dbc290af8082" providerId="ADAL" clId="{E82DD847-EB25-44E6-9E16-F88BA5D31FB6}" dt="2022-02-02T18:43:25.726" v="260" actId="478"/>
          <ac:spMkLst>
            <pc:docMk/>
            <pc:sldMk cId="88095273" sldId="271"/>
            <ac:spMk id="3" creationId="{A3B378F3-05DC-4830-846A-CAB115BF0966}"/>
          </ac:spMkLst>
        </pc:spChg>
        <pc:picChg chg="add mod">
          <ac:chgData name="Steve Shellhammer" userId="0e71f22d-ee3e-49c0-82ff-dbc290af8082" providerId="ADAL" clId="{E82DD847-EB25-44E6-9E16-F88BA5D31FB6}" dt="2022-02-02T18:48:26.573" v="308" actId="1076"/>
          <ac:picMkLst>
            <pc:docMk/>
            <pc:sldMk cId="88095273" sldId="271"/>
            <ac:picMk id="8" creationId="{D993C0A0-DDA6-4D8D-BC31-38EDDBA49333}"/>
          </ac:picMkLst>
        </pc:picChg>
      </pc:sldChg>
      <pc:sldChg chg="modSp new mod">
        <pc:chgData name="Steve Shellhammer" userId="0e71f22d-ee3e-49c0-82ff-dbc290af8082" providerId="ADAL" clId="{E82DD847-EB25-44E6-9E16-F88BA5D31FB6}" dt="2022-02-02T18:53:31.435" v="390" actId="14100"/>
        <pc:sldMkLst>
          <pc:docMk/>
          <pc:sldMk cId="1981016421" sldId="272"/>
        </pc:sldMkLst>
        <pc:spChg chg="mod">
          <ac:chgData name="Steve Shellhammer" userId="0e71f22d-ee3e-49c0-82ff-dbc290af8082" providerId="ADAL" clId="{E82DD847-EB25-44E6-9E16-F88BA5D31FB6}" dt="2022-02-02T18:52:51.751" v="380" actId="14100"/>
          <ac:spMkLst>
            <pc:docMk/>
            <pc:sldMk cId="1981016421" sldId="272"/>
            <ac:spMk id="2" creationId="{8D72C2E0-143F-4617-A350-CC7AD97513AC}"/>
          </ac:spMkLst>
        </pc:spChg>
        <pc:spChg chg="mod">
          <ac:chgData name="Steve Shellhammer" userId="0e71f22d-ee3e-49c0-82ff-dbc290af8082" providerId="ADAL" clId="{E82DD847-EB25-44E6-9E16-F88BA5D31FB6}" dt="2022-02-02T18:53:31.435" v="390" actId="14100"/>
          <ac:spMkLst>
            <pc:docMk/>
            <pc:sldMk cId="1981016421" sldId="272"/>
            <ac:spMk id="3" creationId="{350892E6-9014-4AEA-A1BC-63955B70A421}"/>
          </ac:spMkLst>
        </pc:spChg>
      </pc:sldChg>
      <pc:sldChg chg="modSp new mod">
        <pc:chgData name="Steve Shellhammer" userId="0e71f22d-ee3e-49c0-82ff-dbc290af8082" providerId="ADAL" clId="{E82DD847-EB25-44E6-9E16-F88BA5D31FB6}" dt="2022-02-02T19:09:41.973" v="419" actId="14100"/>
        <pc:sldMkLst>
          <pc:docMk/>
          <pc:sldMk cId="970039837" sldId="273"/>
        </pc:sldMkLst>
        <pc:spChg chg="mod">
          <ac:chgData name="Steve Shellhammer" userId="0e71f22d-ee3e-49c0-82ff-dbc290af8082" providerId="ADAL" clId="{E82DD847-EB25-44E6-9E16-F88BA5D31FB6}" dt="2022-02-02T19:08:11.554" v="397" actId="14100"/>
          <ac:spMkLst>
            <pc:docMk/>
            <pc:sldMk cId="970039837" sldId="273"/>
            <ac:spMk id="2" creationId="{DA262387-F431-43C5-8670-696FE6F1480A}"/>
          </ac:spMkLst>
        </pc:spChg>
        <pc:spChg chg="mod">
          <ac:chgData name="Steve Shellhammer" userId="0e71f22d-ee3e-49c0-82ff-dbc290af8082" providerId="ADAL" clId="{E82DD847-EB25-44E6-9E16-F88BA5D31FB6}" dt="2022-02-02T19:09:41.973" v="419" actId="14100"/>
          <ac:spMkLst>
            <pc:docMk/>
            <pc:sldMk cId="970039837" sldId="273"/>
            <ac:spMk id="3" creationId="{7B7CDA41-D9A1-4C89-867E-ED8CEDE365C2}"/>
          </ac:spMkLst>
        </pc:spChg>
      </pc:sldChg>
      <pc:sldChg chg="modSp add del mod">
        <pc:chgData name="Steve Shellhammer" userId="0e71f22d-ee3e-49c0-82ff-dbc290af8082" providerId="ADAL" clId="{E82DD847-EB25-44E6-9E16-F88BA5D31FB6}" dt="2022-02-02T19:15:29.900" v="618" actId="47"/>
        <pc:sldMkLst>
          <pc:docMk/>
          <pc:sldMk cId="3218680785" sldId="274"/>
        </pc:sldMkLst>
        <pc:spChg chg="mod">
          <ac:chgData name="Steve Shellhammer" userId="0e71f22d-ee3e-49c0-82ff-dbc290af8082" providerId="ADAL" clId="{E82DD847-EB25-44E6-9E16-F88BA5D31FB6}" dt="2022-02-02T19:11:38.087" v="447" actId="20577"/>
          <ac:spMkLst>
            <pc:docMk/>
            <pc:sldMk cId="3218680785" sldId="274"/>
            <ac:spMk id="2" creationId="{363AA7AE-805D-475E-9E97-853EA35DBEBD}"/>
          </ac:spMkLst>
        </pc:spChg>
        <pc:spChg chg="mod">
          <ac:chgData name="Steve Shellhammer" userId="0e71f22d-ee3e-49c0-82ff-dbc290af8082" providerId="ADAL" clId="{E82DD847-EB25-44E6-9E16-F88BA5D31FB6}" dt="2022-02-02T19:12:12.825" v="477" actId="20577"/>
          <ac:spMkLst>
            <pc:docMk/>
            <pc:sldMk cId="3218680785" sldId="274"/>
            <ac:spMk id="3" creationId="{99148B7E-11DC-47C0-8D30-65CFDE6E42BB}"/>
          </ac:spMkLst>
        </pc:spChg>
      </pc:sldChg>
    </pc:docChg>
  </pc:docChgLst>
  <pc:docChgLst>
    <pc:chgData name="Steve Shellhammer" userId="0e71f22d-ee3e-49c0-82ff-dbc290af8082" providerId="ADAL" clId="{76FE10CB-41BE-43D4-AC25-0AAE889FFF8A}"/>
    <pc:docChg chg="custSel addSld delSld modSld modMainMaster">
      <pc:chgData name="Steve Shellhammer" userId="0e71f22d-ee3e-49c0-82ff-dbc290af8082" providerId="ADAL" clId="{76FE10CB-41BE-43D4-AC25-0AAE889FFF8A}" dt="2022-03-03T17:16:02.751" v="1674" actId="20577"/>
      <pc:docMkLst>
        <pc:docMk/>
      </pc:docMkLst>
      <pc:sldChg chg="modSp mod">
        <pc:chgData name="Steve Shellhammer" userId="0e71f22d-ee3e-49c0-82ff-dbc290af8082" providerId="ADAL" clId="{76FE10CB-41BE-43D4-AC25-0AAE889FFF8A}" dt="2022-03-03T17:14:57.790" v="1666" actId="20577"/>
        <pc:sldMkLst>
          <pc:docMk/>
          <pc:sldMk cId="0" sldId="256"/>
        </pc:sldMkLst>
        <pc:spChg chg="mod">
          <ac:chgData name="Steve Shellhammer" userId="0e71f22d-ee3e-49c0-82ff-dbc290af8082" providerId="ADAL" clId="{76FE10CB-41BE-43D4-AC25-0AAE889FFF8A}" dt="2022-03-03T17:14:57.790" v="1666" actId="20577"/>
          <ac:spMkLst>
            <pc:docMk/>
            <pc:sldMk cId="0" sldId="256"/>
            <ac:spMk id="3074" creationId="{00000000-0000-0000-0000-000000000000}"/>
          </ac:spMkLst>
        </pc:spChg>
      </pc:sldChg>
      <pc:sldChg chg="modSp mod">
        <pc:chgData name="Steve Shellhammer" userId="0e71f22d-ee3e-49c0-82ff-dbc290af8082" providerId="ADAL" clId="{76FE10CB-41BE-43D4-AC25-0AAE889FFF8A}" dt="2022-02-28T20:58:32.710" v="1650" actId="6549"/>
        <pc:sldMkLst>
          <pc:docMk/>
          <pc:sldMk cId="4069668031" sldId="257"/>
        </pc:sldMkLst>
        <pc:spChg chg="mod">
          <ac:chgData name="Steve Shellhammer" userId="0e71f22d-ee3e-49c0-82ff-dbc290af8082" providerId="ADAL" clId="{76FE10CB-41BE-43D4-AC25-0AAE889FFF8A}" dt="2022-02-28T20:58:32.710" v="1650" actId="6549"/>
          <ac:spMkLst>
            <pc:docMk/>
            <pc:sldMk cId="4069668031" sldId="257"/>
            <ac:spMk id="3" creationId="{BADAA4CC-3C74-43CC-B281-1107AAF576E7}"/>
          </ac:spMkLst>
        </pc:spChg>
      </pc:sldChg>
      <pc:sldChg chg="modSp del mod">
        <pc:chgData name="Steve Shellhammer" userId="0e71f22d-ee3e-49c0-82ff-dbc290af8082" providerId="ADAL" clId="{76FE10CB-41BE-43D4-AC25-0AAE889FFF8A}" dt="2022-02-26T18:26:58.417" v="1649" actId="47"/>
        <pc:sldMkLst>
          <pc:docMk/>
          <pc:sldMk cId="2229100604" sldId="260"/>
        </pc:sldMkLst>
        <pc:spChg chg="mod">
          <ac:chgData name="Steve Shellhammer" userId="0e71f22d-ee3e-49c0-82ff-dbc290af8082" providerId="ADAL" clId="{76FE10CB-41BE-43D4-AC25-0AAE889FFF8A}" dt="2022-02-25T22:00:29.448" v="597" actId="14100"/>
          <ac:spMkLst>
            <pc:docMk/>
            <pc:sldMk cId="2229100604" sldId="260"/>
            <ac:spMk id="2" creationId="{4040FD2F-58BC-4659-B240-C0DDF57BE353}"/>
          </ac:spMkLst>
        </pc:spChg>
        <pc:spChg chg="mod">
          <ac:chgData name="Steve Shellhammer" userId="0e71f22d-ee3e-49c0-82ff-dbc290af8082" providerId="ADAL" clId="{76FE10CB-41BE-43D4-AC25-0AAE889FFF8A}" dt="2022-02-25T23:01:45.536" v="618" actId="20577"/>
          <ac:spMkLst>
            <pc:docMk/>
            <pc:sldMk cId="2229100604" sldId="260"/>
            <ac:spMk id="3" creationId="{DE896106-F56C-484F-8808-3D72CC7C43E7}"/>
          </ac:spMkLst>
        </pc:spChg>
      </pc:sldChg>
      <pc:sldChg chg="modSp mod">
        <pc:chgData name="Steve Shellhammer" userId="0e71f22d-ee3e-49c0-82ff-dbc290af8082" providerId="ADAL" clId="{76FE10CB-41BE-43D4-AC25-0AAE889FFF8A}" dt="2022-02-03T21:18:36.058" v="433" actId="1036"/>
        <pc:sldMkLst>
          <pc:docMk/>
          <pc:sldMk cId="753744538" sldId="266"/>
        </pc:sldMkLst>
        <pc:spChg chg="mod">
          <ac:chgData name="Steve Shellhammer" userId="0e71f22d-ee3e-49c0-82ff-dbc290af8082" providerId="ADAL" clId="{76FE10CB-41BE-43D4-AC25-0AAE889FFF8A}" dt="2022-02-03T21:17:20.952" v="409" actId="14100"/>
          <ac:spMkLst>
            <pc:docMk/>
            <pc:sldMk cId="753744538" sldId="266"/>
            <ac:spMk id="2" creationId="{2DBC8A5E-136B-403F-8C3C-7A77117821B6}"/>
          </ac:spMkLst>
        </pc:spChg>
        <pc:graphicFrameChg chg="mod modGraphic">
          <ac:chgData name="Steve Shellhammer" userId="0e71f22d-ee3e-49c0-82ff-dbc290af8082" providerId="ADAL" clId="{76FE10CB-41BE-43D4-AC25-0AAE889FFF8A}" dt="2022-02-03T21:18:36.058" v="433" actId="1036"/>
          <ac:graphicFrameMkLst>
            <pc:docMk/>
            <pc:sldMk cId="753744538" sldId="266"/>
            <ac:graphicFrameMk id="7" creationId="{A6AC749E-3067-4FC2-8188-27677AB98CC0}"/>
          </ac:graphicFrameMkLst>
        </pc:graphicFrameChg>
      </pc:sldChg>
      <pc:sldChg chg="del">
        <pc:chgData name="Steve Shellhammer" userId="0e71f22d-ee3e-49c0-82ff-dbc290af8082" providerId="ADAL" clId="{76FE10CB-41BE-43D4-AC25-0AAE889FFF8A}" dt="2022-02-26T18:26:58.417" v="1649" actId="47"/>
        <pc:sldMkLst>
          <pc:docMk/>
          <pc:sldMk cId="2051032734" sldId="267"/>
        </pc:sldMkLst>
      </pc:sldChg>
      <pc:sldChg chg="modSp new mod">
        <pc:chgData name="Steve Shellhammer" userId="0e71f22d-ee3e-49c0-82ff-dbc290af8082" providerId="ADAL" clId="{76FE10CB-41BE-43D4-AC25-0AAE889FFF8A}" dt="2022-02-28T20:59:04.865" v="1662" actId="20577"/>
        <pc:sldMkLst>
          <pc:docMk/>
          <pc:sldMk cId="4225332199" sldId="274"/>
        </pc:sldMkLst>
        <pc:spChg chg="mod">
          <ac:chgData name="Steve Shellhammer" userId="0e71f22d-ee3e-49c0-82ff-dbc290af8082" providerId="ADAL" clId="{76FE10CB-41BE-43D4-AC25-0AAE889FFF8A}" dt="2022-02-26T18:25:42.821" v="1493" actId="14100"/>
          <ac:spMkLst>
            <pc:docMk/>
            <pc:sldMk cId="4225332199" sldId="274"/>
            <ac:spMk id="2" creationId="{FD1EA140-68F6-4CF7-81EB-A22B866E9DB3}"/>
          </ac:spMkLst>
        </pc:spChg>
        <pc:spChg chg="mod">
          <ac:chgData name="Steve Shellhammer" userId="0e71f22d-ee3e-49c0-82ff-dbc290af8082" providerId="ADAL" clId="{76FE10CB-41BE-43D4-AC25-0AAE889FFF8A}" dt="2022-02-28T20:59:04.865" v="1662" actId="20577"/>
          <ac:spMkLst>
            <pc:docMk/>
            <pc:sldMk cId="4225332199" sldId="274"/>
            <ac:spMk id="3" creationId="{C62793B5-F6A5-479B-B8AE-739BA90DE7DD}"/>
          </ac:spMkLst>
        </pc:spChg>
      </pc:sldChg>
      <pc:sldChg chg="modSp new mod">
        <pc:chgData name="Steve Shellhammer" userId="0e71f22d-ee3e-49c0-82ff-dbc290af8082" providerId="ADAL" clId="{76FE10CB-41BE-43D4-AC25-0AAE889FFF8A}" dt="2022-02-26T18:26:51.533" v="1648" actId="20577"/>
        <pc:sldMkLst>
          <pc:docMk/>
          <pc:sldMk cId="1114488751" sldId="275"/>
        </pc:sldMkLst>
        <pc:spChg chg="mod">
          <ac:chgData name="Steve Shellhammer" userId="0e71f22d-ee3e-49c0-82ff-dbc290af8082" providerId="ADAL" clId="{76FE10CB-41BE-43D4-AC25-0AAE889FFF8A}" dt="2022-02-26T18:26:13.785" v="1508" actId="20577"/>
          <ac:spMkLst>
            <pc:docMk/>
            <pc:sldMk cId="1114488751" sldId="275"/>
            <ac:spMk id="2" creationId="{121ACE0D-6D2A-4A69-AFAD-CB8FC8D9BE66}"/>
          </ac:spMkLst>
        </pc:spChg>
        <pc:spChg chg="mod">
          <ac:chgData name="Steve Shellhammer" userId="0e71f22d-ee3e-49c0-82ff-dbc290af8082" providerId="ADAL" clId="{76FE10CB-41BE-43D4-AC25-0AAE889FFF8A}" dt="2022-02-26T18:26:51.533" v="1648" actId="20577"/>
          <ac:spMkLst>
            <pc:docMk/>
            <pc:sldMk cId="1114488751" sldId="275"/>
            <ac:spMk id="3" creationId="{775076E0-3462-40CC-BA1E-68787EE358EB}"/>
          </ac:spMkLst>
        </pc:spChg>
      </pc:sldChg>
      <pc:sldMasterChg chg="modSldLayout">
        <pc:chgData name="Steve Shellhammer" userId="0e71f22d-ee3e-49c0-82ff-dbc290af8082" providerId="ADAL" clId="{76FE10CB-41BE-43D4-AC25-0AAE889FFF8A}" dt="2022-03-03T17:16:02.751" v="1674" actId="20577"/>
        <pc:sldMasterMkLst>
          <pc:docMk/>
          <pc:sldMasterMk cId="0" sldId="2147483648"/>
        </pc:sldMasterMkLst>
        <pc:sldLayoutChg chg="modSp mod">
          <pc:chgData name="Steve Shellhammer" userId="0e71f22d-ee3e-49c0-82ff-dbc290af8082" providerId="ADAL" clId="{76FE10CB-41BE-43D4-AC25-0AAE889FFF8A}" dt="2022-03-03T17:16:02.751" v="1674" actId="20577"/>
          <pc:sldLayoutMkLst>
            <pc:docMk/>
            <pc:sldMasterMk cId="0" sldId="2147483648"/>
            <pc:sldLayoutMk cId="0" sldId="2147483650"/>
          </pc:sldLayoutMkLst>
          <pc:spChg chg="mod">
            <ac:chgData name="Steve Shellhammer" userId="0e71f22d-ee3e-49c0-82ff-dbc290af8082" providerId="ADAL" clId="{76FE10CB-41BE-43D4-AC25-0AAE889FFF8A}" dt="2022-03-03T17:16:02.751" v="167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F0B04507-45DF-450B-BC5B-B6D1A2B551F4}"/>
    <pc:docChg chg="undo custSel modSld">
      <pc:chgData name="Steve Shellhammer" userId="0e71f22d-ee3e-49c0-82ff-dbc290af8082" providerId="ADAL" clId="{F0B04507-45DF-450B-BC5B-B6D1A2B551F4}" dt="2022-10-17T14:57:19.996" v="613" actId="1076"/>
      <pc:docMkLst>
        <pc:docMk/>
      </pc:docMkLst>
      <pc:sldChg chg="modSp mod">
        <pc:chgData name="Steve Shellhammer" userId="0e71f22d-ee3e-49c0-82ff-dbc290af8082" providerId="ADAL" clId="{F0B04507-45DF-450B-BC5B-B6D1A2B551F4}" dt="2022-10-17T14:46:31.162" v="0" actId="20577"/>
        <pc:sldMkLst>
          <pc:docMk/>
          <pc:sldMk cId="0" sldId="256"/>
        </pc:sldMkLst>
        <pc:spChg chg="mod">
          <ac:chgData name="Steve Shellhammer" userId="0e71f22d-ee3e-49c0-82ff-dbc290af8082" providerId="ADAL" clId="{F0B04507-45DF-450B-BC5B-B6D1A2B551F4}" dt="2022-10-17T14:46:31.162" v="0" actId="20577"/>
          <ac:spMkLst>
            <pc:docMk/>
            <pc:sldMk cId="0" sldId="256"/>
            <ac:spMk id="9" creationId="{0E31A46A-2C9E-3C6E-1BCA-1D63DB6F5F0E}"/>
          </ac:spMkLst>
        </pc:spChg>
      </pc:sldChg>
      <pc:sldChg chg="delSp modSp mod">
        <pc:chgData name="Steve Shellhammer" userId="0e71f22d-ee3e-49c0-82ff-dbc290af8082" providerId="ADAL" clId="{F0B04507-45DF-450B-BC5B-B6D1A2B551F4}" dt="2022-10-17T14:56:38.423" v="609" actId="1036"/>
        <pc:sldMkLst>
          <pc:docMk/>
          <pc:sldMk cId="3515518401" sldId="262"/>
        </pc:sldMkLst>
        <pc:spChg chg="mod">
          <ac:chgData name="Steve Shellhammer" userId="0e71f22d-ee3e-49c0-82ff-dbc290af8082" providerId="ADAL" clId="{F0B04507-45DF-450B-BC5B-B6D1A2B551F4}" dt="2022-10-17T14:56:38.423" v="609" actId="1036"/>
          <ac:spMkLst>
            <pc:docMk/>
            <pc:sldMk cId="3515518401" sldId="262"/>
            <ac:spMk id="3" creationId="{1DEAAFFA-12EE-02BD-91A0-8B49101FA2B0}"/>
          </ac:spMkLst>
        </pc:spChg>
        <pc:spChg chg="del">
          <ac:chgData name="Steve Shellhammer" userId="0e71f22d-ee3e-49c0-82ff-dbc290af8082" providerId="ADAL" clId="{F0B04507-45DF-450B-BC5B-B6D1A2B551F4}" dt="2022-10-17T14:52:29.797" v="451" actId="478"/>
          <ac:spMkLst>
            <pc:docMk/>
            <pc:sldMk cId="3515518401" sldId="262"/>
            <ac:spMk id="27" creationId="{19802ABF-30B4-AE9B-4B71-38A0CFA3ED02}"/>
          </ac:spMkLst>
        </pc:spChg>
        <pc:grpChg chg="mod">
          <ac:chgData name="Steve Shellhammer" userId="0e71f22d-ee3e-49c0-82ff-dbc290af8082" providerId="ADAL" clId="{F0B04507-45DF-450B-BC5B-B6D1A2B551F4}" dt="2022-10-17T14:56:38.423" v="609" actId="1036"/>
          <ac:grpSpMkLst>
            <pc:docMk/>
            <pc:sldMk cId="3515518401" sldId="262"/>
            <ac:grpSpMk id="26" creationId="{C212C2CB-C40B-8459-33BD-2F27B8D30892}"/>
          </ac:grpSpMkLst>
        </pc:grpChg>
      </pc:sldChg>
      <pc:sldChg chg="modSp mod">
        <pc:chgData name="Steve Shellhammer" userId="0e71f22d-ee3e-49c0-82ff-dbc290af8082" providerId="ADAL" clId="{F0B04507-45DF-450B-BC5B-B6D1A2B551F4}" dt="2022-10-17T14:55:54.906" v="603" actId="6549"/>
        <pc:sldMkLst>
          <pc:docMk/>
          <pc:sldMk cId="1621048108" sldId="263"/>
        </pc:sldMkLst>
        <pc:spChg chg="mod">
          <ac:chgData name="Steve Shellhammer" userId="0e71f22d-ee3e-49c0-82ff-dbc290af8082" providerId="ADAL" clId="{F0B04507-45DF-450B-BC5B-B6D1A2B551F4}" dt="2022-10-17T14:55:54.906" v="603" actId="6549"/>
          <ac:spMkLst>
            <pc:docMk/>
            <pc:sldMk cId="1621048108" sldId="263"/>
            <ac:spMk id="3" creationId="{54067F69-9EC9-399C-58DC-F76A3DAAC08A}"/>
          </ac:spMkLst>
        </pc:spChg>
      </pc:sldChg>
      <pc:sldChg chg="modSp mod">
        <pc:chgData name="Steve Shellhammer" userId="0e71f22d-ee3e-49c0-82ff-dbc290af8082" providerId="ADAL" clId="{F0B04507-45DF-450B-BC5B-B6D1A2B551F4}" dt="2022-10-17T14:56:10.600" v="604" actId="403"/>
        <pc:sldMkLst>
          <pc:docMk/>
          <pc:sldMk cId="3307144013" sldId="264"/>
        </pc:sldMkLst>
        <pc:spChg chg="mod">
          <ac:chgData name="Steve Shellhammer" userId="0e71f22d-ee3e-49c0-82ff-dbc290af8082" providerId="ADAL" clId="{F0B04507-45DF-450B-BC5B-B6D1A2B551F4}" dt="2022-10-17T14:49:18.492" v="155" actId="14100"/>
          <ac:spMkLst>
            <pc:docMk/>
            <pc:sldMk cId="3307144013" sldId="264"/>
            <ac:spMk id="2" creationId="{690470AF-0858-DA40-CC69-0FCCA51C677D}"/>
          </ac:spMkLst>
        </pc:spChg>
        <pc:spChg chg="mod">
          <ac:chgData name="Steve Shellhammer" userId="0e71f22d-ee3e-49c0-82ff-dbc290af8082" providerId="ADAL" clId="{F0B04507-45DF-450B-BC5B-B6D1A2B551F4}" dt="2022-10-17T14:51:26.900" v="447" actId="20577"/>
          <ac:spMkLst>
            <pc:docMk/>
            <pc:sldMk cId="3307144013" sldId="264"/>
            <ac:spMk id="3" creationId="{AABF5EC9-0999-4195-9D45-455CC80681C7}"/>
          </ac:spMkLst>
        </pc:spChg>
        <pc:graphicFrameChg chg="mod modGraphic">
          <ac:chgData name="Steve Shellhammer" userId="0e71f22d-ee3e-49c0-82ff-dbc290af8082" providerId="ADAL" clId="{F0B04507-45DF-450B-BC5B-B6D1A2B551F4}" dt="2022-10-17T14:56:10.600" v="604" actId="403"/>
          <ac:graphicFrameMkLst>
            <pc:docMk/>
            <pc:sldMk cId="3307144013" sldId="264"/>
            <ac:graphicFrameMk id="7" creationId="{852F2CCA-BFB3-325B-EEEF-CA50865384EF}"/>
          </ac:graphicFrameMkLst>
        </pc:graphicFrameChg>
      </pc:sldChg>
      <pc:sldChg chg="modSp mod">
        <pc:chgData name="Steve Shellhammer" userId="0e71f22d-ee3e-49c0-82ff-dbc290af8082" providerId="ADAL" clId="{F0B04507-45DF-450B-BC5B-B6D1A2B551F4}" dt="2022-10-17T14:57:19.996" v="613" actId="1076"/>
        <pc:sldMkLst>
          <pc:docMk/>
          <pc:sldMk cId="3677123371" sldId="267"/>
        </pc:sldMkLst>
        <pc:spChg chg="mod">
          <ac:chgData name="Steve Shellhammer" userId="0e71f22d-ee3e-49c0-82ff-dbc290af8082" providerId="ADAL" clId="{F0B04507-45DF-450B-BC5B-B6D1A2B551F4}" dt="2022-10-17T14:53:32.313" v="468" actId="20577"/>
          <ac:spMkLst>
            <pc:docMk/>
            <pc:sldMk cId="3677123371" sldId="267"/>
            <ac:spMk id="2" creationId="{744DB3D1-A455-FA6D-51F6-A7EB0BD8A165}"/>
          </ac:spMkLst>
        </pc:spChg>
        <pc:spChg chg="mod">
          <ac:chgData name="Steve Shellhammer" userId="0e71f22d-ee3e-49c0-82ff-dbc290af8082" providerId="ADAL" clId="{F0B04507-45DF-450B-BC5B-B6D1A2B551F4}" dt="2022-10-17T14:57:19.996" v="613" actId="1076"/>
          <ac:spMkLst>
            <pc:docMk/>
            <pc:sldMk cId="3677123371" sldId="267"/>
            <ac:spMk id="3" creationId="{C15FF80C-BF23-949D-495A-0DBFA95E3CB2}"/>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754C8E31-22D4-4550-ADAD-FDB7A22B0696}"/>
    <pc:docChg chg="custSel delSld modSld modMainMaster">
      <pc:chgData name="Steve Shellhammer" userId="0e71f22d-ee3e-49c0-82ff-dbc290af8082" providerId="ADAL" clId="{754C8E31-22D4-4550-ADAD-FDB7A22B0696}" dt="2022-11-11T18:49:16.754" v="93" actId="20577"/>
      <pc:docMkLst>
        <pc:docMk/>
      </pc:docMkLst>
      <pc:sldChg chg="modSp mod">
        <pc:chgData name="Steve Shellhammer" userId="0e71f22d-ee3e-49c0-82ff-dbc290af8082" providerId="ADAL" clId="{754C8E31-22D4-4550-ADAD-FDB7A22B0696}" dt="2022-11-08T14:42:34.810" v="21" actId="20577"/>
        <pc:sldMkLst>
          <pc:docMk/>
          <pc:sldMk cId="0" sldId="256"/>
        </pc:sldMkLst>
        <pc:spChg chg="mod">
          <ac:chgData name="Steve Shellhammer" userId="0e71f22d-ee3e-49c0-82ff-dbc290af8082" providerId="ADAL" clId="{754C8E31-22D4-4550-ADAD-FDB7A22B0696}" dt="2022-11-08T14:42:34.810" v="21" actId="20577"/>
          <ac:spMkLst>
            <pc:docMk/>
            <pc:sldMk cId="0" sldId="256"/>
            <ac:spMk id="9" creationId="{0E31A46A-2C9E-3C6E-1BCA-1D63DB6F5F0E}"/>
          </ac:spMkLst>
        </pc:spChg>
      </pc:sldChg>
      <pc:sldChg chg="modSp mod">
        <pc:chgData name="Steve Shellhammer" userId="0e71f22d-ee3e-49c0-82ff-dbc290af8082" providerId="ADAL" clId="{754C8E31-22D4-4550-ADAD-FDB7A22B0696}" dt="2022-11-08T14:43:55.195" v="24" actId="14100"/>
        <pc:sldMkLst>
          <pc:docMk/>
          <pc:sldMk cId="784949654" sldId="259"/>
        </pc:sldMkLst>
        <pc:graphicFrameChg chg="mod">
          <ac:chgData name="Steve Shellhammer" userId="0e71f22d-ee3e-49c0-82ff-dbc290af8082" providerId="ADAL" clId="{754C8E31-22D4-4550-ADAD-FDB7A22B0696}" dt="2022-11-08T14:43:55.195" v="24" actId="14100"/>
          <ac:graphicFrameMkLst>
            <pc:docMk/>
            <pc:sldMk cId="784949654" sldId="259"/>
            <ac:graphicFrameMk id="7" creationId="{97BDE568-D172-5B73-EF97-F6B870B41886}"/>
          </ac:graphicFrameMkLst>
        </pc:graphicFrameChg>
      </pc:sldChg>
      <pc:sldChg chg="modSp mod">
        <pc:chgData name="Steve Shellhammer" userId="0e71f22d-ee3e-49c0-82ff-dbc290af8082" providerId="ADAL" clId="{754C8E31-22D4-4550-ADAD-FDB7A22B0696}" dt="2022-11-11T18:48:05.609" v="60" actId="20577"/>
        <pc:sldMkLst>
          <pc:docMk/>
          <pc:sldMk cId="204394396" sldId="261"/>
        </pc:sldMkLst>
        <pc:spChg chg="mod">
          <ac:chgData name="Steve Shellhammer" userId="0e71f22d-ee3e-49c0-82ff-dbc290af8082" providerId="ADAL" clId="{754C8E31-22D4-4550-ADAD-FDB7A22B0696}" dt="2022-11-11T18:48:05.609" v="60" actId="20577"/>
          <ac:spMkLst>
            <pc:docMk/>
            <pc:sldMk cId="204394396" sldId="261"/>
            <ac:spMk id="3" creationId="{1C691A2D-1C6D-AD14-6584-8CE891B9AFFA}"/>
          </ac:spMkLst>
        </pc:spChg>
      </pc:sldChg>
      <pc:sldChg chg="del">
        <pc:chgData name="Steve Shellhammer" userId="0e71f22d-ee3e-49c0-82ff-dbc290af8082" providerId="ADAL" clId="{754C8E31-22D4-4550-ADAD-FDB7A22B0696}" dt="2022-11-08T14:42:59.446" v="22" actId="47"/>
        <pc:sldMkLst>
          <pc:docMk/>
          <pc:sldMk cId="3307144013" sldId="264"/>
        </pc:sldMkLst>
      </pc:sldChg>
      <pc:sldChg chg="modSp mod">
        <pc:chgData name="Steve Shellhammer" userId="0e71f22d-ee3e-49c0-82ff-dbc290af8082" providerId="ADAL" clId="{754C8E31-22D4-4550-ADAD-FDB7A22B0696}" dt="2022-11-11T18:49:16.754" v="93" actId="20577"/>
        <pc:sldMkLst>
          <pc:docMk/>
          <pc:sldMk cId="3677123371" sldId="267"/>
        </pc:sldMkLst>
        <pc:spChg chg="mod">
          <ac:chgData name="Steve Shellhammer" userId="0e71f22d-ee3e-49c0-82ff-dbc290af8082" providerId="ADAL" clId="{754C8E31-22D4-4550-ADAD-FDB7A22B0696}" dt="2022-11-11T18:49:16.754" v="93" actId="20577"/>
          <ac:spMkLst>
            <pc:docMk/>
            <pc:sldMk cId="3677123371" sldId="267"/>
            <ac:spMk id="3" creationId="{C15FF80C-BF23-949D-495A-0DBFA95E3CB2}"/>
          </ac:spMkLst>
        </pc:spChg>
      </pc:sldChg>
      <pc:sldMasterChg chg="modSldLayout">
        <pc:chgData name="Steve Shellhammer" userId="0e71f22d-ee3e-49c0-82ff-dbc290af8082" providerId="ADAL" clId="{754C8E31-22D4-4550-ADAD-FDB7A22B0696}" dt="2022-11-11T18:46:15.297" v="31" actId="20577"/>
        <pc:sldMasterMkLst>
          <pc:docMk/>
          <pc:sldMasterMk cId="0" sldId="2147483648"/>
        </pc:sldMasterMkLst>
        <pc:sldLayoutChg chg="modSp mod">
          <pc:chgData name="Steve Shellhammer" userId="0e71f22d-ee3e-49c0-82ff-dbc290af8082" providerId="ADAL" clId="{754C8E31-22D4-4550-ADAD-FDB7A22B0696}" dt="2022-11-11T18:46:15.297" v="31" actId="20577"/>
          <pc:sldLayoutMkLst>
            <pc:docMk/>
            <pc:sldMasterMk cId="0" sldId="2147483648"/>
            <pc:sldLayoutMk cId="0" sldId="2147483650"/>
          </pc:sldLayoutMkLst>
          <pc:spChg chg="mod">
            <ac:chgData name="Steve Shellhammer" userId="0e71f22d-ee3e-49c0-82ff-dbc290af8082" providerId="ADAL" clId="{754C8E31-22D4-4550-ADAD-FDB7A22B0696}" dt="2022-11-11T18:46:15.297" v="3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5D8DA55E-6680-4944-9F37-73F9855C1955}"/>
    <pc:docChg chg="undo custSel addSld delSld modSld sldOrd modMainMaster">
      <pc:chgData name="Steve Shellhammer" userId="0e71f22d-ee3e-49c0-82ff-dbc290af8082" providerId="ADAL" clId="{5D8DA55E-6680-4944-9F37-73F9855C1955}" dt="2022-02-02T16:43:30.164" v="4195" actId="20577"/>
      <pc:docMkLst>
        <pc:docMk/>
      </pc:docMkLst>
      <pc:sldChg chg="modSp mod">
        <pc:chgData name="Steve Shellhammer" userId="0e71f22d-ee3e-49c0-82ff-dbc290af8082" providerId="ADAL" clId="{5D8DA55E-6680-4944-9F37-73F9855C1955}" dt="2022-01-31T21:08:42.459" v="2231" actId="20577"/>
        <pc:sldMkLst>
          <pc:docMk/>
          <pc:sldMk cId="0" sldId="256"/>
        </pc:sldMkLst>
        <pc:spChg chg="mod">
          <ac:chgData name="Steve Shellhammer" userId="0e71f22d-ee3e-49c0-82ff-dbc290af8082" providerId="ADAL" clId="{5D8DA55E-6680-4944-9F37-73F9855C1955}" dt="2022-01-26T18:40:27.416" v="25" actId="20577"/>
          <ac:spMkLst>
            <pc:docMk/>
            <pc:sldMk cId="0" sldId="256"/>
            <ac:spMk id="3073" creationId="{00000000-0000-0000-0000-000000000000}"/>
          </ac:spMkLst>
        </pc:spChg>
        <pc:spChg chg="mod">
          <ac:chgData name="Steve Shellhammer" userId="0e71f22d-ee3e-49c0-82ff-dbc290af8082" providerId="ADAL" clId="{5D8DA55E-6680-4944-9F37-73F9855C1955}" dt="2022-01-31T21:08:42.459" v="2231" actId="20577"/>
          <ac:spMkLst>
            <pc:docMk/>
            <pc:sldMk cId="0" sldId="256"/>
            <ac:spMk id="3074" creationId="{00000000-0000-0000-0000-000000000000}"/>
          </ac:spMkLst>
        </pc:spChg>
        <pc:graphicFrameChg chg="mod modGraphic">
          <ac:chgData name="Steve Shellhammer" userId="0e71f22d-ee3e-49c0-82ff-dbc290af8082" providerId="ADAL" clId="{5D8DA55E-6680-4944-9F37-73F9855C1955}" dt="2022-01-26T18:42:07.104" v="39" actId="798"/>
          <ac:graphicFrameMkLst>
            <pc:docMk/>
            <pc:sldMk cId="0" sldId="256"/>
            <ac:graphicFrameMk id="10" creationId="{56BFF8FC-15E6-4208-9DB8-296FB6B5AC3E}"/>
          </ac:graphicFrameMkLst>
        </pc:graphicFrameChg>
      </pc:sldChg>
      <pc:sldChg chg="del">
        <pc:chgData name="Steve Shellhammer" userId="0e71f22d-ee3e-49c0-82ff-dbc290af8082" providerId="ADAL" clId="{5D8DA55E-6680-4944-9F37-73F9855C1955}" dt="2022-01-26T18:42:41.653" v="42" actId="47"/>
        <pc:sldMkLst>
          <pc:docMk/>
          <pc:sldMk cId="1268093760" sldId="257"/>
        </pc:sldMkLst>
      </pc:sldChg>
      <pc:sldChg chg="modSp new mod">
        <pc:chgData name="Steve Shellhammer" userId="0e71f22d-ee3e-49c0-82ff-dbc290af8082" providerId="ADAL" clId="{5D8DA55E-6680-4944-9F37-73F9855C1955}" dt="2022-01-31T21:27:52.412" v="4048" actId="20577"/>
        <pc:sldMkLst>
          <pc:docMk/>
          <pc:sldMk cId="4069668031" sldId="257"/>
        </pc:sldMkLst>
        <pc:spChg chg="mod">
          <ac:chgData name="Steve Shellhammer" userId="0e71f22d-ee3e-49c0-82ff-dbc290af8082" providerId="ADAL" clId="{5D8DA55E-6680-4944-9F37-73F9855C1955}" dt="2022-01-26T18:46:18.874" v="143" actId="20577"/>
          <ac:spMkLst>
            <pc:docMk/>
            <pc:sldMk cId="4069668031" sldId="257"/>
            <ac:spMk id="2" creationId="{B463F98D-9F83-4356-A22A-8E65C2D1D4C3}"/>
          </ac:spMkLst>
        </pc:spChg>
        <pc:spChg chg="mod">
          <ac:chgData name="Steve Shellhammer" userId="0e71f22d-ee3e-49c0-82ff-dbc290af8082" providerId="ADAL" clId="{5D8DA55E-6680-4944-9F37-73F9855C1955}" dt="2022-01-31T21:27:52.412" v="4048" actId="20577"/>
          <ac:spMkLst>
            <pc:docMk/>
            <pc:sldMk cId="4069668031" sldId="257"/>
            <ac:spMk id="3" creationId="{BADAA4CC-3C74-43CC-B281-1107AAF576E7}"/>
          </ac:spMkLst>
        </pc:spChg>
      </pc:sldChg>
      <pc:sldChg chg="del">
        <pc:chgData name="Steve Shellhammer" userId="0e71f22d-ee3e-49c0-82ff-dbc290af8082" providerId="ADAL" clId="{5D8DA55E-6680-4944-9F37-73F9855C1955}" dt="2022-01-26T18:42:41.653" v="42" actId="47"/>
        <pc:sldMkLst>
          <pc:docMk/>
          <pc:sldMk cId="1652988365" sldId="258"/>
        </pc:sldMkLst>
      </pc:sldChg>
      <pc:sldChg chg="modSp new del mod">
        <pc:chgData name="Steve Shellhammer" userId="0e71f22d-ee3e-49c0-82ff-dbc290af8082" providerId="ADAL" clId="{5D8DA55E-6680-4944-9F37-73F9855C1955}" dt="2022-01-31T21:27:22.146" v="4033" actId="47"/>
        <pc:sldMkLst>
          <pc:docMk/>
          <pc:sldMk cId="2602163977" sldId="258"/>
        </pc:sldMkLst>
        <pc:spChg chg="mod">
          <ac:chgData name="Steve Shellhammer" userId="0e71f22d-ee3e-49c0-82ff-dbc290af8082" providerId="ADAL" clId="{5D8DA55E-6680-4944-9F37-73F9855C1955}" dt="2022-01-26T19:02:38.899" v="871" actId="14100"/>
          <ac:spMkLst>
            <pc:docMk/>
            <pc:sldMk cId="2602163977" sldId="258"/>
            <ac:spMk id="2" creationId="{6373015D-0386-4EC9-8780-F099444295A8}"/>
          </ac:spMkLst>
        </pc:spChg>
        <pc:spChg chg="mod">
          <ac:chgData name="Steve Shellhammer" userId="0e71f22d-ee3e-49c0-82ff-dbc290af8082" providerId="ADAL" clId="{5D8DA55E-6680-4944-9F37-73F9855C1955}" dt="2022-01-26T19:12:28.294" v="932" actId="14100"/>
          <ac:spMkLst>
            <pc:docMk/>
            <pc:sldMk cId="2602163977" sldId="258"/>
            <ac:spMk id="3" creationId="{2AC0F6DB-3C27-4E6C-8F77-C46FC2A2886F}"/>
          </ac:spMkLst>
        </pc:spChg>
      </pc:sldChg>
      <pc:sldChg chg="addSp modSp add del mod">
        <pc:chgData name="Steve Shellhammer" userId="0e71f22d-ee3e-49c0-82ff-dbc290af8082" providerId="ADAL" clId="{5D8DA55E-6680-4944-9F37-73F9855C1955}" dt="2022-01-31T21:27:22.146" v="4033" actId="47"/>
        <pc:sldMkLst>
          <pc:docMk/>
          <pc:sldMk cId="1073727242" sldId="259"/>
        </pc:sldMkLst>
        <pc:spChg chg="mod">
          <ac:chgData name="Steve Shellhammer" userId="0e71f22d-ee3e-49c0-82ff-dbc290af8082" providerId="ADAL" clId="{5D8DA55E-6680-4944-9F37-73F9855C1955}" dt="2022-01-26T19:23:07.953" v="1334" actId="1036"/>
          <ac:spMkLst>
            <pc:docMk/>
            <pc:sldMk cId="1073727242" sldId="259"/>
            <ac:spMk id="2" creationId="{6373015D-0386-4EC9-8780-F099444295A8}"/>
          </ac:spMkLst>
        </pc:spChg>
        <pc:spChg chg="mod">
          <ac:chgData name="Steve Shellhammer" userId="0e71f22d-ee3e-49c0-82ff-dbc290af8082" providerId="ADAL" clId="{5D8DA55E-6680-4944-9F37-73F9855C1955}" dt="2022-01-26T19:13:43.980" v="934" actId="14100"/>
          <ac:spMkLst>
            <pc:docMk/>
            <pc:sldMk cId="1073727242" sldId="259"/>
            <ac:spMk id="3" creationId="{2AC0F6DB-3C27-4E6C-8F77-C46FC2A2886F}"/>
          </ac:spMkLst>
        </pc:spChg>
        <pc:picChg chg="add mod">
          <ac:chgData name="Steve Shellhammer" userId="0e71f22d-ee3e-49c0-82ff-dbc290af8082" providerId="ADAL" clId="{5D8DA55E-6680-4944-9F37-73F9855C1955}" dt="2022-01-26T19:07:36.295" v="892" actId="1076"/>
          <ac:picMkLst>
            <pc:docMk/>
            <pc:sldMk cId="1073727242" sldId="259"/>
            <ac:picMk id="8" creationId="{B2AAEF53-7F20-4765-A945-DA7E604E3011}"/>
          </ac:picMkLst>
        </pc:picChg>
        <pc:picChg chg="add mod">
          <ac:chgData name="Steve Shellhammer" userId="0e71f22d-ee3e-49c0-82ff-dbc290af8082" providerId="ADAL" clId="{5D8DA55E-6680-4944-9F37-73F9855C1955}" dt="2022-01-26T19:13:45.443" v="935" actId="1076"/>
          <ac:picMkLst>
            <pc:docMk/>
            <pc:sldMk cId="1073727242" sldId="259"/>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2056408364" sldId="260"/>
        </pc:sldMkLst>
      </pc:sldChg>
      <pc:sldChg chg="modSp new mod ord">
        <pc:chgData name="Steve Shellhammer" userId="0e71f22d-ee3e-49c0-82ff-dbc290af8082" providerId="ADAL" clId="{5D8DA55E-6680-4944-9F37-73F9855C1955}" dt="2022-01-31T21:27:05.327" v="4032" actId="6549"/>
        <pc:sldMkLst>
          <pc:docMk/>
          <pc:sldMk cId="2229100604" sldId="260"/>
        </pc:sldMkLst>
        <pc:spChg chg="mod">
          <ac:chgData name="Steve Shellhammer" userId="0e71f22d-ee3e-49c0-82ff-dbc290af8082" providerId="ADAL" clId="{5D8DA55E-6680-4944-9F37-73F9855C1955}" dt="2022-01-26T19:13:55.678" v="949" actId="20577"/>
          <ac:spMkLst>
            <pc:docMk/>
            <pc:sldMk cId="2229100604" sldId="260"/>
            <ac:spMk id="2" creationId="{4040FD2F-58BC-4659-B240-C0DDF57BE353}"/>
          </ac:spMkLst>
        </pc:spChg>
        <pc:spChg chg="mod">
          <ac:chgData name="Steve Shellhammer" userId="0e71f22d-ee3e-49c0-82ff-dbc290af8082" providerId="ADAL" clId="{5D8DA55E-6680-4944-9F37-73F9855C1955}" dt="2022-01-31T21:27:05.327" v="4032" actId="6549"/>
          <ac:spMkLst>
            <pc:docMk/>
            <pc:sldMk cId="2229100604" sldId="260"/>
            <ac:spMk id="3" creationId="{DE896106-F56C-484F-8808-3D72CC7C43E7}"/>
          </ac:spMkLst>
        </pc:spChg>
      </pc:sldChg>
      <pc:sldChg chg="addSp delSp modSp add del mod">
        <pc:chgData name="Steve Shellhammer" userId="0e71f22d-ee3e-49c0-82ff-dbc290af8082" providerId="ADAL" clId="{5D8DA55E-6680-4944-9F37-73F9855C1955}" dt="2022-01-31T21:27:22.146" v="4033" actId="47"/>
        <pc:sldMkLst>
          <pc:docMk/>
          <pc:sldMk cId="2599154440" sldId="261"/>
        </pc:sldMkLst>
        <pc:spChg chg="mod">
          <ac:chgData name="Steve Shellhammer" userId="0e71f22d-ee3e-49c0-82ff-dbc290af8082" providerId="ADAL" clId="{5D8DA55E-6680-4944-9F37-73F9855C1955}" dt="2022-01-26T19:22:52.288" v="1330" actId="403"/>
          <ac:spMkLst>
            <pc:docMk/>
            <pc:sldMk cId="2599154440" sldId="261"/>
            <ac:spMk id="2" creationId="{6373015D-0386-4EC9-8780-F099444295A8}"/>
          </ac:spMkLst>
        </pc:spChg>
        <pc:picChg chg="del">
          <ac:chgData name="Steve Shellhammer" userId="0e71f22d-ee3e-49c0-82ff-dbc290af8082" providerId="ADAL" clId="{5D8DA55E-6680-4944-9F37-73F9855C1955}" dt="2022-01-26T19:19:25.059" v="1318" actId="478"/>
          <ac:picMkLst>
            <pc:docMk/>
            <pc:sldMk cId="2599154440" sldId="261"/>
            <ac:picMk id="8" creationId="{B2AAEF53-7F20-4765-A945-DA7E604E3011}"/>
          </ac:picMkLst>
        </pc:picChg>
        <pc:picChg chg="add mod">
          <ac:chgData name="Steve Shellhammer" userId="0e71f22d-ee3e-49c0-82ff-dbc290af8082" providerId="ADAL" clId="{5D8DA55E-6680-4944-9F37-73F9855C1955}" dt="2022-01-26T19:22:48.452" v="1328" actId="1076"/>
          <ac:picMkLst>
            <pc:docMk/>
            <pc:sldMk cId="2599154440" sldId="261"/>
            <ac:picMk id="9" creationId="{988B3F90-FB92-43CC-8B56-4D2B79E5F6A5}"/>
          </ac:picMkLst>
        </pc:picChg>
        <pc:picChg chg="del">
          <ac:chgData name="Steve Shellhammer" userId="0e71f22d-ee3e-49c0-82ff-dbc290af8082" providerId="ADAL" clId="{5D8DA55E-6680-4944-9F37-73F9855C1955}" dt="2022-01-26T19:19:26.385" v="1319" actId="478"/>
          <ac:picMkLst>
            <pc:docMk/>
            <pc:sldMk cId="2599154440" sldId="261"/>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4278205582" sldId="261"/>
        </pc:sldMkLst>
      </pc:sldChg>
      <pc:sldChg chg="addSp modSp new del mod">
        <pc:chgData name="Steve Shellhammer" userId="0e71f22d-ee3e-49c0-82ff-dbc290af8082" providerId="ADAL" clId="{5D8DA55E-6680-4944-9F37-73F9855C1955}" dt="2022-01-31T21:27:22.146" v="4033" actId="47"/>
        <pc:sldMkLst>
          <pc:docMk/>
          <pc:sldMk cId="1549057316" sldId="262"/>
        </pc:sldMkLst>
        <pc:spChg chg="mod">
          <ac:chgData name="Steve Shellhammer" userId="0e71f22d-ee3e-49c0-82ff-dbc290af8082" providerId="ADAL" clId="{5D8DA55E-6680-4944-9F37-73F9855C1955}" dt="2022-01-26T22:53:55.826" v="2076" actId="14100"/>
          <ac:spMkLst>
            <pc:docMk/>
            <pc:sldMk cId="1549057316" sldId="262"/>
            <ac:spMk id="2" creationId="{9514C5B2-2829-4FB0-ADD6-F7B36C1F797A}"/>
          </ac:spMkLst>
        </pc:spChg>
        <pc:spChg chg="mod">
          <ac:chgData name="Steve Shellhammer" userId="0e71f22d-ee3e-49c0-82ff-dbc290af8082" providerId="ADAL" clId="{5D8DA55E-6680-4944-9F37-73F9855C1955}" dt="2022-01-26T22:53:43.494" v="2073" actId="14100"/>
          <ac:spMkLst>
            <pc:docMk/>
            <pc:sldMk cId="1549057316" sldId="262"/>
            <ac:spMk id="3" creationId="{6B86461D-509A-45EE-9E05-E0DE27B829E2}"/>
          </ac:spMkLst>
        </pc:spChg>
        <pc:picChg chg="add mod">
          <ac:chgData name="Steve Shellhammer" userId="0e71f22d-ee3e-49c0-82ff-dbc290af8082" providerId="ADAL" clId="{5D8DA55E-6680-4944-9F37-73F9855C1955}" dt="2022-01-26T22:53:50.036" v="2075" actId="1076"/>
          <ac:picMkLst>
            <pc:docMk/>
            <pc:sldMk cId="1549057316" sldId="262"/>
            <ac:picMk id="8" creationId="{0D00B7CA-3515-4F13-BEE2-6C01CBE3B559}"/>
          </ac:picMkLst>
        </pc:picChg>
      </pc:sldChg>
      <pc:sldChg chg="modSp new del mod">
        <pc:chgData name="Steve Shellhammer" userId="0e71f22d-ee3e-49c0-82ff-dbc290af8082" providerId="ADAL" clId="{5D8DA55E-6680-4944-9F37-73F9855C1955}" dt="2022-01-31T21:27:22.146" v="4033" actId="47"/>
        <pc:sldMkLst>
          <pc:docMk/>
          <pc:sldMk cId="887191601" sldId="263"/>
        </pc:sldMkLst>
        <pc:spChg chg="mod">
          <ac:chgData name="Steve Shellhammer" userId="0e71f22d-ee3e-49c0-82ff-dbc290af8082" providerId="ADAL" clId="{5D8DA55E-6680-4944-9F37-73F9855C1955}" dt="2022-01-26T22:36:46.148" v="2064" actId="14100"/>
          <ac:spMkLst>
            <pc:docMk/>
            <pc:sldMk cId="887191601" sldId="263"/>
            <ac:spMk id="2" creationId="{42C1BFE0-2456-431F-9F57-054FA8C2F434}"/>
          </ac:spMkLst>
        </pc:spChg>
        <pc:spChg chg="mod">
          <ac:chgData name="Steve Shellhammer" userId="0e71f22d-ee3e-49c0-82ff-dbc290af8082" providerId="ADAL" clId="{5D8DA55E-6680-4944-9F37-73F9855C1955}" dt="2022-01-26T22:35:57.149" v="2042" actId="255"/>
          <ac:spMkLst>
            <pc:docMk/>
            <pc:sldMk cId="887191601" sldId="263"/>
            <ac:spMk id="3" creationId="{2C4ECF9E-DCC6-4900-8A48-DA1C6ED543A8}"/>
          </ac:spMkLst>
        </pc:spChg>
      </pc:sldChg>
      <pc:sldChg chg="modSp new del mod">
        <pc:chgData name="Steve Shellhammer" userId="0e71f22d-ee3e-49c0-82ff-dbc290af8082" providerId="ADAL" clId="{5D8DA55E-6680-4944-9F37-73F9855C1955}" dt="2022-01-31T21:27:22.146" v="4033" actId="47"/>
        <pc:sldMkLst>
          <pc:docMk/>
          <pc:sldMk cId="922460241" sldId="264"/>
        </pc:sldMkLst>
        <pc:spChg chg="mod">
          <ac:chgData name="Steve Shellhammer" userId="0e71f22d-ee3e-49c0-82ff-dbc290af8082" providerId="ADAL" clId="{5D8DA55E-6680-4944-9F37-73F9855C1955}" dt="2022-01-26T23:00:04.462" v="2144" actId="1076"/>
          <ac:spMkLst>
            <pc:docMk/>
            <pc:sldMk cId="922460241" sldId="264"/>
            <ac:spMk id="2" creationId="{6AD8FE0D-E976-4578-A1A7-95105327048C}"/>
          </ac:spMkLst>
        </pc:spChg>
        <pc:spChg chg="mod">
          <ac:chgData name="Steve Shellhammer" userId="0e71f22d-ee3e-49c0-82ff-dbc290af8082" providerId="ADAL" clId="{5D8DA55E-6680-4944-9F37-73F9855C1955}" dt="2022-01-26T23:00:25.431" v="2147" actId="20577"/>
          <ac:spMkLst>
            <pc:docMk/>
            <pc:sldMk cId="922460241" sldId="264"/>
            <ac:spMk id="3" creationId="{CAED19BA-CDD7-41FC-B890-2A78F4F1EDF4}"/>
          </ac:spMkLst>
        </pc:spChg>
      </pc:sldChg>
      <pc:sldChg chg="modSp add del mod">
        <pc:chgData name="Steve Shellhammer" userId="0e71f22d-ee3e-49c0-82ff-dbc290af8082" providerId="ADAL" clId="{5D8DA55E-6680-4944-9F37-73F9855C1955}" dt="2022-01-31T21:27:22.146" v="4033" actId="47"/>
        <pc:sldMkLst>
          <pc:docMk/>
          <pc:sldMk cId="3294797052" sldId="265"/>
        </pc:sldMkLst>
        <pc:spChg chg="mod">
          <ac:chgData name="Steve Shellhammer" userId="0e71f22d-ee3e-49c0-82ff-dbc290af8082" providerId="ADAL" clId="{5D8DA55E-6680-4944-9F37-73F9855C1955}" dt="2022-01-27T00:37:38.131" v="2150" actId="20577"/>
          <ac:spMkLst>
            <pc:docMk/>
            <pc:sldMk cId="3294797052" sldId="265"/>
            <ac:spMk id="2" creationId="{4040FD2F-58BC-4659-B240-C0DDF57BE353}"/>
          </ac:spMkLst>
        </pc:spChg>
        <pc:spChg chg="mod">
          <ac:chgData name="Steve Shellhammer" userId="0e71f22d-ee3e-49c0-82ff-dbc290af8082" providerId="ADAL" clId="{5D8DA55E-6680-4944-9F37-73F9855C1955}" dt="2022-01-27T00:38:04.415" v="2229" actId="20577"/>
          <ac:spMkLst>
            <pc:docMk/>
            <pc:sldMk cId="3294797052" sldId="265"/>
            <ac:spMk id="3" creationId="{DE896106-F56C-484F-8808-3D72CC7C43E7}"/>
          </ac:spMkLst>
        </pc:spChg>
      </pc:sldChg>
      <pc:sldChg chg="addSp delSp modSp new mod">
        <pc:chgData name="Steve Shellhammer" userId="0e71f22d-ee3e-49c0-82ff-dbc290af8082" providerId="ADAL" clId="{5D8DA55E-6680-4944-9F37-73F9855C1955}" dt="2022-02-02T16:41:51.832" v="4099" actId="6549"/>
        <pc:sldMkLst>
          <pc:docMk/>
          <pc:sldMk cId="753744538" sldId="266"/>
        </pc:sldMkLst>
        <pc:spChg chg="mod">
          <ac:chgData name="Steve Shellhammer" userId="0e71f22d-ee3e-49c0-82ff-dbc290af8082" providerId="ADAL" clId="{5D8DA55E-6680-4944-9F37-73F9855C1955}" dt="2022-01-31T21:19:37.632" v="3320" actId="403"/>
          <ac:spMkLst>
            <pc:docMk/>
            <pc:sldMk cId="753744538" sldId="266"/>
            <ac:spMk id="2" creationId="{2DBC8A5E-136B-403F-8C3C-7A77117821B6}"/>
          </ac:spMkLst>
        </pc:spChg>
        <pc:spChg chg="del">
          <ac:chgData name="Steve Shellhammer" userId="0e71f22d-ee3e-49c0-82ff-dbc290af8082" providerId="ADAL" clId="{5D8DA55E-6680-4944-9F37-73F9855C1955}" dt="2022-01-31T21:11:36.135" v="2371" actId="3680"/>
          <ac:spMkLst>
            <pc:docMk/>
            <pc:sldMk cId="753744538" sldId="266"/>
            <ac:spMk id="3" creationId="{9306D05E-044C-4588-938D-ECD128CF30B6}"/>
          </ac:spMkLst>
        </pc:spChg>
        <pc:graphicFrameChg chg="add mod ord modGraphic">
          <ac:chgData name="Steve Shellhammer" userId="0e71f22d-ee3e-49c0-82ff-dbc290af8082" providerId="ADAL" clId="{5D8DA55E-6680-4944-9F37-73F9855C1955}" dt="2022-02-02T16:41:51.832" v="4099" actId="6549"/>
          <ac:graphicFrameMkLst>
            <pc:docMk/>
            <pc:sldMk cId="753744538" sldId="266"/>
            <ac:graphicFrameMk id="7" creationId="{A6AC749E-3067-4FC2-8188-27677AB98CC0}"/>
          </ac:graphicFrameMkLst>
        </pc:graphicFrameChg>
      </pc:sldChg>
      <pc:sldChg chg="modSp new mod">
        <pc:chgData name="Steve Shellhammer" userId="0e71f22d-ee3e-49c0-82ff-dbc290af8082" providerId="ADAL" clId="{5D8DA55E-6680-4944-9F37-73F9855C1955}" dt="2022-02-02T16:43:30.164" v="4195" actId="20577"/>
        <pc:sldMkLst>
          <pc:docMk/>
          <pc:sldMk cId="2051032734" sldId="267"/>
        </pc:sldMkLst>
        <pc:spChg chg="mod">
          <ac:chgData name="Steve Shellhammer" userId="0e71f22d-ee3e-49c0-82ff-dbc290af8082" providerId="ADAL" clId="{5D8DA55E-6680-4944-9F37-73F9855C1955}" dt="2022-01-31T21:24:24.438" v="3707" actId="20577"/>
          <ac:spMkLst>
            <pc:docMk/>
            <pc:sldMk cId="2051032734" sldId="267"/>
            <ac:spMk id="2" creationId="{363AA7AE-805D-475E-9E97-853EA35DBEBD}"/>
          </ac:spMkLst>
        </pc:spChg>
        <pc:spChg chg="mod">
          <ac:chgData name="Steve Shellhammer" userId="0e71f22d-ee3e-49c0-82ff-dbc290af8082" providerId="ADAL" clId="{5D8DA55E-6680-4944-9F37-73F9855C1955}" dt="2022-02-02T16:43:30.164" v="4195" actId="20577"/>
          <ac:spMkLst>
            <pc:docMk/>
            <pc:sldMk cId="2051032734" sldId="267"/>
            <ac:spMk id="3" creationId="{99148B7E-11DC-47C0-8D30-65CFDE6E42BB}"/>
          </ac:spMkLst>
        </pc:spChg>
      </pc:sldChg>
      <pc:sldMasterChg chg="modSldLayout">
        <pc:chgData name="Steve Shellhammer" userId="0e71f22d-ee3e-49c0-82ff-dbc290af8082" providerId="ADAL" clId="{5D8DA55E-6680-4944-9F37-73F9855C1955}" dt="2022-01-26T18:42:30.058" v="41" actId="20577"/>
        <pc:sldMasterMkLst>
          <pc:docMk/>
          <pc:sldMasterMk cId="0" sldId="2147483648"/>
        </pc:sldMasterMkLst>
        <pc:sldLayoutChg chg="modSp mod">
          <pc:chgData name="Steve Shellhammer" userId="0e71f22d-ee3e-49c0-82ff-dbc290af8082" providerId="ADAL" clId="{5D8DA55E-6680-4944-9F37-73F9855C1955}" dt="2022-01-26T18:42:30.058" v="41" actId="20577"/>
          <pc:sldLayoutMkLst>
            <pc:docMk/>
            <pc:sldMasterMk cId="0" sldId="2147483648"/>
            <pc:sldLayoutMk cId="0" sldId="2147483650"/>
          </pc:sldLayoutMkLst>
          <pc:spChg chg="mod">
            <ac:chgData name="Steve Shellhammer" userId="0e71f22d-ee3e-49c0-82ff-dbc290af8082" providerId="ADAL" clId="{5D8DA55E-6680-4944-9F37-73F9855C1955}" dt="2022-01-26T18:42:30.058" v="4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BB3EC01-B7D7-44A0-BD3F-4260C0ED37CE}"/>
    <pc:docChg chg="custSel addSld delSld modSld modMainMaster">
      <pc:chgData name="Steve Shellhammer" userId="0e71f22d-ee3e-49c0-82ff-dbc290af8082" providerId="ADAL" clId="{5BB3EC01-B7D7-44A0-BD3F-4260C0ED37CE}" dt="2022-09-29T20:22:33.349" v="37" actId="255"/>
      <pc:docMkLst>
        <pc:docMk/>
      </pc:docMkLst>
      <pc:sldChg chg="addSp delSp modSp mod">
        <pc:chgData name="Steve Shellhammer" userId="0e71f22d-ee3e-49c0-82ff-dbc290af8082" providerId="ADAL" clId="{5BB3EC01-B7D7-44A0-BD3F-4260C0ED37CE}" dt="2022-09-29T20:13:44.686" v="15" actId="403"/>
        <pc:sldMkLst>
          <pc:docMk/>
          <pc:sldMk cId="0" sldId="256"/>
        </pc:sldMkLst>
        <pc:spChg chg="add del mod">
          <ac:chgData name="Steve Shellhammer" userId="0e71f22d-ee3e-49c0-82ff-dbc290af8082" providerId="ADAL" clId="{5BB3EC01-B7D7-44A0-BD3F-4260C0ED37CE}" dt="2022-09-29T20:12:18.168" v="2" actId="478"/>
          <ac:spMkLst>
            <pc:docMk/>
            <pc:sldMk cId="0" sldId="256"/>
            <ac:spMk id="4" creationId="{D140A601-8464-908C-9083-BC493A96864D}"/>
          </ac:spMkLst>
        </pc:spChg>
        <pc:spChg chg="add del mod">
          <ac:chgData name="Steve Shellhammer" userId="0e71f22d-ee3e-49c0-82ff-dbc290af8082" providerId="ADAL" clId="{5BB3EC01-B7D7-44A0-BD3F-4260C0ED37CE}" dt="2022-09-29T20:12:23.079" v="4" actId="478"/>
          <ac:spMkLst>
            <pc:docMk/>
            <pc:sldMk cId="0" sldId="256"/>
            <ac:spMk id="6" creationId="{5CEDB0F3-B1FC-EF51-B7A6-77CD93C834D5}"/>
          </ac:spMkLst>
        </pc:spChg>
        <pc:spChg chg="add mod">
          <ac:chgData name="Steve Shellhammer" userId="0e71f22d-ee3e-49c0-82ff-dbc290af8082" providerId="ADAL" clId="{5BB3EC01-B7D7-44A0-BD3F-4260C0ED37CE}" dt="2022-09-29T20:13:44.686" v="15" actId="403"/>
          <ac:spMkLst>
            <pc:docMk/>
            <pc:sldMk cId="0" sldId="256"/>
            <ac:spMk id="9" creationId="{0E31A46A-2C9E-3C6E-1BCA-1D63DB6F5F0E}"/>
          </ac:spMkLst>
        </pc:spChg>
        <pc:spChg chg="del mod">
          <ac:chgData name="Steve Shellhammer" userId="0e71f22d-ee3e-49c0-82ff-dbc290af8082" providerId="ADAL" clId="{5BB3EC01-B7D7-44A0-BD3F-4260C0ED37CE}" dt="2022-09-29T20:12:20.382" v="3" actId="478"/>
          <ac:spMkLst>
            <pc:docMk/>
            <pc:sldMk cId="0" sldId="256"/>
            <ac:spMk id="3073"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4"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6" creationId="{00000000-0000-0000-0000-000000000000}"/>
          </ac:spMkLst>
        </pc:spChg>
        <pc:graphicFrameChg chg="del">
          <ac:chgData name="Steve Shellhammer" userId="0e71f22d-ee3e-49c0-82ff-dbc290af8082" providerId="ADAL" clId="{5BB3EC01-B7D7-44A0-BD3F-4260C0ED37CE}" dt="2022-09-29T20:12:15.628" v="1" actId="478"/>
          <ac:graphicFrameMkLst>
            <pc:docMk/>
            <pc:sldMk cId="0" sldId="256"/>
            <ac:graphicFrameMk id="10" creationId="{56BFF8FC-15E6-4208-9DB8-296FB6B5AC3E}"/>
          </ac:graphicFrameMkLst>
        </pc:graphicFrameChg>
      </pc:sldChg>
      <pc:sldChg chg="modSp mod">
        <pc:chgData name="Steve Shellhammer" userId="0e71f22d-ee3e-49c0-82ff-dbc290af8082" providerId="ADAL" clId="{5BB3EC01-B7D7-44A0-BD3F-4260C0ED37CE}" dt="2022-09-29T20:14:21.304" v="20" actId="20577"/>
        <pc:sldMkLst>
          <pc:docMk/>
          <pc:sldMk cId="4069668031" sldId="257"/>
        </pc:sldMkLst>
        <pc:spChg chg="mod">
          <ac:chgData name="Steve Shellhammer" userId="0e71f22d-ee3e-49c0-82ff-dbc290af8082" providerId="ADAL" clId="{5BB3EC01-B7D7-44A0-BD3F-4260C0ED37CE}" dt="2022-09-29T20:14:21.304" v="20" actId="20577"/>
          <ac:spMkLst>
            <pc:docMk/>
            <pc:sldMk cId="4069668031" sldId="257"/>
            <ac:spMk id="3" creationId="{BADAA4CC-3C74-43CC-B281-1107AAF576E7}"/>
          </ac:spMkLst>
        </pc:spChg>
      </pc:sldChg>
      <pc:sldChg chg="addSp delSp modSp new mod">
        <pc:chgData name="Steve Shellhammer" userId="0e71f22d-ee3e-49c0-82ff-dbc290af8082" providerId="ADAL" clId="{5BB3EC01-B7D7-44A0-BD3F-4260C0ED37CE}" dt="2022-09-29T20:22:33.349" v="37" actId="255"/>
        <pc:sldMkLst>
          <pc:docMk/>
          <pc:sldMk cId="1296192571" sldId="258"/>
        </pc:sldMkLst>
        <pc:spChg chg="del">
          <ac:chgData name="Steve Shellhammer" userId="0e71f22d-ee3e-49c0-82ff-dbc290af8082" providerId="ADAL" clId="{5BB3EC01-B7D7-44A0-BD3F-4260C0ED37CE}" dt="2022-09-29T20:14:32.372" v="22" actId="478"/>
          <ac:spMkLst>
            <pc:docMk/>
            <pc:sldMk cId="1296192571" sldId="258"/>
            <ac:spMk id="2" creationId="{D139A247-A130-5BC3-11BF-D1D2F88645B8}"/>
          </ac:spMkLst>
        </pc:spChg>
        <pc:spChg chg="del">
          <ac:chgData name="Steve Shellhammer" userId="0e71f22d-ee3e-49c0-82ff-dbc290af8082" providerId="ADAL" clId="{5BB3EC01-B7D7-44A0-BD3F-4260C0ED37CE}" dt="2022-09-29T20:14:33.857" v="23" actId="478"/>
          <ac:spMkLst>
            <pc:docMk/>
            <pc:sldMk cId="1296192571" sldId="258"/>
            <ac:spMk id="3" creationId="{F84A2D07-8D23-09A0-6E8F-AC50607CEED8}"/>
          </ac:spMkLst>
        </pc:spChg>
        <pc:graphicFrameChg chg="add mod modGraphic">
          <ac:chgData name="Steve Shellhammer" userId="0e71f22d-ee3e-49c0-82ff-dbc290af8082" providerId="ADAL" clId="{5BB3EC01-B7D7-44A0-BD3F-4260C0ED37CE}" dt="2022-09-29T20:22:33.349" v="37" actId="255"/>
          <ac:graphicFrameMkLst>
            <pc:docMk/>
            <pc:sldMk cId="1296192571" sldId="258"/>
            <ac:graphicFrameMk id="7" creationId="{C7CC807D-6045-865D-9CA1-B5104B9376A6}"/>
          </ac:graphicFrameMkLst>
        </pc:graphicFrameChg>
      </pc:sldChg>
      <pc:sldChg chg="del">
        <pc:chgData name="Steve Shellhammer" userId="0e71f22d-ee3e-49c0-82ff-dbc290af8082" providerId="ADAL" clId="{5BB3EC01-B7D7-44A0-BD3F-4260C0ED37CE}" dt="2022-09-29T20:14:14.606" v="16" actId="47"/>
        <pc:sldMkLst>
          <pc:docMk/>
          <pc:sldMk cId="753744538" sldId="266"/>
        </pc:sldMkLst>
      </pc:sldChg>
      <pc:sldChg chg="del">
        <pc:chgData name="Steve Shellhammer" userId="0e71f22d-ee3e-49c0-82ff-dbc290af8082" providerId="ADAL" clId="{5BB3EC01-B7D7-44A0-BD3F-4260C0ED37CE}" dt="2022-09-29T20:14:14.606" v="16" actId="47"/>
        <pc:sldMkLst>
          <pc:docMk/>
          <pc:sldMk cId="2811638502" sldId="268"/>
        </pc:sldMkLst>
      </pc:sldChg>
      <pc:sldChg chg="del">
        <pc:chgData name="Steve Shellhammer" userId="0e71f22d-ee3e-49c0-82ff-dbc290af8082" providerId="ADAL" clId="{5BB3EC01-B7D7-44A0-BD3F-4260C0ED37CE}" dt="2022-09-29T20:14:14.606" v="16" actId="47"/>
        <pc:sldMkLst>
          <pc:docMk/>
          <pc:sldMk cId="2029108800" sldId="269"/>
        </pc:sldMkLst>
      </pc:sldChg>
      <pc:sldChg chg="del">
        <pc:chgData name="Steve Shellhammer" userId="0e71f22d-ee3e-49c0-82ff-dbc290af8082" providerId="ADAL" clId="{5BB3EC01-B7D7-44A0-BD3F-4260C0ED37CE}" dt="2022-09-29T20:14:14.606" v="16" actId="47"/>
        <pc:sldMkLst>
          <pc:docMk/>
          <pc:sldMk cId="4132591136" sldId="270"/>
        </pc:sldMkLst>
      </pc:sldChg>
      <pc:sldChg chg="del">
        <pc:chgData name="Steve Shellhammer" userId="0e71f22d-ee3e-49c0-82ff-dbc290af8082" providerId="ADAL" clId="{5BB3EC01-B7D7-44A0-BD3F-4260C0ED37CE}" dt="2022-09-29T20:14:14.606" v="16" actId="47"/>
        <pc:sldMkLst>
          <pc:docMk/>
          <pc:sldMk cId="88095273" sldId="271"/>
        </pc:sldMkLst>
      </pc:sldChg>
      <pc:sldChg chg="del">
        <pc:chgData name="Steve Shellhammer" userId="0e71f22d-ee3e-49c0-82ff-dbc290af8082" providerId="ADAL" clId="{5BB3EC01-B7D7-44A0-BD3F-4260C0ED37CE}" dt="2022-09-29T20:14:14.606" v="16" actId="47"/>
        <pc:sldMkLst>
          <pc:docMk/>
          <pc:sldMk cId="1981016421" sldId="272"/>
        </pc:sldMkLst>
      </pc:sldChg>
      <pc:sldChg chg="del">
        <pc:chgData name="Steve Shellhammer" userId="0e71f22d-ee3e-49c0-82ff-dbc290af8082" providerId="ADAL" clId="{5BB3EC01-B7D7-44A0-BD3F-4260C0ED37CE}" dt="2022-09-29T20:14:14.606" v="16" actId="47"/>
        <pc:sldMkLst>
          <pc:docMk/>
          <pc:sldMk cId="970039837" sldId="273"/>
        </pc:sldMkLst>
      </pc:sldChg>
      <pc:sldChg chg="del">
        <pc:chgData name="Steve Shellhammer" userId="0e71f22d-ee3e-49c0-82ff-dbc290af8082" providerId="ADAL" clId="{5BB3EC01-B7D7-44A0-BD3F-4260C0ED37CE}" dt="2022-09-29T20:14:14.606" v="16" actId="47"/>
        <pc:sldMkLst>
          <pc:docMk/>
          <pc:sldMk cId="4225332199" sldId="274"/>
        </pc:sldMkLst>
      </pc:sldChg>
      <pc:sldChg chg="del">
        <pc:chgData name="Steve Shellhammer" userId="0e71f22d-ee3e-49c0-82ff-dbc290af8082" providerId="ADAL" clId="{5BB3EC01-B7D7-44A0-BD3F-4260C0ED37CE}" dt="2022-09-29T20:14:14.606" v="16" actId="47"/>
        <pc:sldMkLst>
          <pc:docMk/>
          <pc:sldMk cId="1114488751" sldId="275"/>
        </pc:sldMkLst>
      </pc:sldChg>
      <pc:sldChg chg="del">
        <pc:chgData name="Steve Shellhammer" userId="0e71f22d-ee3e-49c0-82ff-dbc290af8082" providerId="ADAL" clId="{5BB3EC01-B7D7-44A0-BD3F-4260C0ED37CE}" dt="2022-09-29T20:14:14.606" v="16" actId="47"/>
        <pc:sldMkLst>
          <pc:docMk/>
          <pc:sldMk cId="3732574080" sldId="276"/>
        </pc:sldMkLst>
      </pc:sldChg>
      <pc:sldMasterChg chg="modSldLayout">
        <pc:chgData name="Steve Shellhammer" userId="0e71f22d-ee3e-49c0-82ff-dbc290af8082" providerId="ADAL" clId="{5BB3EC01-B7D7-44A0-BD3F-4260C0ED37CE}" dt="2022-09-29T20:15:01.876" v="33" actId="20577"/>
        <pc:sldMasterMkLst>
          <pc:docMk/>
          <pc:sldMasterMk cId="0" sldId="2147483648"/>
        </pc:sldMasterMkLst>
        <pc:sldLayoutChg chg="modSp mod">
          <pc:chgData name="Steve Shellhammer" userId="0e71f22d-ee3e-49c0-82ff-dbc290af8082" providerId="ADAL" clId="{5BB3EC01-B7D7-44A0-BD3F-4260C0ED37CE}" dt="2022-09-29T20:15:01.876" v="33" actId="20577"/>
          <pc:sldLayoutMkLst>
            <pc:docMk/>
            <pc:sldMasterMk cId="0" sldId="2147483648"/>
            <pc:sldLayoutMk cId="0" sldId="2147483650"/>
          </pc:sldLayoutMkLst>
          <pc:spChg chg="mod">
            <ac:chgData name="Steve Shellhammer" userId="0e71f22d-ee3e-49c0-82ff-dbc290af8082" providerId="ADAL" clId="{5BB3EC01-B7D7-44A0-BD3F-4260C0ED37CE}" dt="2022-09-29T20:15:01.876" v="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CD2FB8E5-63D1-4017-875D-88F741239604}"/>
    <pc:docChg chg="undo custSel addSld modSld sldOrd modMainMaster">
      <pc:chgData name="Steve Shellhammer" userId="0e71f22d-ee3e-49c0-82ff-dbc290af8082" providerId="ADAL" clId="{CD2FB8E5-63D1-4017-875D-88F741239604}" dt="2022-03-17T22:30:41.192" v="377" actId="6549"/>
      <pc:docMkLst>
        <pc:docMk/>
      </pc:docMkLst>
      <pc:sldChg chg="modSp mod">
        <pc:chgData name="Steve Shellhammer" userId="0e71f22d-ee3e-49c0-82ff-dbc290af8082" providerId="ADAL" clId="{CD2FB8E5-63D1-4017-875D-88F741239604}" dt="2022-03-17T22:18:18.767" v="5" actId="20577"/>
        <pc:sldMkLst>
          <pc:docMk/>
          <pc:sldMk cId="0" sldId="256"/>
        </pc:sldMkLst>
        <pc:spChg chg="mod">
          <ac:chgData name="Steve Shellhammer" userId="0e71f22d-ee3e-49c0-82ff-dbc290af8082" providerId="ADAL" clId="{CD2FB8E5-63D1-4017-875D-88F741239604}" dt="2022-03-17T22:18:18.767" v="5" actId="20577"/>
          <ac:spMkLst>
            <pc:docMk/>
            <pc:sldMk cId="0" sldId="256"/>
            <ac:spMk id="3074" creationId="{00000000-0000-0000-0000-000000000000}"/>
          </ac:spMkLst>
        </pc:spChg>
      </pc:sldChg>
      <pc:sldChg chg="modSp mod">
        <pc:chgData name="Steve Shellhammer" userId="0e71f22d-ee3e-49c0-82ff-dbc290af8082" providerId="ADAL" clId="{CD2FB8E5-63D1-4017-875D-88F741239604}" dt="2022-03-17T22:30:41.192" v="377" actId="6549"/>
        <pc:sldMkLst>
          <pc:docMk/>
          <pc:sldMk cId="753744538" sldId="266"/>
        </pc:sldMkLst>
        <pc:graphicFrameChg chg="modGraphic">
          <ac:chgData name="Steve Shellhammer" userId="0e71f22d-ee3e-49c0-82ff-dbc290af8082" providerId="ADAL" clId="{CD2FB8E5-63D1-4017-875D-88F741239604}" dt="2022-03-17T22:30:41.192" v="377" actId="6549"/>
          <ac:graphicFrameMkLst>
            <pc:docMk/>
            <pc:sldMk cId="753744538" sldId="266"/>
            <ac:graphicFrameMk id="7" creationId="{A6AC749E-3067-4FC2-8188-27677AB98CC0}"/>
          </ac:graphicFrameMkLst>
        </pc:graphicFrameChg>
      </pc:sldChg>
      <pc:sldChg chg="modSp mod">
        <pc:chgData name="Steve Shellhammer" userId="0e71f22d-ee3e-49c0-82ff-dbc290af8082" providerId="ADAL" clId="{CD2FB8E5-63D1-4017-875D-88F741239604}" dt="2022-03-17T22:30:12.264" v="376" actId="14100"/>
        <pc:sldMkLst>
          <pc:docMk/>
          <pc:sldMk cId="1981016421" sldId="272"/>
        </pc:sldMkLst>
        <pc:spChg chg="mod">
          <ac:chgData name="Steve Shellhammer" userId="0e71f22d-ee3e-49c0-82ff-dbc290af8082" providerId="ADAL" clId="{CD2FB8E5-63D1-4017-875D-88F741239604}" dt="2022-03-17T22:30:12.264" v="376" actId="14100"/>
          <ac:spMkLst>
            <pc:docMk/>
            <pc:sldMk cId="1981016421" sldId="272"/>
            <ac:spMk id="3" creationId="{350892E6-9014-4AEA-A1BC-63955B70A421}"/>
          </ac:spMkLst>
        </pc:spChg>
      </pc:sldChg>
      <pc:sldChg chg="addSp modSp new mod ord">
        <pc:chgData name="Steve Shellhammer" userId="0e71f22d-ee3e-49c0-82ff-dbc290af8082" providerId="ADAL" clId="{CD2FB8E5-63D1-4017-875D-88F741239604}" dt="2022-03-17T22:29:21.713" v="369" actId="14100"/>
        <pc:sldMkLst>
          <pc:docMk/>
          <pc:sldMk cId="3732574080" sldId="276"/>
        </pc:sldMkLst>
        <pc:spChg chg="mod">
          <ac:chgData name="Steve Shellhammer" userId="0e71f22d-ee3e-49c0-82ff-dbc290af8082" providerId="ADAL" clId="{CD2FB8E5-63D1-4017-875D-88F741239604}" dt="2022-03-17T22:28:33.955" v="362" actId="14100"/>
          <ac:spMkLst>
            <pc:docMk/>
            <pc:sldMk cId="3732574080" sldId="276"/>
            <ac:spMk id="2" creationId="{7B88BE27-B90C-4666-9EBB-D7D0EB05ADDD}"/>
          </ac:spMkLst>
        </pc:spChg>
        <pc:spChg chg="mod">
          <ac:chgData name="Steve Shellhammer" userId="0e71f22d-ee3e-49c0-82ff-dbc290af8082" providerId="ADAL" clId="{CD2FB8E5-63D1-4017-875D-88F741239604}" dt="2022-03-17T22:26:15.941" v="339" actId="1076"/>
          <ac:spMkLst>
            <pc:docMk/>
            <pc:sldMk cId="3732574080" sldId="276"/>
            <ac:spMk id="3" creationId="{D5BB7718-591A-4A13-90DF-AC06815E8D57}"/>
          </ac:spMkLst>
        </pc:spChg>
        <pc:spChg chg="add mod">
          <ac:chgData name="Steve Shellhammer" userId="0e71f22d-ee3e-49c0-82ff-dbc290af8082" providerId="ADAL" clId="{CD2FB8E5-63D1-4017-875D-88F741239604}" dt="2022-03-17T22:29:21.713" v="369" actId="14100"/>
          <ac:spMkLst>
            <pc:docMk/>
            <pc:sldMk cId="3732574080" sldId="276"/>
            <ac:spMk id="9" creationId="{272F5277-768B-4011-A57A-A3539D1859A2}"/>
          </ac:spMkLst>
        </pc:spChg>
        <pc:picChg chg="add mod">
          <ac:chgData name="Steve Shellhammer" userId="0e71f22d-ee3e-49c0-82ff-dbc290af8082" providerId="ADAL" clId="{CD2FB8E5-63D1-4017-875D-88F741239604}" dt="2022-03-17T22:28:27.485" v="361" actId="1076"/>
          <ac:picMkLst>
            <pc:docMk/>
            <pc:sldMk cId="3732574080" sldId="276"/>
            <ac:picMk id="8" creationId="{15BCB54A-DA91-43DB-AABB-D8BD73447B32}"/>
          </ac:picMkLst>
        </pc:picChg>
      </pc:sldChg>
      <pc:sldMasterChg chg="modSldLayout">
        <pc:chgData name="Steve Shellhammer" userId="0e71f22d-ee3e-49c0-82ff-dbc290af8082" providerId="ADAL" clId="{CD2FB8E5-63D1-4017-875D-88F741239604}" dt="2022-03-17T22:18:14.009" v="1" actId="20577"/>
        <pc:sldMasterMkLst>
          <pc:docMk/>
          <pc:sldMasterMk cId="0" sldId="2147483648"/>
        </pc:sldMasterMkLst>
        <pc:sldLayoutChg chg="modSp mod">
          <pc:chgData name="Steve Shellhammer" userId="0e71f22d-ee3e-49c0-82ff-dbc290af8082" providerId="ADAL" clId="{CD2FB8E5-63D1-4017-875D-88F741239604}" dt="2022-03-17T22:18:14.009" v="1" actId="20577"/>
          <pc:sldLayoutMkLst>
            <pc:docMk/>
            <pc:sldMasterMk cId="0" sldId="2147483648"/>
            <pc:sldLayoutMk cId="0" sldId="2147483650"/>
          </pc:sldLayoutMkLst>
          <pc:spChg chg="mod">
            <ac:chgData name="Steve Shellhammer" userId="0e71f22d-ee3e-49c0-82ff-dbc290af8082" providerId="ADAL" clId="{CD2FB8E5-63D1-4017-875D-88F741239604}" dt="2022-03-17T22:18:14.009" v="1" actId="20577"/>
            <ac:spMkLst>
              <pc:docMk/>
              <pc:sldMasterMk cId="0" sldId="2147483648"/>
              <pc:sldLayoutMk cId="0" sldId="2147483650"/>
              <ac:spMk id="7" creationId="{686E15EF-98CC-45E2-B245-536D41247871}"/>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11/11/2022</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2022</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802.15-22/0574r0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November 2022</a:t>
            </a:r>
            <a:endParaRPr lang="en-GB" dirty="0"/>
          </a:p>
        </p:txBody>
      </p:sp>
      <p:sp>
        <p:nvSpPr>
          <p:cNvPr id="9" name="Rectangle 3">
            <a:extLst>
              <a:ext uri="{FF2B5EF4-FFF2-40B4-BE49-F238E27FC236}">
                <a16:creationId xmlns:a16="http://schemas.microsoft.com/office/drawing/2014/main" id="{0E31A46A-2C9E-3C6E-1BCA-1D63DB6F5F0E}"/>
              </a:ext>
            </a:extLst>
          </p:cNvPr>
          <p:cNvSpPr>
            <a:spLocks noChangeArrowheads="1"/>
          </p:cNvSpPr>
          <p:nvPr/>
        </p:nvSpPr>
        <p:spPr bwMode="auto">
          <a:xfrm>
            <a:off x="336057" y="1143000"/>
            <a:ext cx="8996819" cy="3441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latin typeface="Calibri" panose="020F0502020204030204" pitchFamily="34" charset="0"/>
                <a:cs typeface="Calibri" panose="020F0502020204030204" pitchFamily="34" charset="0"/>
              </a:rPr>
              <a:t>Project: IEEE P802.15 Working Group for Wireless Personal Area Networks (WPANs)</a:t>
            </a:r>
            <a:endParaRPr lang="en-US" altLang="en-US" sz="2000" b="1" dirty="0">
              <a:solidFill>
                <a:schemeClr val="tx2"/>
              </a:solidFill>
              <a:latin typeface="Calibri" panose="020F0502020204030204" pitchFamily="34" charset="0"/>
              <a:cs typeface="Calibri" panose="020F0502020204030204" pitchFamily="34" charset="0"/>
            </a:endParaRPr>
          </a:p>
          <a:p>
            <a:endParaRPr lang="en-US" altLang="en-US" sz="1800"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Submission Title:</a:t>
            </a:r>
            <a:r>
              <a:rPr lang="en-US" altLang="en-US" sz="1800" dirty="0">
                <a:solidFill>
                  <a:schemeClr val="tx2"/>
                </a:solidFill>
                <a:latin typeface="Calibri" panose="020F0502020204030204" pitchFamily="34" charset="0"/>
                <a:cs typeface="Calibri" panose="020F0502020204030204" pitchFamily="34" charset="0"/>
              </a:rPr>
              <a:t> Channels for Frequency Stitching	</a:t>
            </a:r>
          </a:p>
          <a:p>
            <a:r>
              <a:rPr lang="en-US" altLang="en-US" sz="1800" b="1" dirty="0">
                <a:solidFill>
                  <a:schemeClr val="tx2"/>
                </a:solidFill>
                <a:latin typeface="Calibri" panose="020F0502020204030204" pitchFamily="34" charset="0"/>
                <a:cs typeface="Calibri" panose="020F0502020204030204" pitchFamily="34" charset="0"/>
              </a:rPr>
              <a:t>Date Submitted: </a:t>
            </a:r>
            <a:r>
              <a:rPr lang="en-US" altLang="en-US" sz="1800" dirty="0">
                <a:solidFill>
                  <a:schemeClr val="tx2"/>
                </a:solidFill>
                <a:latin typeface="Calibri" panose="020F0502020204030204" pitchFamily="34" charset="0"/>
                <a:cs typeface="Calibri" panose="020F0502020204030204" pitchFamily="34" charset="0"/>
              </a:rPr>
              <a:t>November 8, 2022	</a:t>
            </a:r>
          </a:p>
          <a:p>
            <a:r>
              <a:rPr lang="en-US" altLang="en-US" sz="1800" b="1" dirty="0">
                <a:solidFill>
                  <a:schemeClr val="tx2"/>
                </a:solidFill>
                <a:latin typeface="Calibri" panose="020F0502020204030204" pitchFamily="34" charset="0"/>
                <a:cs typeface="Calibri" panose="020F0502020204030204" pitchFamily="34" charset="0"/>
              </a:rPr>
              <a:t>Source: </a:t>
            </a:r>
            <a:r>
              <a:rPr lang="en-US" altLang="en-US" sz="1800" dirty="0">
                <a:solidFill>
                  <a:schemeClr val="tx2"/>
                </a:solidFill>
                <a:latin typeface="Calibri" panose="020F0502020204030204" pitchFamily="34" charset="0"/>
                <a:cs typeface="Calibri" panose="020F0502020204030204" pitchFamily="34" charset="0"/>
              </a:rPr>
              <a:t>Steve Shellhammer, Pooria Pakrooh, Bin Tian, and Koorosh Akhavan (Qualcomm)</a:t>
            </a:r>
          </a:p>
          <a:p>
            <a:r>
              <a:rPr lang="en-US" altLang="en-US" sz="1800" b="1" dirty="0">
                <a:solidFill>
                  <a:schemeClr val="tx1"/>
                </a:solidFill>
                <a:latin typeface="Calibri" panose="020F0502020204030204" pitchFamily="34" charset="0"/>
                <a:cs typeface="Calibri" panose="020F0502020204030204" pitchFamily="34" charset="0"/>
              </a:rPr>
              <a:t>E-Mail</a:t>
            </a:r>
            <a:r>
              <a:rPr lang="en-US" altLang="en-US" sz="1800" dirty="0">
                <a:solidFill>
                  <a:schemeClr val="tx1"/>
                </a:solidFill>
                <a:latin typeface="Calibri" panose="020F0502020204030204" pitchFamily="34" charset="0"/>
                <a:cs typeface="Calibri" panose="020F0502020204030204" pitchFamily="34" charset="0"/>
              </a:rPr>
              <a:t>:{sshellha, ppakrooh, btian, kakhavan}@qti.qualcomm.com</a:t>
            </a:r>
          </a:p>
          <a:p>
            <a:pPr>
              <a:spcBef>
                <a:spcPts val="100"/>
              </a:spcBef>
              <a:spcAft>
                <a:spcPts val="100"/>
              </a:spcAft>
            </a:pPr>
            <a:endParaRPr lang="en-US" altLang="en-US" sz="1800" dirty="0">
              <a:solidFill>
                <a:schemeClr val="tx1"/>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Abstract:</a:t>
            </a:r>
            <a:r>
              <a:rPr lang="en-US" altLang="en-US" sz="1800" dirty="0">
                <a:solidFill>
                  <a:schemeClr val="tx2"/>
                </a:solidFill>
                <a:latin typeface="Calibri" panose="020F0502020204030204" pitchFamily="34" charset="0"/>
                <a:cs typeface="Calibri" panose="020F0502020204030204" pitchFamily="34" charset="0"/>
              </a:rPr>
              <a:t>	</a:t>
            </a:r>
            <a:r>
              <a:rPr lang="en-US" sz="1800" dirty="0">
                <a:solidFill>
                  <a:schemeClr val="tx1">
                    <a:lumMod val="95000"/>
                    <a:lumOff val="5000"/>
                  </a:schemeClr>
                </a:solidFill>
                <a:latin typeface="Calibri" panose="020F0502020204030204" pitchFamily="34" charset="0"/>
                <a:cs typeface="Calibri" panose="020F0502020204030204" pitchFamily="34" charset="0"/>
              </a:rPr>
              <a:t>We propose channels for Frequency Stitching in RF Sensing.</a:t>
            </a:r>
            <a:endParaRPr lang="en-US" altLang="en-US" sz="1800" b="1"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Notice:</a:t>
            </a:r>
            <a:r>
              <a:rPr lang="en-US" altLang="en-US" sz="1800" dirty="0">
                <a:solidFill>
                  <a:schemeClr val="tx2"/>
                </a:solidFill>
                <a:latin typeface="Calibri" panose="020F0502020204030204" pitchFamily="34" charset="0"/>
                <a:cs typeface="Calibri" panose="020F0502020204030204" pitchFamily="34" charset="0"/>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11D3-321D-6559-2E41-3EEE3C1A70A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54067F69-9EC9-399C-58DC-F76A3DAAC08A}"/>
              </a:ext>
            </a:extLst>
          </p:cNvPr>
          <p:cNvSpPr>
            <a:spLocks noGrp="1"/>
          </p:cNvSpPr>
          <p:nvPr>
            <p:ph idx="1"/>
          </p:nvPr>
        </p:nvSpPr>
        <p:spPr/>
        <p:txBody>
          <a:bodyPr/>
          <a:lstStyle/>
          <a:p>
            <a:r>
              <a:rPr lang="en-US" dirty="0"/>
              <a:t>As an alternative to overlapping frequency channels, we proposed supporting Frequency Stitching in the wider channels already defined</a:t>
            </a:r>
          </a:p>
          <a:p>
            <a:pPr lvl="1"/>
            <a:r>
              <a:rPr lang="en-US" dirty="0"/>
              <a:t>Channel 4 (Low Band) and Channel 15 (High Band)</a:t>
            </a:r>
          </a:p>
          <a:p>
            <a:r>
              <a:rPr lang="en-US" dirty="0"/>
              <a:t>This avoids the overlapping channels for communications which can make sharing of the spectrum difficult</a:t>
            </a:r>
          </a:p>
        </p:txBody>
      </p:sp>
      <p:sp>
        <p:nvSpPr>
          <p:cNvPr id="4" name="Slide Number Placeholder 3">
            <a:extLst>
              <a:ext uri="{FF2B5EF4-FFF2-40B4-BE49-F238E27FC236}">
                <a16:creationId xmlns:a16="http://schemas.microsoft.com/office/drawing/2014/main" id="{E41DADE8-9CF6-82F4-003A-F3C8DB33E8E5}"/>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CA5672A-DFE0-3A4A-EA3B-50C948D9EC9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6E3DFBB-A064-C32F-F810-FA2C9F1765A4}"/>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621048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4EC5B-9B56-383C-BC69-1A8BB6E7BE3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7AB3DCA-E5BB-7871-7460-074A92A38177}"/>
              </a:ext>
            </a:extLst>
          </p:cNvPr>
          <p:cNvSpPr>
            <a:spLocks noGrp="1"/>
          </p:cNvSpPr>
          <p:nvPr>
            <p:ph idx="1"/>
          </p:nvPr>
        </p:nvSpPr>
        <p:spPr/>
        <p:txBody>
          <a:bodyPr/>
          <a:lstStyle/>
          <a:p>
            <a:pPr marL="457200" indent="-457200">
              <a:buFont typeface="+mj-lt"/>
              <a:buAutoNum type="arabicPeriod"/>
            </a:pPr>
            <a:r>
              <a:rPr lang="en-US" sz="2200" dirty="0"/>
              <a:t>Frank Leong, Wolfgang Küchler, Riku Pirhonen, “Sensing Continued,” IEEE 802.15/22-061r0, January 2022</a:t>
            </a:r>
          </a:p>
          <a:p>
            <a:pPr marL="457200" indent="-457200">
              <a:buFont typeface="+mj-lt"/>
              <a:buAutoNum type="arabicPeriod"/>
            </a:pPr>
            <a:r>
              <a:rPr lang="en-US" sz="2200" dirty="0"/>
              <a:t>Frank Leong, Wolfgang Küchler, Riku Pirhonen, “UWB Sensing - Scheduling,” IEEE 802.15/22-422r0, July 2022</a:t>
            </a:r>
          </a:p>
          <a:p>
            <a:pPr marL="457200" indent="-457200">
              <a:buFont typeface="+mj-lt"/>
              <a:buAutoNum type="arabicPeriod"/>
            </a:pPr>
            <a:r>
              <a:rPr lang="en-US" sz="2200" dirty="0"/>
              <a:t>Ben Rolfe, “Expanded HRP channel plan,” IEEE 802.15-22/520r1, September 2022</a:t>
            </a:r>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F91203C8-453C-1EA7-31FB-602D95707588}"/>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9DD3986-0E21-B046-E2D6-9F4A761EDF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1282047-C8F3-6EE5-D8F2-6E48CDE015A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64755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AEB5711-0CE9-FE39-1026-A199713BAEEB}"/>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457C6E7-83EE-ABE7-CE2B-08B28B34271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792DC99-4DA2-9E52-E21F-CACBCB2836A5}"/>
              </a:ext>
            </a:extLst>
          </p:cNvPr>
          <p:cNvSpPr>
            <a:spLocks noGrp="1"/>
          </p:cNvSpPr>
          <p:nvPr>
            <p:ph type="dt" idx="15"/>
          </p:nvPr>
        </p:nvSpPr>
        <p:spPr/>
        <p:txBody>
          <a:bodyPr/>
          <a:lstStyle/>
          <a:p>
            <a:r>
              <a:rPr lang="en-US" dirty="0"/>
              <a:t>November 2022</a:t>
            </a:r>
            <a:endParaRPr lang="en-GB" dirty="0"/>
          </a:p>
        </p:txBody>
      </p:sp>
      <p:graphicFrame>
        <p:nvGraphicFramePr>
          <p:cNvPr id="7" name="Table 6">
            <a:extLst>
              <a:ext uri="{FF2B5EF4-FFF2-40B4-BE49-F238E27FC236}">
                <a16:creationId xmlns:a16="http://schemas.microsoft.com/office/drawing/2014/main" id="{C7CC807D-6045-865D-9CA1-B5104B9376A6}"/>
              </a:ext>
            </a:extLst>
          </p:cNvPr>
          <p:cNvGraphicFramePr>
            <a:graphicFrameLocks noGrp="1"/>
          </p:cNvGraphicFramePr>
          <p:nvPr>
            <p:extLst>
              <p:ext uri="{D42A27DB-BD31-4B8C-83A1-F6EECF244321}">
                <p14:modId xmlns:p14="http://schemas.microsoft.com/office/powerpoint/2010/main" val="3155763518"/>
              </p:ext>
            </p:extLst>
          </p:nvPr>
        </p:nvGraphicFramePr>
        <p:xfrm>
          <a:off x="990600" y="777276"/>
          <a:ext cx="7513637" cy="5767312"/>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PAR Objective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Proposed Solution (how addressed)</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Reduced complexity and power consumption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kern="1200" dirty="0">
                          <a:solidFill>
                            <a:schemeClr val="tx1">
                              <a:lumMod val="95000"/>
                              <a:lumOff val="5000"/>
                            </a:schemeClr>
                          </a:solidFill>
                          <a:latin typeface="Calibri" panose="020F0502020204030204" pitchFamily="34" charset="0"/>
                          <a:ea typeface="+mn-ea"/>
                          <a:cs typeface="Calibri" panose="020F0502020204030204" pitchFamily="34" charset="0"/>
                        </a:rPr>
                        <a:t>We propose a channel for Frequency Stitching for RF Sensing.</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29619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F98D-9F83-4356-A22A-8E65C2D1D4C3}"/>
              </a:ext>
            </a:extLst>
          </p:cNvPr>
          <p:cNvSpPr>
            <a:spLocks noGrp="1"/>
          </p:cNvSpPr>
          <p:nvPr>
            <p:ph type="title"/>
          </p:nvPr>
        </p:nvSpPr>
        <p:spPr>
          <a:xfrm>
            <a:off x="731520" y="731523"/>
            <a:ext cx="8288868" cy="489027"/>
          </a:xfrm>
        </p:spPr>
        <p:txBody>
          <a:bodyPr/>
          <a:lstStyle/>
          <a:p>
            <a:r>
              <a:rPr lang="en-US" sz="3200" dirty="0"/>
              <a:t>Background</a:t>
            </a:r>
          </a:p>
        </p:txBody>
      </p:sp>
      <p:sp>
        <p:nvSpPr>
          <p:cNvPr id="3" name="Content Placeholder 2">
            <a:extLst>
              <a:ext uri="{FF2B5EF4-FFF2-40B4-BE49-F238E27FC236}">
                <a16:creationId xmlns:a16="http://schemas.microsoft.com/office/drawing/2014/main" id="{BADAA4CC-3C74-43CC-B281-1107AAF576E7}"/>
              </a:ext>
            </a:extLst>
          </p:cNvPr>
          <p:cNvSpPr>
            <a:spLocks noGrp="1"/>
          </p:cNvSpPr>
          <p:nvPr>
            <p:ph idx="1"/>
          </p:nvPr>
        </p:nvSpPr>
        <p:spPr>
          <a:xfrm>
            <a:off x="754146" y="1278077"/>
            <a:ext cx="8288868" cy="2145140"/>
          </a:xfrm>
        </p:spPr>
        <p:txBody>
          <a:bodyPr/>
          <a:lstStyle/>
          <a:p>
            <a:r>
              <a:rPr lang="en-US" sz="2200" dirty="0"/>
              <a:t>To increase the bandwidth for RF Sensing a proposal for Frequency Stitching was made in [1, 2]</a:t>
            </a:r>
          </a:p>
          <a:p>
            <a:r>
              <a:rPr lang="en-US" sz="2200" dirty="0"/>
              <a:t>This allows for increased bandwidth by stitching together frequency overlapping frequency segments</a:t>
            </a:r>
          </a:p>
          <a:p>
            <a:r>
              <a:rPr lang="en-US" sz="2200" dirty="0"/>
              <a:t>Here is a figure from [2]</a:t>
            </a:r>
          </a:p>
          <a:p>
            <a:endParaRPr lang="en-US" sz="2200" dirty="0"/>
          </a:p>
        </p:txBody>
      </p:sp>
      <p:sp>
        <p:nvSpPr>
          <p:cNvPr id="4" name="Slide Number Placeholder 3">
            <a:extLst>
              <a:ext uri="{FF2B5EF4-FFF2-40B4-BE49-F238E27FC236}">
                <a16:creationId xmlns:a16="http://schemas.microsoft.com/office/drawing/2014/main" id="{AFC9D0DB-5415-42AE-9820-C4208EA8D8B1}"/>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73FFCB7-AC4E-40B1-A20F-B3C0C83647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D4A80E1-AB33-42E7-9F44-D9B58B0DCB88}"/>
              </a:ext>
            </a:extLst>
          </p:cNvPr>
          <p:cNvSpPr>
            <a:spLocks noGrp="1"/>
          </p:cNvSpPr>
          <p:nvPr>
            <p:ph type="dt" idx="15"/>
          </p:nvPr>
        </p:nvSpPr>
        <p:spPr/>
        <p:txBody>
          <a:bodyPr/>
          <a:lstStyle/>
          <a:p>
            <a:r>
              <a:rPr lang="en-US" dirty="0"/>
              <a:t>November 2022</a:t>
            </a:r>
            <a:endParaRPr lang="en-GB" dirty="0"/>
          </a:p>
        </p:txBody>
      </p:sp>
      <p:grpSp>
        <p:nvGrpSpPr>
          <p:cNvPr id="7" name="Group 6">
            <a:extLst>
              <a:ext uri="{FF2B5EF4-FFF2-40B4-BE49-F238E27FC236}">
                <a16:creationId xmlns:a16="http://schemas.microsoft.com/office/drawing/2014/main" id="{984BCB02-F3CE-D09C-1413-F302C66E4DCC}"/>
              </a:ext>
            </a:extLst>
          </p:cNvPr>
          <p:cNvGrpSpPr/>
          <p:nvPr/>
        </p:nvGrpSpPr>
        <p:grpSpPr>
          <a:xfrm>
            <a:off x="1828800" y="3429000"/>
            <a:ext cx="3155936" cy="1722451"/>
            <a:chOff x="2826347" y="3785930"/>
            <a:chExt cx="3155936" cy="1722451"/>
          </a:xfrm>
        </p:grpSpPr>
        <p:cxnSp>
          <p:nvCxnSpPr>
            <p:cNvPr id="8" name="Straight Connector 13">
              <a:extLst>
                <a:ext uri="{FF2B5EF4-FFF2-40B4-BE49-F238E27FC236}">
                  <a16:creationId xmlns:a16="http://schemas.microsoft.com/office/drawing/2014/main" id="{3B73A3CA-8304-A763-A213-B3343E3B485E}"/>
                </a:ext>
              </a:extLst>
            </p:cNvPr>
            <p:cNvCxnSpPr>
              <a:cxnSpLocks noChangeShapeType="1"/>
            </p:cNvCxnSpPr>
            <p:nvPr/>
          </p:nvCxnSpPr>
          <p:spPr bwMode="auto">
            <a:xfrm>
              <a:off x="3161716" y="5157192"/>
              <a:ext cx="2820567"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9" name="TextBox 8">
              <a:extLst>
                <a:ext uri="{FF2B5EF4-FFF2-40B4-BE49-F238E27FC236}">
                  <a16:creationId xmlns:a16="http://schemas.microsoft.com/office/drawing/2014/main" id="{3BBF936F-D4EF-ADEC-5252-A5DF692E78B0}"/>
                </a:ext>
              </a:extLst>
            </p:cNvPr>
            <p:cNvSpPr txBox="1">
              <a:spLocks noChangeArrowheads="1"/>
            </p:cNvSpPr>
            <p:nvPr/>
          </p:nvSpPr>
          <p:spPr bwMode="auto">
            <a:xfrm rot="16200000">
              <a:off x="2465511" y="4518569"/>
              <a:ext cx="1029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dirty="0"/>
                <a:t>Frequency</a:t>
              </a:r>
              <a:endParaRPr lang="en-US" altLang="en-US" i="1" dirty="0"/>
            </a:p>
          </p:txBody>
        </p:sp>
        <p:sp>
          <p:nvSpPr>
            <p:cNvPr id="10" name="Rectangle 9">
              <a:extLst>
                <a:ext uri="{FF2B5EF4-FFF2-40B4-BE49-F238E27FC236}">
                  <a16:creationId xmlns:a16="http://schemas.microsoft.com/office/drawing/2014/main" id="{EA5B57CB-8B6A-93E7-EA3C-B245B01FC725}"/>
                </a:ext>
              </a:extLst>
            </p:cNvPr>
            <p:cNvSpPr/>
            <p:nvPr/>
          </p:nvSpPr>
          <p:spPr>
            <a:xfrm>
              <a:off x="3317987" y="4590706"/>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a:solidFill>
                    <a:schemeClr val="tx1"/>
                  </a:solidFill>
                  <a:cs typeface="Arial" pitchFamily="34" charset="0"/>
                </a:rPr>
                <a:t>CM</a:t>
              </a:r>
              <a:endParaRPr lang="en-US" sz="1100" dirty="0">
                <a:solidFill>
                  <a:schemeClr val="tx1"/>
                </a:solidFill>
                <a:cs typeface="Arial" pitchFamily="34" charset="0"/>
              </a:endParaRPr>
            </a:p>
          </p:txBody>
        </p:sp>
        <p:cxnSp>
          <p:nvCxnSpPr>
            <p:cNvPr id="11" name="Straight Connector 13">
              <a:extLst>
                <a:ext uri="{FF2B5EF4-FFF2-40B4-BE49-F238E27FC236}">
                  <a16:creationId xmlns:a16="http://schemas.microsoft.com/office/drawing/2014/main" id="{4F54E8A2-36BC-4072-F479-1FD3F83ADFEE}"/>
                </a:ext>
              </a:extLst>
            </p:cNvPr>
            <p:cNvCxnSpPr>
              <a:cxnSpLocks noChangeShapeType="1"/>
            </p:cNvCxnSpPr>
            <p:nvPr/>
          </p:nvCxnSpPr>
          <p:spPr bwMode="auto">
            <a:xfrm flipH="1" flipV="1">
              <a:off x="3161716" y="3785930"/>
              <a:ext cx="1" cy="1385837"/>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12" name="TextBox 11">
              <a:extLst>
                <a:ext uri="{FF2B5EF4-FFF2-40B4-BE49-F238E27FC236}">
                  <a16:creationId xmlns:a16="http://schemas.microsoft.com/office/drawing/2014/main" id="{F69436C7-4860-2B7C-EEC0-B02E639F40DF}"/>
                </a:ext>
              </a:extLst>
            </p:cNvPr>
            <p:cNvSpPr txBox="1">
              <a:spLocks noChangeArrowheads="1"/>
            </p:cNvSpPr>
            <p:nvPr/>
          </p:nvSpPr>
          <p:spPr bwMode="auto">
            <a:xfrm>
              <a:off x="5019193" y="5200604"/>
              <a:ext cx="5755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dirty="0"/>
                <a:t>Time</a:t>
              </a:r>
            </a:p>
          </p:txBody>
        </p:sp>
        <p:sp>
          <p:nvSpPr>
            <p:cNvPr id="13" name="Rectangle 12">
              <a:extLst>
                <a:ext uri="{FF2B5EF4-FFF2-40B4-BE49-F238E27FC236}">
                  <a16:creationId xmlns:a16="http://schemas.microsoft.com/office/drawing/2014/main" id="{936F1E25-A559-DEB1-A88D-3BA1FE271D31}"/>
                </a:ext>
              </a:extLst>
            </p:cNvPr>
            <p:cNvSpPr/>
            <p:nvPr/>
          </p:nvSpPr>
          <p:spPr>
            <a:xfrm>
              <a:off x="3982156" y="4590706"/>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a:solidFill>
                    <a:schemeClr val="tx1"/>
                  </a:solidFill>
                  <a:cs typeface="Arial" pitchFamily="34" charset="0"/>
                </a:rPr>
                <a:t>SF</a:t>
              </a:r>
              <a:endParaRPr lang="en-US" sz="1100" dirty="0">
                <a:solidFill>
                  <a:schemeClr val="tx1"/>
                </a:solidFill>
                <a:cs typeface="Arial" pitchFamily="34" charset="0"/>
              </a:endParaRPr>
            </a:p>
          </p:txBody>
        </p:sp>
        <p:sp>
          <p:nvSpPr>
            <p:cNvPr id="14" name="Rectangle 13">
              <a:extLst>
                <a:ext uri="{FF2B5EF4-FFF2-40B4-BE49-F238E27FC236}">
                  <a16:creationId xmlns:a16="http://schemas.microsoft.com/office/drawing/2014/main" id="{E768D8B8-0FCA-00F4-EBFC-0AC2B640D237}"/>
                </a:ext>
              </a:extLst>
            </p:cNvPr>
            <p:cNvSpPr/>
            <p:nvPr/>
          </p:nvSpPr>
          <p:spPr>
            <a:xfrm>
              <a:off x="4637169" y="4383274"/>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a:solidFill>
                    <a:schemeClr val="tx1"/>
                  </a:solidFill>
                  <a:cs typeface="Arial" pitchFamily="34" charset="0"/>
                </a:rPr>
                <a:t>SF</a:t>
              </a:r>
              <a:endParaRPr lang="en-US" sz="1100" dirty="0">
                <a:solidFill>
                  <a:schemeClr val="tx1"/>
                </a:solidFill>
                <a:cs typeface="Arial" pitchFamily="34" charset="0"/>
              </a:endParaRPr>
            </a:p>
          </p:txBody>
        </p:sp>
        <p:sp>
          <p:nvSpPr>
            <p:cNvPr id="15" name="Rectangle 14">
              <a:extLst>
                <a:ext uri="{FF2B5EF4-FFF2-40B4-BE49-F238E27FC236}">
                  <a16:creationId xmlns:a16="http://schemas.microsoft.com/office/drawing/2014/main" id="{09BCE887-EC90-B8B3-D433-16F8E62A08D9}"/>
                </a:ext>
              </a:extLst>
            </p:cNvPr>
            <p:cNvSpPr/>
            <p:nvPr/>
          </p:nvSpPr>
          <p:spPr>
            <a:xfrm>
              <a:off x="5286580" y="4228296"/>
              <a:ext cx="568654" cy="4086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a:solidFill>
                    <a:schemeClr val="tx1"/>
                  </a:solidFill>
                  <a:cs typeface="Arial" pitchFamily="34" charset="0"/>
                </a:rPr>
                <a:t>SF</a:t>
              </a:r>
              <a:endParaRPr lang="en-US" sz="1100" dirty="0">
                <a:solidFill>
                  <a:schemeClr val="tx1"/>
                </a:solidFill>
                <a:cs typeface="Arial" pitchFamily="34" charset="0"/>
              </a:endParaRPr>
            </a:p>
          </p:txBody>
        </p:sp>
        <p:sp>
          <p:nvSpPr>
            <p:cNvPr id="16" name="TextBox 15">
              <a:extLst>
                <a:ext uri="{FF2B5EF4-FFF2-40B4-BE49-F238E27FC236}">
                  <a16:creationId xmlns:a16="http://schemas.microsoft.com/office/drawing/2014/main" id="{29A00273-FA45-7C4B-CF2B-E95911243E82}"/>
                </a:ext>
              </a:extLst>
            </p:cNvPr>
            <p:cNvSpPr txBox="1">
              <a:spLocks noChangeArrowheads="1"/>
            </p:cNvSpPr>
            <p:nvPr/>
          </p:nvSpPr>
          <p:spPr bwMode="auto">
            <a:xfrm>
              <a:off x="3348229" y="3834428"/>
              <a:ext cx="26340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dirty="0"/>
                <a:t>Control on Main UWB Channel</a:t>
              </a:r>
            </a:p>
          </p:txBody>
        </p:sp>
      </p:grpSp>
      <p:sp>
        <p:nvSpPr>
          <p:cNvPr id="17" name="TextBox 16">
            <a:extLst>
              <a:ext uri="{FF2B5EF4-FFF2-40B4-BE49-F238E27FC236}">
                <a16:creationId xmlns:a16="http://schemas.microsoft.com/office/drawing/2014/main" id="{992DFADA-F1D5-CCA2-05C1-26A1D11D1A23}"/>
              </a:ext>
            </a:extLst>
          </p:cNvPr>
          <p:cNvSpPr txBox="1">
            <a:spLocks noChangeArrowheads="1"/>
          </p:cNvSpPr>
          <p:nvPr/>
        </p:nvSpPr>
        <p:spPr bwMode="auto">
          <a:xfrm>
            <a:off x="5662882" y="3890007"/>
            <a:ext cx="235673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dirty="0"/>
              <a:t>CM = Control Message</a:t>
            </a:r>
            <a:br>
              <a:rPr lang="en-US" altLang="en-US" sz="1600" dirty="0"/>
            </a:br>
            <a:r>
              <a:rPr lang="en-US" altLang="en-US" sz="1600" dirty="0"/>
              <a:t>SF = Sensing Fragment</a:t>
            </a:r>
            <a:endParaRPr lang="en-US" altLang="en-US" sz="2400" dirty="0"/>
          </a:p>
        </p:txBody>
      </p:sp>
      <p:sp>
        <p:nvSpPr>
          <p:cNvPr id="18" name="Content Placeholder 2">
            <a:extLst>
              <a:ext uri="{FF2B5EF4-FFF2-40B4-BE49-F238E27FC236}">
                <a16:creationId xmlns:a16="http://schemas.microsoft.com/office/drawing/2014/main" id="{DF3ECFEE-53BB-5B33-2980-E813D63B8BF3}"/>
              </a:ext>
            </a:extLst>
          </p:cNvPr>
          <p:cNvSpPr txBox="1">
            <a:spLocks/>
          </p:cNvSpPr>
          <p:nvPr/>
        </p:nvSpPr>
        <p:spPr bwMode="auto">
          <a:xfrm>
            <a:off x="722873" y="5273433"/>
            <a:ext cx="8717279" cy="138583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The sensing fragments (SFs) overlap sufficiently so that it is possible to stitch them together and increase the effective bandwidth</a:t>
            </a:r>
          </a:p>
          <a:p>
            <a:r>
              <a:rPr lang="en-US" sz="2200" kern="0" dirty="0"/>
              <a:t>The required total bandwidth is larger than the 499.2 MHz channel bandwidth</a:t>
            </a:r>
          </a:p>
          <a:p>
            <a:endParaRPr lang="en-US" sz="2200" kern="0" dirty="0"/>
          </a:p>
        </p:txBody>
      </p:sp>
    </p:spTree>
    <p:extLst>
      <p:ext uri="{BB962C8B-B14F-4D97-AF65-F5344CB8AC3E}">
        <p14:creationId xmlns:p14="http://schemas.microsoft.com/office/powerpoint/2010/main" val="4069668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F98D-9F83-4356-A22A-8E65C2D1D4C3}"/>
              </a:ext>
            </a:extLst>
          </p:cNvPr>
          <p:cNvSpPr>
            <a:spLocks noGrp="1"/>
          </p:cNvSpPr>
          <p:nvPr>
            <p:ph type="title"/>
          </p:nvPr>
        </p:nvSpPr>
        <p:spPr>
          <a:xfrm>
            <a:off x="731520" y="731523"/>
            <a:ext cx="8288868" cy="640077"/>
          </a:xfrm>
        </p:spPr>
        <p:txBody>
          <a:bodyPr/>
          <a:lstStyle/>
          <a:p>
            <a:r>
              <a:rPr lang="en-US" sz="3200" dirty="0"/>
              <a:t>Background (cont.)</a:t>
            </a:r>
          </a:p>
        </p:txBody>
      </p:sp>
      <p:sp>
        <p:nvSpPr>
          <p:cNvPr id="3" name="Content Placeholder 2">
            <a:extLst>
              <a:ext uri="{FF2B5EF4-FFF2-40B4-BE49-F238E27FC236}">
                <a16:creationId xmlns:a16="http://schemas.microsoft.com/office/drawing/2014/main" id="{BADAA4CC-3C74-43CC-B281-1107AAF576E7}"/>
              </a:ext>
            </a:extLst>
          </p:cNvPr>
          <p:cNvSpPr>
            <a:spLocks noGrp="1"/>
          </p:cNvSpPr>
          <p:nvPr>
            <p:ph idx="1"/>
          </p:nvPr>
        </p:nvSpPr>
        <p:spPr>
          <a:xfrm>
            <a:off x="533400" y="1600201"/>
            <a:ext cx="8288868" cy="1066800"/>
          </a:xfrm>
        </p:spPr>
        <p:txBody>
          <a:bodyPr/>
          <a:lstStyle/>
          <a:p>
            <a:r>
              <a:rPr lang="en-US" sz="2200" dirty="0"/>
              <a:t>To address the wider bandwidth, it was proposed in [3] to support overlapping channels</a:t>
            </a:r>
          </a:p>
        </p:txBody>
      </p:sp>
      <p:sp>
        <p:nvSpPr>
          <p:cNvPr id="4" name="Slide Number Placeholder 3">
            <a:extLst>
              <a:ext uri="{FF2B5EF4-FFF2-40B4-BE49-F238E27FC236}">
                <a16:creationId xmlns:a16="http://schemas.microsoft.com/office/drawing/2014/main" id="{AFC9D0DB-5415-42AE-9820-C4208EA8D8B1}"/>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73FFCB7-AC4E-40B1-A20F-B3C0C83647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D4A80E1-AB33-42E7-9F44-D9B58B0DCB88}"/>
              </a:ext>
            </a:extLst>
          </p:cNvPr>
          <p:cNvSpPr>
            <a:spLocks noGrp="1"/>
          </p:cNvSpPr>
          <p:nvPr>
            <p:ph type="dt" idx="15"/>
          </p:nvPr>
        </p:nvSpPr>
        <p:spPr/>
        <p:txBody>
          <a:bodyPr/>
          <a:lstStyle/>
          <a:p>
            <a:r>
              <a:rPr lang="en-US" dirty="0"/>
              <a:t>November 2022</a:t>
            </a:r>
            <a:endParaRPr lang="en-GB" dirty="0"/>
          </a:p>
        </p:txBody>
      </p:sp>
      <p:graphicFrame>
        <p:nvGraphicFramePr>
          <p:cNvPr id="7" name="Content Placeholder 8">
            <a:extLst>
              <a:ext uri="{FF2B5EF4-FFF2-40B4-BE49-F238E27FC236}">
                <a16:creationId xmlns:a16="http://schemas.microsoft.com/office/drawing/2014/main" id="{97BDE568-D172-5B73-EF97-F6B870B41886}"/>
              </a:ext>
            </a:extLst>
          </p:cNvPr>
          <p:cNvGraphicFramePr>
            <a:graphicFrameLocks noChangeAspect="1"/>
          </p:cNvGraphicFramePr>
          <p:nvPr>
            <p:extLst>
              <p:ext uri="{D42A27DB-BD31-4B8C-83A1-F6EECF244321}">
                <p14:modId xmlns:p14="http://schemas.microsoft.com/office/powerpoint/2010/main" val="3176923763"/>
              </p:ext>
            </p:extLst>
          </p:nvPr>
        </p:nvGraphicFramePr>
        <p:xfrm>
          <a:off x="1443231" y="2543206"/>
          <a:ext cx="2428875" cy="2420779"/>
        </p:xfrm>
        <a:graphic>
          <a:graphicData uri="http://schemas.openxmlformats.org/drawingml/2006/table">
            <a:tbl>
              <a:tblPr/>
              <a:tblGrid>
                <a:gridCol w="485775">
                  <a:extLst>
                    <a:ext uri="{9D8B030D-6E8A-4147-A177-3AD203B41FA5}">
                      <a16:colId xmlns:a16="http://schemas.microsoft.com/office/drawing/2014/main" val="1538203982"/>
                    </a:ext>
                  </a:extLst>
                </a:gridCol>
                <a:gridCol w="485775">
                  <a:extLst>
                    <a:ext uri="{9D8B030D-6E8A-4147-A177-3AD203B41FA5}">
                      <a16:colId xmlns:a16="http://schemas.microsoft.com/office/drawing/2014/main" val="3713844284"/>
                    </a:ext>
                  </a:extLst>
                </a:gridCol>
                <a:gridCol w="485775">
                  <a:extLst>
                    <a:ext uri="{9D8B030D-6E8A-4147-A177-3AD203B41FA5}">
                      <a16:colId xmlns:a16="http://schemas.microsoft.com/office/drawing/2014/main" val="1344957659"/>
                    </a:ext>
                  </a:extLst>
                </a:gridCol>
                <a:gridCol w="485775">
                  <a:extLst>
                    <a:ext uri="{9D8B030D-6E8A-4147-A177-3AD203B41FA5}">
                      <a16:colId xmlns:a16="http://schemas.microsoft.com/office/drawing/2014/main" val="2944571458"/>
                    </a:ext>
                  </a:extLst>
                </a:gridCol>
                <a:gridCol w="485775">
                  <a:extLst>
                    <a:ext uri="{9D8B030D-6E8A-4147-A177-3AD203B41FA5}">
                      <a16:colId xmlns:a16="http://schemas.microsoft.com/office/drawing/2014/main" val="1781201113"/>
                    </a:ext>
                  </a:extLst>
                </a:gridCol>
              </a:tblGrid>
              <a:tr h="420529">
                <a:tc>
                  <a:txBody>
                    <a:bodyPr/>
                    <a:lstStyle/>
                    <a:p>
                      <a:pPr algn="ctr" fontAlgn="ctr"/>
                      <a:r>
                        <a:rPr lang="en-US" sz="800" b="0" i="0" u="none" strike="noStrike" dirty="0">
                          <a:solidFill>
                            <a:srgbClr val="000000"/>
                          </a:solidFill>
                          <a:effectLst/>
                          <a:latin typeface="Calibri" panose="020F0502020204030204" pitchFamily="34" charset="0"/>
                        </a:rPr>
                        <a:t>Channel Number</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dirty="0">
                          <a:solidFill>
                            <a:srgbClr val="000000"/>
                          </a:solidFill>
                          <a:effectLst/>
                          <a:latin typeface="Calibri" panose="020F0502020204030204" pitchFamily="34" charset="0"/>
                        </a:rPr>
                        <a:t>Center Freq,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dirty="0">
                          <a:solidFill>
                            <a:srgbClr val="000000"/>
                          </a:solidFill>
                          <a:effectLst/>
                          <a:latin typeface="Calibri" panose="020F0502020204030204" pitchFamily="34" charset="0"/>
                        </a:rPr>
                        <a:t>Nominal Width,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r>
                        <a:rPr lang="en-US" sz="800" b="0" i="0" u="none" strike="noStrike" dirty="0">
                          <a:solidFill>
                            <a:srgbClr val="000000"/>
                          </a:solidFill>
                          <a:effectLst/>
                          <a:latin typeface="Calibri" panose="020F0502020204030204" pitchFamily="34" charset="0"/>
                        </a:rPr>
                        <a:t>Start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dirty="0">
                          <a:solidFill>
                            <a:srgbClr val="000000"/>
                          </a:solidFill>
                          <a:effectLst/>
                          <a:latin typeface="Calibri" panose="020F0502020204030204" pitchFamily="34" charset="0"/>
                        </a:rPr>
                        <a:t>End</a:t>
                      </a:r>
                    </a:p>
                  </a:txBody>
                  <a:tcPr marL="5715" marR="5715" marT="5715" marB="0" anchor="b">
                    <a:lnL>
                      <a:noFill/>
                    </a:lnL>
                    <a:lnR>
                      <a:noFill/>
                    </a:lnR>
                    <a:lnT>
                      <a:noFill/>
                    </a:lnT>
                    <a:lnB>
                      <a:noFill/>
                    </a:lnB>
                  </a:tcPr>
                </a:tc>
                <a:extLst>
                  <a:ext uri="{0D108BD9-81ED-4DB2-BD59-A6C34878D82A}">
                    <a16:rowId xmlns:a16="http://schemas.microsoft.com/office/drawing/2014/main" val="1351263423"/>
                  </a:ext>
                </a:extLst>
              </a:tr>
              <a:tr h="142875">
                <a:tc>
                  <a:txBody>
                    <a:bodyPr/>
                    <a:lstStyle/>
                    <a:p>
                      <a:pPr algn="ctr" fontAlgn="ctr"/>
                      <a:r>
                        <a:rPr lang="en-US" sz="800" b="0" i="0" u="none" strike="noStrike" dirty="0">
                          <a:solidFill>
                            <a:srgbClr val="000000"/>
                          </a:solidFill>
                          <a:effectLst/>
                          <a:latin typeface="Calibri" panose="020F0502020204030204" pitchFamily="34" charset="0"/>
                        </a:rPr>
                        <a:t>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6489.6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dirty="0">
                          <a:solidFill>
                            <a:srgbClr val="000000"/>
                          </a:solidFill>
                          <a:effectLst/>
                          <a:latin typeface="Calibri" panose="020F0502020204030204" pitchFamily="34" charset="0"/>
                        </a:rPr>
                        <a:t>6240.0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6739.2</a:t>
                      </a:r>
                    </a:p>
                  </a:txBody>
                  <a:tcPr marL="5715" marR="5715" marT="5715" marB="0" anchor="b">
                    <a:lnL>
                      <a:noFill/>
                    </a:lnL>
                    <a:lnR>
                      <a:noFill/>
                    </a:lnR>
                    <a:lnT>
                      <a:noFill/>
                    </a:lnT>
                    <a:lnB>
                      <a:noFill/>
                    </a:lnB>
                  </a:tcPr>
                </a:tc>
                <a:extLst>
                  <a:ext uri="{0D108BD9-81ED-4DB2-BD59-A6C34878D82A}">
                    <a16:rowId xmlns:a16="http://schemas.microsoft.com/office/drawing/2014/main" val="2215575366"/>
                  </a:ext>
                </a:extLst>
              </a:tr>
              <a:tr h="142875">
                <a:tc>
                  <a:txBody>
                    <a:bodyPr/>
                    <a:lstStyle/>
                    <a:p>
                      <a:pPr algn="ctr" fontAlgn="ctr"/>
                      <a:r>
                        <a:rPr lang="en-US" sz="800" b="0" i="0" u="none" strike="noStrike" dirty="0">
                          <a:solidFill>
                            <a:srgbClr val="000000"/>
                          </a:solidFill>
                          <a:effectLst/>
                          <a:latin typeface="Calibri" panose="020F0502020204030204" pitchFamily="34" charset="0"/>
                        </a:rPr>
                        <a:t>15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6614.4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6364.8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6864.0</a:t>
                      </a:r>
                    </a:p>
                  </a:txBody>
                  <a:tcPr marL="5715" marR="5715" marT="5715" marB="0" anchor="b">
                    <a:lnL>
                      <a:noFill/>
                    </a:lnL>
                    <a:lnR>
                      <a:noFill/>
                    </a:lnR>
                    <a:lnT>
                      <a:noFill/>
                    </a:lnT>
                    <a:lnB>
                      <a:noFill/>
                    </a:lnB>
                  </a:tcPr>
                </a:tc>
                <a:extLst>
                  <a:ext uri="{0D108BD9-81ED-4DB2-BD59-A6C34878D82A}">
                    <a16:rowId xmlns:a16="http://schemas.microsoft.com/office/drawing/2014/main" val="1965446712"/>
                  </a:ext>
                </a:extLst>
              </a:tr>
              <a:tr h="142875">
                <a:tc>
                  <a:txBody>
                    <a:bodyPr/>
                    <a:lstStyle/>
                    <a:p>
                      <a:pPr algn="ctr" fontAlgn="ctr"/>
                      <a:r>
                        <a:rPr lang="en-US" sz="800" b="0" i="0" u="none" strike="noStrike" dirty="0">
                          <a:solidFill>
                            <a:srgbClr val="000000"/>
                          </a:solidFill>
                          <a:effectLst/>
                          <a:latin typeface="Calibri" panose="020F0502020204030204" pitchFamily="34" charset="0"/>
                        </a:rPr>
                        <a:t>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6739.2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dirty="0">
                          <a:solidFill>
                            <a:srgbClr val="000000"/>
                          </a:solidFill>
                          <a:effectLst/>
                          <a:latin typeface="Calibri" panose="020F0502020204030204" pitchFamily="34" charset="0"/>
                        </a:rPr>
                        <a:t>6489.6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6988.8</a:t>
                      </a:r>
                    </a:p>
                  </a:txBody>
                  <a:tcPr marL="5715" marR="5715" marT="5715" marB="0" anchor="b">
                    <a:lnL>
                      <a:noFill/>
                    </a:lnL>
                    <a:lnR>
                      <a:noFill/>
                    </a:lnR>
                    <a:lnT>
                      <a:noFill/>
                    </a:lnT>
                    <a:lnB>
                      <a:noFill/>
                    </a:lnB>
                  </a:tcPr>
                </a:tc>
                <a:extLst>
                  <a:ext uri="{0D108BD9-81ED-4DB2-BD59-A6C34878D82A}">
                    <a16:rowId xmlns:a16="http://schemas.microsoft.com/office/drawing/2014/main" val="74165539"/>
                  </a:ext>
                </a:extLst>
              </a:tr>
              <a:tr h="142875">
                <a:tc>
                  <a:txBody>
                    <a:bodyPr/>
                    <a:lstStyle/>
                    <a:p>
                      <a:pPr algn="ctr" fontAlgn="ctr"/>
                      <a:r>
                        <a:rPr lang="en-US" sz="800" b="0" i="0" u="none" strike="noStrike" dirty="0">
                          <a:solidFill>
                            <a:srgbClr val="000000"/>
                          </a:solidFill>
                          <a:effectLst/>
                          <a:latin typeface="Calibri" panose="020F0502020204030204" pitchFamily="34" charset="0"/>
                        </a:rPr>
                        <a:t>17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6864.0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dirty="0">
                          <a:solidFill>
                            <a:srgbClr val="000000"/>
                          </a:solidFill>
                          <a:effectLst/>
                          <a:latin typeface="Calibri" panose="020F0502020204030204" pitchFamily="34" charset="0"/>
                        </a:rPr>
                        <a:t>6614.4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7113.6</a:t>
                      </a:r>
                    </a:p>
                  </a:txBody>
                  <a:tcPr marL="5715" marR="5715" marT="5715" marB="0" anchor="b">
                    <a:lnL>
                      <a:noFill/>
                    </a:lnL>
                    <a:lnR>
                      <a:noFill/>
                    </a:lnR>
                    <a:lnT>
                      <a:noFill/>
                    </a:lnT>
                    <a:lnB>
                      <a:noFill/>
                    </a:lnB>
                  </a:tcPr>
                </a:tc>
                <a:extLst>
                  <a:ext uri="{0D108BD9-81ED-4DB2-BD59-A6C34878D82A}">
                    <a16:rowId xmlns:a16="http://schemas.microsoft.com/office/drawing/2014/main" val="1100368561"/>
                  </a:ext>
                </a:extLst>
              </a:tr>
              <a:tr h="142875">
                <a:tc>
                  <a:txBody>
                    <a:bodyPr/>
                    <a:lstStyle/>
                    <a:p>
                      <a:pPr algn="ctr" fontAlgn="ctr"/>
                      <a:r>
                        <a:rPr lang="en-US" sz="800" b="0" i="0" u="none" strike="noStrike" dirty="0">
                          <a:solidFill>
                            <a:srgbClr val="000000"/>
                          </a:solidFill>
                          <a:effectLst/>
                          <a:latin typeface="Calibri" panose="020F0502020204030204" pitchFamily="34" charset="0"/>
                        </a:rPr>
                        <a:t>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6988.8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dirty="0">
                          <a:solidFill>
                            <a:srgbClr val="000000"/>
                          </a:solidFill>
                          <a:effectLst/>
                          <a:latin typeface="Calibri" panose="020F0502020204030204" pitchFamily="34" charset="0"/>
                        </a:rPr>
                        <a:t>6739.2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7238.4</a:t>
                      </a:r>
                    </a:p>
                  </a:txBody>
                  <a:tcPr marL="5715" marR="5715" marT="5715" marB="0" anchor="b">
                    <a:lnL>
                      <a:noFill/>
                    </a:lnL>
                    <a:lnR>
                      <a:noFill/>
                    </a:lnR>
                    <a:lnT>
                      <a:noFill/>
                    </a:lnT>
                    <a:lnB>
                      <a:noFill/>
                    </a:lnB>
                  </a:tcPr>
                </a:tc>
                <a:extLst>
                  <a:ext uri="{0D108BD9-81ED-4DB2-BD59-A6C34878D82A}">
                    <a16:rowId xmlns:a16="http://schemas.microsoft.com/office/drawing/2014/main" val="115944211"/>
                  </a:ext>
                </a:extLst>
              </a:tr>
              <a:tr h="142875">
                <a:tc>
                  <a:txBody>
                    <a:bodyPr/>
                    <a:lstStyle/>
                    <a:p>
                      <a:pPr algn="ctr" fontAlgn="ctr"/>
                      <a:r>
                        <a:rPr lang="en-US" sz="800" b="0" i="0" u="none" strike="noStrike" dirty="0">
                          <a:solidFill>
                            <a:srgbClr val="000000"/>
                          </a:solidFill>
                          <a:effectLst/>
                          <a:latin typeface="Calibri" panose="020F0502020204030204" pitchFamily="34" charset="0"/>
                        </a:rPr>
                        <a:t>18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7113.6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6864.0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7363.2</a:t>
                      </a:r>
                    </a:p>
                  </a:txBody>
                  <a:tcPr marL="5715" marR="5715" marT="5715" marB="0" anchor="b">
                    <a:lnL>
                      <a:noFill/>
                    </a:lnL>
                    <a:lnR>
                      <a:noFill/>
                    </a:lnR>
                    <a:lnT>
                      <a:noFill/>
                    </a:lnT>
                    <a:lnB>
                      <a:noFill/>
                    </a:lnB>
                  </a:tcPr>
                </a:tc>
                <a:extLst>
                  <a:ext uri="{0D108BD9-81ED-4DB2-BD59-A6C34878D82A}">
                    <a16:rowId xmlns:a16="http://schemas.microsoft.com/office/drawing/2014/main" val="2677912632"/>
                  </a:ext>
                </a:extLst>
              </a:tr>
              <a:tr h="142875">
                <a:tc>
                  <a:txBody>
                    <a:bodyPr/>
                    <a:lstStyle/>
                    <a:p>
                      <a:pPr algn="ctr" fontAlgn="ctr"/>
                      <a:r>
                        <a:rPr lang="en-US" sz="800" b="0" i="0" u="none" strike="noStrike" dirty="0">
                          <a:solidFill>
                            <a:srgbClr val="000000"/>
                          </a:solidFill>
                          <a:effectLst/>
                          <a:latin typeface="Calibri" panose="020F0502020204030204" pitchFamily="34" charset="0"/>
                        </a:rPr>
                        <a:t>19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7238.4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dirty="0">
                          <a:solidFill>
                            <a:srgbClr val="000000"/>
                          </a:solidFill>
                          <a:effectLst/>
                          <a:latin typeface="Calibri" panose="020F0502020204030204" pitchFamily="34" charset="0"/>
                        </a:rPr>
                        <a:t>6988.8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7488.0</a:t>
                      </a:r>
                    </a:p>
                  </a:txBody>
                  <a:tcPr marL="5715" marR="5715" marT="5715" marB="0" anchor="b">
                    <a:lnL>
                      <a:noFill/>
                    </a:lnL>
                    <a:lnR>
                      <a:noFill/>
                    </a:lnR>
                    <a:lnT>
                      <a:noFill/>
                    </a:lnT>
                    <a:lnB>
                      <a:noFill/>
                    </a:lnB>
                  </a:tcPr>
                </a:tc>
                <a:extLst>
                  <a:ext uri="{0D108BD9-81ED-4DB2-BD59-A6C34878D82A}">
                    <a16:rowId xmlns:a16="http://schemas.microsoft.com/office/drawing/2014/main" val="2860429756"/>
                  </a:ext>
                </a:extLst>
              </a:tr>
              <a:tr h="142875">
                <a:tc>
                  <a:txBody>
                    <a:bodyPr/>
                    <a:lstStyle/>
                    <a:p>
                      <a:pPr algn="ctr" fontAlgn="ctr"/>
                      <a:r>
                        <a:rPr lang="en-US" sz="800" b="0" i="0" u="none" strike="noStrike" dirty="0">
                          <a:solidFill>
                            <a:srgbClr val="000000"/>
                          </a:solidFill>
                          <a:effectLst/>
                          <a:latin typeface="Calibri" panose="020F0502020204030204" pitchFamily="34" charset="0"/>
                        </a:rPr>
                        <a:t>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7363.2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7113.6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7612.8</a:t>
                      </a:r>
                    </a:p>
                  </a:txBody>
                  <a:tcPr marL="5715" marR="5715" marT="5715" marB="0" anchor="b">
                    <a:lnL>
                      <a:noFill/>
                    </a:lnL>
                    <a:lnR>
                      <a:noFill/>
                    </a:lnR>
                    <a:lnT>
                      <a:noFill/>
                    </a:lnT>
                    <a:lnB>
                      <a:noFill/>
                    </a:lnB>
                  </a:tcPr>
                </a:tc>
                <a:extLst>
                  <a:ext uri="{0D108BD9-81ED-4DB2-BD59-A6C34878D82A}">
                    <a16:rowId xmlns:a16="http://schemas.microsoft.com/office/drawing/2014/main" val="3549138943"/>
                  </a:ext>
                </a:extLst>
              </a:tr>
              <a:tr h="142875">
                <a:tc>
                  <a:txBody>
                    <a:bodyPr/>
                    <a:lstStyle/>
                    <a:p>
                      <a:pPr algn="ctr" fontAlgn="ctr"/>
                      <a:r>
                        <a:rPr lang="en-US" sz="800" b="0" i="0" u="none" strike="noStrike" dirty="0">
                          <a:solidFill>
                            <a:srgbClr val="000000"/>
                          </a:solidFill>
                          <a:effectLst/>
                          <a:latin typeface="Calibri" panose="020F0502020204030204" pitchFamily="34" charset="0"/>
                        </a:rPr>
                        <a:t>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7488.0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dirty="0">
                          <a:solidFill>
                            <a:srgbClr val="000000"/>
                          </a:solidFill>
                          <a:effectLst/>
                          <a:latin typeface="Calibri" panose="020F0502020204030204" pitchFamily="34" charset="0"/>
                        </a:rPr>
                        <a:t>7238.4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7737.6</a:t>
                      </a:r>
                    </a:p>
                  </a:txBody>
                  <a:tcPr marL="5715" marR="5715" marT="5715" marB="0" anchor="b">
                    <a:lnL>
                      <a:noFill/>
                    </a:lnL>
                    <a:lnR>
                      <a:noFill/>
                    </a:lnR>
                    <a:lnT>
                      <a:noFill/>
                    </a:lnT>
                    <a:lnB>
                      <a:noFill/>
                    </a:lnB>
                  </a:tcPr>
                </a:tc>
                <a:extLst>
                  <a:ext uri="{0D108BD9-81ED-4DB2-BD59-A6C34878D82A}">
                    <a16:rowId xmlns:a16="http://schemas.microsoft.com/office/drawing/2014/main" val="1130983825"/>
                  </a:ext>
                </a:extLst>
              </a:tr>
              <a:tr h="142875">
                <a:tc>
                  <a:txBody>
                    <a:bodyPr/>
                    <a:lstStyle/>
                    <a:p>
                      <a:pPr algn="ctr" fontAlgn="ctr"/>
                      <a:r>
                        <a:rPr lang="en-US" sz="800" b="0" i="0" u="none" strike="noStrike" dirty="0">
                          <a:solidFill>
                            <a:srgbClr val="000000"/>
                          </a:solidFill>
                          <a:effectLst/>
                          <a:latin typeface="Calibri" panose="020F0502020204030204" pitchFamily="34" charset="0"/>
                        </a:rPr>
                        <a:t>21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7612.8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dirty="0">
                          <a:solidFill>
                            <a:srgbClr val="000000"/>
                          </a:solidFill>
                          <a:effectLst/>
                          <a:latin typeface="Calibri" panose="020F0502020204030204" pitchFamily="34" charset="0"/>
                        </a:rPr>
                        <a:t>7363.2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7862.4</a:t>
                      </a:r>
                    </a:p>
                  </a:txBody>
                  <a:tcPr marL="5715" marR="5715" marT="5715" marB="0" anchor="b">
                    <a:lnL>
                      <a:noFill/>
                    </a:lnL>
                    <a:lnR>
                      <a:noFill/>
                    </a:lnR>
                    <a:lnT>
                      <a:noFill/>
                    </a:lnT>
                    <a:lnB>
                      <a:noFill/>
                    </a:lnB>
                  </a:tcPr>
                </a:tc>
                <a:extLst>
                  <a:ext uri="{0D108BD9-81ED-4DB2-BD59-A6C34878D82A}">
                    <a16:rowId xmlns:a16="http://schemas.microsoft.com/office/drawing/2014/main" val="1604617258"/>
                  </a:ext>
                </a:extLst>
              </a:tr>
              <a:tr h="142875">
                <a:tc>
                  <a:txBody>
                    <a:bodyPr/>
                    <a:lstStyle/>
                    <a:p>
                      <a:pPr algn="ctr" fontAlgn="ctr"/>
                      <a:r>
                        <a:rPr lang="en-US" sz="800" b="0" i="0" u="none" strike="noStrike" dirty="0">
                          <a:solidFill>
                            <a:srgbClr val="000000"/>
                          </a:solidFill>
                          <a:effectLst/>
                          <a:latin typeface="Calibri" panose="020F0502020204030204" pitchFamily="34" charset="0"/>
                        </a:rPr>
                        <a:t>22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7737.6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dirty="0">
                          <a:solidFill>
                            <a:srgbClr val="000000"/>
                          </a:solidFill>
                          <a:effectLst/>
                          <a:latin typeface="Calibri" panose="020F0502020204030204" pitchFamily="34" charset="0"/>
                        </a:rPr>
                        <a:t>7488.0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7987.2</a:t>
                      </a:r>
                    </a:p>
                  </a:txBody>
                  <a:tcPr marL="5715" marR="5715" marT="5715" marB="0" anchor="b">
                    <a:lnL>
                      <a:noFill/>
                    </a:lnL>
                    <a:lnR>
                      <a:noFill/>
                    </a:lnR>
                    <a:lnT>
                      <a:noFill/>
                    </a:lnT>
                    <a:lnB>
                      <a:noFill/>
                    </a:lnB>
                  </a:tcPr>
                </a:tc>
                <a:extLst>
                  <a:ext uri="{0D108BD9-81ED-4DB2-BD59-A6C34878D82A}">
                    <a16:rowId xmlns:a16="http://schemas.microsoft.com/office/drawing/2014/main" val="3230204850"/>
                  </a:ext>
                </a:extLst>
              </a:tr>
              <a:tr h="142875">
                <a:tc>
                  <a:txBody>
                    <a:bodyPr/>
                    <a:lstStyle/>
                    <a:p>
                      <a:pPr algn="ctr" fontAlgn="ctr"/>
                      <a:r>
                        <a:rPr lang="en-US" sz="800" b="0" i="0" u="none" strike="noStrike" dirty="0">
                          <a:solidFill>
                            <a:srgbClr val="000000"/>
                          </a:solidFill>
                          <a:effectLst/>
                          <a:latin typeface="Calibri" panose="020F0502020204030204" pitchFamily="34" charset="0"/>
                        </a:rPr>
                        <a:t>23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7862.4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7612.8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8112.0</a:t>
                      </a:r>
                    </a:p>
                  </a:txBody>
                  <a:tcPr marL="5715" marR="5715" marT="5715" marB="0" anchor="b">
                    <a:lnL>
                      <a:noFill/>
                    </a:lnL>
                    <a:lnR>
                      <a:noFill/>
                    </a:lnR>
                    <a:lnT>
                      <a:noFill/>
                    </a:lnT>
                    <a:lnB>
                      <a:noFill/>
                    </a:lnB>
                  </a:tcPr>
                </a:tc>
                <a:extLst>
                  <a:ext uri="{0D108BD9-81ED-4DB2-BD59-A6C34878D82A}">
                    <a16:rowId xmlns:a16="http://schemas.microsoft.com/office/drawing/2014/main" val="617457039"/>
                  </a:ext>
                </a:extLst>
              </a:tr>
              <a:tr h="142875">
                <a:tc>
                  <a:txBody>
                    <a:bodyPr/>
                    <a:lstStyle/>
                    <a:p>
                      <a:pPr algn="ctr" fontAlgn="ctr"/>
                      <a:r>
                        <a:rPr lang="en-US" sz="800" b="0" i="0" u="none" strike="noStrike" dirty="0">
                          <a:solidFill>
                            <a:srgbClr val="000000"/>
                          </a:solidFill>
                          <a:effectLst/>
                          <a:latin typeface="Calibri" panose="020F0502020204030204" pitchFamily="34" charset="0"/>
                        </a:rPr>
                        <a:t>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7987.2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dirty="0">
                          <a:solidFill>
                            <a:srgbClr val="000000"/>
                          </a:solidFill>
                          <a:effectLst/>
                          <a:latin typeface="Calibri" panose="020F0502020204030204" pitchFamily="34" charset="0"/>
                        </a:rPr>
                        <a:t>7737.6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8236.8</a:t>
                      </a:r>
                    </a:p>
                  </a:txBody>
                  <a:tcPr marL="5715" marR="5715" marT="5715" marB="0" anchor="b">
                    <a:lnL>
                      <a:noFill/>
                    </a:lnL>
                    <a:lnR>
                      <a:noFill/>
                    </a:lnR>
                    <a:lnT>
                      <a:noFill/>
                    </a:lnT>
                    <a:lnB>
                      <a:noFill/>
                    </a:lnB>
                  </a:tcPr>
                </a:tc>
                <a:extLst>
                  <a:ext uri="{0D108BD9-81ED-4DB2-BD59-A6C34878D82A}">
                    <a16:rowId xmlns:a16="http://schemas.microsoft.com/office/drawing/2014/main" val="3342452477"/>
                  </a:ext>
                </a:extLst>
              </a:tr>
              <a:tr h="142875">
                <a:tc>
                  <a:txBody>
                    <a:bodyPr/>
                    <a:lstStyle/>
                    <a:p>
                      <a:pPr algn="ctr" fontAlgn="ctr"/>
                      <a:r>
                        <a:rPr lang="en-US" sz="800" b="0" i="0" u="none" strike="noStrike" dirty="0">
                          <a:solidFill>
                            <a:srgbClr val="000000"/>
                          </a:solidFill>
                          <a:effectLst/>
                          <a:latin typeface="Calibri" panose="020F0502020204030204" pitchFamily="34" charset="0"/>
                        </a:rPr>
                        <a:t>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8112.0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7862.4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a:noFill/>
                    </a:lnL>
                    <a:lnR>
                      <a:noFill/>
                    </a:lnR>
                    <a:lnT>
                      <a:noFill/>
                    </a:lnT>
                    <a:lnB>
                      <a:noFill/>
                    </a:lnB>
                  </a:tcPr>
                </a:tc>
                <a:extLst>
                  <a:ext uri="{0D108BD9-81ED-4DB2-BD59-A6C34878D82A}">
                    <a16:rowId xmlns:a16="http://schemas.microsoft.com/office/drawing/2014/main" val="2372176521"/>
                  </a:ext>
                </a:extLst>
              </a:tr>
            </a:tbl>
          </a:graphicData>
        </a:graphic>
      </p:graphicFrame>
      <p:graphicFrame>
        <p:nvGraphicFramePr>
          <p:cNvPr id="8" name="Table 7">
            <a:extLst>
              <a:ext uri="{FF2B5EF4-FFF2-40B4-BE49-F238E27FC236}">
                <a16:creationId xmlns:a16="http://schemas.microsoft.com/office/drawing/2014/main" id="{2BD18C8D-BF8F-FD68-7FBB-7A9DBF29B164}"/>
              </a:ext>
            </a:extLst>
          </p:cNvPr>
          <p:cNvGraphicFramePr>
            <a:graphicFrameLocks noGrp="1"/>
          </p:cNvGraphicFramePr>
          <p:nvPr>
            <p:extLst>
              <p:ext uri="{D42A27DB-BD31-4B8C-83A1-F6EECF244321}">
                <p14:modId xmlns:p14="http://schemas.microsoft.com/office/powerpoint/2010/main" val="2355446239"/>
              </p:ext>
            </p:extLst>
          </p:nvPr>
        </p:nvGraphicFramePr>
        <p:xfrm>
          <a:off x="3863446" y="5611708"/>
          <a:ext cx="1628776" cy="571500"/>
        </p:xfrm>
        <a:graphic>
          <a:graphicData uri="http://schemas.openxmlformats.org/drawingml/2006/table">
            <a:tbl>
              <a:tblPr/>
              <a:tblGrid>
                <a:gridCol w="814388">
                  <a:extLst>
                    <a:ext uri="{9D8B030D-6E8A-4147-A177-3AD203B41FA5}">
                      <a16:colId xmlns:a16="http://schemas.microsoft.com/office/drawing/2014/main" val="1021426788"/>
                    </a:ext>
                  </a:extLst>
                </a:gridCol>
                <a:gridCol w="814388">
                  <a:extLst>
                    <a:ext uri="{9D8B030D-6E8A-4147-A177-3AD203B41FA5}">
                      <a16:colId xmlns:a16="http://schemas.microsoft.com/office/drawing/2014/main" val="1201375237"/>
                    </a:ext>
                  </a:extLst>
                </a:gridCol>
              </a:tblGrid>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800" b="0" i="0" u="none" strike="noStrike" dirty="0">
                          <a:solidFill>
                            <a:srgbClr val="000000"/>
                          </a:solidFill>
                          <a:effectLst/>
                          <a:latin typeface="Calibri" panose="020F0502020204030204" pitchFamily="34" charset="0"/>
                        </a:rPr>
                        <a:t>Current Channels</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63647297"/>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US" sz="800" b="0" i="0" u="none" strike="noStrike" dirty="0">
                          <a:solidFill>
                            <a:srgbClr val="000000"/>
                          </a:solidFill>
                          <a:effectLst/>
                          <a:latin typeface="Calibri" panose="020F0502020204030204" pitchFamily="34" charset="0"/>
                        </a:rPr>
                        <a:t>75%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3307597"/>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800" b="0" i="0" u="none" strike="noStrike" dirty="0">
                          <a:solidFill>
                            <a:srgbClr val="000000"/>
                          </a:solidFill>
                          <a:effectLst/>
                          <a:latin typeface="Calibri" panose="020F0502020204030204" pitchFamily="34" charset="0"/>
                        </a:rPr>
                        <a:t>50%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05055626"/>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800" b="0" i="0" u="none" strike="noStrike" dirty="0">
                          <a:solidFill>
                            <a:srgbClr val="000000"/>
                          </a:solidFill>
                          <a:effectLst/>
                          <a:latin typeface="Calibri" panose="020F0502020204030204" pitchFamily="34" charset="0"/>
                        </a:rPr>
                        <a:t>25%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97584066"/>
                  </a:ext>
                </a:extLst>
              </a:tr>
            </a:tbl>
          </a:graphicData>
        </a:graphic>
      </p:graphicFrame>
      <p:graphicFrame>
        <p:nvGraphicFramePr>
          <p:cNvPr id="9" name="Table 8">
            <a:extLst>
              <a:ext uri="{FF2B5EF4-FFF2-40B4-BE49-F238E27FC236}">
                <a16:creationId xmlns:a16="http://schemas.microsoft.com/office/drawing/2014/main" id="{5B32AC46-AEF5-F231-56D5-0DBB03CA532D}"/>
              </a:ext>
            </a:extLst>
          </p:cNvPr>
          <p:cNvGraphicFramePr>
            <a:graphicFrameLocks noGrp="1"/>
          </p:cNvGraphicFramePr>
          <p:nvPr>
            <p:extLst>
              <p:ext uri="{D42A27DB-BD31-4B8C-83A1-F6EECF244321}">
                <p14:modId xmlns:p14="http://schemas.microsoft.com/office/powerpoint/2010/main" val="1305515911"/>
              </p:ext>
            </p:extLst>
          </p:nvPr>
        </p:nvGraphicFramePr>
        <p:xfrm>
          <a:off x="4800600" y="2527334"/>
          <a:ext cx="2286000" cy="2428875"/>
        </p:xfrm>
        <a:graphic>
          <a:graphicData uri="http://schemas.openxmlformats.org/drawingml/2006/table">
            <a:tbl>
              <a:tblPr/>
              <a:tblGrid>
                <a:gridCol w="457200">
                  <a:extLst>
                    <a:ext uri="{9D8B030D-6E8A-4147-A177-3AD203B41FA5}">
                      <a16:colId xmlns:a16="http://schemas.microsoft.com/office/drawing/2014/main" val="1372767498"/>
                    </a:ext>
                  </a:extLst>
                </a:gridCol>
                <a:gridCol w="457200">
                  <a:extLst>
                    <a:ext uri="{9D8B030D-6E8A-4147-A177-3AD203B41FA5}">
                      <a16:colId xmlns:a16="http://schemas.microsoft.com/office/drawing/2014/main" val="222823478"/>
                    </a:ext>
                  </a:extLst>
                </a:gridCol>
                <a:gridCol w="457200">
                  <a:extLst>
                    <a:ext uri="{9D8B030D-6E8A-4147-A177-3AD203B41FA5}">
                      <a16:colId xmlns:a16="http://schemas.microsoft.com/office/drawing/2014/main" val="4157313294"/>
                    </a:ext>
                  </a:extLst>
                </a:gridCol>
                <a:gridCol w="457200">
                  <a:extLst>
                    <a:ext uri="{9D8B030D-6E8A-4147-A177-3AD203B41FA5}">
                      <a16:colId xmlns:a16="http://schemas.microsoft.com/office/drawing/2014/main" val="1878372049"/>
                    </a:ext>
                  </a:extLst>
                </a:gridCol>
                <a:gridCol w="457200">
                  <a:extLst>
                    <a:ext uri="{9D8B030D-6E8A-4147-A177-3AD203B41FA5}">
                      <a16:colId xmlns:a16="http://schemas.microsoft.com/office/drawing/2014/main" val="3052981084"/>
                    </a:ext>
                  </a:extLst>
                </a:gridCol>
              </a:tblGrid>
              <a:tr h="142875">
                <a:tc>
                  <a:txBody>
                    <a:bodyPr/>
                    <a:lstStyle/>
                    <a:p>
                      <a:pPr algn="ctr" fontAlgn="ctr"/>
                      <a:r>
                        <a:rPr lang="en-US" sz="800" b="0" i="0" u="none" strike="noStrike" dirty="0">
                          <a:solidFill>
                            <a:srgbClr val="000000"/>
                          </a:solidFill>
                          <a:effectLst/>
                          <a:latin typeface="Calibri" panose="020F0502020204030204" pitchFamily="34" charset="0"/>
                        </a:rPr>
                        <a:t>25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8236.8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dirty="0">
                          <a:solidFill>
                            <a:srgbClr val="000000"/>
                          </a:solidFill>
                          <a:effectLst/>
                          <a:latin typeface="Calibri" panose="020F0502020204030204" pitchFamily="34" charset="0"/>
                        </a:rPr>
                        <a:t>7987.2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8486.4</a:t>
                      </a:r>
                    </a:p>
                  </a:txBody>
                  <a:tcPr marL="5715" marR="5715" marT="5715" marB="0" anchor="b">
                    <a:lnL>
                      <a:noFill/>
                    </a:lnL>
                    <a:lnR>
                      <a:noFill/>
                    </a:lnR>
                    <a:lnT>
                      <a:noFill/>
                    </a:lnT>
                    <a:lnB>
                      <a:noFill/>
                    </a:lnB>
                  </a:tcPr>
                </a:tc>
                <a:extLst>
                  <a:ext uri="{0D108BD9-81ED-4DB2-BD59-A6C34878D82A}">
                    <a16:rowId xmlns:a16="http://schemas.microsoft.com/office/drawing/2014/main" val="83319153"/>
                  </a:ext>
                </a:extLst>
              </a:tr>
              <a:tr h="142875">
                <a:tc>
                  <a:txBody>
                    <a:bodyPr/>
                    <a:lstStyle/>
                    <a:p>
                      <a:pPr algn="ctr" fontAlgn="ctr"/>
                      <a:r>
                        <a:rPr lang="en-US" sz="800" b="0" i="0" u="none" strike="noStrike" dirty="0">
                          <a:solidFill>
                            <a:srgbClr val="000000"/>
                          </a:solidFill>
                          <a:effectLst/>
                          <a:latin typeface="Calibri" panose="020F0502020204030204" pitchFamily="34" charset="0"/>
                        </a:rPr>
                        <a:t>26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8361.6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dirty="0">
                          <a:solidFill>
                            <a:srgbClr val="000000"/>
                          </a:solidFill>
                          <a:effectLst/>
                          <a:latin typeface="Calibri" panose="020F0502020204030204" pitchFamily="34" charset="0"/>
                        </a:rPr>
                        <a:t>8112.0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8611.2</a:t>
                      </a:r>
                    </a:p>
                  </a:txBody>
                  <a:tcPr marL="5715" marR="5715" marT="5715" marB="0" anchor="b">
                    <a:lnL>
                      <a:noFill/>
                    </a:lnL>
                    <a:lnR>
                      <a:noFill/>
                    </a:lnR>
                    <a:lnT>
                      <a:noFill/>
                    </a:lnT>
                    <a:lnB>
                      <a:noFill/>
                    </a:lnB>
                  </a:tcPr>
                </a:tc>
                <a:extLst>
                  <a:ext uri="{0D108BD9-81ED-4DB2-BD59-A6C34878D82A}">
                    <a16:rowId xmlns:a16="http://schemas.microsoft.com/office/drawing/2014/main" val="623075969"/>
                  </a:ext>
                </a:extLst>
              </a:tr>
              <a:tr h="142875">
                <a:tc>
                  <a:txBody>
                    <a:bodyPr/>
                    <a:lstStyle/>
                    <a:p>
                      <a:pPr algn="ctr" fontAlgn="ctr"/>
                      <a:r>
                        <a:rPr lang="en-US" sz="800" b="0" i="0" u="none" strike="noStrike" dirty="0">
                          <a:solidFill>
                            <a:srgbClr val="000000"/>
                          </a:solidFill>
                          <a:effectLst/>
                          <a:latin typeface="Calibri" panose="020F0502020204030204" pitchFamily="34" charset="0"/>
                        </a:rPr>
                        <a:t>10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8486.4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dirty="0">
                          <a:solidFill>
                            <a:srgbClr val="000000"/>
                          </a:solidFill>
                          <a:effectLst/>
                          <a:latin typeface="Calibri" panose="020F0502020204030204" pitchFamily="34" charset="0"/>
                        </a:rPr>
                        <a:t>8236.8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8736.0</a:t>
                      </a:r>
                    </a:p>
                  </a:txBody>
                  <a:tcPr marL="5715" marR="5715" marT="5715" marB="0" anchor="b">
                    <a:lnL>
                      <a:noFill/>
                    </a:lnL>
                    <a:lnR>
                      <a:noFill/>
                    </a:lnR>
                    <a:lnT>
                      <a:noFill/>
                    </a:lnT>
                    <a:lnB>
                      <a:noFill/>
                    </a:lnB>
                  </a:tcPr>
                </a:tc>
                <a:extLst>
                  <a:ext uri="{0D108BD9-81ED-4DB2-BD59-A6C34878D82A}">
                    <a16:rowId xmlns:a16="http://schemas.microsoft.com/office/drawing/2014/main" val="3397185677"/>
                  </a:ext>
                </a:extLst>
              </a:tr>
              <a:tr h="142875">
                <a:tc>
                  <a:txBody>
                    <a:bodyPr/>
                    <a:lstStyle/>
                    <a:p>
                      <a:pPr algn="ctr" fontAlgn="ctr"/>
                      <a:r>
                        <a:rPr lang="en-US" sz="800" b="0" i="0" u="none" strike="noStrike" dirty="0">
                          <a:solidFill>
                            <a:srgbClr val="000000"/>
                          </a:solidFill>
                          <a:effectLst/>
                          <a:latin typeface="Calibri" panose="020F0502020204030204" pitchFamily="34" charset="0"/>
                        </a:rPr>
                        <a:t>27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8611.2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8860.8</a:t>
                      </a:r>
                    </a:p>
                  </a:txBody>
                  <a:tcPr marL="5715" marR="5715" marT="5715" marB="0" anchor="b">
                    <a:lnL>
                      <a:noFill/>
                    </a:lnL>
                    <a:lnR>
                      <a:noFill/>
                    </a:lnR>
                    <a:lnT>
                      <a:noFill/>
                    </a:lnT>
                    <a:lnB>
                      <a:noFill/>
                    </a:lnB>
                  </a:tcPr>
                </a:tc>
                <a:extLst>
                  <a:ext uri="{0D108BD9-81ED-4DB2-BD59-A6C34878D82A}">
                    <a16:rowId xmlns:a16="http://schemas.microsoft.com/office/drawing/2014/main" val="1264778045"/>
                  </a:ext>
                </a:extLst>
              </a:tr>
              <a:tr h="142875">
                <a:tc>
                  <a:txBody>
                    <a:bodyPr/>
                    <a:lstStyle/>
                    <a:p>
                      <a:pPr algn="ctr" fontAlgn="ctr"/>
                      <a:r>
                        <a:rPr lang="en-US" sz="800" b="0" i="0" u="none" strike="noStrike" dirty="0">
                          <a:solidFill>
                            <a:srgbClr val="000000"/>
                          </a:solidFill>
                          <a:effectLst/>
                          <a:latin typeface="Calibri" panose="020F0502020204030204" pitchFamily="34" charset="0"/>
                        </a:rPr>
                        <a:t>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8736.0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dirty="0">
                          <a:solidFill>
                            <a:srgbClr val="000000"/>
                          </a:solidFill>
                          <a:effectLst/>
                          <a:latin typeface="Calibri" panose="020F0502020204030204" pitchFamily="34" charset="0"/>
                        </a:rPr>
                        <a:t>8486.4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8985.6</a:t>
                      </a:r>
                    </a:p>
                  </a:txBody>
                  <a:tcPr marL="5715" marR="5715" marT="5715" marB="0" anchor="b">
                    <a:lnL>
                      <a:noFill/>
                    </a:lnL>
                    <a:lnR>
                      <a:noFill/>
                    </a:lnR>
                    <a:lnT>
                      <a:noFill/>
                    </a:lnT>
                    <a:lnB>
                      <a:noFill/>
                    </a:lnB>
                  </a:tcPr>
                </a:tc>
                <a:extLst>
                  <a:ext uri="{0D108BD9-81ED-4DB2-BD59-A6C34878D82A}">
                    <a16:rowId xmlns:a16="http://schemas.microsoft.com/office/drawing/2014/main" val="2294360577"/>
                  </a:ext>
                </a:extLst>
              </a:tr>
              <a:tr h="142875">
                <a:tc>
                  <a:txBody>
                    <a:bodyPr/>
                    <a:lstStyle/>
                    <a:p>
                      <a:pPr algn="ctr" fontAlgn="ctr"/>
                      <a:r>
                        <a:rPr lang="en-US" sz="800" b="0" i="0" u="none" strike="noStrike" dirty="0">
                          <a:solidFill>
                            <a:srgbClr val="000000"/>
                          </a:solidFill>
                          <a:effectLst/>
                          <a:latin typeface="Calibri" panose="020F0502020204030204" pitchFamily="34" charset="0"/>
                        </a:rPr>
                        <a:t>29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8860.8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8611.2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9110.4</a:t>
                      </a:r>
                    </a:p>
                  </a:txBody>
                  <a:tcPr marL="5715" marR="5715" marT="5715" marB="0" anchor="b">
                    <a:lnL>
                      <a:noFill/>
                    </a:lnL>
                    <a:lnR>
                      <a:noFill/>
                    </a:lnR>
                    <a:lnT>
                      <a:noFill/>
                    </a:lnT>
                    <a:lnB>
                      <a:noFill/>
                    </a:lnB>
                  </a:tcPr>
                </a:tc>
                <a:extLst>
                  <a:ext uri="{0D108BD9-81ED-4DB2-BD59-A6C34878D82A}">
                    <a16:rowId xmlns:a16="http://schemas.microsoft.com/office/drawing/2014/main" val="1612414750"/>
                  </a:ext>
                </a:extLst>
              </a:tr>
              <a:tr h="142875">
                <a:tc>
                  <a:txBody>
                    <a:bodyPr/>
                    <a:lstStyle/>
                    <a:p>
                      <a:pPr algn="ctr" fontAlgn="ctr"/>
                      <a:r>
                        <a:rPr lang="en-US" sz="800" b="0" i="0" u="none" strike="noStrike" dirty="0">
                          <a:solidFill>
                            <a:srgbClr val="000000"/>
                          </a:solidFill>
                          <a:effectLst/>
                          <a:latin typeface="Calibri" panose="020F0502020204030204" pitchFamily="34" charset="0"/>
                        </a:rPr>
                        <a:t>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8985.6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dirty="0">
                          <a:solidFill>
                            <a:srgbClr val="000000"/>
                          </a:solidFill>
                          <a:effectLst/>
                          <a:latin typeface="Calibri" panose="020F0502020204030204" pitchFamily="34" charset="0"/>
                        </a:rPr>
                        <a:t>8736.0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9235.2</a:t>
                      </a:r>
                    </a:p>
                  </a:txBody>
                  <a:tcPr marL="5715" marR="5715" marT="5715" marB="0" anchor="b">
                    <a:lnL>
                      <a:noFill/>
                    </a:lnL>
                    <a:lnR>
                      <a:noFill/>
                    </a:lnR>
                    <a:lnT>
                      <a:noFill/>
                    </a:lnT>
                    <a:lnB>
                      <a:noFill/>
                    </a:lnB>
                  </a:tcPr>
                </a:tc>
                <a:extLst>
                  <a:ext uri="{0D108BD9-81ED-4DB2-BD59-A6C34878D82A}">
                    <a16:rowId xmlns:a16="http://schemas.microsoft.com/office/drawing/2014/main" val="1813391136"/>
                  </a:ext>
                </a:extLst>
              </a:tr>
              <a:tr h="142875">
                <a:tc>
                  <a:txBody>
                    <a:bodyPr/>
                    <a:lstStyle/>
                    <a:p>
                      <a:pPr algn="ctr" fontAlgn="ctr"/>
                      <a:r>
                        <a:rPr lang="en-US" sz="800" b="0" i="0" u="none" strike="noStrike" dirty="0">
                          <a:solidFill>
                            <a:srgbClr val="000000"/>
                          </a:solidFill>
                          <a:effectLst/>
                          <a:latin typeface="Calibri" panose="020F0502020204030204" pitchFamily="34" charset="0"/>
                        </a:rPr>
                        <a:t>30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9110.4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dirty="0">
                          <a:solidFill>
                            <a:srgbClr val="000000"/>
                          </a:solidFill>
                          <a:effectLst/>
                          <a:latin typeface="Calibri" panose="020F0502020204030204" pitchFamily="34" charset="0"/>
                        </a:rPr>
                        <a:t>8860.8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9360.0</a:t>
                      </a:r>
                    </a:p>
                  </a:txBody>
                  <a:tcPr marL="5715" marR="5715" marT="5715" marB="0" anchor="b">
                    <a:lnL>
                      <a:noFill/>
                    </a:lnL>
                    <a:lnR>
                      <a:noFill/>
                    </a:lnR>
                    <a:lnT>
                      <a:noFill/>
                    </a:lnT>
                    <a:lnB>
                      <a:noFill/>
                    </a:lnB>
                  </a:tcPr>
                </a:tc>
                <a:extLst>
                  <a:ext uri="{0D108BD9-81ED-4DB2-BD59-A6C34878D82A}">
                    <a16:rowId xmlns:a16="http://schemas.microsoft.com/office/drawing/2014/main" val="1937525920"/>
                  </a:ext>
                </a:extLst>
              </a:tr>
              <a:tr h="142875">
                <a:tc>
                  <a:txBody>
                    <a:bodyPr/>
                    <a:lstStyle/>
                    <a:p>
                      <a:pPr algn="ctr" fontAlgn="ctr"/>
                      <a:r>
                        <a:rPr lang="en-US" sz="800" b="0" i="0" u="none" strike="noStrike" dirty="0">
                          <a:solidFill>
                            <a:srgbClr val="000000"/>
                          </a:solidFill>
                          <a:effectLst/>
                          <a:latin typeface="Calibri" panose="020F0502020204030204" pitchFamily="34" charset="0"/>
                        </a:rPr>
                        <a:t>31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9235.2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dirty="0">
                          <a:solidFill>
                            <a:srgbClr val="000000"/>
                          </a:solidFill>
                          <a:effectLst/>
                          <a:latin typeface="Calibri" panose="020F0502020204030204" pitchFamily="34" charset="0"/>
                        </a:rPr>
                        <a:t>8985.6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9484.8</a:t>
                      </a:r>
                    </a:p>
                  </a:txBody>
                  <a:tcPr marL="5715" marR="5715" marT="5715" marB="0" anchor="b">
                    <a:lnL>
                      <a:noFill/>
                    </a:lnL>
                    <a:lnR>
                      <a:noFill/>
                    </a:lnR>
                    <a:lnT>
                      <a:noFill/>
                    </a:lnT>
                    <a:lnB>
                      <a:noFill/>
                    </a:lnB>
                  </a:tcPr>
                </a:tc>
                <a:extLst>
                  <a:ext uri="{0D108BD9-81ED-4DB2-BD59-A6C34878D82A}">
                    <a16:rowId xmlns:a16="http://schemas.microsoft.com/office/drawing/2014/main" val="1978273278"/>
                  </a:ext>
                </a:extLst>
              </a:tr>
              <a:tr h="142875">
                <a:tc>
                  <a:txBody>
                    <a:bodyPr/>
                    <a:lstStyle/>
                    <a:p>
                      <a:pPr algn="ctr" fontAlgn="ctr"/>
                      <a:r>
                        <a:rPr lang="en-US" sz="800" b="0" i="0" u="none" strike="noStrike" dirty="0">
                          <a:solidFill>
                            <a:srgbClr val="000000"/>
                          </a:solidFill>
                          <a:effectLst/>
                          <a:latin typeface="Calibri" panose="020F0502020204030204" pitchFamily="34" charset="0"/>
                        </a:rPr>
                        <a:t>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9360.0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9110.4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9609.6</a:t>
                      </a:r>
                    </a:p>
                  </a:txBody>
                  <a:tcPr marL="5715" marR="5715" marT="5715" marB="0" anchor="b">
                    <a:lnL>
                      <a:noFill/>
                    </a:lnL>
                    <a:lnR>
                      <a:noFill/>
                    </a:lnR>
                    <a:lnT>
                      <a:noFill/>
                    </a:lnT>
                    <a:lnB>
                      <a:noFill/>
                    </a:lnB>
                  </a:tcPr>
                </a:tc>
                <a:extLst>
                  <a:ext uri="{0D108BD9-81ED-4DB2-BD59-A6C34878D82A}">
                    <a16:rowId xmlns:a16="http://schemas.microsoft.com/office/drawing/2014/main" val="551875724"/>
                  </a:ext>
                </a:extLst>
              </a:tr>
              <a:tr h="142875">
                <a:tc>
                  <a:txBody>
                    <a:bodyPr/>
                    <a:lstStyle/>
                    <a:p>
                      <a:pPr algn="ctr" fontAlgn="ctr"/>
                      <a:r>
                        <a:rPr lang="en-US" sz="800" b="0" i="0" u="none" strike="noStrike" dirty="0">
                          <a:solidFill>
                            <a:srgbClr val="000000"/>
                          </a:solidFill>
                          <a:effectLst/>
                          <a:latin typeface="Calibri" panose="020F0502020204030204" pitchFamily="34" charset="0"/>
                        </a:rPr>
                        <a:t>13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9484.8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dirty="0">
                          <a:solidFill>
                            <a:srgbClr val="000000"/>
                          </a:solidFill>
                          <a:effectLst/>
                          <a:latin typeface="Calibri" panose="020F0502020204030204" pitchFamily="34" charset="0"/>
                        </a:rPr>
                        <a:t>9235.2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9734.4</a:t>
                      </a:r>
                    </a:p>
                  </a:txBody>
                  <a:tcPr marL="5715" marR="5715" marT="5715" marB="0" anchor="b">
                    <a:lnL>
                      <a:noFill/>
                    </a:lnL>
                    <a:lnR>
                      <a:noFill/>
                    </a:lnR>
                    <a:lnT>
                      <a:noFill/>
                    </a:lnT>
                    <a:lnB>
                      <a:noFill/>
                    </a:lnB>
                  </a:tcPr>
                </a:tc>
                <a:extLst>
                  <a:ext uri="{0D108BD9-81ED-4DB2-BD59-A6C34878D82A}">
                    <a16:rowId xmlns:a16="http://schemas.microsoft.com/office/drawing/2014/main" val="1297755261"/>
                  </a:ext>
                </a:extLst>
              </a:tr>
              <a:tr h="142875">
                <a:tc>
                  <a:txBody>
                    <a:bodyPr/>
                    <a:lstStyle/>
                    <a:p>
                      <a:pPr algn="ctr" fontAlgn="ctr"/>
                      <a:r>
                        <a:rPr lang="en-US" sz="800" b="0" i="0" u="none" strike="noStrike" dirty="0">
                          <a:solidFill>
                            <a:srgbClr val="000000"/>
                          </a:solidFill>
                          <a:effectLst/>
                          <a:latin typeface="Calibri" panose="020F0502020204030204" pitchFamily="34" charset="0"/>
                        </a:rPr>
                        <a:t>33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9609.6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9360.0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9859.2</a:t>
                      </a:r>
                    </a:p>
                  </a:txBody>
                  <a:tcPr marL="5715" marR="5715" marT="5715" marB="0" anchor="b">
                    <a:lnL>
                      <a:noFill/>
                    </a:lnL>
                    <a:lnR>
                      <a:noFill/>
                    </a:lnR>
                    <a:lnT>
                      <a:noFill/>
                    </a:lnT>
                    <a:lnB>
                      <a:noFill/>
                    </a:lnB>
                  </a:tcPr>
                </a:tc>
                <a:extLst>
                  <a:ext uri="{0D108BD9-81ED-4DB2-BD59-A6C34878D82A}">
                    <a16:rowId xmlns:a16="http://schemas.microsoft.com/office/drawing/2014/main" val="1575415968"/>
                  </a:ext>
                </a:extLst>
              </a:tr>
              <a:tr h="142875">
                <a:tc>
                  <a:txBody>
                    <a:bodyPr/>
                    <a:lstStyle/>
                    <a:p>
                      <a:pPr algn="ctr" fontAlgn="ctr"/>
                      <a:r>
                        <a:rPr lang="en-US" sz="800" b="0" i="0" u="none" strike="noStrike" dirty="0">
                          <a:solidFill>
                            <a:srgbClr val="000000"/>
                          </a:solidFill>
                          <a:effectLst/>
                          <a:latin typeface="Calibri" panose="020F0502020204030204" pitchFamily="34" charset="0"/>
                        </a:rPr>
                        <a:t>34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9734.4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dirty="0">
                          <a:solidFill>
                            <a:srgbClr val="000000"/>
                          </a:solidFill>
                          <a:effectLst/>
                          <a:latin typeface="Calibri" panose="020F0502020204030204" pitchFamily="34" charset="0"/>
                        </a:rPr>
                        <a:t>9484.8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9984.0</a:t>
                      </a:r>
                    </a:p>
                  </a:txBody>
                  <a:tcPr marL="5715" marR="5715" marT="5715" marB="0" anchor="b">
                    <a:lnL>
                      <a:noFill/>
                    </a:lnL>
                    <a:lnR>
                      <a:noFill/>
                    </a:lnR>
                    <a:lnT>
                      <a:noFill/>
                    </a:lnT>
                    <a:lnB>
                      <a:noFill/>
                    </a:lnB>
                  </a:tcPr>
                </a:tc>
                <a:extLst>
                  <a:ext uri="{0D108BD9-81ED-4DB2-BD59-A6C34878D82A}">
                    <a16:rowId xmlns:a16="http://schemas.microsoft.com/office/drawing/2014/main" val="1573334386"/>
                  </a:ext>
                </a:extLst>
              </a:tr>
              <a:tr h="142875">
                <a:tc>
                  <a:txBody>
                    <a:bodyPr/>
                    <a:lstStyle/>
                    <a:p>
                      <a:pPr algn="ctr" fontAlgn="ctr"/>
                      <a:r>
                        <a:rPr lang="en-US" sz="800" b="0" i="0" u="none" strike="noStrike" dirty="0">
                          <a:solidFill>
                            <a:srgbClr val="000000"/>
                          </a:solidFill>
                          <a:effectLst/>
                          <a:latin typeface="Calibri" panose="020F0502020204030204" pitchFamily="34" charset="0"/>
                        </a:rPr>
                        <a:t>35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9859.2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dirty="0">
                          <a:solidFill>
                            <a:srgbClr val="000000"/>
                          </a:solidFill>
                          <a:effectLst/>
                          <a:latin typeface="Calibri" panose="020F0502020204030204" pitchFamily="34" charset="0"/>
                        </a:rPr>
                        <a:t>9609.6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10108.8</a:t>
                      </a:r>
                    </a:p>
                  </a:txBody>
                  <a:tcPr marL="5715" marR="5715" marT="5715" marB="0" anchor="b">
                    <a:lnL>
                      <a:noFill/>
                    </a:lnL>
                    <a:lnR>
                      <a:noFill/>
                    </a:lnR>
                    <a:lnT>
                      <a:noFill/>
                    </a:lnT>
                    <a:lnB>
                      <a:noFill/>
                    </a:lnB>
                  </a:tcPr>
                </a:tc>
                <a:extLst>
                  <a:ext uri="{0D108BD9-81ED-4DB2-BD59-A6C34878D82A}">
                    <a16:rowId xmlns:a16="http://schemas.microsoft.com/office/drawing/2014/main" val="460639402"/>
                  </a:ext>
                </a:extLst>
              </a:tr>
              <a:tr h="142875">
                <a:tc>
                  <a:txBody>
                    <a:bodyPr/>
                    <a:lstStyle/>
                    <a:p>
                      <a:pPr algn="ctr" fontAlgn="ctr"/>
                      <a:r>
                        <a:rPr lang="en-US" sz="800" b="0" i="0" u="none" strike="noStrike" dirty="0">
                          <a:solidFill>
                            <a:srgbClr val="000000"/>
                          </a:solidFill>
                          <a:effectLst/>
                          <a:latin typeface="Calibri" panose="020F0502020204030204" pitchFamily="34" charset="0"/>
                        </a:rPr>
                        <a:t>14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9984.0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dirty="0">
                          <a:solidFill>
                            <a:srgbClr val="000000"/>
                          </a:solidFill>
                          <a:effectLst/>
                          <a:latin typeface="Calibri" panose="020F0502020204030204" pitchFamily="34" charset="0"/>
                        </a:rPr>
                        <a:t>9734.4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10233.6</a:t>
                      </a:r>
                    </a:p>
                  </a:txBody>
                  <a:tcPr marL="5715" marR="5715" marT="5715" marB="0" anchor="b">
                    <a:lnL>
                      <a:noFill/>
                    </a:lnL>
                    <a:lnR>
                      <a:noFill/>
                    </a:lnR>
                    <a:lnT>
                      <a:noFill/>
                    </a:lnT>
                    <a:lnB>
                      <a:noFill/>
                    </a:lnB>
                  </a:tcPr>
                </a:tc>
                <a:extLst>
                  <a:ext uri="{0D108BD9-81ED-4DB2-BD59-A6C34878D82A}">
                    <a16:rowId xmlns:a16="http://schemas.microsoft.com/office/drawing/2014/main" val="160343928"/>
                  </a:ext>
                </a:extLst>
              </a:tr>
              <a:tr h="142875">
                <a:tc>
                  <a:txBody>
                    <a:bodyPr/>
                    <a:lstStyle/>
                    <a:p>
                      <a:pPr algn="ctr" fontAlgn="ctr"/>
                      <a:r>
                        <a:rPr lang="en-US" sz="800" b="0" i="0" u="none" strike="noStrike" dirty="0">
                          <a:solidFill>
                            <a:srgbClr val="000000"/>
                          </a:solidFill>
                          <a:effectLst/>
                          <a:latin typeface="Calibri" panose="020F0502020204030204" pitchFamily="34" charset="0"/>
                        </a:rPr>
                        <a:t>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10108.8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dirty="0">
                          <a:solidFill>
                            <a:srgbClr val="000000"/>
                          </a:solidFill>
                          <a:effectLst/>
                          <a:latin typeface="Calibri" panose="020F0502020204030204" pitchFamily="34" charset="0"/>
                        </a:rPr>
                        <a:t>9859.2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10358.4</a:t>
                      </a:r>
                    </a:p>
                  </a:txBody>
                  <a:tcPr marL="5715" marR="5715" marT="5715" marB="0" anchor="b">
                    <a:lnL>
                      <a:noFill/>
                    </a:lnL>
                    <a:lnR>
                      <a:noFill/>
                    </a:lnR>
                    <a:lnT>
                      <a:noFill/>
                    </a:lnT>
                    <a:lnB>
                      <a:noFill/>
                    </a:lnB>
                  </a:tcPr>
                </a:tc>
                <a:extLst>
                  <a:ext uri="{0D108BD9-81ED-4DB2-BD59-A6C34878D82A}">
                    <a16:rowId xmlns:a16="http://schemas.microsoft.com/office/drawing/2014/main" val="2850685443"/>
                  </a:ext>
                </a:extLst>
              </a:tr>
              <a:tr h="142875">
                <a:tc>
                  <a:txBody>
                    <a:bodyPr/>
                    <a:lstStyle/>
                    <a:p>
                      <a:pPr algn="ctr" fontAlgn="ctr"/>
                      <a:r>
                        <a:rPr lang="en-US" sz="800" b="0" i="0" u="none" strike="noStrike" dirty="0">
                          <a:solidFill>
                            <a:srgbClr val="000000"/>
                          </a:solidFill>
                          <a:effectLst/>
                          <a:latin typeface="Calibri" panose="020F0502020204030204" pitchFamily="34" charset="0"/>
                        </a:rPr>
                        <a:t>37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10233.6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r" fontAlgn="b"/>
                      <a:r>
                        <a:rPr lang="en-US" sz="800" b="0" i="0" u="none" strike="noStrike" dirty="0">
                          <a:solidFill>
                            <a:srgbClr val="000000"/>
                          </a:solidFill>
                          <a:effectLst/>
                          <a:latin typeface="Calibri" panose="020F0502020204030204" pitchFamily="34" charset="0"/>
                        </a:rPr>
                        <a:t>9984.0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10483.2</a:t>
                      </a:r>
                    </a:p>
                  </a:txBody>
                  <a:tcPr marL="5715" marR="5715" marT="5715" marB="0" anchor="b">
                    <a:lnL>
                      <a:noFill/>
                    </a:lnL>
                    <a:lnR>
                      <a:noFill/>
                    </a:lnR>
                    <a:lnT>
                      <a:noFill/>
                    </a:lnT>
                    <a:lnB>
                      <a:noFill/>
                    </a:lnB>
                  </a:tcPr>
                </a:tc>
                <a:extLst>
                  <a:ext uri="{0D108BD9-81ED-4DB2-BD59-A6C34878D82A}">
                    <a16:rowId xmlns:a16="http://schemas.microsoft.com/office/drawing/2014/main" val="661463855"/>
                  </a:ext>
                </a:extLst>
              </a:tr>
            </a:tbl>
          </a:graphicData>
        </a:graphic>
      </p:graphicFrame>
    </p:spTree>
    <p:extLst>
      <p:ext uri="{BB962C8B-B14F-4D97-AF65-F5344CB8AC3E}">
        <p14:creationId xmlns:p14="http://schemas.microsoft.com/office/powerpoint/2010/main" val="784949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FF9-CB9C-FD92-E8AC-26489C04ABB2}"/>
              </a:ext>
            </a:extLst>
          </p:cNvPr>
          <p:cNvSpPr>
            <a:spLocks noGrp="1"/>
          </p:cNvSpPr>
          <p:nvPr>
            <p:ph type="title"/>
          </p:nvPr>
        </p:nvSpPr>
        <p:spPr/>
        <p:txBody>
          <a:bodyPr/>
          <a:lstStyle/>
          <a:p>
            <a:r>
              <a:rPr lang="en-US" dirty="0"/>
              <a:t>Alternative Proposal</a:t>
            </a:r>
          </a:p>
        </p:txBody>
      </p:sp>
      <p:sp>
        <p:nvSpPr>
          <p:cNvPr id="3" name="Content Placeholder 2">
            <a:extLst>
              <a:ext uri="{FF2B5EF4-FFF2-40B4-BE49-F238E27FC236}">
                <a16:creationId xmlns:a16="http://schemas.microsoft.com/office/drawing/2014/main" id="{1C691A2D-1C6D-AD14-6584-8CE891B9AFFA}"/>
              </a:ext>
            </a:extLst>
          </p:cNvPr>
          <p:cNvSpPr>
            <a:spLocks noGrp="1"/>
          </p:cNvSpPr>
          <p:nvPr>
            <p:ph idx="1"/>
          </p:nvPr>
        </p:nvSpPr>
        <p:spPr/>
        <p:txBody>
          <a:bodyPr/>
          <a:lstStyle/>
          <a:p>
            <a:r>
              <a:rPr lang="en-US" dirty="0"/>
              <a:t>Overlapping channels for communications can make sharing the spectrum difficult</a:t>
            </a:r>
          </a:p>
          <a:p>
            <a:r>
              <a:rPr lang="en-US" dirty="0"/>
              <a:t>The probability of packet collision increases with overlapping channels</a:t>
            </a:r>
          </a:p>
          <a:p>
            <a:r>
              <a:rPr lang="en-US" dirty="0"/>
              <a:t>In 802.11 within the 2.4 GHz the industry ultimately focused on the non-overlapping channels (e.g., Channels 1, 6 and 11)</a:t>
            </a:r>
          </a:p>
          <a:p>
            <a:r>
              <a:rPr lang="en-US" dirty="0"/>
              <a:t>However, we do need wider channels for Frequency Stitching of Sensing Fragments</a:t>
            </a:r>
          </a:p>
          <a:p>
            <a:r>
              <a:rPr lang="en-US" dirty="0"/>
              <a:t>There currently exists several wider channels which can support Frequency Stitching</a:t>
            </a:r>
          </a:p>
          <a:p>
            <a:endParaRPr lang="en-US" dirty="0"/>
          </a:p>
        </p:txBody>
      </p:sp>
      <p:sp>
        <p:nvSpPr>
          <p:cNvPr id="4" name="Slide Number Placeholder 3">
            <a:extLst>
              <a:ext uri="{FF2B5EF4-FFF2-40B4-BE49-F238E27FC236}">
                <a16:creationId xmlns:a16="http://schemas.microsoft.com/office/drawing/2014/main" id="{FA1FEE23-2283-16B0-F08A-30E14ABB8B67}"/>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186742C-BF72-2957-0B2B-5B4B71D5814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75E94D6-D2AC-D5E3-FA19-27C1B023E67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04394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68B25-9815-BF68-B06F-4EDD2A295867}"/>
              </a:ext>
            </a:extLst>
          </p:cNvPr>
          <p:cNvSpPr>
            <a:spLocks noGrp="1"/>
          </p:cNvSpPr>
          <p:nvPr>
            <p:ph type="title"/>
          </p:nvPr>
        </p:nvSpPr>
        <p:spPr>
          <a:xfrm>
            <a:off x="731520" y="731523"/>
            <a:ext cx="8288868" cy="640078"/>
          </a:xfrm>
        </p:spPr>
        <p:txBody>
          <a:bodyPr/>
          <a:lstStyle/>
          <a:p>
            <a:r>
              <a:rPr lang="en-US" sz="3200" dirty="0"/>
              <a:t>Current Channel Plan (From [3])</a:t>
            </a:r>
          </a:p>
        </p:txBody>
      </p:sp>
      <p:sp>
        <p:nvSpPr>
          <p:cNvPr id="3" name="Content Placeholder 2">
            <a:extLst>
              <a:ext uri="{FF2B5EF4-FFF2-40B4-BE49-F238E27FC236}">
                <a16:creationId xmlns:a16="http://schemas.microsoft.com/office/drawing/2014/main" id="{1DEAAFFA-12EE-02BD-91A0-8B49101FA2B0}"/>
              </a:ext>
            </a:extLst>
          </p:cNvPr>
          <p:cNvSpPr>
            <a:spLocks noGrp="1"/>
          </p:cNvSpPr>
          <p:nvPr>
            <p:ph idx="1"/>
          </p:nvPr>
        </p:nvSpPr>
        <p:spPr>
          <a:xfrm>
            <a:off x="6344380" y="3432113"/>
            <a:ext cx="3396821" cy="1375699"/>
          </a:xfrm>
        </p:spPr>
        <p:txBody>
          <a:bodyPr/>
          <a:lstStyle/>
          <a:p>
            <a:pPr marL="0" indent="0">
              <a:buNone/>
            </a:pPr>
            <a:r>
              <a:rPr lang="en-US" sz="1800" dirty="0"/>
              <a:t>Channel width more than double 499.2 MHz</a:t>
            </a:r>
          </a:p>
          <a:p>
            <a:pPr marL="0" indent="0">
              <a:buNone/>
            </a:pPr>
            <a:r>
              <a:rPr lang="en-US" sz="1800" dirty="0"/>
              <a:t>Can support Frequency Stitching for RF Sensing</a:t>
            </a:r>
          </a:p>
        </p:txBody>
      </p:sp>
      <p:sp>
        <p:nvSpPr>
          <p:cNvPr id="4" name="Slide Number Placeholder 3">
            <a:extLst>
              <a:ext uri="{FF2B5EF4-FFF2-40B4-BE49-F238E27FC236}">
                <a16:creationId xmlns:a16="http://schemas.microsoft.com/office/drawing/2014/main" id="{E90D2B32-0592-B989-A8F9-A7640465D4B9}"/>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50994CB-1C27-B59A-0317-43177B0BAB2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0DF8096-DEC0-5DBF-5361-994355CB1D79}"/>
              </a:ext>
            </a:extLst>
          </p:cNvPr>
          <p:cNvSpPr>
            <a:spLocks noGrp="1"/>
          </p:cNvSpPr>
          <p:nvPr>
            <p:ph type="dt" idx="15"/>
          </p:nvPr>
        </p:nvSpPr>
        <p:spPr/>
        <p:txBody>
          <a:bodyPr/>
          <a:lstStyle/>
          <a:p>
            <a:r>
              <a:rPr lang="en-US" dirty="0"/>
              <a:t>November 2022</a:t>
            </a:r>
            <a:endParaRPr lang="en-GB" dirty="0"/>
          </a:p>
        </p:txBody>
      </p:sp>
      <p:grpSp>
        <p:nvGrpSpPr>
          <p:cNvPr id="26" name="Group 25">
            <a:extLst>
              <a:ext uri="{FF2B5EF4-FFF2-40B4-BE49-F238E27FC236}">
                <a16:creationId xmlns:a16="http://schemas.microsoft.com/office/drawing/2014/main" id="{C212C2CB-C40B-8459-33BD-2F27B8D30892}"/>
              </a:ext>
            </a:extLst>
          </p:cNvPr>
          <p:cNvGrpSpPr/>
          <p:nvPr/>
        </p:nvGrpSpPr>
        <p:grpSpPr>
          <a:xfrm>
            <a:off x="304800" y="1664970"/>
            <a:ext cx="6019800" cy="4126230"/>
            <a:chOff x="304800" y="1700808"/>
            <a:chExt cx="6019800" cy="4126230"/>
          </a:xfrm>
        </p:grpSpPr>
        <p:grpSp>
          <p:nvGrpSpPr>
            <p:cNvPr id="15" name="Group 14">
              <a:extLst>
                <a:ext uri="{FF2B5EF4-FFF2-40B4-BE49-F238E27FC236}">
                  <a16:creationId xmlns:a16="http://schemas.microsoft.com/office/drawing/2014/main" id="{4142A24B-3EB6-0DB6-9D91-AE9748434A97}"/>
                </a:ext>
              </a:extLst>
            </p:cNvPr>
            <p:cNvGrpSpPr/>
            <p:nvPr/>
          </p:nvGrpSpPr>
          <p:grpSpPr>
            <a:xfrm>
              <a:off x="304800" y="1700808"/>
              <a:ext cx="5496691" cy="4126230"/>
              <a:chOff x="304800" y="1700808"/>
              <a:chExt cx="5496691" cy="4126230"/>
            </a:xfrm>
          </p:grpSpPr>
          <p:grpSp>
            <p:nvGrpSpPr>
              <p:cNvPr id="10" name="Group 9">
                <a:extLst>
                  <a:ext uri="{FF2B5EF4-FFF2-40B4-BE49-F238E27FC236}">
                    <a16:creationId xmlns:a16="http://schemas.microsoft.com/office/drawing/2014/main" id="{76E50D29-891E-D2CB-522E-AFC73904ADC0}"/>
                  </a:ext>
                </a:extLst>
              </p:cNvPr>
              <p:cNvGrpSpPr/>
              <p:nvPr/>
            </p:nvGrpSpPr>
            <p:grpSpPr>
              <a:xfrm>
                <a:off x="304800" y="1700808"/>
                <a:ext cx="5496691" cy="4126230"/>
                <a:chOff x="304800" y="1700808"/>
                <a:chExt cx="5496691" cy="4126230"/>
              </a:xfrm>
            </p:grpSpPr>
            <p:pic>
              <p:nvPicPr>
                <p:cNvPr id="8" name="Picture 7">
                  <a:extLst>
                    <a:ext uri="{FF2B5EF4-FFF2-40B4-BE49-F238E27FC236}">
                      <a16:creationId xmlns:a16="http://schemas.microsoft.com/office/drawing/2014/main" id="{6E3BA253-4459-7A92-D6E9-B6A780BB035D}"/>
                    </a:ext>
                  </a:extLst>
                </p:cNvPr>
                <p:cNvPicPr>
                  <a:picLocks noChangeAspect="1"/>
                </p:cNvPicPr>
                <p:nvPr/>
              </p:nvPicPr>
              <p:blipFill>
                <a:blip r:embed="rId2"/>
                <a:stretch>
                  <a:fillRect/>
                </a:stretch>
              </p:blipFill>
              <p:spPr>
                <a:xfrm>
                  <a:off x="304800" y="1700808"/>
                  <a:ext cx="5492115" cy="1594485"/>
                </a:xfrm>
                <a:prstGeom prst="rect">
                  <a:avLst/>
                </a:prstGeom>
              </p:spPr>
            </p:pic>
            <p:pic>
              <p:nvPicPr>
                <p:cNvPr id="9" name="Picture 8">
                  <a:extLst>
                    <a:ext uri="{FF2B5EF4-FFF2-40B4-BE49-F238E27FC236}">
                      <a16:creationId xmlns:a16="http://schemas.microsoft.com/office/drawing/2014/main" id="{8B21A22F-CDA5-C1F5-C395-2855658767FF}"/>
                    </a:ext>
                  </a:extLst>
                </p:cNvPr>
                <p:cNvPicPr>
                  <a:picLocks noChangeAspect="1"/>
                </p:cNvPicPr>
                <p:nvPr/>
              </p:nvPicPr>
              <p:blipFill>
                <a:blip r:embed="rId3"/>
                <a:stretch>
                  <a:fillRect/>
                </a:stretch>
              </p:blipFill>
              <p:spPr>
                <a:xfrm>
                  <a:off x="309376" y="3295293"/>
                  <a:ext cx="5492115" cy="2531745"/>
                </a:xfrm>
                <a:prstGeom prst="rect">
                  <a:avLst/>
                </a:prstGeom>
              </p:spPr>
            </p:pic>
          </p:grpSp>
          <p:sp>
            <p:nvSpPr>
              <p:cNvPr id="11" name="Oval 10">
                <a:extLst>
                  <a:ext uri="{FF2B5EF4-FFF2-40B4-BE49-F238E27FC236}">
                    <a16:creationId xmlns:a16="http://schemas.microsoft.com/office/drawing/2014/main" id="{49472CE7-D494-0522-7C3E-D73185AA5A2A}"/>
                  </a:ext>
                </a:extLst>
              </p:cNvPr>
              <p:cNvSpPr/>
              <p:nvPr/>
            </p:nvSpPr>
            <p:spPr bwMode="auto">
              <a:xfrm>
                <a:off x="3394076" y="3048000"/>
                <a:ext cx="1025524" cy="247293"/>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2" name="Oval 11">
                <a:extLst>
                  <a:ext uri="{FF2B5EF4-FFF2-40B4-BE49-F238E27FC236}">
                    <a16:creationId xmlns:a16="http://schemas.microsoft.com/office/drawing/2014/main" id="{40D2758B-9577-101E-8095-66512E793029}"/>
                  </a:ext>
                </a:extLst>
              </p:cNvPr>
              <p:cNvSpPr/>
              <p:nvPr/>
            </p:nvSpPr>
            <p:spPr bwMode="auto">
              <a:xfrm>
                <a:off x="3394076" y="3735137"/>
                <a:ext cx="1025524" cy="247293"/>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3" name="Oval 12">
                <a:extLst>
                  <a:ext uri="{FF2B5EF4-FFF2-40B4-BE49-F238E27FC236}">
                    <a16:creationId xmlns:a16="http://schemas.microsoft.com/office/drawing/2014/main" id="{40D4B1C3-B2B2-AD6B-9785-6E3BAF3BBA7D}"/>
                  </a:ext>
                </a:extLst>
              </p:cNvPr>
              <p:cNvSpPr/>
              <p:nvPr/>
            </p:nvSpPr>
            <p:spPr bwMode="auto">
              <a:xfrm>
                <a:off x="3394076" y="4657440"/>
                <a:ext cx="1025524" cy="247293"/>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4" name="Oval 13">
                <a:extLst>
                  <a:ext uri="{FF2B5EF4-FFF2-40B4-BE49-F238E27FC236}">
                    <a16:creationId xmlns:a16="http://schemas.microsoft.com/office/drawing/2014/main" id="{59AD4CB1-7351-C92E-93B7-B71619BB80EC}"/>
                  </a:ext>
                </a:extLst>
              </p:cNvPr>
              <p:cNvSpPr/>
              <p:nvPr/>
            </p:nvSpPr>
            <p:spPr bwMode="auto">
              <a:xfrm>
                <a:off x="3394076" y="5562627"/>
                <a:ext cx="1025524" cy="247293"/>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cxnSp>
          <p:nvCxnSpPr>
            <p:cNvPr id="17" name="Straight Arrow Connector 16">
              <a:extLst>
                <a:ext uri="{FF2B5EF4-FFF2-40B4-BE49-F238E27FC236}">
                  <a16:creationId xmlns:a16="http://schemas.microsoft.com/office/drawing/2014/main" id="{854741CF-626D-9A4B-A200-9B80E40103D6}"/>
                </a:ext>
              </a:extLst>
            </p:cNvPr>
            <p:cNvCxnSpPr>
              <a:cxnSpLocks/>
            </p:cNvCxnSpPr>
            <p:nvPr/>
          </p:nvCxnSpPr>
          <p:spPr bwMode="auto">
            <a:xfrm flipH="1" flipV="1">
              <a:off x="4193858" y="3170965"/>
              <a:ext cx="2054542" cy="524629"/>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1F0242DF-5AE9-59CF-15B4-C80E3559DFAE}"/>
                </a:ext>
              </a:extLst>
            </p:cNvPr>
            <p:cNvCxnSpPr>
              <a:cxnSpLocks/>
            </p:cNvCxnSpPr>
            <p:nvPr/>
          </p:nvCxnSpPr>
          <p:spPr bwMode="auto">
            <a:xfrm flipH="1" flipV="1">
              <a:off x="4199545" y="3855090"/>
              <a:ext cx="2048855" cy="59112"/>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0048EEA6-24F4-427B-49A1-243C44AC5E45}"/>
                </a:ext>
              </a:extLst>
            </p:cNvPr>
            <p:cNvCxnSpPr>
              <a:cxnSpLocks/>
            </p:cNvCxnSpPr>
            <p:nvPr/>
          </p:nvCxnSpPr>
          <p:spPr bwMode="auto">
            <a:xfrm flipH="1">
              <a:off x="4267200" y="4206073"/>
              <a:ext cx="1981200" cy="575879"/>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0205434C-71F1-F4A2-D06A-980FA09488B4}"/>
                </a:ext>
              </a:extLst>
            </p:cNvPr>
            <p:cNvCxnSpPr>
              <a:cxnSpLocks/>
            </p:cNvCxnSpPr>
            <p:nvPr/>
          </p:nvCxnSpPr>
          <p:spPr bwMode="auto">
            <a:xfrm flipH="1">
              <a:off x="4287186" y="4364508"/>
              <a:ext cx="2037414" cy="1320526"/>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grpSp>
    </p:spTree>
    <p:extLst>
      <p:ext uri="{BB962C8B-B14F-4D97-AF65-F5344CB8AC3E}">
        <p14:creationId xmlns:p14="http://schemas.microsoft.com/office/powerpoint/2010/main" val="3515518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5E1FD-7896-D103-AFAC-53326B1F5A8E}"/>
              </a:ext>
            </a:extLst>
          </p:cNvPr>
          <p:cNvSpPr>
            <a:spLocks noGrp="1"/>
          </p:cNvSpPr>
          <p:nvPr>
            <p:ph type="title"/>
          </p:nvPr>
        </p:nvSpPr>
        <p:spPr/>
        <p:txBody>
          <a:bodyPr/>
          <a:lstStyle/>
          <a:p>
            <a:r>
              <a:rPr lang="en-US" dirty="0"/>
              <a:t>Low Band Channels</a:t>
            </a:r>
          </a:p>
        </p:txBody>
      </p:sp>
      <p:sp>
        <p:nvSpPr>
          <p:cNvPr id="4" name="Slide Number Placeholder 3">
            <a:extLst>
              <a:ext uri="{FF2B5EF4-FFF2-40B4-BE49-F238E27FC236}">
                <a16:creationId xmlns:a16="http://schemas.microsoft.com/office/drawing/2014/main" id="{FA291E8E-8DC8-7137-51E7-D55B0656D141}"/>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3939C8B-0FB8-CE31-307F-B3FC092539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09E6DF6-7136-AFC3-87AD-DC432E61EB3D}"/>
              </a:ext>
            </a:extLst>
          </p:cNvPr>
          <p:cNvSpPr>
            <a:spLocks noGrp="1"/>
          </p:cNvSpPr>
          <p:nvPr>
            <p:ph type="dt" idx="15"/>
          </p:nvPr>
        </p:nvSpPr>
        <p:spPr/>
        <p:txBody>
          <a:bodyPr/>
          <a:lstStyle/>
          <a:p>
            <a:r>
              <a:rPr lang="en-US" dirty="0"/>
              <a:t>November 2022</a:t>
            </a:r>
            <a:endParaRPr lang="en-GB" dirty="0"/>
          </a:p>
        </p:txBody>
      </p:sp>
      <p:pic>
        <p:nvPicPr>
          <p:cNvPr id="8" name="Graphic 7">
            <a:extLst>
              <a:ext uri="{FF2B5EF4-FFF2-40B4-BE49-F238E27FC236}">
                <a16:creationId xmlns:a16="http://schemas.microsoft.com/office/drawing/2014/main" id="{90488E97-CD92-384E-B309-FA354D8B21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47800" y="1952417"/>
            <a:ext cx="6400800" cy="4333875"/>
          </a:xfrm>
          <a:prstGeom prst="rect">
            <a:avLst/>
          </a:prstGeom>
        </p:spPr>
      </p:pic>
    </p:spTree>
    <p:extLst>
      <p:ext uri="{BB962C8B-B14F-4D97-AF65-F5344CB8AC3E}">
        <p14:creationId xmlns:p14="http://schemas.microsoft.com/office/powerpoint/2010/main" val="3315497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5E1FD-7896-D103-AFAC-53326B1F5A8E}"/>
              </a:ext>
            </a:extLst>
          </p:cNvPr>
          <p:cNvSpPr>
            <a:spLocks noGrp="1"/>
          </p:cNvSpPr>
          <p:nvPr>
            <p:ph type="title"/>
          </p:nvPr>
        </p:nvSpPr>
        <p:spPr/>
        <p:txBody>
          <a:bodyPr/>
          <a:lstStyle/>
          <a:p>
            <a:r>
              <a:rPr lang="en-US" dirty="0"/>
              <a:t>High Band Channels</a:t>
            </a:r>
          </a:p>
        </p:txBody>
      </p:sp>
      <p:sp>
        <p:nvSpPr>
          <p:cNvPr id="4" name="Slide Number Placeholder 3">
            <a:extLst>
              <a:ext uri="{FF2B5EF4-FFF2-40B4-BE49-F238E27FC236}">
                <a16:creationId xmlns:a16="http://schemas.microsoft.com/office/drawing/2014/main" id="{FA291E8E-8DC8-7137-51E7-D55B0656D141}"/>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3939C8B-0FB8-CE31-307F-B3FC092539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09E6DF6-7136-AFC3-87AD-DC432E61EB3D}"/>
              </a:ext>
            </a:extLst>
          </p:cNvPr>
          <p:cNvSpPr>
            <a:spLocks noGrp="1"/>
          </p:cNvSpPr>
          <p:nvPr>
            <p:ph type="dt" idx="15"/>
          </p:nvPr>
        </p:nvSpPr>
        <p:spPr/>
        <p:txBody>
          <a:bodyPr/>
          <a:lstStyle/>
          <a:p>
            <a:r>
              <a:rPr lang="en-US" dirty="0"/>
              <a:t>November 2022</a:t>
            </a:r>
            <a:endParaRPr lang="en-GB" dirty="0"/>
          </a:p>
        </p:txBody>
      </p:sp>
      <p:pic>
        <p:nvPicPr>
          <p:cNvPr id="7" name="Graphic 6">
            <a:extLst>
              <a:ext uri="{FF2B5EF4-FFF2-40B4-BE49-F238E27FC236}">
                <a16:creationId xmlns:a16="http://schemas.microsoft.com/office/drawing/2014/main" id="{4D9EF872-4D50-3F16-6941-1485CE9F003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34067" y="1999070"/>
            <a:ext cx="6400800" cy="4333875"/>
          </a:xfrm>
          <a:prstGeom prst="rect">
            <a:avLst/>
          </a:prstGeom>
        </p:spPr>
      </p:pic>
    </p:spTree>
    <p:extLst>
      <p:ext uri="{BB962C8B-B14F-4D97-AF65-F5344CB8AC3E}">
        <p14:creationId xmlns:p14="http://schemas.microsoft.com/office/powerpoint/2010/main" val="173905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DB3D1-A455-FA6D-51F6-A7EB0BD8A165}"/>
              </a:ext>
            </a:extLst>
          </p:cNvPr>
          <p:cNvSpPr>
            <a:spLocks noGrp="1"/>
          </p:cNvSpPr>
          <p:nvPr>
            <p:ph type="title"/>
          </p:nvPr>
        </p:nvSpPr>
        <p:spPr>
          <a:xfrm>
            <a:off x="731520" y="731523"/>
            <a:ext cx="8288868" cy="792478"/>
          </a:xfrm>
        </p:spPr>
        <p:txBody>
          <a:bodyPr/>
          <a:lstStyle/>
          <a:p>
            <a:r>
              <a:rPr lang="en-US" dirty="0">
                <a:solidFill>
                  <a:schemeClr val="tx1"/>
                </a:solidFill>
              </a:rPr>
              <a:t>Discussion on Channels</a:t>
            </a:r>
          </a:p>
        </p:txBody>
      </p:sp>
      <p:sp>
        <p:nvSpPr>
          <p:cNvPr id="3" name="Content Placeholder 2">
            <a:extLst>
              <a:ext uri="{FF2B5EF4-FFF2-40B4-BE49-F238E27FC236}">
                <a16:creationId xmlns:a16="http://schemas.microsoft.com/office/drawing/2014/main" id="{C15FF80C-BF23-949D-495A-0DBFA95E3CB2}"/>
              </a:ext>
            </a:extLst>
          </p:cNvPr>
          <p:cNvSpPr>
            <a:spLocks noGrp="1"/>
          </p:cNvSpPr>
          <p:nvPr>
            <p:ph idx="1"/>
          </p:nvPr>
        </p:nvSpPr>
        <p:spPr>
          <a:xfrm>
            <a:off x="546947" y="2021841"/>
            <a:ext cx="8564880" cy="4387427"/>
          </a:xfrm>
        </p:spPr>
        <p:txBody>
          <a:bodyPr/>
          <a:lstStyle/>
          <a:p>
            <a:pPr marL="0" indent="0">
              <a:buNone/>
            </a:pPr>
            <a:r>
              <a:rPr lang="en-US" u="sng" dirty="0"/>
              <a:t>Additional Info</a:t>
            </a:r>
          </a:p>
          <a:p>
            <a:r>
              <a:rPr lang="en-US" dirty="0"/>
              <a:t>We expect Channels 5, 6, 8, and 9 to be widely supported</a:t>
            </a:r>
          </a:p>
          <a:p>
            <a:pPr marL="0" indent="0">
              <a:buNone/>
            </a:pPr>
            <a:r>
              <a:rPr lang="en-US" u="sng" dirty="0"/>
              <a:t>Observations</a:t>
            </a:r>
          </a:p>
          <a:p>
            <a:r>
              <a:rPr lang="en-US" dirty="0"/>
              <a:t>The wideband channels overlap all the 499.2 MHz channels</a:t>
            </a:r>
          </a:p>
          <a:p>
            <a:r>
              <a:rPr lang="en-US" dirty="0"/>
              <a:t>We propose supporting Frequency Stitching in Channel 4 (Low Band) and Channel 15 (High Band)</a:t>
            </a:r>
          </a:p>
        </p:txBody>
      </p:sp>
      <p:sp>
        <p:nvSpPr>
          <p:cNvPr id="4" name="Slide Number Placeholder 3">
            <a:extLst>
              <a:ext uri="{FF2B5EF4-FFF2-40B4-BE49-F238E27FC236}">
                <a16:creationId xmlns:a16="http://schemas.microsoft.com/office/drawing/2014/main" id="{65EDE2B8-ECFC-4BA3-1EA1-074A92321B02}"/>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5952930-B1BA-ECF1-88E6-7BCAC74C947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A0E535B-2BF2-CCE9-023F-5C4B5A28D5D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6771233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8064</TotalTime>
  <Words>968</Words>
  <Application>Microsoft Office PowerPoint</Application>
  <PresentationFormat>Custom</PresentationFormat>
  <Paragraphs>281</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Times New Roman</vt:lpstr>
      <vt:lpstr>Office Theme</vt:lpstr>
      <vt:lpstr>PowerPoint Presentation</vt:lpstr>
      <vt:lpstr>PowerPoint Presentation</vt:lpstr>
      <vt:lpstr>Background</vt:lpstr>
      <vt:lpstr>Background (cont.)</vt:lpstr>
      <vt:lpstr>Alternative Proposal</vt:lpstr>
      <vt:lpstr>Current Channel Plan (From [3])</vt:lpstr>
      <vt:lpstr>Low Band Channels</vt:lpstr>
      <vt:lpstr>High Band Channels</vt:lpstr>
      <vt:lpstr>Discussion on Channels</vt:lpstr>
      <vt:lpstr>Summary</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2022-11-11T18:50:11Z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