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0"/>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2427" r:id="rId21"/>
    <p:sldId id="326" r:id="rId22"/>
    <p:sldId id="2428" r:id="rId23"/>
    <p:sldId id="2389" r:id="rId24"/>
    <p:sldId id="2425" r:id="rId25"/>
    <p:sldId id="2421" r:id="rId26"/>
    <p:sldId id="2426" r:id="rId27"/>
    <p:sldId id="298" r:id="rId28"/>
    <p:sldId id="296" r:id="rId2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778"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802.15-22-0563-00-04ab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mentor.ieee.org/802.15/dcn/22/15-22-0486-00-04ab-ssbd-channel-access-tfd-text.docx" TargetMode="External"/><Relationship Id="rId3" Type="http://schemas.openxmlformats.org/officeDocument/2006/relationships/hyperlink" Target="https://mentor.ieee.org/802.15/dcn/22/15-22-0291-01-04ab-proposal-of-sensing-framework.docx" TargetMode="External"/><Relationship Id="rId7" Type="http://schemas.openxmlformats.org/officeDocument/2006/relationships/hyperlink" Target="https://mentor.ieee.org/802.15/dcn/22/15-22-0538-02-04ab-proposal-of-sensing-framework.docx" TargetMode="External"/><Relationship Id="rId2" Type="http://schemas.openxmlformats.org/officeDocument/2006/relationships/hyperlink" Target="https://mentor.ieee.org/802.15/dcn/22/15-22-0262-01-04ab-nba-uwb-technical-framework-proposal.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514-00-04ab-non-coherent-phy-layer-proposal-for-15-4ab-tfd.docx" TargetMode="External"/><Relationship Id="rId5" Type="http://schemas.openxmlformats.org/officeDocument/2006/relationships/hyperlink" Target="https://mentor.ieee.org/802.15/dcn/22/15-22-0490-01-04ab-dl-tdoa-based-location-service-technical-specification.docx" TargetMode="External"/><Relationship Id="rId4" Type="http://schemas.openxmlformats.org/officeDocument/2006/relationships/hyperlink" Target="https://mentor.ieee.org/802.15/dcn/22/15-22-0341-02-04ab-nba-uwb-technical-framework-proposal-2022-july.doc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5/dcn/22/15-22-0541-03-04ab-tg4ab-agenda-november-2022.xls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07 November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Presentations</a:t>
            </a:r>
          </a:p>
          <a:p>
            <a:pPr marL="914400" lvl="1" indent="-514350">
              <a:buFont typeface="+mj-lt"/>
              <a:buAutoNum type="alphaLcPeriod"/>
            </a:pPr>
            <a:r>
              <a:rPr lang="en-US" dirty="0"/>
              <a:t>Configuration of PHR Data Rate</a:t>
            </a:r>
          </a:p>
          <a:p>
            <a:pPr marL="914400" lvl="1" indent="-514350">
              <a:buFont typeface="+mj-lt"/>
              <a:buAutoNum type="alphaLcPeriod"/>
            </a:pPr>
            <a:r>
              <a:rPr lang="en-US" dirty="0"/>
              <a:t>Efficient 11n 648 Based LDPC Codes for 15.4ab</a:t>
            </a:r>
          </a:p>
          <a:p>
            <a:pPr marL="914400" lvl="1" indent="-514350">
              <a:buFont typeface="+mj-lt"/>
              <a:buAutoNum type="alphaLcPeriod"/>
            </a:pPr>
            <a:r>
              <a:rPr lang="en-US" dirty="0"/>
              <a:t>SSBD Analysis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Review November Agenda</a:t>
            </a:r>
          </a:p>
          <a:p>
            <a:pPr marL="914400" lvl="1" indent="-514350">
              <a:buFont typeface="+mj-lt"/>
              <a:buAutoNum type="alphaLcPeriod"/>
            </a:pPr>
            <a:r>
              <a:rPr lang="en-US" altLang="en-US" dirty="0"/>
              <a:t>Review telecon schedule and holidays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1781150448"/>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779912"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523480938"/>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938992"/>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Nov 1st:</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As per review in the interim closing, about 1 meeting cycle from our initial schedule goals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Most areas need further technical development </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Collaboration and convergence continues</a:t>
            </a:r>
          </a:p>
          <a:p>
            <a:pPr marL="285750"/>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AA8A-2042-4BE3-D2C6-12698CCAB137}"/>
              </a:ext>
            </a:extLst>
          </p:cNvPr>
          <p:cNvSpPr>
            <a:spLocks noGrp="1"/>
          </p:cNvSpPr>
          <p:nvPr>
            <p:ph type="title"/>
          </p:nvPr>
        </p:nvSpPr>
        <p:spPr/>
        <p:txBody>
          <a:bodyPr/>
          <a:lstStyle/>
          <a:p>
            <a:r>
              <a:rPr lang="en-US" dirty="0"/>
              <a:t>Progress: TFD submissions</a:t>
            </a:r>
          </a:p>
        </p:txBody>
      </p:sp>
      <p:sp>
        <p:nvSpPr>
          <p:cNvPr id="3" name="Content Placeholder 2">
            <a:extLst>
              <a:ext uri="{FF2B5EF4-FFF2-40B4-BE49-F238E27FC236}">
                <a16:creationId xmlns:a16="http://schemas.microsoft.com/office/drawing/2014/main" id="{D77D3015-C154-C167-CE94-2EB32A15F999}"/>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Some TFD Text already submitted: </a:t>
            </a: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https://mentor.ieee.org/802.15/dcn/22/15-22-0262-01-04ab-nba-uwb-technical-framework-proposal.docx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https://mentor.ieee.org/802.15/dcn/22/15-22-0291-01-04ab-proposal-of-sensing-framework.docx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https://mentor.ieee.org/802.15/dcn/22/15-22-0341-02-04ab-nba-uwb-technical-framework-proposal-2022-july.docx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https://mentor.ieee.org/802.15/dcn/22/15-22-0490-01-04ab-dl-tdoa-based-location-service-technical-specification.docx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https://mentor.ieee.org/802.15/dcn/22/15-22-0514-00-04ab-non-coherent-phy-layer-proposal-for-15-4ab-tfd.docx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https://mentor.ieee.org/802.15/dcn/22/15-22-0538-02-04ab-proposal-of-sensing-framework.docx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https://mentor.ieee.org/802.15/dcn/22/15-22-0486-00-04ab-ssbd-channel-access-tfd-text.docx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endParaRPr lang="en-US" sz="2000" dirty="0">
              <a:solidFill>
                <a:schemeClr val="accent2">
                  <a:lumMod val="75000"/>
                </a:schemeClr>
              </a:solidFill>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D4FAD9A-A380-B9A9-C716-9079C6D751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426221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November 8</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015-587D-91AD-3085-B025C5485241}"/>
              </a:ext>
            </a:extLst>
          </p:cNvPr>
          <p:cNvSpPr>
            <a:spLocks noGrp="1"/>
          </p:cNvSpPr>
          <p:nvPr>
            <p:ph type="title"/>
          </p:nvPr>
        </p:nvSpPr>
        <p:spPr/>
        <p:txBody>
          <a:bodyPr/>
          <a:lstStyle/>
          <a:p>
            <a:r>
              <a:rPr lang="en-US" dirty="0"/>
              <a:t>Technical Contributions</a:t>
            </a:r>
          </a:p>
        </p:txBody>
      </p:sp>
      <p:sp>
        <p:nvSpPr>
          <p:cNvPr id="3" name="Content Placeholder 2">
            <a:extLst>
              <a:ext uri="{FF2B5EF4-FFF2-40B4-BE49-F238E27FC236}">
                <a16:creationId xmlns:a16="http://schemas.microsoft.com/office/drawing/2014/main" id="{D8B73088-26A7-843E-4A1E-943665576085}"/>
              </a:ext>
            </a:extLst>
          </p:cNvPr>
          <p:cNvSpPr>
            <a:spLocks noGrp="1"/>
          </p:cNvSpPr>
          <p:nvPr>
            <p:ph idx="1"/>
          </p:nvPr>
        </p:nvSpPr>
        <p:spPr/>
        <p:txBody>
          <a:bodyPr/>
          <a:lstStyle/>
          <a:p>
            <a:pPr marL="514350" indent="-514350">
              <a:buFont typeface="+mj-lt"/>
              <a:buAutoNum type="alphaLcPeriod"/>
            </a:pPr>
            <a:r>
              <a:rPr lang="en-US" dirty="0"/>
              <a:t>Configuration of PHR Data Rate [Bin Qian], Document # 15-22-0564</a:t>
            </a:r>
          </a:p>
          <a:p>
            <a:pPr marL="514350" indent="-514350">
              <a:buFont typeface="+mj-lt"/>
              <a:buAutoNum type="alphaLcPeriod"/>
            </a:pPr>
            <a:r>
              <a:rPr lang="en-US" dirty="0"/>
              <a:t>Efficient 11n 648 Based LDPC Codes for 15.4ab [Wei Lin]: Document # 15-22-0564</a:t>
            </a:r>
          </a:p>
          <a:p>
            <a:pPr marL="514350" indent="-514350">
              <a:buFont typeface="+mj-lt"/>
              <a:buAutoNum type="alphaLcPeriod"/>
            </a:pPr>
            <a:r>
              <a:rPr lang="en-US" dirty="0"/>
              <a:t>SSBD Analysis [B. Rolfe]: Document # 15-22-0558</a:t>
            </a:r>
          </a:p>
          <a:p>
            <a:endParaRPr lang="en-US" dirty="0"/>
          </a:p>
        </p:txBody>
      </p:sp>
      <p:sp>
        <p:nvSpPr>
          <p:cNvPr id="4" name="Slide Number Placeholder 3">
            <a:extLst>
              <a:ext uri="{FF2B5EF4-FFF2-40B4-BE49-F238E27FC236}">
                <a16:creationId xmlns:a16="http://schemas.microsoft.com/office/drawing/2014/main" id="{1C4BB88E-3EDF-3F0A-75ED-EBDA5D83A5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066480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November Agenda</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2273425"/>
          </a:xfrm>
        </p:spPr>
        <p:txBody>
          <a:bodyPr/>
          <a:lstStyle/>
          <a:p>
            <a:pPr marL="0" indent="0" algn="ctr"/>
            <a:r>
              <a:rPr lang="en-US" sz="2400" dirty="0"/>
              <a:t>Revision 3: </a:t>
            </a:r>
            <a:r>
              <a:rPr lang="en-US" sz="2400" dirty="0">
                <a:hlinkClick r:id="rId2"/>
              </a:rPr>
              <a:t>15-22-0541-03</a:t>
            </a:r>
            <a:endParaRPr lang="en-US" sz="2400" dirty="0"/>
          </a:p>
          <a:p>
            <a:pPr marL="0" indent="0" algn="ctr"/>
            <a:endParaRPr lang="en-US" sz="2400" dirty="0"/>
          </a:p>
          <a:p>
            <a:pPr marL="0" indent="0" algn="ctr"/>
            <a:r>
              <a:rPr lang="en-US" sz="2400" dirty="0"/>
              <a:t>Ghost rider, the pattern is full!</a:t>
            </a:r>
          </a:p>
          <a:p>
            <a:pPr marL="0" indent="0" algn="ctr"/>
            <a:endParaRPr lang="en-US" sz="2400" dirty="0"/>
          </a:p>
          <a:p>
            <a:pPr marL="457200" indent="-457200" algn="ct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67544" y="605624"/>
            <a:ext cx="8219256"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24</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4231514138"/>
              </p:ext>
            </p:extLst>
          </p:nvPr>
        </p:nvGraphicFramePr>
        <p:xfrm>
          <a:off x="2699796" y="1749041"/>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bg2">
                              <a:lumMod val="40000"/>
                              <a:lumOff val="6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highlight>
                            <a:srgbClr val="FFFF00"/>
                          </a:highlight>
                          <a:latin typeface="+mn-lt"/>
                          <a:ea typeface="+mn-ea"/>
                          <a:cs typeface="+mn-cs"/>
                        </a:rPr>
                        <a:t>15</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17</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22</a:t>
                      </a: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15" name="Arrow: Right 14">
            <a:extLst>
              <a:ext uri="{FF2B5EF4-FFF2-40B4-BE49-F238E27FC236}">
                <a16:creationId xmlns:a16="http://schemas.microsoft.com/office/drawing/2014/main" id="{65A29A29-4A15-1989-4FCB-DBF62CA4855F}"/>
              </a:ext>
            </a:extLst>
          </p:cNvPr>
          <p:cNvSpPr/>
          <p:nvPr/>
        </p:nvSpPr>
        <p:spPr bwMode="auto">
          <a:xfrm>
            <a:off x="2199476" y="3694043"/>
            <a:ext cx="11521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0" name="Arrow: Right 19">
            <a:extLst>
              <a:ext uri="{FF2B5EF4-FFF2-40B4-BE49-F238E27FC236}">
                <a16:creationId xmlns:a16="http://schemas.microsoft.com/office/drawing/2014/main" id="{95F0BCF7-118A-B0B1-0194-3D181BBB274C}"/>
              </a:ext>
            </a:extLst>
          </p:cNvPr>
          <p:cNvSpPr/>
          <p:nvPr/>
        </p:nvSpPr>
        <p:spPr bwMode="auto">
          <a:xfrm>
            <a:off x="2699796" y="3145830"/>
            <a:ext cx="1090461"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Oval 1">
            <a:extLst>
              <a:ext uri="{FF2B5EF4-FFF2-40B4-BE49-F238E27FC236}">
                <a16:creationId xmlns:a16="http://schemas.microsoft.com/office/drawing/2014/main" id="{05D41441-93A0-0F69-4A9D-FFCE7DDB64FA}"/>
              </a:ext>
            </a:extLst>
          </p:cNvPr>
          <p:cNvSpPr/>
          <p:nvPr/>
        </p:nvSpPr>
        <p:spPr bwMode="auto">
          <a:xfrm>
            <a:off x="3782777" y="3222822"/>
            <a:ext cx="550428" cy="494210"/>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944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67977" y="692696"/>
            <a:ext cx="7764463" cy="754063"/>
          </a:xfrm>
        </p:spPr>
        <p:txBody>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idx="1"/>
          </p:nvPr>
        </p:nvSpPr>
        <p:spPr>
          <a:xfrm>
            <a:off x="740775" y="1556792"/>
            <a:ext cx="7848872" cy="1656184"/>
          </a:xfrm>
        </p:spPr>
        <p:txBody>
          <a:bodyPr/>
          <a:lstStyle/>
          <a:p>
            <a:pPr marL="0" indent="0" algn="ctr"/>
            <a:r>
              <a:rPr lang="en-US" dirty="0"/>
              <a:t>November Plenary in Bangkok!</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p:txBody>
          <a:bodyPr/>
          <a:lstStyle/>
          <a:p>
            <a:pPr>
              <a:defRPr/>
            </a:pPr>
            <a:r>
              <a:rPr lang="en-US" altLang="en-US"/>
              <a:t>Slide </a:t>
            </a:r>
            <a:fld id="{07143AE2-8961-49C4-80E3-5346A3EB4C4A}" type="slidenum">
              <a:rPr lang="en-US" altLang="en-US" smtClean="0"/>
              <a:pPr>
                <a:defRPr/>
              </a:pPr>
              <a:t>25</a:t>
            </a:fld>
            <a:endParaRPr lang="en-US" altLang="en-US"/>
          </a:p>
        </p:txBody>
      </p:sp>
      <p:pic>
        <p:nvPicPr>
          <p:cNvPr id="1028" name="Picture 4">
            <a:extLst>
              <a:ext uri="{FF2B5EF4-FFF2-40B4-BE49-F238E27FC236}">
                <a16:creationId xmlns:a16="http://schemas.microsoft.com/office/drawing/2014/main" id="{38081E38-41A6-2BFE-C339-1566C6B6E7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73"/>
          <a:stretch/>
        </p:blipFill>
        <p:spPr bwMode="auto">
          <a:xfrm>
            <a:off x="3131840" y="2194520"/>
            <a:ext cx="32670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27</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58941</TotalTime>
  <Words>2110</Words>
  <Application>Microsoft Office PowerPoint</Application>
  <PresentationFormat>On-screen Show (4:3)</PresentationFormat>
  <Paragraphs>347</Paragraphs>
  <Slides>27</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Progress: TFD submissions</vt:lpstr>
      <vt:lpstr>Technical Discussion</vt:lpstr>
      <vt:lpstr>Technical Contributions</vt:lpstr>
      <vt:lpstr>Next Steps</vt:lpstr>
      <vt:lpstr>November Agenda</vt:lpstr>
      <vt:lpstr>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268</cp:revision>
  <cp:lastPrinted>2000-03-07T00:55:37Z</cp:lastPrinted>
  <dcterms:created xsi:type="dcterms:W3CDTF">2016-01-17T22:48:36Z</dcterms:created>
  <dcterms:modified xsi:type="dcterms:W3CDTF">2022-11-08T14:10:26Z</dcterms:modified>
  <cp:category/>
</cp:coreProperties>
</file>