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829" r:id="rId2"/>
  </p:sldMasterIdLst>
  <p:notesMasterIdLst>
    <p:notesMasterId r:id="rId30"/>
  </p:notesMasterIdLst>
  <p:sldIdLst>
    <p:sldId id="363" r:id="rId3"/>
    <p:sldId id="322" r:id="rId4"/>
    <p:sldId id="365" r:id="rId5"/>
    <p:sldId id="304" r:id="rId6"/>
    <p:sldId id="369" r:id="rId7"/>
    <p:sldId id="370" r:id="rId8"/>
    <p:sldId id="371" r:id="rId9"/>
    <p:sldId id="2422" r:id="rId10"/>
    <p:sldId id="2423" r:id="rId11"/>
    <p:sldId id="2424" r:id="rId12"/>
    <p:sldId id="401" r:id="rId13"/>
    <p:sldId id="402" r:id="rId14"/>
    <p:sldId id="317" r:id="rId15"/>
    <p:sldId id="302" r:id="rId16"/>
    <p:sldId id="312" r:id="rId17"/>
    <p:sldId id="2385" r:id="rId18"/>
    <p:sldId id="2375" r:id="rId19"/>
    <p:sldId id="2377" r:id="rId20"/>
    <p:sldId id="2427" r:id="rId21"/>
    <p:sldId id="326" r:id="rId22"/>
    <p:sldId id="2428" r:id="rId23"/>
    <p:sldId id="2389" r:id="rId24"/>
    <p:sldId id="2425" r:id="rId25"/>
    <p:sldId id="2421" r:id="rId26"/>
    <p:sldId id="2426" r:id="rId27"/>
    <p:sldId id="298" r:id="rId28"/>
    <p:sldId id="296" r:id="rId29"/>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3EC8F"/>
    <a:srgbClr val="0000F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46" autoAdjust="0"/>
  </p:normalViewPr>
  <p:slideViewPr>
    <p:cSldViewPr>
      <p:cViewPr varScale="1">
        <p:scale>
          <a:sx n="133" d="100"/>
          <a:sy n="133" d="100"/>
        </p:scale>
        <p:origin x="987" y="82"/>
      </p:cViewPr>
      <p:guideLst>
        <p:guide orient="horz" pos="2160"/>
        <p:guide pos="288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line Bluebar 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B96BBA-3FDF-3E2F-E9C1-C0C8307280A0}"/>
              </a:ext>
            </a:extLst>
          </p:cNvPr>
          <p:cNvSpPr/>
          <p:nvPr/>
        </p:nvSpPr>
        <p:spPr>
          <a:xfrm>
            <a:off x="461434" y="823385"/>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p>
        </p:txBody>
      </p:sp>
      <p:pic>
        <p:nvPicPr>
          <p:cNvPr id="5" name="Picture 6">
            <a:extLst>
              <a:ext uri="{FF2B5EF4-FFF2-40B4-BE49-F238E27FC236}">
                <a16:creationId xmlns:a16="http://schemas.microsoft.com/office/drawing/2014/main" id="{8074D166-1266-3EEB-946A-0B58F184C29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962901" y="6280151"/>
            <a:ext cx="734484" cy="213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597D5567-8BCA-3E6B-5A39-22B4B882AC7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1" y="6267451"/>
            <a:ext cx="1570567" cy="287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08659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White Title Slide">
    <p:spTree>
      <p:nvGrpSpPr>
        <p:cNvPr id="1" name=""/>
        <p:cNvGrpSpPr/>
        <p:nvPr/>
      </p:nvGrpSpPr>
      <p:grpSpPr>
        <a:xfrm>
          <a:off x="0" y="0"/>
          <a:ext cx="0" cy="0"/>
          <a:chOff x="0" y="0"/>
          <a:chExt cx="0" cy="0"/>
        </a:xfrm>
      </p:grpSpPr>
      <p:pic>
        <p:nvPicPr>
          <p:cNvPr id="9" name="Picture 7">
            <a:extLst>
              <a:ext uri="{FF2B5EF4-FFF2-40B4-BE49-F238E27FC236}">
                <a16:creationId xmlns:a16="http://schemas.microsoft.com/office/drawing/2014/main" id="{3F785459-F69C-4C70-B31C-24D5159D4969}"/>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0" y="585234"/>
            <a:ext cx="1108381" cy="633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a:extLst>
              <a:ext uri="{FF2B5EF4-FFF2-40B4-BE49-F238E27FC236}">
                <a16:creationId xmlns:a16="http://schemas.microsoft.com/office/drawing/2014/main" id="{1719FB7D-7375-483C-B6A1-81F8104FE07A}"/>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6957270" y="14915"/>
            <a:ext cx="2186727" cy="3189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41DC814-29A8-43FB-8C0A-E34BECA1BF66}"/>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rgbClr val="000000"/>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pic>
        <p:nvPicPr>
          <p:cNvPr id="11" name="Picture 6">
            <a:extLst>
              <a:ext uri="{FF2B5EF4-FFF2-40B4-BE49-F238E27FC236}">
                <a16:creationId xmlns:a16="http://schemas.microsoft.com/office/drawing/2014/main" id="{9FE88A66-9BF3-4A3D-8127-9CAE974D6436}"/>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795231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1145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Black Title Slide">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49212B6-BCD3-4668-8FB2-0D4B36A809B9}"/>
              </a:ext>
            </a:extLst>
          </p:cNvPr>
          <p:cNvSpPr/>
          <p:nvPr/>
        </p:nvSpPr>
        <p:spPr>
          <a:xfrm>
            <a:off x="461965" y="4178302"/>
            <a:ext cx="2587625" cy="8255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457200" y="1784763"/>
            <a:ext cx="5039744" cy="2387600"/>
          </a:xfrm>
        </p:spPr>
        <p:txBody>
          <a:bodyPr anchor="b">
            <a:normAutofit/>
          </a:bodyPr>
          <a:lstStyle>
            <a:lvl1pPr algn="l">
              <a:lnSpc>
                <a:spcPct val="80000"/>
              </a:lnSpc>
              <a:defRPr sz="2933">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655316"/>
            <a:ext cx="5039744" cy="858683"/>
          </a:xfrm>
        </p:spPr>
        <p:txBody>
          <a:bodyPr>
            <a:normAutofit/>
          </a:bodyPr>
          <a:lstStyle>
            <a:lvl1pPr marL="0" indent="0" algn="l">
              <a:buNone/>
              <a:defRPr sz="1200" b="1" i="0" cap="all">
                <a:solidFill>
                  <a:schemeClr val="bg1"/>
                </a:solidFill>
                <a:latin typeface="Montserrat ExtraBold" pitchFamily="2" charset="77"/>
              </a:defRPr>
            </a:lvl1pPr>
            <a:lvl2pPr marL="342891" indent="0" algn="ctr">
              <a:buNone/>
              <a:defRPr sz="1500"/>
            </a:lvl2pPr>
            <a:lvl3pPr marL="685783" indent="0" algn="ctr">
              <a:buNone/>
              <a:defRPr sz="1400"/>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endParaRPr lang="en-US" dirty="0"/>
          </a:p>
        </p:txBody>
      </p:sp>
      <p:sp>
        <p:nvSpPr>
          <p:cNvPr id="8" name="Footer Placeholder 4">
            <a:extLst>
              <a:ext uri="{FF2B5EF4-FFF2-40B4-BE49-F238E27FC236}">
                <a16:creationId xmlns:a16="http://schemas.microsoft.com/office/drawing/2014/main" id="{12BC800E-317D-4F71-8859-01C0F0FCA7BE}"/>
              </a:ext>
            </a:extLst>
          </p:cNvPr>
          <p:cNvSpPr>
            <a:spLocks noGrp="1"/>
          </p:cNvSpPr>
          <p:nvPr>
            <p:ph type="ftr" sz="quarter" idx="10"/>
          </p:nvPr>
        </p:nvSpPr>
        <p:spPr>
          <a:xfrm>
            <a:off x="457201" y="5905500"/>
            <a:ext cx="3086100" cy="366184"/>
          </a:xfrm>
          <a:prstGeom prst="rect">
            <a:avLst/>
          </a:prstGeom>
        </p:spPr>
        <p:txBody>
          <a:bodyPr anchor="b" anchorCtr="0"/>
          <a:lstStyle>
            <a:lvl1pPr algn="l" fontAlgn="auto">
              <a:spcBef>
                <a:spcPts val="0"/>
              </a:spcBef>
              <a:spcAft>
                <a:spcPts val="0"/>
              </a:spcAft>
              <a:defRPr sz="700">
                <a:solidFill>
                  <a:schemeClr val="bg1"/>
                </a:solidFill>
                <a:latin typeface="+mn-lt"/>
                <a:ea typeface="+mn-ea"/>
                <a:cs typeface="+mn-cs"/>
              </a:defRPr>
            </a:lvl1pPr>
          </a:lstStyle>
          <a:p>
            <a:pPr>
              <a:defRPr/>
            </a:pPr>
            <a:endParaRPr lang="en-US"/>
          </a:p>
        </p:txBody>
      </p:sp>
      <p:pic>
        <p:nvPicPr>
          <p:cNvPr id="11" name="Picture 6">
            <a:extLst>
              <a:ext uri="{FF2B5EF4-FFF2-40B4-BE49-F238E27FC236}">
                <a16:creationId xmlns:a16="http://schemas.microsoft.com/office/drawing/2014/main" id="{26EADE2E-8128-4C3F-BBB9-A67A53CBBD5D}"/>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457201" y="585233"/>
            <a:ext cx="1091465" cy="624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a:extLst>
              <a:ext uri="{FF2B5EF4-FFF2-40B4-BE49-F238E27FC236}">
                <a16:creationId xmlns:a16="http://schemas.microsoft.com/office/drawing/2014/main" id="{8B3DBD09-2282-4CB8-9CFB-CC2F52F08A8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795231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8">
            <a:extLst>
              <a:ext uri="{FF2B5EF4-FFF2-40B4-BE49-F238E27FC236}">
                <a16:creationId xmlns:a16="http://schemas.microsoft.com/office/drawing/2014/main" id="{4A4541AC-86C8-4942-BA1F-4E22ED26781C}"/>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bwMode="auto">
          <a:xfrm>
            <a:off x="6957269" y="14913"/>
            <a:ext cx="2186728" cy="3189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4911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line Bluebar 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F87ABBB-8493-4657-AF76-3FB0E8D54470}"/>
              </a:ext>
            </a:extLst>
          </p:cNvPr>
          <p:cNvSpPr/>
          <p:nvPr/>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ED3407E6-7882-40C3-8350-8BC5F1D49CF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7F077763-78F2-4310-9E3D-B9E137BE33BC}"/>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8" name="Picture 7">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9957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 Subhead Bluebar Titl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3EC6611-2A53-4484-A430-0A128EE06A4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400988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Subhead NO Bluebar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b="1" cap="none" baseline="0">
                <a:solidFill>
                  <a:schemeClr val="tx1"/>
                </a:solidFill>
              </a:defRPr>
            </a:lvl1pPr>
            <a:lvl2pPr>
              <a:spcBef>
                <a:spcPts val="600"/>
              </a:spcBef>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marL="285744" indent="-171446">
              <a:buFont typeface="Lucida Grande"/>
              <a:buChar char="﹣"/>
              <a:defRPr>
                <a:latin typeface="Calibri" panose="020F0502020204030204" pitchFamily="34" charset="0"/>
                <a:cs typeface="Calibri" panose="020F0502020204030204" pitchFamily="34" charset="0"/>
              </a:defRPr>
            </a:lvl4pPr>
            <a:lvl5pPr marL="398453" indent="-109536" defTabSz="684196">
              <a:buFont typeface="Lucida Grande"/>
              <a:buChar char="･"/>
              <a:tabLst/>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6E73935B-1480-4446-9908-2200FA14C06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75DD486E-045B-4BF1-A827-0D78B78BEFF6}"/>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2550138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2BC7A679-09BE-2E4A-A7C0-A90AD8ABE39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2" name="Picture Placeholder 4">
            <a:extLst>
              <a:ext uri="{FF2B5EF4-FFF2-40B4-BE49-F238E27FC236}">
                <a16:creationId xmlns:a16="http://schemas.microsoft.com/office/drawing/2014/main" id="{CA8D73CC-1679-C342-80E7-0458EDC5AF8B}"/>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951566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adline Subhead Bluebar Quo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6EEA261-5BAD-48B8-ADED-50F363F30AB1}"/>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icture Placeholder 4">
            <a:extLst>
              <a:ext uri="{FF2B5EF4-FFF2-40B4-BE49-F238E27FC236}">
                <a16:creationId xmlns:a16="http://schemas.microsoft.com/office/drawing/2014/main" id="{3E8859A7-D404-484E-8BAC-CDD6CE173F82}"/>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4051225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7B27674-1FC0-4ECA-84BE-BBE305BA9544}"/>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chemeClr val="tx1"/>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B3DDFC90-BEDF-4C1A-AF98-5C17814814E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ED00022F-5092-406C-BAEE-CDDAC53C701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1" name="Picture 10">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4">
            <a:extLst>
              <a:ext uri="{FF2B5EF4-FFF2-40B4-BE49-F238E27FC236}">
                <a16:creationId xmlns:a16="http://schemas.microsoft.com/office/drawing/2014/main" id="{7FEC5B6C-DDB2-2F46-B9EB-EB496BF33FCC}"/>
              </a:ext>
            </a:extLst>
          </p:cNvPr>
          <p:cNvSpPr>
            <a:spLocks noGrp="1"/>
          </p:cNvSpPr>
          <p:nvPr>
            <p:ph type="pic" sz="quarter" idx="16"/>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31262290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eadline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
        <p:nvSpPr>
          <p:cNvPr id="10" name="Rectangle 9">
            <a:extLst>
              <a:ext uri="{FF2B5EF4-FFF2-40B4-BE49-F238E27FC236}">
                <a16:creationId xmlns:a16="http://schemas.microsoft.com/office/drawing/2014/main" id="{7D608793-A27A-7B47-BDD3-2D31008B1016}"/>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9129154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line Subhead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9" name="Rectangle 8">
            <a:extLst>
              <a:ext uri="{FF2B5EF4-FFF2-40B4-BE49-F238E27FC236}">
                <a16:creationId xmlns:a16="http://schemas.microsoft.com/office/drawing/2014/main" id="{9F09B140-FFD8-483F-B6E6-1A1D619E488F}"/>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27848540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line Subhead NO Bluebar Quote Dark">
    <p:bg>
      <p:bgPr>
        <a:solidFill>
          <a:schemeClr val="tx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0DA6DD-42EB-4399-A45A-951EB12D18D2}"/>
              </a:ext>
            </a:extLst>
          </p:cNvPr>
          <p:cNvSpPr/>
          <p:nvPr/>
        </p:nvSpPr>
        <p:spPr>
          <a:xfrm>
            <a:off x="4683126" y="4967820"/>
            <a:ext cx="4005263"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5" name="Picture Placeholder 4"/>
          <p:cNvSpPr>
            <a:spLocks noGrp="1"/>
          </p:cNvSpPr>
          <p:nvPr>
            <p:ph type="pic" sz="quarter" idx="15"/>
          </p:nvPr>
        </p:nvSpPr>
        <p:spPr>
          <a:xfrm>
            <a:off x="457204" y="1775897"/>
            <a:ext cx="4005257" cy="4257280"/>
          </a:xfrm>
          <a:solidFill>
            <a:srgbClr val="CCCCCC"/>
          </a:solidFill>
        </p:spPr>
        <p:txBody>
          <a:bodyPr anchor="ctr"/>
          <a:lstStyle>
            <a:lvl1pPr algn="ctr">
              <a:defRPr b="0">
                <a:solidFill>
                  <a:srgbClr val="FFFFFF"/>
                </a:solidFill>
              </a:defRPr>
            </a:lvl1pPr>
          </a:lstStyle>
          <a:p>
            <a:pPr lvl="0"/>
            <a:r>
              <a:rPr lang="en-US" noProof="0"/>
              <a:t>Click icon to add picture</a:t>
            </a:r>
            <a:endParaRPr lang="en-US" noProof="0" dirty="0"/>
          </a:p>
        </p:txBody>
      </p:sp>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683125" y="1918367"/>
            <a:ext cx="4003675" cy="2905668"/>
          </a:xfrm>
        </p:spPr>
        <p:txBody>
          <a:bodyPr anchor="b"/>
          <a:lstStyle>
            <a:lvl1pPr>
              <a:lnSpc>
                <a:spcPct val="100000"/>
              </a:lnSpc>
              <a:defRPr sz="1600" b="0" i="0" cap="none">
                <a:solidFill>
                  <a:srgbClr val="FFFFFF"/>
                </a:solidFill>
                <a:latin typeface="Calibri" panose="020F0502020204030204" pitchFamily="34" charset="0"/>
                <a:cs typeface="Calibri" panose="020F0502020204030204" pitchFamily="34" charset="0"/>
              </a:defRPr>
            </a:lvl1pPr>
            <a:lvl2pPr>
              <a:spcBef>
                <a:spcPts val="600"/>
              </a:spcBef>
              <a:defRPr baseline="0"/>
            </a:lvl2pPr>
            <a:lvl4pPr marL="285744" indent="-171446">
              <a:buFont typeface="Lucida Grande"/>
              <a:buChar char="﹣"/>
              <a:defRPr/>
            </a:lvl4pPr>
            <a:lvl5pPr marL="398453" indent="-109536" defTabSz="684196">
              <a:buFont typeface="Lucida Grande"/>
              <a:buChar char="･"/>
              <a:tabLst/>
              <a:defRPr/>
            </a:lvl5pPr>
          </a:lstStyle>
          <a:p>
            <a:pPr lvl="0"/>
            <a:r>
              <a:rPr lang="en-US"/>
              <a:t>Click to edit Master text styles</a:t>
            </a:r>
          </a:p>
        </p:txBody>
      </p:sp>
      <p:sp>
        <p:nvSpPr>
          <p:cNvPr id="12"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bg1"/>
                </a:solidFill>
              </a:defRPr>
            </a:lvl1pPr>
          </a:lstStyle>
          <a:p>
            <a:pPr lvl="0"/>
            <a:r>
              <a:rPr lang="en-US"/>
              <a:t>Click to edit Master text styles</a:t>
            </a:r>
          </a:p>
        </p:txBody>
      </p:sp>
      <p:pic>
        <p:nvPicPr>
          <p:cNvPr id="11" name="Picture 6">
            <a:extLst>
              <a:ext uri="{FF2B5EF4-FFF2-40B4-BE49-F238E27FC236}">
                <a16:creationId xmlns:a16="http://schemas.microsoft.com/office/drawing/2014/main" id="{4357CB30-ECE6-4B6A-848D-DFDB566A997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05C9DFDF-1441-4A82-9819-52EE3C07C222}"/>
              </a:ext>
            </a:extLst>
          </p:cNvPr>
          <p:cNvSpPr>
            <a:spLocks noGrp="1"/>
          </p:cNvSpPr>
          <p:nvPr>
            <p:ph type="sldNum" sz="quarter" idx="16"/>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793786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8946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Section Divider">
    <p:bg>
      <p:bgPr>
        <a:solidFill>
          <a:schemeClr val="tx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E2541C4-DD85-44EB-84A7-239D461CF215}"/>
              </a:ext>
            </a:extLst>
          </p:cNvPr>
          <p:cNvSpPr/>
          <p:nvPr/>
        </p:nvSpPr>
        <p:spPr>
          <a:xfrm>
            <a:off x="3271840" y="3942582"/>
            <a:ext cx="5872161" cy="112181"/>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ctrTitle"/>
          </p:nvPr>
        </p:nvSpPr>
        <p:spPr>
          <a:xfrm>
            <a:off x="3271839" y="1428140"/>
            <a:ext cx="5039744" cy="2387600"/>
          </a:xfrm>
        </p:spPr>
        <p:txBody>
          <a:bodyPr anchor="b">
            <a:normAutofit/>
          </a:bodyPr>
          <a:lstStyle>
            <a:lvl1pPr algn="l">
              <a:lnSpc>
                <a:spcPct val="85000"/>
              </a:lnSpc>
              <a:defRPr sz="2933" spc="31">
                <a:solidFill>
                  <a:schemeClr val="bg1"/>
                </a:solidFill>
              </a:defRPr>
            </a:lvl1pPr>
          </a:lstStyle>
          <a:p>
            <a:r>
              <a:rPr lang="en-US"/>
              <a:t>Click to edit Master title style</a:t>
            </a:r>
            <a:endParaRPr lang="en-US" dirty="0"/>
          </a:p>
        </p:txBody>
      </p:sp>
      <p:pic>
        <p:nvPicPr>
          <p:cNvPr id="10" name="Picture 6">
            <a:extLst>
              <a:ext uri="{FF2B5EF4-FFF2-40B4-BE49-F238E27FC236}">
                <a16:creationId xmlns:a16="http://schemas.microsoft.com/office/drawing/2014/main" id="{9F2F957B-F542-4041-927C-44BB335700F3}"/>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9" y="6241965"/>
            <a:ext cx="734479"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AEB7F813-96A9-41D6-9A83-E41C9B25B888}"/>
              </a:ext>
            </a:extLst>
          </p:cNvPr>
          <p:cNvSpPr>
            <a:spLocks noGrp="1"/>
          </p:cNvSpPr>
          <p:nvPr>
            <p:ph type="sldNum" sz="quarter" idx="10"/>
          </p:nvPr>
        </p:nvSpPr>
        <p:spPr/>
        <p:txBody>
          <a:bodyPr/>
          <a:lstStyle>
            <a:lvl1pPr>
              <a:defRPr>
                <a:solidFill>
                  <a:schemeClr val="bg1"/>
                </a:solidFill>
              </a:defRPr>
            </a:lvl1p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C687B624-3A82-4124-AC0B-A377F9BBC800}"/>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1850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887248B0-C935-3E4C-B56A-578B9426181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9927669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line Subhead Bluebar 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FFF14B-B695-460D-ADED-4DF17BE2653C}"/>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5506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Subhead NO Bluebar 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825625"/>
            <a:ext cx="40036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4683125" y="1825625"/>
            <a:ext cx="4003675" cy="4351339"/>
          </a:xfrm>
        </p:spPr>
        <p:txBody>
          <a:bodyPr/>
          <a:lstStyle>
            <a:lvl1pPr>
              <a:defRPr baseline="0"/>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add text or photo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10" name="Picture 6">
            <a:extLst>
              <a:ext uri="{FF2B5EF4-FFF2-40B4-BE49-F238E27FC236}">
                <a16:creationId xmlns:a16="http://schemas.microsoft.com/office/drawing/2014/main" id="{F1C39C0A-E052-42A7-BC33-EAF01C5682B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06AF257E-9CB4-42EA-B78D-39EE1D9B682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2" name="Picture 11">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579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F20A1714-5E19-8845-BE9B-82F514B373CF}"/>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1760040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23116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39F02B-3228-44AE-A889-63A47614C666}"/>
              </a:ext>
            </a:extLst>
          </p:cNvPr>
          <p:cNvSpPr/>
          <p:nvPr/>
        </p:nvSpPr>
        <p:spPr>
          <a:xfrm>
            <a:off x="461965" y="5615520"/>
            <a:ext cx="25876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3" name="Rectangle 12">
            <a:extLst>
              <a:ext uri="{FF2B5EF4-FFF2-40B4-BE49-F238E27FC236}">
                <a16:creationId xmlns:a16="http://schemas.microsoft.com/office/drawing/2014/main" id="{4EC324A2-67FA-4BBE-B3BA-CF3BAFEA19B9}"/>
              </a:ext>
            </a:extLst>
          </p:cNvPr>
          <p:cNvSpPr/>
          <p:nvPr/>
        </p:nvSpPr>
        <p:spPr>
          <a:xfrm>
            <a:off x="3271838" y="5615520"/>
            <a:ext cx="2597151" cy="80433"/>
          </a:xfrm>
          <a:prstGeom prst="rect">
            <a:avLst/>
          </a:prstGeom>
          <a:solidFill>
            <a:srgbClr val="00629B"/>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14" name="Rectangle 13">
            <a:extLst>
              <a:ext uri="{FF2B5EF4-FFF2-40B4-BE49-F238E27FC236}">
                <a16:creationId xmlns:a16="http://schemas.microsoft.com/office/drawing/2014/main" id="{A75753E8-8DE9-43E6-A87D-A4BA20D38043}"/>
              </a:ext>
            </a:extLst>
          </p:cNvPr>
          <p:cNvSpPr/>
          <p:nvPr/>
        </p:nvSpPr>
        <p:spPr>
          <a:xfrm>
            <a:off x="6080125" y="5615520"/>
            <a:ext cx="2606675"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1687163"/>
          </a:xfrm>
        </p:spPr>
        <p:txBody>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89269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3"/>
            <a:ext cx="2597151" cy="2116652"/>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3"/>
            <a:ext cx="2598739"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6096058" y="3917963"/>
            <a:ext cx="2590743" cy="2120759"/>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id="{A486CDA9-B40B-A449-B0D7-DF92BDA8A810}"/>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5326976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Subhead Bluebar Three Column NO Bars">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8E55DA6-02E2-4743-BEFE-63A5C0E822A8}"/>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37123"/>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61349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Subhead NO Bluebar Thre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2597151"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271837" y="3917964"/>
            <a:ext cx="2598739"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6096058" y="3917964"/>
            <a:ext cx="2590743" cy="2128941"/>
          </a:xfrm>
        </p:spPr>
        <p:txBody>
          <a:bodyPr>
            <a:noAutofit/>
          </a:bodyPr>
          <a:lstStyle>
            <a:lvl1pPr>
              <a:defRPr sz="1100"/>
            </a:lvl1pPr>
            <a:lvl2pPr>
              <a:defRPr sz="1100">
                <a:latin typeface="Calibri" panose="020F0502020204030204" pitchFamily="34" charset="0"/>
                <a:cs typeface="Calibri" panose="020F0502020204030204" pitchFamily="34" charset="0"/>
              </a:defRPr>
            </a:lvl2pPr>
            <a:lvl3pPr>
              <a:defRPr sz="1051">
                <a:latin typeface="Calibri" panose="020F0502020204030204" pitchFamily="34" charset="0"/>
                <a:cs typeface="Calibri" panose="020F0502020204030204" pitchFamily="34" charset="0"/>
              </a:defRPr>
            </a:lvl3pPr>
            <a:lvl4pPr>
              <a:defRPr sz="1000">
                <a:latin typeface="Calibri" panose="020F0502020204030204" pitchFamily="34" charset="0"/>
                <a:cs typeface="Calibri" panose="020F0502020204030204" pitchFamily="34" charset="0"/>
              </a:defRPr>
            </a:lvl4pPr>
            <a:lvl5pPr>
              <a:defRPr sz="10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2597151" cy="1706033"/>
          </a:xfrm>
          <a:solidFill>
            <a:srgbClr val="CCCCCC"/>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3273426" y="2137836"/>
            <a:ext cx="2597151"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6096000" y="2137836"/>
            <a:ext cx="2581275" cy="1706033"/>
          </a:xfrm>
          <a:solidFill>
            <a:srgbClr val="CCCCCC"/>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18" name="Picture 6">
            <a:extLst>
              <a:ext uri="{FF2B5EF4-FFF2-40B4-BE49-F238E27FC236}">
                <a16:creationId xmlns:a16="http://schemas.microsoft.com/office/drawing/2014/main" id="{F1C1A84E-89B4-424F-B0B6-F1A1E97E3500}"/>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8C80BD82-183E-4F06-A2E0-326BF8919524}"/>
              </a:ext>
            </a:extLst>
          </p:cNvPr>
          <p:cNvSpPr>
            <a:spLocks noGrp="1"/>
          </p:cNvSpPr>
          <p:nvPr>
            <p:ph type="sldNum" sz="quarter" idx="19"/>
          </p:nvPr>
        </p:nvSpPr>
        <p:spPr/>
        <p:txBody>
          <a:bodyPr/>
          <a:lstStyle/>
          <a:p>
            <a:fld id="{A3979A82-1A5E-4C7B-AFC0-111CA6C3130A}" type="slidenum">
              <a:rPr lang="en-US" altLang="en-US" smtClean="0"/>
              <a:pPr/>
              <a:t>‹#›</a:t>
            </a:fld>
            <a:endParaRPr lang="en-US" altLang="en-US"/>
          </a:p>
        </p:txBody>
      </p:sp>
      <p:pic>
        <p:nvPicPr>
          <p:cNvPr id="20" name="Picture 1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0435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a:extLst>
              <a:ext uri="{FF2B5EF4-FFF2-40B4-BE49-F238E27FC236}">
                <a16:creationId xmlns:a16="http://schemas.microsoft.com/office/drawing/2014/main" id="{E57117A4-7DF7-F94C-BE03-ACA7C8A17D6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6413752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93870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67B70D3-5A3E-48F9-B2E7-06B4594483F1}"/>
              </a:ext>
            </a:extLst>
          </p:cNvPr>
          <p:cNvSpPr/>
          <p:nvPr/>
        </p:nvSpPr>
        <p:spPr>
          <a:xfrm>
            <a:off x="461964" y="5615520"/>
            <a:ext cx="1482725" cy="80433"/>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5" name="Rectangle 14">
            <a:extLst>
              <a:ext uri="{FF2B5EF4-FFF2-40B4-BE49-F238E27FC236}">
                <a16:creationId xmlns:a16="http://schemas.microsoft.com/office/drawing/2014/main" id="{1E207832-EAD9-45CF-8339-0F42E8915112}"/>
              </a:ext>
            </a:extLst>
          </p:cNvPr>
          <p:cNvSpPr/>
          <p:nvPr/>
        </p:nvSpPr>
        <p:spPr>
          <a:xfrm>
            <a:off x="2151064" y="5615520"/>
            <a:ext cx="1474787" cy="80433"/>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8" name="Rectangle 17">
            <a:extLst>
              <a:ext uri="{FF2B5EF4-FFF2-40B4-BE49-F238E27FC236}">
                <a16:creationId xmlns:a16="http://schemas.microsoft.com/office/drawing/2014/main" id="{0AADD8E7-D6F6-4E42-8929-DE2904E0E135}"/>
              </a:ext>
            </a:extLst>
          </p:cNvPr>
          <p:cNvSpPr/>
          <p:nvPr/>
        </p:nvSpPr>
        <p:spPr>
          <a:xfrm>
            <a:off x="3840163" y="5615520"/>
            <a:ext cx="1479551" cy="80433"/>
          </a:xfrm>
          <a:prstGeom prst="rect">
            <a:avLst/>
          </a:prstGeom>
          <a:solidFill>
            <a:srgbClr val="4AC9E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19" name="Rectangle 18">
            <a:extLst>
              <a:ext uri="{FF2B5EF4-FFF2-40B4-BE49-F238E27FC236}">
                <a16:creationId xmlns:a16="http://schemas.microsoft.com/office/drawing/2014/main" id="{835C55D2-5C02-439C-926D-1A65593422BC}"/>
              </a:ext>
            </a:extLst>
          </p:cNvPr>
          <p:cNvSpPr/>
          <p:nvPr/>
        </p:nvSpPr>
        <p:spPr>
          <a:xfrm>
            <a:off x="5522913" y="5615520"/>
            <a:ext cx="1477963" cy="80433"/>
          </a:xfrm>
          <a:prstGeom prst="rect">
            <a:avLst/>
          </a:prstGeom>
          <a:solidFill>
            <a:srgbClr val="63666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0" name="Rectangle 19">
            <a:extLst>
              <a:ext uri="{FF2B5EF4-FFF2-40B4-BE49-F238E27FC236}">
                <a16:creationId xmlns:a16="http://schemas.microsoft.com/office/drawing/2014/main" id="{D1B61117-5301-405D-BCBF-D5EF4FAD7056}"/>
              </a:ext>
            </a:extLst>
          </p:cNvPr>
          <p:cNvSpPr/>
          <p:nvPr/>
        </p:nvSpPr>
        <p:spPr>
          <a:xfrm>
            <a:off x="7212014" y="5615520"/>
            <a:ext cx="1479551" cy="80433"/>
          </a:xfrm>
          <a:prstGeom prst="rect">
            <a:avLst/>
          </a:prstGeom>
          <a:solidFill>
            <a:srgbClr val="A7A8AA"/>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1687163"/>
          </a:xfrm>
        </p:spPr>
        <p:txBody>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32400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3A586D4F-455E-3E47-937D-A2B7D69D4C7B}"/>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40657504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Subhead Bluebar Five Column NO Bars">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C0E7B58-4B6B-4D9D-A1DD-FFADD19E1A2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28941"/>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68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eadline Subhead NO Bluebar Five Column NO Ba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3917964"/>
            <a:ext cx="148758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5184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sp>
        <p:nvSpPr>
          <p:cNvPr id="10" name="Content Placeholder 3"/>
          <p:cNvSpPr>
            <a:spLocks noGrp="1"/>
          </p:cNvSpPr>
          <p:nvPr>
            <p:ph sz="half" idx="15"/>
          </p:nvPr>
        </p:nvSpPr>
        <p:spPr>
          <a:xfrm>
            <a:off x="3840112"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6"/>
          </p:nvPr>
        </p:nvSpPr>
        <p:spPr>
          <a:xfrm>
            <a:off x="457201" y="2137836"/>
            <a:ext cx="1487584" cy="1706033"/>
          </a:xfrm>
          <a:solidFill>
            <a:schemeClr val="bg2">
              <a:lumMod val="60000"/>
              <a:lumOff val="40000"/>
            </a:schemeClr>
          </a:solidFill>
        </p:spPr>
        <p:txBody>
          <a:bodyPr anchor="ctr"/>
          <a:lstStyle>
            <a:lvl1pPr algn="ctr">
              <a:defRPr sz="1100" b="0">
                <a:solidFill>
                  <a:srgbClr val="FFFFFF"/>
                </a:solidFill>
              </a:defRPr>
            </a:lvl1pPr>
          </a:lstStyle>
          <a:p>
            <a:pPr lvl="0"/>
            <a:r>
              <a:rPr lang="en-US" noProof="0"/>
              <a:t>Click icon to add picture</a:t>
            </a:r>
            <a:endParaRPr lang="en-US" noProof="0" dirty="0"/>
          </a:p>
        </p:txBody>
      </p:sp>
      <p:sp>
        <p:nvSpPr>
          <p:cNvPr id="16" name="Picture Placeholder 5"/>
          <p:cNvSpPr>
            <a:spLocks noGrp="1"/>
          </p:cNvSpPr>
          <p:nvPr>
            <p:ph type="pic" sz="quarter" idx="17"/>
          </p:nvPr>
        </p:nvSpPr>
        <p:spPr>
          <a:xfrm>
            <a:off x="2153434" y="2137836"/>
            <a:ext cx="1473708"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17" name="Picture Placeholder 5"/>
          <p:cNvSpPr>
            <a:spLocks noGrp="1"/>
          </p:cNvSpPr>
          <p:nvPr>
            <p:ph type="pic" sz="quarter" idx="18"/>
          </p:nvPr>
        </p:nvSpPr>
        <p:spPr>
          <a:xfrm>
            <a:off x="384011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6" name="Content Placeholder 3"/>
          <p:cNvSpPr>
            <a:spLocks noGrp="1"/>
          </p:cNvSpPr>
          <p:nvPr>
            <p:ph sz="half" idx="19"/>
          </p:nvPr>
        </p:nvSpPr>
        <p:spPr>
          <a:xfrm>
            <a:off x="5522468"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Picture Placeholder 5"/>
          <p:cNvSpPr>
            <a:spLocks noGrp="1"/>
          </p:cNvSpPr>
          <p:nvPr>
            <p:ph type="pic" sz="quarter" idx="20"/>
          </p:nvPr>
        </p:nvSpPr>
        <p:spPr>
          <a:xfrm>
            <a:off x="5522467"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sp>
        <p:nvSpPr>
          <p:cNvPr id="29" name="Content Placeholder 3"/>
          <p:cNvSpPr>
            <a:spLocks noGrp="1"/>
          </p:cNvSpPr>
          <p:nvPr>
            <p:ph sz="half" idx="21"/>
          </p:nvPr>
        </p:nvSpPr>
        <p:spPr>
          <a:xfrm>
            <a:off x="7212733" y="3917964"/>
            <a:ext cx="1487424" cy="2137123"/>
          </a:xfrm>
        </p:spPr>
        <p:txBody>
          <a:bodyPr>
            <a:noAutofit/>
          </a:bodyPr>
          <a:lstStyle>
            <a:lvl1pPr>
              <a:defRPr sz="1051"/>
            </a:lvl1pPr>
            <a:lvl2pPr>
              <a:defRPr sz="1053">
                <a:latin typeface="Calibri" panose="020F0502020204030204" pitchFamily="34" charset="0"/>
                <a:cs typeface="Calibri" panose="020F0502020204030204" pitchFamily="34" charset="0"/>
              </a:defRPr>
            </a:lvl2pPr>
            <a:lvl3pPr>
              <a:defRPr sz="1053">
                <a:latin typeface="Calibri" panose="020F0502020204030204" pitchFamily="34" charset="0"/>
                <a:cs typeface="Calibri" panose="020F0502020204030204" pitchFamily="34" charset="0"/>
              </a:defRPr>
            </a:lvl3pPr>
            <a:lvl4pPr>
              <a:defRPr sz="1053">
                <a:latin typeface="Calibri" panose="020F0502020204030204" pitchFamily="34" charset="0"/>
                <a:cs typeface="Calibri" panose="020F0502020204030204" pitchFamily="34" charset="0"/>
              </a:defRPr>
            </a:lvl4pPr>
            <a:lvl5pPr>
              <a:defRPr sz="1053">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Picture Placeholder 5"/>
          <p:cNvSpPr>
            <a:spLocks noGrp="1"/>
          </p:cNvSpPr>
          <p:nvPr>
            <p:ph type="pic" sz="quarter" idx="22"/>
          </p:nvPr>
        </p:nvSpPr>
        <p:spPr>
          <a:xfrm>
            <a:off x="7212732" y="2137836"/>
            <a:ext cx="1474069" cy="1706033"/>
          </a:xfrm>
          <a:solidFill>
            <a:schemeClr val="bg2">
              <a:lumMod val="60000"/>
              <a:lumOff val="40000"/>
            </a:schemeClr>
          </a:solidFill>
        </p:spPr>
        <p:txBody>
          <a:bodyPr anchor="ctr"/>
          <a:lstStyle>
            <a:lvl1pPr marL="0" marR="0" indent="0" algn="ctr" defTabSz="685783" rtl="0" eaLnBrk="1" fontAlgn="auto" latinLnBrk="0" hangingPunct="1">
              <a:lnSpc>
                <a:spcPct val="90000"/>
              </a:lnSpc>
              <a:spcBef>
                <a:spcPts val="751"/>
              </a:spcBef>
              <a:spcAft>
                <a:spcPts val="0"/>
              </a:spcAft>
              <a:buClrTx/>
              <a:buSzTx/>
              <a:buFontTx/>
              <a:buNone/>
              <a:tabLst/>
              <a:defRPr sz="1100" b="0">
                <a:solidFill>
                  <a:srgbClr val="FFFFFF"/>
                </a:solidFill>
              </a:defRPr>
            </a:lvl1pPr>
          </a:lstStyle>
          <a:p>
            <a:pPr lvl="0"/>
            <a:r>
              <a:rPr lang="en-US" noProof="0"/>
              <a:t>Click icon to add picture</a:t>
            </a:r>
            <a:endParaRPr lang="en-US" noProof="0" dirty="0"/>
          </a:p>
        </p:txBody>
      </p:sp>
      <p:pic>
        <p:nvPicPr>
          <p:cNvPr id="25" name="Picture 6">
            <a:extLst>
              <a:ext uri="{FF2B5EF4-FFF2-40B4-BE49-F238E27FC236}">
                <a16:creationId xmlns:a16="http://schemas.microsoft.com/office/drawing/2014/main" id="{6E3A9A31-C198-4890-86CC-326199B80FF6}"/>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a:extLst>
              <a:ext uri="{FF2B5EF4-FFF2-40B4-BE49-F238E27FC236}">
                <a16:creationId xmlns:a16="http://schemas.microsoft.com/office/drawing/2014/main" id="{E75DE1C5-54EC-40B2-A6A7-E630E7D6DA2C}"/>
              </a:ext>
            </a:extLst>
          </p:cNvPr>
          <p:cNvSpPr>
            <a:spLocks noGrp="1"/>
          </p:cNvSpPr>
          <p:nvPr>
            <p:ph type="sldNum" sz="quarter" idx="23"/>
          </p:nvPr>
        </p:nvSpPr>
        <p:spPr/>
        <p:txBody>
          <a:bodyPr/>
          <a:lstStyle/>
          <a:p>
            <a:fld id="{A3979A82-1A5E-4C7B-AFC0-111CA6C3130A}" type="slidenum">
              <a:rPr lang="en-US" altLang="en-US" smtClean="0"/>
              <a:pPr/>
              <a:t>‹#›</a:t>
            </a:fld>
            <a:endParaRPr lang="en-US" altLang="en-US"/>
          </a:p>
        </p:txBody>
      </p:sp>
      <p:pic>
        <p:nvPicPr>
          <p:cNvPr id="24" name="Picture 23">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625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1B390100-83E4-394B-B6C2-7D1B93E3AC01}"/>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3157137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Subhead Bluebar Text with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309BE7-287D-4540-8B16-B38113BD5A87}"/>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3880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eadline Subhead NO Bluebar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2" y="1825625"/>
            <a:ext cx="5413375" cy="4351339"/>
          </a:xfrm>
        </p:spPr>
        <p:txBody>
          <a:bodyPr/>
          <a:lstStyle>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1"/>
          <p:cNvSpPr>
            <a:spLocks noGrp="1"/>
          </p:cNvSpPr>
          <p:nvPr>
            <p:ph type="body" sz="quarter" idx="14"/>
          </p:nvPr>
        </p:nvSpPr>
        <p:spPr>
          <a:xfrm>
            <a:off x="457200" y="869242"/>
            <a:ext cx="8229600" cy="918633"/>
          </a:xfrm>
        </p:spPr>
        <p:txBody>
          <a:bodyPr>
            <a:normAutofit/>
          </a:bodyPr>
          <a:lstStyle>
            <a:lvl1pPr>
              <a:defRPr sz="2133" b="0" cap="none">
                <a:solidFill>
                  <a:schemeClr val="tx1"/>
                </a:solidFill>
              </a:defRPr>
            </a:lvl1pPr>
          </a:lstStyle>
          <a:p>
            <a:pPr lvl="0"/>
            <a:r>
              <a:rPr lang="en-US"/>
              <a:t>Click to edit Master text styles</a:t>
            </a:r>
          </a:p>
        </p:txBody>
      </p:sp>
      <p:pic>
        <p:nvPicPr>
          <p:cNvPr id="9" name="Picture 6">
            <a:extLst>
              <a:ext uri="{FF2B5EF4-FFF2-40B4-BE49-F238E27FC236}">
                <a16:creationId xmlns:a16="http://schemas.microsoft.com/office/drawing/2014/main" id="{0D520ED5-9753-4160-9B36-9F19BAB88EF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a:extLst>
              <a:ext uri="{FF2B5EF4-FFF2-40B4-BE49-F238E27FC236}">
                <a16:creationId xmlns:a16="http://schemas.microsoft.com/office/drawing/2014/main" id="{58C6B650-5AFA-47FB-B6A3-3C77B304F3BB}"/>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10" name="Picture 9">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396980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line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F6CA90EE-E864-AB42-885A-4C09CFC88654}"/>
              </a:ext>
            </a:extLst>
          </p:cNvPr>
          <p:cNvSpPr/>
          <p:nvPr userDrawn="1"/>
        </p:nvSpPr>
        <p:spPr>
          <a:xfrm>
            <a:off x="461963" y="8233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Tree>
    <p:extLst>
      <p:ext uri="{BB962C8B-B14F-4D97-AF65-F5344CB8AC3E}">
        <p14:creationId xmlns:p14="http://schemas.microsoft.com/office/powerpoint/2010/main" val="23291073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line Subhead Bluebar Footer 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BBB5E0A-E106-4991-9C36-4B88718A5FF2}"/>
              </a:ext>
            </a:extLst>
          </p:cNvPr>
          <p:cNvSpPr/>
          <p:nvPr/>
        </p:nvSpPr>
        <p:spPr>
          <a:xfrm>
            <a:off x="461963" y="1242486"/>
            <a:ext cx="1206500" cy="80433"/>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a:p>
        </p:txBody>
      </p:sp>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6438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Headline Subhead NO Bluebar Footer 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4"/>
          </p:nvPr>
        </p:nvSpPr>
        <p:spPr>
          <a:xfrm>
            <a:off x="457201" y="869242"/>
            <a:ext cx="8229601" cy="918633"/>
          </a:xfrm>
        </p:spPr>
        <p:txBody>
          <a:bodyPr>
            <a:normAutofit/>
          </a:bodyPr>
          <a:lstStyle>
            <a:lvl1pPr>
              <a:defRPr sz="2133" b="0" cap="none">
                <a:solidFill>
                  <a:schemeClr val="tx1"/>
                </a:solidFill>
              </a:defRPr>
            </a:lvl1pPr>
          </a:lstStyle>
          <a:p>
            <a:pPr lvl="0"/>
            <a:r>
              <a:rPr lang="en-US"/>
              <a:t>Click to edit Master text styles</a:t>
            </a:r>
          </a:p>
        </p:txBody>
      </p:sp>
      <p:pic>
        <p:nvPicPr>
          <p:cNvPr id="8" name="Picture 6">
            <a:extLst>
              <a:ext uri="{FF2B5EF4-FFF2-40B4-BE49-F238E27FC236}">
                <a16:creationId xmlns:a16="http://schemas.microsoft.com/office/drawing/2014/main" id="{359E15D7-50E1-470F-A0A4-BAF4CC20F3B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6B7C2AA1-AB1B-44E4-976D-DE7FCE22BDA9}"/>
              </a:ext>
            </a:extLst>
          </p:cNvPr>
          <p:cNvSpPr>
            <a:spLocks noGrp="1"/>
          </p:cNvSpPr>
          <p:nvPr>
            <p:ph type="sldNum" sz="quarter" idx="15"/>
          </p:nvPr>
        </p:nvSpPr>
        <p:spPr/>
        <p:txBody>
          <a:bodyPr/>
          <a:lstStyle/>
          <a:p>
            <a:fld id="{A3979A82-1A5E-4C7B-AFC0-111CA6C3130A}" type="slidenum">
              <a:rPr lang="en-US" altLang="en-US" smtClean="0"/>
              <a:pPr/>
              <a:t>‹#›</a:t>
            </a:fld>
            <a:endParaRPr lang="en-US" altLang="en-US"/>
          </a:p>
        </p:txBody>
      </p:sp>
      <p:pic>
        <p:nvPicPr>
          <p:cNvPr id="9" name="Picture 8">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39102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Header Page Number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C8012F54-127D-4411-8E54-380B85688878}"/>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6971890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Footer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8C175995-064B-49F7-8F44-02E38FAF2B2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bwMode="auto">
          <a:xfrm>
            <a:off x="7606877" y="6241965"/>
            <a:ext cx="734483" cy="2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7">
            <a:extLst>
              <a:ext uri="{FF2B5EF4-FFF2-40B4-BE49-F238E27FC236}">
                <a16:creationId xmlns:a16="http://schemas.microsoft.com/office/drawing/2014/main" id="{A846B4D6-5D3D-4177-8A9B-48A7C5720D9A}"/>
              </a:ext>
            </a:extLst>
          </p:cNvPr>
          <p:cNvSpPr>
            <a:spLocks noGrp="1"/>
          </p:cNvSpPr>
          <p:nvPr>
            <p:ph type="sldNum" sz="quarter" idx="10"/>
          </p:nvPr>
        </p:nvSpPr>
        <p:spPr/>
        <p:txBody>
          <a:bodyPr/>
          <a:lstStyle/>
          <a:p>
            <a:fld id="{A3979A82-1A5E-4C7B-AFC0-111CA6C3130A}" type="slidenum">
              <a:rPr lang="en-US" altLang="en-US" smtClean="0"/>
              <a:pPr/>
              <a:t>‹#›</a:t>
            </a:fld>
            <a:endParaRPr lang="en-US" altLang="en-US"/>
          </a:p>
        </p:txBody>
      </p:sp>
      <p:pic>
        <p:nvPicPr>
          <p:cNvPr id="6" name="Picture 5">
            <a:extLst>
              <a:ext uri="{FF2B5EF4-FFF2-40B4-BE49-F238E27FC236}">
                <a16:creationId xmlns:a16="http://schemas.microsoft.com/office/drawing/2014/main" id="{FDDB1747-FC43-43A9-9309-44FED6084D88}"/>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bwMode="auto">
          <a:xfrm>
            <a:off x="457201" y="6267258"/>
            <a:ext cx="1569513" cy="288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519464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011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slideLayout" Target="../slideLayouts/slideLayout46.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38"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37" Type="http://schemas.openxmlformats.org/officeDocument/2006/relationships/slideLayout" Target="../slideLayouts/slideLayout49.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36" Type="http://schemas.openxmlformats.org/officeDocument/2006/relationships/slideLayout" Target="../slideLayouts/slideLayout48.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 Id="rId35"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802.15-22-0563-00-04ab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Nov 2022</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 id="2147483828" r:id="rId12"/>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22FF3-E587-455E-8A2B-9F74DBCD940C}"/>
              </a:ext>
            </a:extLst>
          </p:cNvPr>
          <p:cNvSpPr>
            <a:spLocks noGrp="1"/>
          </p:cNvSpPr>
          <p:nvPr>
            <p:ph type="title"/>
          </p:nvPr>
        </p:nvSpPr>
        <p:spPr>
          <a:xfrm>
            <a:off x="457200" y="366186"/>
            <a:ext cx="8229600" cy="495300"/>
          </a:xfrm>
          <a:prstGeom prst="rect">
            <a:avLst/>
          </a:prstGeom>
        </p:spPr>
        <p:txBody>
          <a:bodyPr vert="horz" lIns="0" tIns="0" rIns="0" bIns="0" rtlCol="0" anchor="t"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5C9D899-9142-4688-9076-8F6D4D1E730B}"/>
              </a:ext>
            </a:extLst>
          </p:cNvPr>
          <p:cNvSpPr>
            <a:spLocks noGrp="1"/>
          </p:cNvSpPr>
          <p:nvPr>
            <p:ph type="body" idx="1"/>
          </p:nvPr>
        </p:nvSpPr>
        <p:spPr>
          <a:xfrm>
            <a:off x="457200" y="1826684"/>
            <a:ext cx="8229600" cy="4349749"/>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625E849D-EFB0-4C13-84AB-ECE6F132B1BC}"/>
              </a:ext>
            </a:extLst>
          </p:cNvPr>
          <p:cNvSpPr>
            <a:spLocks noGrp="1"/>
          </p:cNvSpPr>
          <p:nvPr>
            <p:ph type="sldNum" sz="quarter" idx="4"/>
          </p:nvPr>
        </p:nvSpPr>
        <p:spPr>
          <a:xfrm>
            <a:off x="8085138" y="6173473"/>
            <a:ext cx="601663" cy="366183"/>
          </a:xfrm>
          <a:prstGeom prst="rect">
            <a:avLst/>
          </a:prstGeom>
        </p:spPr>
        <p:txBody>
          <a:bodyPr vert="horz" wrap="square" lIns="0" tIns="0" rIns="0" bIns="0" numCol="1" anchor="ctr" anchorCtr="0" compatLnSpc="1">
            <a:prstTxWarp prst="textNoShape">
              <a:avLst/>
            </a:prstTxWarp>
          </a:bodyPr>
          <a:lstStyle>
            <a:lvl1pPr algn="r">
              <a:defRPr sz="933"/>
            </a:lvl1pPr>
          </a:lstStyle>
          <a:p>
            <a:fld id="{A3979A82-1A5E-4C7B-AFC0-111CA6C3130A}" type="slidenum">
              <a:rPr lang="en-US" altLang="en-US" smtClean="0"/>
              <a:pPr/>
              <a:t>‹#›</a:t>
            </a:fld>
            <a:endParaRPr lang="en-US" altLang="en-US"/>
          </a:p>
        </p:txBody>
      </p:sp>
    </p:spTree>
    <p:extLst>
      <p:ext uri="{BB962C8B-B14F-4D97-AF65-F5344CB8AC3E}">
        <p14:creationId xmlns:p14="http://schemas.microsoft.com/office/powerpoint/2010/main" val="3416724852"/>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 id="2147483850" r:id="rId21"/>
    <p:sldLayoutId id="2147483851" r:id="rId22"/>
    <p:sldLayoutId id="2147483852" r:id="rId23"/>
    <p:sldLayoutId id="2147483853" r:id="rId24"/>
    <p:sldLayoutId id="2147483854" r:id="rId25"/>
    <p:sldLayoutId id="2147483855" r:id="rId26"/>
    <p:sldLayoutId id="2147483856" r:id="rId27"/>
    <p:sldLayoutId id="2147483857" r:id="rId28"/>
    <p:sldLayoutId id="2147483858" r:id="rId29"/>
    <p:sldLayoutId id="2147483859" r:id="rId30"/>
    <p:sldLayoutId id="2147483860" r:id="rId31"/>
    <p:sldLayoutId id="2147483861" r:id="rId32"/>
    <p:sldLayoutId id="2147483862" r:id="rId33"/>
    <p:sldLayoutId id="2147483863" r:id="rId34"/>
    <p:sldLayoutId id="2147483864" r:id="rId35"/>
    <p:sldLayoutId id="2147483865" r:id="rId36"/>
    <p:sldLayoutId id="2147483866" r:id="rId37"/>
  </p:sldLayoutIdLst>
  <p:hf hdr="0" ftr="0" dt="0"/>
  <p:txStyles>
    <p:titleStyle>
      <a:lvl1pPr algn="l" defTabSz="685783" rtl="0" eaLnBrk="1" fontAlgn="base" hangingPunct="1">
        <a:lnSpc>
          <a:spcPct val="90000"/>
        </a:lnSpc>
        <a:spcBef>
          <a:spcPct val="0"/>
        </a:spcBef>
        <a:spcAft>
          <a:spcPct val="0"/>
        </a:spcAft>
        <a:defRPr sz="2667" b="1" i="0" kern="1200" cap="all">
          <a:solidFill>
            <a:schemeClr val="tx1"/>
          </a:solidFill>
          <a:latin typeface="Montserrat ExtraBold" pitchFamily="2" charset="77"/>
          <a:ea typeface="MS PGothic" panose="020B0600070205080204" pitchFamily="34" charset="-128"/>
          <a:cs typeface="Montserrat ExtraBold" pitchFamily="2" charset="77"/>
        </a:defRPr>
      </a:lvl1pPr>
      <a:lvl2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2pPr>
      <a:lvl3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3pPr>
      <a:lvl4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4pPr>
      <a:lvl5pPr algn="l" defTabSz="685783" rtl="0" eaLnBrk="1" fontAlgn="base" hangingPunct="1">
        <a:lnSpc>
          <a:spcPct val="90000"/>
        </a:lnSpc>
        <a:spcBef>
          <a:spcPct val="0"/>
        </a:spcBef>
        <a:spcAft>
          <a:spcPct val="0"/>
        </a:spcAft>
        <a:defRPr sz="2400">
          <a:solidFill>
            <a:schemeClr val="tx1"/>
          </a:solidFill>
          <a:latin typeface="Montserrat ExtraBold" charset="0"/>
          <a:ea typeface="MS PGothic" panose="020B0600070205080204" pitchFamily="34" charset="-128"/>
          <a:cs typeface="ＭＳ Ｐゴシック" charset="0"/>
        </a:defRPr>
      </a:lvl5pPr>
      <a:lvl6pPr marL="457189"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6pPr>
      <a:lvl7pPr marL="914377"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7pPr>
      <a:lvl8pPr marL="1371566"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8pPr>
      <a:lvl9pPr marL="1828754" algn="l" defTabSz="685783" rtl="0" eaLnBrk="1" fontAlgn="base" hangingPunct="1">
        <a:lnSpc>
          <a:spcPct val="90000"/>
        </a:lnSpc>
        <a:spcBef>
          <a:spcPct val="0"/>
        </a:spcBef>
        <a:spcAft>
          <a:spcPct val="0"/>
        </a:spcAft>
        <a:defRPr sz="2400">
          <a:solidFill>
            <a:schemeClr val="tx1"/>
          </a:solidFill>
          <a:latin typeface="Montserrat ExtraBold" charset="0"/>
          <a:ea typeface="ＭＳ Ｐゴシック" charset="0"/>
          <a:cs typeface="ＭＳ Ｐゴシック" charset="0"/>
        </a:defRPr>
      </a:lvl9pPr>
    </p:titleStyle>
    <p:bodyStyle>
      <a:lvl1pPr marL="0" indent="0" algn="l" defTabSz="685783" rtl="0" eaLnBrk="1" fontAlgn="base" hangingPunct="1">
        <a:lnSpc>
          <a:spcPct val="90000"/>
        </a:lnSpc>
        <a:spcBef>
          <a:spcPts val="751"/>
        </a:spcBef>
        <a:spcAft>
          <a:spcPct val="0"/>
        </a:spcAft>
        <a:defRPr sz="1600" b="1" i="0" kern="1200" cap="none" baseline="0">
          <a:solidFill>
            <a:schemeClr val="tx1"/>
          </a:solidFill>
          <a:latin typeface="Montserrat" pitchFamily="2" charset="77"/>
          <a:ea typeface="MS PGothic" panose="020B0600070205080204" pitchFamily="34" charset="-128"/>
          <a:cs typeface="Montserrat" pitchFamily="2" charset="77"/>
        </a:defRPr>
      </a:lvl1pPr>
      <a:lvl2pPr marL="3175" indent="-3175" algn="l" defTabSz="685783" rtl="0" eaLnBrk="1" fontAlgn="base" hangingPunct="1">
        <a:lnSpc>
          <a:spcPct val="90000"/>
        </a:lnSpc>
        <a:spcBef>
          <a:spcPts val="600"/>
        </a:spcBef>
        <a:spcAft>
          <a:spcPct val="0"/>
        </a:spcAft>
        <a:defRPr sz="1467"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2711" indent="-111123" algn="l" defTabSz="685783" rtl="0" eaLnBrk="1" fontAlgn="base" hangingPunct="1">
        <a:spcBef>
          <a:spcPts val="400"/>
        </a:spcBef>
        <a:spcAft>
          <a:spcPct val="0"/>
        </a:spcAft>
        <a:buClr>
          <a:srgbClr val="4AC9E3"/>
        </a:buClr>
        <a:buFont typeface="Wingdings" panose="05000000000000000000" pitchFamily="2" charset="2"/>
        <a:buChar char="§"/>
        <a:defRPr sz="1333"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304792" indent="-190495" algn="l" defTabSz="685783" rtl="0" eaLnBrk="1" fontAlgn="base" hangingPunct="1">
        <a:spcBef>
          <a:spcPts val="200"/>
        </a:spcBef>
        <a:spcAft>
          <a:spcPct val="0"/>
        </a:spcAft>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457189" indent="-152396" algn="l" defTabSz="684196" rtl="0" eaLnBrk="1" fontAlgn="base" hangingPunct="1">
        <a:spcBef>
          <a:spcPts val="200"/>
        </a:spcBef>
        <a:spcAft>
          <a:spcPct val="0"/>
        </a:spcAft>
        <a:buClr>
          <a:srgbClr val="4AC9E3"/>
        </a:buClr>
        <a:buFont typeface="Lucida Grande" pitchFamily="1" charset="0"/>
        <a:buChar char="･"/>
        <a:defRPr sz="1200" kern="120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1885904"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1"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4"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9"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1" algn="l" defTabSz="685783"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
          <p15:clr>
            <a:srgbClr val="F26B43"/>
          </p15:clr>
        </p15:guide>
        <p15:guide id="2" pos="4104">
          <p15:clr>
            <a:srgbClr val="F26B43"/>
          </p15:clr>
        </p15:guide>
        <p15:guide id="3" pos="774">
          <p15:clr>
            <a:srgbClr val="F26B43"/>
          </p15:clr>
        </p15:guide>
        <p15:guide id="4" pos="882">
          <p15:clr>
            <a:srgbClr val="F26B43"/>
          </p15:clr>
        </p15:guide>
        <p15:guide id="5" pos="1440">
          <p15:clr>
            <a:srgbClr val="F26B43"/>
          </p15:clr>
        </p15:guide>
        <p15:guide id="6" pos="1548">
          <p15:clr>
            <a:srgbClr val="F26B43"/>
          </p15:clr>
        </p15:guide>
        <p15:guide id="7" pos="2106">
          <p15:clr>
            <a:srgbClr val="F26B43"/>
          </p15:clr>
        </p15:guide>
        <p15:guide id="8" pos="2214">
          <p15:clr>
            <a:srgbClr val="F26B43"/>
          </p15:clr>
        </p15:guide>
        <p15:guide id="9" pos="2772">
          <p15:clr>
            <a:srgbClr val="F26B43"/>
          </p15:clr>
        </p15:guide>
        <p15:guide id="10" pos="2880">
          <p15:clr>
            <a:srgbClr val="F26B43"/>
          </p15:clr>
        </p15:guide>
        <p15:guide id="11" pos="3438">
          <p15:clr>
            <a:srgbClr val="F26B43"/>
          </p15:clr>
        </p15:guide>
        <p15:guide id="12" pos="354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5.xml"/><Relationship Id="rId6" Type="http://schemas.openxmlformats.org/officeDocument/2006/relationships/hyperlink" Target="http://standards.ieee.org/content/dam/ieee-standards/standards/web/documents/other/best_practices_for_ieee_standards_development_051215.pdf" TargetMode="External"/><Relationship Id="rId5" Type="http://schemas.openxmlformats.org/officeDocument/2006/relationships/hyperlink" Target="https://standards.ieee.org/faqs/copyrights/" TargetMode="External"/><Relationship Id="rId4" Type="http://schemas.openxmlformats.org/officeDocument/2006/relationships/hyperlink" Target="https://standards.ieee.org/content/dam/ieee-standards/standards/web/documents/other/permissionltrs.zip"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https://mentor.ieee.org/802.15/dcn/22/15-22-0486-00-04ab-ssbd-channel-access-tfd-text.docx" TargetMode="External"/><Relationship Id="rId3" Type="http://schemas.openxmlformats.org/officeDocument/2006/relationships/hyperlink" Target="https://mentor.ieee.org/802.15/dcn/22/15-22-0291-01-04ab-proposal-of-sensing-framework.docx" TargetMode="External"/><Relationship Id="rId7" Type="http://schemas.openxmlformats.org/officeDocument/2006/relationships/hyperlink" Target="https://mentor.ieee.org/802.15/dcn/22/15-22-0538-02-04ab-proposal-of-sensing-framework.docx" TargetMode="External"/><Relationship Id="rId2" Type="http://schemas.openxmlformats.org/officeDocument/2006/relationships/hyperlink" Target="https://mentor.ieee.org/802.15/dcn/22/15-22-0262-01-04ab-nba-uwb-technical-framework-proposal.docx" TargetMode="External"/><Relationship Id="rId1" Type="http://schemas.openxmlformats.org/officeDocument/2006/relationships/slideLayout" Target="../slideLayouts/slideLayout2.xml"/><Relationship Id="rId6" Type="http://schemas.openxmlformats.org/officeDocument/2006/relationships/hyperlink" Target="https://mentor.ieee.org/802.15/dcn/22/15-22-0514-00-04ab-non-coherent-phy-layer-proposal-for-15-4ab-tfd.docx" TargetMode="External"/><Relationship Id="rId5" Type="http://schemas.openxmlformats.org/officeDocument/2006/relationships/hyperlink" Target="https://mentor.ieee.org/802.15/dcn/22/15-22-0490-01-04ab-dl-tdoa-based-location-service-technical-specification.docx" TargetMode="External"/><Relationship Id="rId4" Type="http://schemas.openxmlformats.org/officeDocument/2006/relationships/hyperlink" Target="https://mentor.ieee.org/802.15/dcn/22/15-22-0341-02-04ab-nba-uwb-technical-framework-proposal-2022-july.docx"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mentor.ieee.org/802.15/dcn/22/15-22-0541-03-04ab-tg4ab-agenda-november-2022.xlsx"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07 November 2022</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Teleconference (WebEx) Agenda and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Emulate organization, encourage participation and make further progress </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14D1A5-FBCD-C246-5D45-9817D20BFAF8}"/>
              </a:ext>
            </a:extLst>
          </p:cNvPr>
          <p:cNvPicPr>
            <a:picLocks noChangeAspect="1"/>
          </p:cNvPicPr>
          <p:nvPr/>
        </p:nvPicPr>
        <p:blipFill>
          <a:blip r:embed="rId2"/>
          <a:stretch>
            <a:fillRect/>
          </a:stretch>
        </p:blipFill>
        <p:spPr>
          <a:xfrm>
            <a:off x="563532" y="548680"/>
            <a:ext cx="8016935" cy="5959356"/>
          </a:xfrm>
          <a:prstGeom prst="rect">
            <a:avLst/>
          </a:prstGeom>
        </p:spPr>
      </p:pic>
    </p:spTree>
    <p:extLst>
      <p:ext uri="{BB962C8B-B14F-4D97-AF65-F5344CB8AC3E}">
        <p14:creationId xmlns:p14="http://schemas.microsoft.com/office/powerpoint/2010/main" val="4218585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normAutofit/>
          </a:bodyPr>
          <a:lstStyle/>
          <a:p>
            <a:r>
              <a:rPr lang="en-US" altLang="en-US" sz="2133" dirty="0"/>
              <a:t>By participating in this activity, you agree to comply with the IEEE Code of Ethics, all applicable laws, and all IEEE policies and procedures including, but not limited to, the IEEE SA Copyright Policy. </a:t>
            </a:r>
          </a:p>
          <a:p>
            <a:pPr>
              <a:spcBef>
                <a:spcPts val="0"/>
              </a:spcBef>
              <a:spcAft>
                <a:spcPts val="0"/>
              </a:spcAft>
              <a:buClr>
                <a:srgbClr val="CC3300"/>
              </a:buClr>
              <a:buSzPct val="50000"/>
            </a:pPr>
            <a:endParaRPr lang="en-US" altLang="en-US" sz="2933" dirty="0">
              <a:latin typeface="Calibri" pitchFamily="34" charset="0"/>
              <a:cs typeface="Calibri" pitchFamily="34" charset="0"/>
            </a:endParaRPr>
          </a:p>
          <a:p>
            <a:pPr lvl="2">
              <a:buSzPct val="150000"/>
            </a:pPr>
            <a:r>
              <a:rPr lang="en-US" altLang="en-US" sz="1867" dirty="0"/>
              <a:t>Previously Published material (copyright assertion indicated) shall not be presented/submitted to the Working Group nor incorporated into a Working Group draft unless permission is granted. </a:t>
            </a:r>
          </a:p>
          <a:p>
            <a:pPr lvl="2">
              <a:buSzPct val="150000"/>
            </a:pPr>
            <a:r>
              <a:rPr lang="en-US" altLang="en-US" sz="1867" dirty="0"/>
              <a:t>Prior to presentation or submission, you shall notify the Working Group Chair of previously Published material and should assist the Chair in obtaining copyright permission acceptable to IEEE SA.</a:t>
            </a:r>
          </a:p>
          <a:p>
            <a:pPr lvl="2">
              <a:buSzPct val="150000"/>
            </a:pPr>
            <a:r>
              <a:rPr lang="en-US" altLang="en-US" sz="1867" dirty="0"/>
              <a:t>For material that is not previously Published, IEEE is automatically granted a license to use any material that is presented or submitted.</a:t>
            </a:r>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11</a:t>
            </a:fld>
            <a:endParaRPr lang="en-US" altLang="en-US">
              <a:solidFill>
                <a:prstClr val="black"/>
              </a:solidFill>
              <a:latin typeface="Montserrat" charset="0"/>
            </a:endParaRPr>
          </a:p>
        </p:txBody>
      </p:sp>
    </p:spTree>
    <p:extLst>
      <p:ext uri="{BB962C8B-B14F-4D97-AF65-F5344CB8AC3E}">
        <p14:creationId xmlns:p14="http://schemas.microsoft.com/office/powerpoint/2010/main" val="71060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a:xfrm>
            <a:off x="457200" y="455668"/>
            <a:ext cx="8229600" cy="819459"/>
          </a:xfrm>
        </p:spPr>
        <p:txBody>
          <a:bodyPr>
            <a:normAutofit/>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a:xfrm>
            <a:off x="457200" y="1655427"/>
            <a:ext cx="8229600" cy="4521007"/>
          </a:xfrm>
        </p:spPr>
        <p:txBody>
          <a:bodyPr>
            <a:normAutofit fontScale="62500" lnSpcReduction="20000"/>
          </a:bodyPr>
          <a:lstStyle/>
          <a:p>
            <a:pPr lvl="2">
              <a:buSzPct val="150000"/>
            </a:pPr>
            <a:r>
              <a:rPr lang="en-US" sz="2400" dirty="0"/>
              <a:t>The IEEE SA Copyright Policy is described in the IEEE SA Standards Board Bylaws and IEEE SA Standards Board Operations Manual</a:t>
            </a:r>
            <a:br>
              <a:rPr lang="en-US" sz="2400" dirty="0"/>
            </a:br>
            <a:endParaRPr lang="en-US" sz="2400" dirty="0"/>
          </a:p>
          <a:p>
            <a:pPr lvl="3">
              <a:buSzPct val="150000"/>
            </a:pPr>
            <a:r>
              <a:rPr lang="en-US" sz="2267" dirty="0"/>
              <a:t>IEEE SA Copyright Policy, see </a:t>
            </a:r>
            <a:br>
              <a:rPr lang="en-US" sz="2267" dirty="0"/>
            </a:br>
            <a:r>
              <a:rPr lang="en-US" sz="2267" dirty="0"/>
              <a:t>	Clause 7 of the IEEE SA Standards Board Bylaws</a:t>
            </a:r>
            <a:br>
              <a:rPr lang="en-US" sz="2267" dirty="0"/>
            </a:br>
            <a:r>
              <a:rPr lang="en-US" sz="2267" dirty="0"/>
              <a:t> 	</a:t>
            </a:r>
            <a:r>
              <a:rPr lang="en-US" sz="1867" dirty="0">
                <a:hlinkClick r:id="rId2"/>
              </a:rPr>
              <a:t>https://standards.ieee.org/about/policies/bylaws/sect6-7.html#7</a:t>
            </a:r>
            <a:br>
              <a:rPr lang="en-US" sz="1867" dirty="0"/>
            </a:br>
            <a:r>
              <a:rPr lang="en-US" sz="2267" dirty="0"/>
              <a:t>	Clause 6.1 of the IEEE SA Standards Board Operations Manual</a:t>
            </a:r>
            <a:br>
              <a:rPr lang="en-US" sz="2267" dirty="0"/>
            </a:br>
            <a:r>
              <a:rPr lang="en-US" sz="2267" dirty="0"/>
              <a:t>	</a:t>
            </a:r>
            <a:r>
              <a:rPr lang="en-US" sz="1867" dirty="0">
                <a:hlinkClick r:id="rId3"/>
              </a:rPr>
              <a:t>https://standards.ieee.org/about/policies/opman/sect6.html</a:t>
            </a:r>
            <a:br>
              <a:rPr lang="en-US" sz="1867" dirty="0"/>
            </a:br>
            <a:endParaRPr lang="en-US" sz="1867" dirty="0"/>
          </a:p>
          <a:p>
            <a:pPr lvl="2">
              <a:buSzPct val="150000"/>
            </a:pPr>
            <a:r>
              <a:rPr lang="en-US" sz="2400" dirty="0"/>
              <a:t>IEEE SA Copyright Permission</a:t>
            </a:r>
          </a:p>
          <a:p>
            <a:pPr lvl="3">
              <a:buSzPct val="150000"/>
            </a:pPr>
            <a:r>
              <a:rPr lang="en-US" sz="1867" dirty="0">
                <a:hlinkClick r:id="rId4"/>
              </a:rPr>
              <a:t>https://standards.ieee.org/content/dam/ieee-standards/standards/web/documents/other/permissionltrs.zip</a:t>
            </a:r>
            <a:br>
              <a:rPr lang="en-US" sz="1867" dirty="0"/>
            </a:br>
            <a:endParaRPr lang="en-US" sz="1867" dirty="0"/>
          </a:p>
          <a:p>
            <a:pPr lvl="2">
              <a:buSzPct val="150000"/>
            </a:pPr>
            <a:r>
              <a:rPr lang="en-US" sz="2400" dirty="0"/>
              <a:t>IEEE SA Copyright FAQs</a:t>
            </a:r>
          </a:p>
          <a:p>
            <a:pPr lvl="3">
              <a:buSzPct val="150000"/>
            </a:pPr>
            <a:r>
              <a:rPr lang="en-US" sz="1867" dirty="0">
                <a:hlinkClick r:id="rId5"/>
              </a:rPr>
              <a:t>https://standards.ieee.org/faqs/copyrights/</a:t>
            </a:r>
            <a:endParaRPr lang="en-US" sz="1867" dirty="0"/>
          </a:p>
          <a:p>
            <a:pPr lvl="3">
              <a:buSzPct val="150000"/>
            </a:pPr>
            <a:endParaRPr lang="en-US" sz="1867" dirty="0"/>
          </a:p>
          <a:p>
            <a:pPr lvl="2">
              <a:buSzPct val="150000"/>
            </a:pPr>
            <a:r>
              <a:rPr lang="en-US" sz="2400" dirty="0"/>
              <a:t>IEEE SA Best Practices for IEEE Standards Development </a:t>
            </a:r>
          </a:p>
          <a:p>
            <a:pPr marL="1588" lvl="2" indent="0">
              <a:buSzPct val="150000"/>
              <a:buNone/>
            </a:pPr>
            <a:r>
              <a:rPr lang="en-US" sz="2400" dirty="0">
                <a:hlinkClick r:id="rId6"/>
              </a:rPr>
              <a:t>http://standards.ieee.org/content/dam/ieee-standards/standards/web/documents/other/best_practices_for_ieee_standards_development_051215.pdf</a:t>
            </a:r>
            <a:endParaRPr lang="en-US" sz="2400" dirty="0"/>
          </a:p>
          <a:p>
            <a:pPr marL="114297" lvl="3" indent="0">
              <a:buSzPct val="150000"/>
              <a:buNone/>
            </a:pPr>
            <a:br>
              <a:rPr lang="en-US" sz="1867" dirty="0"/>
            </a:br>
            <a:endParaRPr lang="en-US" sz="1867" dirty="0"/>
          </a:p>
          <a:p>
            <a:pPr lvl="2">
              <a:buSzPct val="150000"/>
            </a:pPr>
            <a:r>
              <a:rPr lang="en-US" sz="2400" dirty="0"/>
              <a:t>Distribution of Draft Standards (see 6.1.3 of the SASB Operations Manual)</a:t>
            </a:r>
          </a:p>
          <a:p>
            <a:pPr lvl="3">
              <a:buSzPct val="150000"/>
            </a:pPr>
            <a:r>
              <a:rPr lang="en-US" sz="1867" dirty="0">
                <a:hlinkClick r:id="rId3"/>
              </a:rPr>
              <a:t>https://standards.ieee.org/about/policies/opman/sect6.html</a:t>
            </a:r>
            <a:endParaRPr lang="en-US" sz="1867" dirty="0"/>
          </a:p>
          <a:p>
            <a:pPr lvl="2">
              <a:buSzPct val="150000"/>
            </a:pPr>
            <a:endParaRPr lang="en-US" altLang="en-US" sz="1867"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sz="quarter" idx="10"/>
          </p:nvPr>
        </p:nvSpPr>
        <p:spPr/>
        <p:txBody>
          <a:bodyPr/>
          <a:lstStyle/>
          <a:p>
            <a:pPr defTabSz="914377" eaLnBrk="1" hangingPunct="1"/>
            <a:fld id="{A3979A82-1A5E-4C7B-AFC0-111CA6C3130A}" type="slidenum">
              <a:rPr lang="en-US" altLang="en-US">
                <a:solidFill>
                  <a:prstClr val="black"/>
                </a:solidFill>
                <a:latin typeface="Montserrat" charset="0"/>
              </a:rPr>
              <a:pPr defTabSz="914377" eaLnBrk="1" hangingPunct="1"/>
              <a:t>12</a:t>
            </a:fld>
            <a:endParaRPr lang="en-US" altLang="en-US">
              <a:solidFill>
                <a:prstClr val="black"/>
              </a:solidFill>
              <a:latin typeface="Montserrat" charset="0"/>
            </a:endParaRPr>
          </a:p>
        </p:txBody>
      </p:sp>
    </p:spTree>
    <p:extLst>
      <p:ext uri="{BB962C8B-B14F-4D97-AF65-F5344CB8AC3E}">
        <p14:creationId xmlns:p14="http://schemas.microsoft.com/office/powerpoint/2010/main" val="1172289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13</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p:txBody>
          <a:bodyPr>
            <a:normAutofit fontScale="92500" lnSpcReduction="20000"/>
          </a:bodyPr>
          <a:lstStyle/>
          <a:p>
            <a:pPr marL="514350" indent="-514350">
              <a:buFont typeface="Arial" panose="020B0604020202020204" pitchFamily="34" charset="0"/>
              <a:buAutoNum type="arabicPeriod"/>
            </a:pPr>
            <a:r>
              <a:rPr lang="en-US" altLang="en-US" dirty="0"/>
              <a:t>Opening and meeting preamble</a:t>
            </a:r>
          </a:p>
          <a:p>
            <a:pPr marL="514350" indent="-514350">
              <a:buFont typeface="Arial" panose="020B0604020202020204" pitchFamily="34" charset="0"/>
              <a:buAutoNum type="arabicPeriod"/>
            </a:pPr>
            <a:r>
              <a:rPr lang="en-US" altLang="en-US" dirty="0"/>
              <a:t>Recap and Reminders </a:t>
            </a:r>
          </a:p>
          <a:p>
            <a:pPr marL="514350" indent="-514350">
              <a:buFont typeface="Arial" panose="020B0604020202020204" pitchFamily="34" charset="0"/>
              <a:buAutoNum type="arabicPeriod"/>
            </a:pPr>
            <a:r>
              <a:rPr lang="en-US" altLang="en-US" dirty="0"/>
              <a:t>Technical Presentations</a:t>
            </a:r>
          </a:p>
          <a:p>
            <a:pPr marL="914400" lvl="1" indent="-514350">
              <a:buFont typeface="+mj-lt"/>
              <a:buAutoNum type="alphaLcPeriod"/>
            </a:pPr>
            <a:r>
              <a:rPr lang="en-US" dirty="0"/>
              <a:t>Configuration of PHR Data Rate</a:t>
            </a:r>
          </a:p>
          <a:p>
            <a:pPr marL="914400" lvl="1" indent="-514350">
              <a:buFont typeface="+mj-lt"/>
              <a:buAutoNum type="alphaLcPeriod"/>
            </a:pPr>
            <a:r>
              <a:rPr lang="en-US" dirty="0"/>
              <a:t>Efficient 11n 648 Based LDPC Codes for 15.4ab</a:t>
            </a:r>
          </a:p>
          <a:p>
            <a:pPr marL="914400" lvl="1" indent="-514350">
              <a:buFont typeface="+mj-lt"/>
              <a:buAutoNum type="alphaLcPeriod"/>
            </a:pPr>
            <a:r>
              <a:rPr lang="en-US" dirty="0"/>
              <a:t>SSBD Analysis</a:t>
            </a:r>
          </a:p>
          <a:p>
            <a:pPr marL="514350" indent="-514350">
              <a:buFont typeface="+mj-lt"/>
              <a:buAutoNum type="arabicPeriod"/>
            </a:pPr>
            <a:r>
              <a:rPr lang="en-US" altLang="en-US" dirty="0"/>
              <a:t>Next steps</a:t>
            </a:r>
          </a:p>
          <a:p>
            <a:pPr marL="914400" lvl="1" indent="-514350">
              <a:buFont typeface="+mj-lt"/>
              <a:buAutoNum type="alphaLcPeriod"/>
            </a:pPr>
            <a:r>
              <a:rPr lang="en-US" altLang="en-US" dirty="0"/>
              <a:t>Review November Agenda</a:t>
            </a:r>
          </a:p>
          <a:p>
            <a:pPr marL="914400" lvl="1" indent="-514350">
              <a:buFont typeface="+mj-lt"/>
              <a:buAutoNum type="alphaLcPeriod"/>
            </a:pPr>
            <a:r>
              <a:rPr lang="en-US" altLang="en-US" dirty="0"/>
              <a:t>Review telecon schedule and holidays</a:t>
            </a:r>
          </a:p>
          <a:p>
            <a:pPr marL="514350" indent="-514350">
              <a:buFont typeface="Arial" panose="020B0604020202020204" pitchFamily="34" charset="0"/>
              <a:buAutoNum type="arabicPeriod"/>
            </a:pPr>
            <a:r>
              <a:rPr lang="en-US" altLang="en-US" dirty="0"/>
              <a:t>Any other Business</a:t>
            </a:r>
          </a:p>
          <a:p>
            <a:pPr marL="514350" indent="-514350">
              <a:buFont typeface="Arial" panose="020B0604020202020204" pitchFamily="34" charset="0"/>
              <a:buAutoNum type="arabicPeriod"/>
            </a:pPr>
            <a:endParaRPr lang="en-US" altLang="en-US"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14</a:t>
            </a:fld>
            <a:endParaRPr lang="en-US" altLang="en-US">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772816"/>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a:p>
        </p:txBody>
      </p:sp>
    </p:spTree>
    <p:extLst>
      <p:ext uri="{BB962C8B-B14F-4D97-AF65-F5344CB8AC3E}">
        <p14:creationId xmlns:p14="http://schemas.microsoft.com/office/powerpoint/2010/main" val="3850218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16</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899270" y="188640"/>
            <a:ext cx="6624736" cy="450662"/>
          </a:xfrm>
        </p:spPr>
        <p:txBody>
          <a:bodyPr>
            <a:normAutofit/>
          </a:bodyPr>
          <a:lstStyle/>
          <a:p>
            <a:r>
              <a:rPr lang="en-US" sz="2000" dirty="0"/>
              <a:t>Project Schedule (working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sp>
        <p:nvSpPr>
          <p:cNvPr id="16" name="TextBox 15">
            <a:extLst>
              <a:ext uri="{FF2B5EF4-FFF2-40B4-BE49-F238E27FC236}">
                <a16:creationId xmlns:a16="http://schemas.microsoft.com/office/drawing/2014/main" id="{73329D62-8B9D-43B2-8784-FD74B7579AAB}"/>
              </a:ext>
            </a:extLst>
          </p:cNvPr>
          <p:cNvSpPr txBox="1"/>
          <p:nvPr/>
        </p:nvSpPr>
        <p:spPr>
          <a:xfrm>
            <a:off x="2293205" y="5741182"/>
            <a:ext cx="4733544" cy="276999"/>
          </a:xfrm>
          <a:prstGeom prst="rect">
            <a:avLst/>
          </a:prstGeom>
          <a:noFill/>
        </p:spPr>
        <p:txBody>
          <a:bodyPr wrap="square">
            <a:spAutoFit/>
          </a:bodyPr>
          <a:lstStyle/>
          <a:p>
            <a:r>
              <a:rPr lang="en-US" sz="1200" b="0" i="0" u="none" strike="noStrike" dirty="0">
                <a:solidFill>
                  <a:srgbClr val="000000"/>
                </a:solidFill>
                <a:effectLst/>
                <a:latin typeface="Calibri" panose="020F0502020204030204" pitchFamily="34" charset="0"/>
              </a:rPr>
              <a:t>Notes:  SASB/</a:t>
            </a:r>
            <a:r>
              <a:rPr lang="en-US" sz="1200" b="0" i="0" u="none" strike="noStrike" dirty="0" err="1">
                <a:solidFill>
                  <a:srgbClr val="000000"/>
                </a:solidFill>
                <a:effectLst/>
                <a:latin typeface="Calibri" panose="020F0502020204030204" pitchFamily="34" charset="0"/>
              </a:rPr>
              <a:t>RevCom</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schdule</a:t>
            </a:r>
            <a:r>
              <a:rPr lang="en-US" sz="1200" b="0" i="0" u="none" strike="noStrike" dirty="0">
                <a:solidFill>
                  <a:srgbClr val="000000"/>
                </a:solidFill>
                <a:effectLst/>
                <a:latin typeface="Calibri" panose="020F0502020204030204" pitchFamily="34" charset="0"/>
              </a:rPr>
              <a:t> for 2024 a guess</a:t>
            </a:r>
            <a:r>
              <a:rPr lang="en-US" dirty="0"/>
              <a:t> </a:t>
            </a:r>
          </a:p>
        </p:txBody>
      </p:sp>
      <p:graphicFrame>
        <p:nvGraphicFramePr>
          <p:cNvPr id="8" name="Table 7">
            <a:extLst>
              <a:ext uri="{FF2B5EF4-FFF2-40B4-BE49-F238E27FC236}">
                <a16:creationId xmlns:a16="http://schemas.microsoft.com/office/drawing/2014/main" id="{6E06A713-94FD-4DE5-90DC-B09ACF52F06D}"/>
              </a:ext>
            </a:extLst>
          </p:cNvPr>
          <p:cNvGraphicFramePr>
            <a:graphicFrameLocks noGrp="1"/>
          </p:cNvGraphicFramePr>
          <p:nvPr>
            <p:extLst>
              <p:ext uri="{D42A27DB-BD31-4B8C-83A1-F6EECF244321}">
                <p14:modId xmlns:p14="http://schemas.microsoft.com/office/powerpoint/2010/main" val="1781150448"/>
              </p:ext>
            </p:extLst>
          </p:nvPr>
        </p:nvGraphicFramePr>
        <p:xfrm>
          <a:off x="395536" y="595695"/>
          <a:ext cx="8568957" cy="5857641"/>
        </p:xfrm>
        <a:graphic>
          <a:graphicData uri="http://schemas.openxmlformats.org/drawingml/2006/table">
            <a:tbl>
              <a:tblPr/>
              <a:tblGrid>
                <a:gridCol w="1079841">
                  <a:extLst>
                    <a:ext uri="{9D8B030D-6E8A-4147-A177-3AD203B41FA5}">
                      <a16:colId xmlns:a16="http://schemas.microsoft.com/office/drawing/2014/main" val="859022375"/>
                    </a:ext>
                  </a:extLst>
                </a:gridCol>
                <a:gridCol w="197082">
                  <a:extLst>
                    <a:ext uri="{9D8B030D-6E8A-4147-A177-3AD203B41FA5}">
                      <a16:colId xmlns:a16="http://schemas.microsoft.com/office/drawing/2014/main" val="3056671812"/>
                    </a:ext>
                  </a:extLst>
                </a:gridCol>
                <a:gridCol w="197082">
                  <a:extLst>
                    <a:ext uri="{9D8B030D-6E8A-4147-A177-3AD203B41FA5}">
                      <a16:colId xmlns:a16="http://schemas.microsoft.com/office/drawing/2014/main" val="2801988721"/>
                    </a:ext>
                  </a:extLst>
                </a:gridCol>
                <a:gridCol w="197082">
                  <a:extLst>
                    <a:ext uri="{9D8B030D-6E8A-4147-A177-3AD203B41FA5}">
                      <a16:colId xmlns:a16="http://schemas.microsoft.com/office/drawing/2014/main" val="3486883837"/>
                    </a:ext>
                  </a:extLst>
                </a:gridCol>
                <a:gridCol w="197082">
                  <a:extLst>
                    <a:ext uri="{9D8B030D-6E8A-4147-A177-3AD203B41FA5}">
                      <a16:colId xmlns:a16="http://schemas.microsoft.com/office/drawing/2014/main" val="2943955052"/>
                    </a:ext>
                  </a:extLst>
                </a:gridCol>
                <a:gridCol w="197082">
                  <a:extLst>
                    <a:ext uri="{9D8B030D-6E8A-4147-A177-3AD203B41FA5}">
                      <a16:colId xmlns:a16="http://schemas.microsoft.com/office/drawing/2014/main" val="1635642405"/>
                    </a:ext>
                  </a:extLst>
                </a:gridCol>
                <a:gridCol w="197082">
                  <a:extLst>
                    <a:ext uri="{9D8B030D-6E8A-4147-A177-3AD203B41FA5}">
                      <a16:colId xmlns:a16="http://schemas.microsoft.com/office/drawing/2014/main" val="4247004466"/>
                    </a:ext>
                  </a:extLst>
                </a:gridCol>
                <a:gridCol w="197082">
                  <a:extLst>
                    <a:ext uri="{9D8B030D-6E8A-4147-A177-3AD203B41FA5}">
                      <a16:colId xmlns:a16="http://schemas.microsoft.com/office/drawing/2014/main" val="722315258"/>
                    </a:ext>
                  </a:extLst>
                </a:gridCol>
                <a:gridCol w="197082">
                  <a:extLst>
                    <a:ext uri="{9D8B030D-6E8A-4147-A177-3AD203B41FA5}">
                      <a16:colId xmlns:a16="http://schemas.microsoft.com/office/drawing/2014/main" val="2755150756"/>
                    </a:ext>
                  </a:extLst>
                </a:gridCol>
                <a:gridCol w="197082">
                  <a:extLst>
                    <a:ext uri="{9D8B030D-6E8A-4147-A177-3AD203B41FA5}">
                      <a16:colId xmlns:a16="http://schemas.microsoft.com/office/drawing/2014/main" val="1837462061"/>
                    </a:ext>
                  </a:extLst>
                </a:gridCol>
                <a:gridCol w="197082">
                  <a:extLst>
                    <a:ext uri="{9D8B030D-6E8A-4147-A177-3AD203B41FA5}">
                      <a16:colId xmlns:a16="http://schemas.microsoft.com/office/drawing/2014/main" val="1694553603"/>
                    </a:ext>
                  </a:extLst>
                </a:gridCol>
                <a:gridCol w="197082">
                  <a:extLst>
                    <a:ext uri="{9D8B030D-6E8A-4147-A177-3AD203B41FA5}">
                      <a16:colId xmlns:a16="http://schemas.microsoft.com/office/drawing/2014/main" val="805340123"/>
                    </a:ext>
                  </a:extLst>
                </a:gridCol>
                <a:gridCol w="197082">
                  <a:extLst>
                    <a:ext uri="{9D8B030D-6E8A-4147-A177-3AD203B41FA5}">
                      <a16:colId xmlns:a16="http://schemas.microsoft.com/office/drawing/2014/main" val="204235997"/>
                    </a:ext>
                  </a:extLst>
                </a:gridCol>
                <a:gridCol w="197082">
                  <a:extLst>
                    <a:ext uri="{9D8B030D-6E8A-4147-A177-3AD203B41FA5}">
                      <a16:colId xmlns:a16="http://schemas.microsoft.com/office/drawing/2014/main" val="315157008"/>
                    </a:ext>
                  </a:extLst>
                </a:gridCol>
                <a:gridCol w="197082">
                  <a:extLst>
                    <a:ext uri="{9D8B030D-6E8A-4147-A177-3AD203B41FA5}">
                      <a16:colId xmlns:a16="http://schemas.microsoft.com/office/drawing/2014/main" val="1414150232"/>
                    </a:ext>
                  </a:extLst>
                </a:gridCol>
                <a:gridCol w="197082">
                  <a:extLst>
                    <a:ext uri="{9D8B030D-6E8A-4147-A177-3AD203B41FA5}">
                      <a16:colId xmlns:a16="http://schemas.microsoft.com/office/drawing/2014/main" val="1197699624"/>
                    </a:ext>
                  </a:extLst>
                </a:gridCol>
                <a:gridCol w="197082">
                  <a:extLst>
                    <a:ext uri="{9D8B030D-6E8A-4147-A177-3AD203B41FA5}">
                      <a16:colId xmlns:a16="http://schemas.microsoft.com/office/drawing/2014/main" val="1106251956"/>
                    </a:ext>
                  </a:extLst>
                </a:gridCol>
                <a:gridCol w="197082">
                  <a:extLst>
                    <a:ext uri="{9D8B030D-6E8A-4147-A177-3AD203B41FA5}">
                      <a16:colId xmlns:a16="http://schemas.microsoft.com/office/drawing/2014/main" val="3499333147"/>
                    </a:ext>
                  </a:extLst>
                </a:gridCol>
                <a:gridCol w="197082">
                  <a:extLst>
                    <a:ext uri="{9D8B030D-6E8A-4147-A177-3AD203B41FA5}">
                      <a16:colId xmlns:a16="http://schemas.microsoft.com/office/drawing/2014/main" val="330155105"/>
                    </a:ext>
                  </a:extLst>
                </a:gridCol>
                <a:gridCol w="197082">
                  <a:extLst>
                    <a:ext uri="{9D8B030D-6E8A-4147-A177-3AD203B41FA5}">
                      <a16:colId xmlns:a16="http://schemas.microsoft.com/office/drawing/2014/main" val="423061777"/>
                    </a:ext>
                  </a:extLst>
                </a:gridCol>
                <a:gridCol w="197082">
                  <a:extLst>
                    <a:ext uri="{9D8B030D-6E8A-4147-A177-3AD203B41FA5}">
                      <a16:colId xmlns:a16="http://schemas.microsoft.com/office/drawing/2014/main" val="1243999009"/>
                    </a:ext>
                  </a:extLst>
                </a:gridCol>
                <a:gridCol w="197082">
                  <a:extLst>
                    <a:ext uri="{9D8B030D-6E8A-4147-A177-3AD203B41FA5}">
                      <a16:colId xmlns:a16="http://schemas.microsoft.com/office/drawing/2014/main" val="210366518"/>
                    </a:ext>
                  </a:extLst>
                </a:gridCol>
                <a:gridCol w="197082">
                  <a:extLst>
                    <a:ext uri="{9D8B030D-6E8A-4147-A177-3AD203B41FA5}">
                      <a16:colId xmlns:a16="http://schemas.microsoft.com/office/drawing/2014/main" val="3447638966"/>
                    </a:ext>
                  </a:extLst>
                </a:gridCol>
                <a:gridCol w="197082">
                  <a:extLst>
                    <a:ext uri="{9D8B030D-6E8A-4147-A177-3AD203B41FA5}">
                      <a16:colId xmlns:a16="http://schemas.microsoft.com/office/drawing/2014/main" val="2903488451"/>
                    </a:ext>
                  </a:extLst>
                </a:gridCol>
                <a:gridCol w="197082">
                  <a:extLst>
                    <a:ext uri="{9D8B030D-6E8A-4147-A177-3AD203B41FA5}">
                      <a16:colId xmlns:a16="http://schemas.microsoft.com/office/drawing/2014/main" val="1062964703"/>
                    </a:ext>
                  </a:extLst>
                </a:gridCol>
                <a:gridCol w="197082">
                  <a:extLst>
                    <a:ext uri="{9D8B030D-6E8A-4147-A177-3AD203B41FA5}">
                      <a16:colId xmlns:a16="http://schemas.microsoft.com/office/drawing/2014/main" val="1234199519"/>
                    </a:ext>
                  </a:extLst>
                </a:gridCol>
                <a:gridCol w="197082">
                  <a:extLst>
                    <a:ext uri="{9D8B030D-6E8A-4147-A177-3AD203B41FA5}">
                      <a16:colId xmlns:a16="http://schemas.microsoft.com/office/drawing/2014/main" val="2272667793"/>
                    </a:ext>
                  </a:extLst>
                </a:gridCol>
                <a:gridCol w="197082">
                  <a:extLst>
                    <a:ext uri="{9D8B030D-6E8A-4147-A177-3AD203B41FA5}">
                      <a16:colId xmlns:a16="http://schemas.microsoft.com/office/drawing/2014/main" val="4088176425"/>
                    </a:ext>
                  </a:extLst>
                </a:gridCol>
                <a:gridCol w="197082">
                  <a:extLst>
                    <a:ext uri="{9D8B030D-6E8A-4147-A177-3AD203B41FA5}">
                      <a16:colId xmlns:a16="http://schemas.microsoft.com/office/drawing/2014/main" val="3962572487"/>
                    </a:ext>
                  </a:extLst>
                </a:gridCol>
                <a:gridCol w="197082">
                  <a:extLst>
                    <a:ext uri="{9D8B030D-6E8A-4147-A177-3AD203B41FA5}">
                      <a16:colId xmlns:a16="http://schemas.microsoft.com/office/drawing/2014/main" val="4109095285"/>
                    </a:ext>
                  </a:extLst>
                </a:gridCol>
                <a:gridCol w="197082">
                  <a:extLst>
                    <a:ext uri="{9D8B030D-6E8A-4147-A177-3AD203B41FA5}">
                      <a16:colId xmlns:a16="http://schemas.microsoft.com/office/drawing/2014/main" val="767843840"/>
                    </a:ext>
                  </a:extLst>
                </a:gridCol>
                <a:gridCol w="197082">
                  <a:extLst>
                    <a:ext uri="{9D8B030D-6E8A-4147-A177-3AD203B41FA5}">
                      <a16:colId xmlns:a16="http://schemas.microsoft.com/office/drawing/2014/main" val="1761253281"/>
                    </a:ext>
                  </a:extLst>
                </a:gridCol>
                <a:gridCol w="197082">
                  <a:extLst>
                    <a:ext uri="{9D8B030D-6E8A-4147-A177-3AD203B41FA5}">
                      <a16:colId xmlns:a16="http://schemas.microsoft.com/office/drawing/2014/main" val="3088102511"/>
                    </a:ext>
                  </a:extLst>
                </a:gridCol>
                <a:gridCol w="197082">
                  <a:extLst>
                    <a:ext uri="{9D8B030D-6E8A-4147-A177-3AD203B41FA5}">
                      <a16:colId xmlns:a16="http://schemas.microsoft.com/office/drawing/2014/main" val="1106079071"/>
                    </a:ext>
                  </a:extLst>
                </a:gridCol>
                <a:gridCol w="197082">
                  <a:extLst>
                    <a:ext uri="{9D8B030D-6E8A-4147-A177-3AD203B41FA5}">
                      <a16:colId xmlns:a16="http://schemas.microsoft.com/office/drawing/2014/main" val="2112302469"/>
                    </a:ext>
                  </a:extLst>
                </a:gridCol>
                <a:gridCol w="197082">
                  <a:extLst>
                    <a:ext uri="{9D8B030D-6E8A-4147-A177-3AD203B41FA5}">
                      <a16:colId xmlns:a16="http://schemas.microsoft.com/office/drawing/2014/main" val="875399749"/>
                    </a:ext>
                  </a:extLst>
                </a:gridCol>
                <a:gridCol w="197082">
                  <a:extLst>
                    <a:ext uri="{9D8B030D-6E8A-4147-A177-3AD203B41FA5}">
                      <a16:colId xmlns:a16="http://schemas.microsoft.com/office/drawing/2014/main" val="4011572350"/>
                    </a:ext>
                  </a:extLst>
                </a:gridCol>
                <a:gridCol w="197082">
                  <a:extLst>
                    <a:ext uri="{9D8B030D-6E8A-4147-A177-3AD203B41FA5}">
                      <a16:colId xmlns:a16="http://schemas.microsoft.com/office/drawing/2014/main" val="118711575"/>
                    </a:ext>
                  </a:extLst>
                </a:gridCol>
                <a:gridCol w="197082">
                  <a:extLst>
                    <a:ext uri="{9D8B030D-6E8A-4147-A177-3AD203B41FA5}">
                      <a16:colId xmlns:a16="http://schemas.microsoft.com/office/drawing/2014/main" val="1721140086"/>
                    </a:ext>
                  </a:extLst>
                </a:gridCol>
              </a:tblGrid>
              <a:tr h="266473">
                <a:tc>
                  <a:txBody>
                    <a:bodyPr/>
                    <a:lstStyle/>
                    <a:p>
                      <a:pPr algn="l" fontAlgn="b"/>
                      <a:r>
                        <a:rPr lang="en-US" sz="800" b="0" i="0" u="none" strike="noStrike">
                          <a:solidFill>
                            <a:srgbClr val="000000"/>
                          </a:solidFill>
                          <a:effectLst/>
                          <a:latin typeface="Calibri" panose="020F0502020204030204" pitchFamily="34" charset="0"/>
                        </a:rPr>
                        <a:t>Proposed project schedule</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800" b="0" i="0" u="none" strike="noStrike">
                          <a:solidFill>
                            <a:srgbClr val="000000"/>
                          </a:solidFill>
                          <a:effectLst/>
                          <a:latin typeface="Calibri" panose="020F0502020204030204" pitchFamily="34" charset="0"/>
                        </a:rPr>
                        <a:t>Nov-21</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Dec-21</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Aug-22</a:t>
                      </a:r>
                    </a:p>
                  </a:txBody>
                  <a:tcPr marL="2232" marR="2232" marT="2232" marB="0" anchor="b">
                    <a:lnL>
                      <a:noFill/>
                    </a:lnL>
                    <a:lnR>
                      <a:noFill/>
                    </a:lnR>
                    <a:lnT>
                      <a:noFill/>
                    </a:lnT>
                    <a:lnB>
                      <a:noFill/>
                    </a:lnB>
                  </a:tcPr>
                </a:tc>
                <a:tc>
                  <a:txBody>
                    <a:bodyPr/>
                    <a:lstStyle/>
                    <a:p>
                      <a:pPr algn="r" fontAlgn="b"/>
                      <a:r>
                        <a:rPr lang="en-US" sz="800" b="0" i="0" u="none" strike="noStrike" dirty="0">
                          <a:solidFill>
                            <a:srgbClr val="000000"/>
                          </a:solidFill>
                          <a:effectLst/>
                          <a:latin typeface="Calibri" panose="020F0502020204030204" pitchFamily="34" charset="0"/>
                        </a:rPr>
                        <a:t>Sep-22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Oct-24</a:t>
                      </a:r>
                    </a:p>
                  </a:txBody>
                  <a:tcPr marL="2232" marR="2232" marT="2232"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Nov-24</a:t>
                      </a: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754048683"/>
                  </a:ext>
                </a:extLst>
              </a:tr>
              <a:tr h="119419">
                <a:tc>
                  <a:txBody>
                    <a:bodyPr/>
                    <a:lstStyle/>
                    <a:p>
                      <a:pPr algn="l" fontAlgn="b"/>
                      <a:r>
                        <a:rPr lang="en-US" sz="800" b="0" i="0" u="none" strike="noStrike">
                          <a:solidFill>
                            <a:srgbClr val="000000"/>
                          </a:solidFill>
                          <a:effectLst/>
                          <a:latin typeface="Calibri" panose="020F0502020204030204" pitchFamily="34" charset="0"/>
                        </a:rPr>
                        <a:t>Call for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63354957"/>
                  </a:ext>
                </a:extLst>
              </a:tr>
              <a:tr h="236692">
                <a:tc>
                  <a:txBody>
                    <a:bodyPr/>
                    <a:lstStyle/>
                    <a:p>
                      <a:pPr algn="l" fontAlgn="b"/>
                      <a:r>
                        <a:rPr lang="en-US" sz="800" b="0" i="0" u="none" strike="noStrike">
                          <a:solidFill>
                            <a:srgbClr val="000000"/>
                          </a:solidFill>
                          <a:effectLst/>
                          <a:latin typeface="Calibri" panose="020F0502020204030204" pitchFamily="34" charset="0"/>
                        </a:rPr>
                        <a:t>Hear and evaluate proposals</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592098040"/>
                  </a:ext>
                </a:extLst>
              </a:tr>
              <a:tr h="236692">
                <a:tc>
                  <a:txBody>
                    <a:bodyPr/>
                    <a:lstStyle/>
                    <a:p>
                      <a:pPr algn="l" fontAlgn="b"/>
                      <a:r>
                        <a:rPr lang="en-US" sz="800" b="0" i="0" u="none" strike="noStrike">
                          <a:solidFill>
                            <a:srgbClr val="000000"/>
                          </a:solidFill>
                          <a:effectLst/>
                          <a:latin typeface="Calibri" panose="020F0502020204030204" pitchFamily="34" charset="0"/>
                        </a:rPr>
                        <a:t>Cut-off for new proposals, PHY</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52197904"/>
                  </a:ext>
                </a:extLst>
              </a:tr>
              <a:tr h="236692">
                <a:tc>
                  <a:txBody>
                    <a:bodyPr/>
                    <a:lstStyle/>
                    <a:p>
                      <a:pPr algn="l" fontAlgn="b"/>
                      <a:r>
                        <a:rPr lang="en-US" sz="800" b="0" i="0" u="none" strike="noStrike" dirty="0">
                          <a:solidFill>
                            <a:srgbClr val="000000"/>
                          </a:solidFill>
                          <a:effectLst/>
                          <a:latin typeface="Calibri" panose="020F0502020204030204" pitchFamily="34" charset="0"/>
                        </a:rPr>
                        <a:t>Cut-off for new proposals, MAC</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DDEBF7"/>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229021214"/>
                  </a:ext>
                </a:extLst>
              </a:tr>
              <a:tr h="353964">
                <a:tc>
                  <a:txBody>
                    <a:bodyPr/>
                    <a:lstStyle/>
                    <a:p>
                      <a:pPr algn="l" fontAlgn="b"/>
                      <a:r>
                        <a:rPr lang="en-US" sz="800" b="0" i="0" u="none" strike="noStrike">
                          <a:solidFill>
                            <a:srgbClr val="000000"/>
                          </a:solidFill>
                          <a:effectLst/>
                          <a:latin typeface="Calibri" panose="020F0502020204030204" pitchFamily="34" charset="0"/>
                        </a:rPr>
                        <a:t>Integrate poposals/contributions into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41120262"/>
                  </a:ext>
                </a:extLst>
              </a:tr>
              <a:tr h="107603">
                <a:tc>
                  <a:txBody>
                    <a:bodyPr/>
                    <a:lstStyle/>
                    <a:p>
                      <a:pPr algn="l" fontAlgn="b"/>
                      <a:r>
                        <a:rPr lang="en-US" sz="800" b="0" i="0" u="none" strike="noStrike">
                          <a:solidFill>
                            <a:srgbClr val="000000"/>
                          </a:solidFill>
                          <a:effectLst/>
                          <a:latin typeface="Calibri" panose="020F0502020204030204" pitchFamily="34" charset="0"/>
                        </a:rPr>
                        <a:t>Develop draft from TFD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484602179"/>
                  </a:ext>
                </a:extLst>
              </a:tr>
              <a:tr h="119419">
                <a:tc>
                  <a:txBody>
                    <a:bodyPr/>
                    <a:lstStyle/>
                    <a:p>
                      <a:pPr algn="l" fontAlgn="b"/>
                      <a:r>
                        <a:rPr lang="en-US" sz="800" b="0" i="0" u="none" strike="noStrike">
                          <a:solidFill>
                            <a:srgbClr val="000000"/>
                          </a:solidFill>
                          <a:effectLst/>
                          <a:latin typeface="Calibri" panose="020F0502020204030204" pitchFamily="34" charset="0"/>
                        </a:rPr>
                        <a:t>Draft 0</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endParaRPr lang="en-US" sz="800" b="0" i="0" u="none" strike="noStrike" dirty="0">
                        <a:solidFill>
                          <a:srgbClr val="3F3F76"/>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kern="1200" dirty="0">
                        <a:solidFill>
                          <a:srgbClr val="3F3F76"/>
                        </a:solidFill>
                        <a:effectLst/>
                        <a:latin typeface="Calibri" panose="020F0502020204030204" pitchFamily="34" charset="0"/>
                        <a:ea typeface="+mn-ea"/>
                        <a:cs typeface="+mn-cs"/>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122470232"/>
                  </a:ext>
                </a:extLst>
              </a:tr>
              <a:tr h="236692">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92765712"/>
                  </a:ext>
                </a:extLst>
              </a:tr>
              <a:tr h="236692">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250532966"/>
                  </a:ext>
                </a:extLst>
              </a:tr>
              <a:tr h="236692">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807331602"/>
                  </a:ext>
                </a:extLst>
              </a:tr>
              <a:tr h="119419">
                <a:tc>
                  <a:txBody>
                    <a:bodyPr/>
                    <a:lstStyle/>
                    <a:p>
                      <a:pPr algn="ctr" fontAlgn="b"/>
                      <a:r>
                        <a:rPr lang="en-US" sz="800" b="0" i="0" u="none" strike="noStrike">
                          <a:solidFill>
                            <a:srgbClr val="3F3F76"/>
                          </a:solidFill>
                          <a:effectLst/>
                          <a:latin typeface="Calibri" panose="020F0502020204030204" pitchFamily="34" charset="0"/>
                        </a:rPr>
                        <a:t>First letter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78362126"/>
                  </a:ext>
                </a:extLst>
              </a:tr>
              <a:tr h="178187">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319822025"/>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6074031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727567655"/>
                  </a:ext>
                </a:extLst>
              </a:tr>
              <a:tr h="236692">
                <a:tc>
                  <a:txBody>
                    <a:bodyPr/>
                    <a:lstStyle/>
                    <a:p>
                      <a:pPr algn="l" fontAlgn="b"/>
                      <a:r>
                        <a:rPr lang="en-US" sz="800" b="0" i="0" u="none" strike="noStrike">
                          <a:solidFill>
                            <a:srgbClr val="9C5700"/>
                          </a:solidFill>
                          <a:effectLst/>
                          <a:latin typeface="Calibri" panose="020F0502020204030204" pitchFamily="34" charset="0"/>
                        </a:rPr>
                        <a:t>Conditional approval for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 </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185908550"/>
                  </a:ext>
                </a:extLst>
              </a:tr>
              <a:tr h="178187">
                <a:tc>
                  <a:txBody>
                    <a:bodyPr/>
                    <a:lstStyle/>
                    <a:p>
                      <a:pPr algn="l" fontAlgn="b"/>
                      <a:r>
                        <a:rPr lang="en-US" sz="800" b="0" i="0" u="none" strike="noStrike">
                          <a:solidFill>
                            <a:srgbClr val="3F3F76"/>
                          </a:solidFill>
                          <a:effectLst/>
                          <a:latin typeface="Calibri" panose="020F0502020204030204" pitchFamily="34" charset="0"/>
                        </a:rPr>
                        <a:t>WG Recirculatoin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3F3F76"/>
                          </a:solidFill>
                          <a:effectLst/>
                          <a:latin typeface="Calibri" panose="020F0502020204030204" pitchFamily="34" charset="0"/>
                        </a:rPr>
                        <a:t>LB-R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818537944"/>
                  </a:ext>
                </a:extLst>
              </a:tr>
              <a:tr h="266473">
                <a:tc>
                  <a:txBody>
                    <a:bodyPr/>
                    <a:lstStyle/>
                    <a:p>
                      <a:pPr algn="l" fontAlgn="b"/>
                      <a:r>
                        <a:rPr lang="en-US" sz="800" b="0" i="0" u="none" strike="noStrike">
                          <a:solidFill>
                            <a:srgbClr val="000000"/>
                          </a:solidFill>
                          <a:effectLst/>
                          <a:latin typeface="Calibri" panose="020F0502020204030204" pitchFamily="34" charset="0"/>
                        </a:rPr>
                        <a:t>Comment resolution, 2nd recirc and final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786936665"/>
                  </a:ext>
                </a:extLst>
              </a:tr>
              <a:tr h="119419">
                <a:tc>
                  <a:txBody>
                    <a:bodyPr/>
                    <a:lstStyle/>
                    <a:p>
                      <a:pPr algn="l" fontAlgn="b"/>
                      <a:r>
                        <a:rPr lang="en-US" sz="800" b="0" i="0" u="none" strike="noStrike">
                          <a:solidFill>
                            <a:srgbClr val="FFFFFF"/>
                          </a:solidFill>
                          <a:effectLst/>
                          <a:latin typeface="Calibri" panose="020F0502020204030204" pitchFamily="34" charset="0"/>
                        </a:rPr>
                        <a:t>First SA ballot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426868868"/>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54832120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endParaRPr lang="en-US" sz="800" b="0" i="0" u="none" strike="noStrike" dirty="0">
                        <a:solidFill>
                          <a:srgbClr val="FFFFFF"/>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178392580"/>
                  </a:ext>
                </a:extLst>
              </a:tr>
              <a:tr h="236692">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endParaRPr lang="en-US" sz="800" b="0" i="0" u="none" strike="noStrike" dirty="0">
                        <a:solidFill>
                          <a:srgbClr val="006100"/>
                        </a:solidFill>
                        <a:effectLst/>
                        <a:latin typeface="Calibri" panose="020F0502020204030204" pitchFamily="34" charset="0"/>
                      </a:endParaRPr>
                    </a:p>
                  </a:txBody>
                  <a:tcPr marL="2232" marR="2232" marT="2232"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1265598334"/>
                  </a:ext>
                </a:extLst>
              </a:tr>
              <a:tr h="178187">
                <a:tc>
                  <a:txBody>
                    <a:bodyPr/>
                    <a:lstStyle/>
                    <a:p>
                      <a:pPr algn="l" fontAlgn="b"/>
                      <a:r>
                        <a:rPr lang="en-US" sz="800" b="0" i="0" u="none" strike="noStrike">
                          <a:solidFill>
                            <a:srgbClr val="FFFFFF"/>
                          </a:solidFill>
                          <a:effectLst/>
                          <a:latin typeface="Calibri" panose="020F0502020204030204" pitchFamily="34" charset="0"/>
                        </a:rPr>
                        <a:t>SA Resirculation</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5911"/>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2811637180"/>
                  </a:ext>
                </a:extLst>
              </a:tr>
              <a:tr h="236692">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232" marR="2232" marT="2232"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871386347"/>
                  </a:ext>
                </a:extLst>
              </a:tr>
              <a:tr h="353964">
                <a:tc>
                  <a:txBody>
                    <a:bodyPr/>
                    <a:lstStyle/>
                    <a:p>
                      <a:pPr algn="l" fontAlgn="b"/>
                      <a:r>
                        <a:rPr lang="en-US" sz="800" b="0" i="0" u="none" strike="noStrike">
                          <a:solidFill>
                            <a:srgbClr val="9C5700"/>
                          </a:solidFill>
                          <a:effectLst/>
                          <a:latin typeface="Calibri" panose="020F0502020204030204" pitchFamily="34" charset="0"/>
                        </a:rPr>
                        <a:t>Conditional or unconditional approval to RevCom</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extLst>
                  <a:ext uri="{0D108BD9-81ED-4DB2-BD59-A6C34878D82A}">
                    <a16:rowId xmlns:a16="http://schemas.microsoft.com/office/drawing/2014/main" val="3541026467"/>
                  </a:ext>
                </a:extLst>
              </a:tr>
              <a:tr h="236692">
                <a:tc>
                  <a:txBody>
                    <a:bodyPr/>
                    <a:lstStyle/>
                    <a:p>
                      <a:pPr algn="l" fontAlgn="b"/>
                      <a:r>
                        <a:rPr lang="en-US" sz="800" b="0" i="0" u="none" strike="noStrike">
                          <a:solidFill>
                            <a:srgbClr val="000000"/>
                          </a:solidFill>
                          <a:effectLst/>
                          <a:latin typeface="Calibri" panose="020F0502020204030204" pitchFamily="34" charset="0"/>
                        </a:rPr>
                        <a:t>Optional 3rd SA recirc if needed</a:t>
                      </a:r>
                    </a:p>
                  </a:txBody>
                  <a:tcPr marL="2232" marR="2232" marT="223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ctr" fontAlgn="b"/>
                      <a:r>
                        <a:rPr lang="en-US" sz="800" b="0" i="0" u="none" strike="noStrike">
                          <a:solidFill>
                            <a:srgbClr val="FFFFFF"/>
                          </a:solidFill>
                          <a:effectLst/>
                          <a:latin typeface="Calibri" panose="020F0502020204030204" pitchFamily="34" charset="0"/>
                        </a:rPr>
                        <a:t>SA-R</a:t>
                      </a:r>
                    </a:p>
                  </a:txBody>
                  <a:tcPr marL="2232" marR="2232" marT="2232"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5911"/>
                    </a:solidFill>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2232" marR="2232" marT="2232" marB="0" anchor="b">
                    <a:lnL w="6350" cap="flat" cmpd="sng" algn="ctr">
                      <a:solidFill>
                        <a:srgbClr val="7F7F7F"/>
                      </a:solidFill>
                      <a:prstDash val="solid"/>
                      <a:round/>
                      <a:headEnd type="none" w="med" len="med"/>
                      <a:tailEnd type="none" w="med" len="med"/>
                    </a:lnL>
                    <a:lnR>
                      <a:noFill/>
                    </a:lnR>
                    <a:lnT>
                      <a:noFill/>
                    </a:lnT>
                    <a:lnB w="6350" cap="flat" cmpd="sng" algn="ctr">
                      <a:solidFill>
                        <a:srgbClr val="B2B2B2"/>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w="6350" cap="flat" cmpd="sng" algn="ctr">
                      <a:solidFill>
                        <a:srgbClr val="B2B2B2"/>
                      </a:solidFill>
                      <a:prstDash val="solid"/>
                      <a:round/>
                      <a:headEnd type="none" w="med" len="med"/>
                      <a:tailEnd type="none" w="med" len="med"/>
                    </a:lnB>
                  </a:tcPr>
                </a:tc>
                <a:extLst>
                  <a:ext uri="{0D108BD9-81ED-4DB2-BD59-A6C34878D82A}">
                    <a16:rowId xmlns:a16="http://schemas.microsoft.com/office/drawing/2014/main" val="3644381539"/>
                  </a:ext>
                </a:extLst>
              </a:tr>
              <a:tr h="119419">
                <a:tc>
                  <a:txBody>
                    <a:bodyPr/>
                    <a:lstStyle/>
                    <a:p>
                      <a:pPr algn="l" fontAlgn="b"/>
                      <a:r>
                        <a:rPr lang="en-US" sz="800" b="0" i="0" u="none" strike="noStrike">
                          <a:solidFill>
                            <a:srgbClr val="3F3F76"/>
                          </a:solidFill>
                          <a:effectLst/>
                          <a:latin typeface="Calibri" panose="020F0502020204030204" pitchFamily="34" charset="0"/>
                        </a:rPr>
                        <a:t>RevCom meets</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w="6350" cap="flat" cmpd="sng" algn="ctr">
                      <a:solidFill>
                        <a:srgbClr val="B2B2B2"/>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232" marR="2232" marT="2232"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a:t>
                      </a:r>
                    </a:p>
                  </a:txBody>
                  <a:tcPr marL="2232" marR="2232" marT="2232"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extLst>
                  <a:ext uri="{0D108BD9-81ED-4DB2-BD59-A6C34878D82A}">
                    <a16:rowId xmlns:a16="http://schemas.microsoft.com/office/drawing/2014/main" val="4122092336"/>
                  </a:ext>
                </a:extLst>
              </a:tr>
            </a:tbl>
          </a:graphicData>
        </a:graphic>
      </p:graphicFrame>
      <p:sp>
        <p:nvSpPr>
          <p:cNvPr id="5" name="Rectangle 4">
            <a:extLst>
              <a:ext uri="{FF2B5EF4-FFF2-40B4-BE49-F238E27FC236}">
                <a16:creationId xmlns:a16="http://schemas.microsoft.com/office/drawing/2014/main" id="{5BC9C866-68AA-4871-BE43-83F038AE3F20}"/>
              </a:ext>
            </a:extLst>
          </p:cNvPr>
          <p:cNvSpPr/>
          <p:nvPr/>
        </p:nvSpPr>
        <p:spPr bwMode="auto">
          <a:xfrm>
            <a:off x="3779912" y="811719"/>
            <a:ext cx="288032" cy="2617281"/>
          </a:xfrm>
          <a:prstGeom prst="rect">
            <a:avLst/>
          </a:prstGeom>
          <a:solidFill>
            <a:srgbClr val="00B8FF">
              <a:alpha val="14000"/>
            </a:srgbClr>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dirty="0">
                <a:solidFill>
                  <a:schemeClr val="tx1"/>
                </a:solidFill>
                <a:latin typeface="+mn-lt"/>
                <a:ea typeface="ＭＳ Ｐゴシック" charset="0"/>
                <a:cs typeface="ＭＳ Ｐゴシック" charset="0"/>
              </a:rPr>
              <a:t>You are Here &gt;</a:t>
            </a:r>
            <a:endParaRPr kumimoji="0" lang="en-US" sz="1200" b="0" i="0" u="none" strike="noStrike" cap="none" normalizeH="0" baseline="0" dirty="0">
              <a:ln>
                <a:noFill/>
              </a:ln>
              <a:solidFill>
                <a:schemeClr val="tx1"/>
              </a:solidFill>
              <a:effectLst/>
              <a:latin typeface="+mn-lt"/>
              <a:ea typeface="ＭＳ Ｐゴシック" charset="0"/>
              <a:cs typeface="ＭＳ Ｐゴシック" charset="0"/>
            </a:endParaRPr>
          </a:p>
        </p:txBody>
      </p:sp>
    </p:spTree>
    <p:extLst>
      <p:ext uri="{BB962C8B-B14F-4D97-AF65-F5344CB8AC3E}">
        <p14:creationId xmlns:p14="http://schemas.microsoft.com/office/powerpoint/2010/main" val="1435232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755576" y="685801"/>
            <a:ext cx="7764463" cy="531494"/>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18</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523480938"/>
              </p:ext>
            </p:extLst>
          </p:nvPr>
        </p:nvGraphicFramePr>
        <p:xfrm>
          <a:off x="1691679" y="2671936"/>
          <a:ext cx="6768753" cy="1981200"/>
        </p:xfrm>
        <a:graphic>
          <a:graphicData uri="http://schemas.openxmlformats.org/drawingml/2006/table">
            <a:tbl>
              <a:tblPr>
                <a:tableStyleId>{5C22544A-7EE6-4342-B048-85BDC9FD1C3A}</a:tableStyleId>
              </a:tblPr>
              <a:tblGrid>
                <a:gridCol w="4256639">
                  <a:extLst>
                    <a:ext uri="{9D8B030D-6E8A-4147-A177-3AD203B41FA5}">
                      <a16:colId xmlns:a16="http://schemas.microsoft.com/office/drawing/2014/main" val="4020299781"/>
                    </a:ext>
                  </a:extLst>
                </a:gridCol>
                <a:gridCol w="2512114">
                  <a:extLst>
                    <a:ext uri="{9D8B030D-6E8A-4147-A177-3AD203B41FA5}">
                      <a16:colId xmlns:a16="http://schemas.microsoft.com/office/drawing/2014/main" val="1015812903"/>
                    </a:ext>
                  </a:extLst>
                </a:gridCol>
              </a:tblGrid>
              <a:tr h="182880">
                <a:tc>
                  <a:txBody>
                    <a:bodyPr/>
                    <a:lstStyle/>
                    <a:p>
                      <a:pPr algn="l" fontAlgn="b"/>
                      <a:r>
                        <a:rPr lang="en-US" sz="1400" u="none" strike="noStrike" dirty="0">
                          <a:effectLst/>
                        </a:rPr>
                        <a:t>Call for proposals</a:t>
                      </a:r>
                      <a:endParaRPr lang="en-US" sz="1400" b="0" i="0" u="none" strike="noStrike" dirty="0">
                        <a:solidFill>
                          <a:srgbClr val="000000"/>
                        </a:solidFill>
                        <a:effectLst/>
                        <a:latin typeface="Calibri" panose="020F0502020204030204" pitchFamily="34" charset="0"/>
                      </a:endParaRPr>
                    </a:p>
                  </a:txBody>
                  <a:tcPr marL="7620" marR="7620" marT="7620" marB="0" anchor="b">
                    <a:solidFill>
                      <a:schemeClr val="accent3">
                        <a:lumMod val="95000"/>
                      </a:schemeClr>
                    </a:solidFill>
                  </a:tcPr>
                </a:tc>
                <a:tc>
                  <a:txBody>
                    <a:bodyPr/>
                    <a:lstStyle/>
                    <a:p>
                      <a:pPr algn="l" fontAlgn="b"/>
                      <a:r>
                        <a:rPr lang="en-US" sz="1400" b="0" i="0" u="none" strike="noStrike" dirty="0">
                          <a:solidFill>
                            <a:srgbClr val="000000"/>
                          </a:solidFill>
                          <a:effectLst/>
                          <a:latin typeface="Calibri" panose="020F0502020204030204" pitchFamily="34" charset="0"/>
                        </a:rPr>
                        <a:t>November 2021</a:t>
                      </a:r>
                    </a:p>
                  </a:txBody>
                  <a:tcPr marL="7620" marR="7620" marT="7620" marB="0" anchor="b">
                    <a:solidFill>
                      <a:schemeClr val="accent3">
                        <a:lumMod val="95000"/>
                      </a:schemeClr>
                    </a:solidFill>
                  </a:tcPr>
                </a:tc>
                <a:extLst>
                  <a:ext uri="{0D108BD9-81ED-4DB2-BD59-A6C34878D82A}">
                    <a16:rowId xmlns:a16="http://schemas.microsoft.com/office/drawing/2014/main" val="3321393315"/>
                  </a:ext>
                </a:extLst>
              </a:tr>
              <a:tr h="182880">
                <a:tc>
                  <a:txBody>
                    <a:bodyPr/>
                    <a:lstStyle/>
                    <a:p>
                      <a:pPr algn="l" fontAlgn="b"/>
                      <a:r>
                        <a:rPr lang="en-US" sz="1400" u="none" strike="noStrike" dirty="0">
                          <a:effectLst/>
                        </a:rPr>
                        <a:t>Cut-off for new features (high level feature set), PHY</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May 2022 </a:t>
                      </a:r>
                    </a:p>
                  </a:txBody>
                  <a:tcPr marL="7620" marR="7620" marT="7620" marB="0" anchor="b"/>
                </a:tc>
                <a:extLst>
                  <a:ext uri="{0D108BD9-81ED-4DB2-BD59-A6C34878D82A}">
                    <a16:rowId xmlns:a16="http://schemas.microsoft.com/office/drawing/2014/main" val="269491527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Cut-off for new features (high level feature set), MAC</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2022</a:t>
                      </a:r>
                    </a:p>
                  </a:txBody>
                  <a:tcPr marL="7620" marR="7620" marT="7620" marB="0" anchor="b"/>
                </a:tc>
                <a:extLst>
                  <a:ext uri="{0D108BD9-81ED-4DB2-BD59-A6C34878D82A}">
                    <a16:rowId xmlns:a16="http://schemas.microsoft.com/office/drawing/2014/main" val="3657201518"/>
                  </a:ext>
                </a:extLst>
              </a:tr>
              <a:tr h="182880">
                <a:tc>
                  <a:txBody>
                    <a:bodyPr/>
                    <a:lstStyle/>
                    <a:p>
                      <a:pPr algn="l" fontAlgn="b"/>
                      <a:r>
                        <a:rPr lang="en-US" sz="1400" u="none" strike="noStrike" dirty="0">
                          <a:effectLst/>
                          <a:highlight>
                            <a:srgbClr val="FFFF00"/>
                          </a:highlight>
                        </a:rPr>
                        <a:t>Draft 0</a:t>
                      </a:r>
                      <a:endParaRPr lang="en-US" sz="1400" b="0" i="0" u="none" strike="noStrike" dirty="0">
                        <a:solidFill>
                          <a:srgbClr val="000000"/>
                        </a:solidFill>
                        <a:effectLst/>
                        <a:highlight>
                          <a:srgbClr val="FFFF00"/>
                        </a:highligh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highlight>
                            <a:srgbClr val="FFFF00"/>
                          </a:highlight>
                          <a:latin typeface="Calibri" panose="020F0502020204030204" pitchFamily="34" charset="0"/>
                        </a:rPr>
                        <a:t>Post-November 2022 </a:t>
                      </a:r>
                    </a:p>
                  </a:txBody>
                  <a:tcPr marL="7620" marR="7620" marT="7620" marB="0" anchor="b"/>
                </a:tc>
                <a:extLst>
                  <a:ext uri="{0D108BD9-81ED-4DB2-BD59-A6C34878D82A}">
                    <a16:rowId xmlns:a16="http://schemas.microsoft.com/office/drawing/2014/main" val="3811737940"/>
                  </a:ext>
                </a:extLst>
              </a:tr>
              <a:tr h="182880">
                <a:tc>
                  <a:txBody>
                    <a:bodyPr/>
                    <a:lstStyle/>
                    <a:p>
                      <a:pPr algn="l" fontAlgn="b"/>
                      <a:r>
                        <a:rPr lang="en-US" sz="1400" u="none" strike="noStrike" dirty="0">
                          <a:effectLst/>
                        </a:rPr>
                        <a:t>TG draft review and revision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November-January 2022</a:t>
                      </a:r>
                    </a:p>
                  </a:txBody>
                  <a:tcPr marL="7620" marR="7620" marT="7620" marB="0" anchor="b"/>
                </a:tc>
                <a:extLst>
                  <a:ext uri="{0D108BD9-81ED-4DB2-BD59-A6C34878D82A}">
                    <a16:rowId xmlns:a16="http://schemas.microsoft.com/office/drawing/2014/main" val="244108333"/>
                  </a:ext>
                </a:extLst>
              </a:tr>
              <a:tr h="182880">
                <a:tc>
                  <a:txBody>
                    <a:bodyPr/>
                    <a:lstStyle/>
                    <a:p>
                      <a:pPr algn="l" fontAlgn="b"/>
                      <a:r>
                        <a:rPr lang="en-US" sz="1400" u="none" strike="noStrike" dirty="0">
                          <a:effectLst/>
                        </a:rPr>
                        <a:t>Working group pre-ballot review commence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January-Feb 2022 (following Jan meeting)</a:t>
                      </a:r>
                    </a:p>
                  </a:txBody>
                  <a:tcPr marL="7620" marR="7620" marT="7620" marB="0" anchor="b"/>
                </a:tc>
                <a:extLst>
                  <a:ext uri="{0D108BD9-81ED-4DB2-BD59-A6C34878D82A}">
                    <a16:rowId xmlns:a16="http://schemas.microsoft.com/office/drawing/2014/main" val="871787359"/>
                  </a:ext>
                </a:extLst>
              </a:tr>
              <a:tr h="182880">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March 2023 (following meeting)</a:t>
                      </a:r>
                    </a:p>
                  </a:txBody>
                  <a:tcPr marL="7620" marR="7620" marT="7620" marB="0" anchor="b"/>
                </a:tc>
                <a:extLst>
                  <a:ext uri="{0D108BD9-81ED-4DB2-BD59-A6C34878D82A}">
                    <a16:rowId xmlns:a16="http://schemas.microsoft.com/office/drawing/2014/main" val="750380359"/>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143125971"/>
                  </a:ext>
                </a:extLst>
              </a:tr>
            </a:tbl>
          </a:graphicData>
        </a:graphic>
      </p:graphicFrame>
      <p:sp>
        <p:nvSpPr>
          <p:cNvPr id="6" name="TextBox 5">
            <a:extLst>
              <a:ext uri="{FF2B5EF4-FFF2-40B4-BE49-F238E27FC236}">
                <a16:creationId xmlns:a16="http://schemas.microsoft.com/office/drawing/2014/main" id="{EF9A6982-E66F-4961-B626-02BF20B53C53}"/>
              </a:ext>
            </a:extLst>
          </p:cNvPr>
          <p:cNvSpPr txBox="1"/>
          <p:nvPr/>
        </p:nvSpPr>
        <p:spPr>
          <a:xfrm>
            <a:off x="4076283" y="1844824"/>
            <a:ext cx="4384149" cy="461665"/>
          </a:xfrm>
          <a:prstGeom prst="rect">
            <a:avLst/>
          </a:prstGeom>
          <a:solidFill>
            <a:schemeClr val="bg1">
              <a:lumMod val="85000"/>
            </a:schemeClr>
          </a:solidFill>
        </p:spPr>
        <p:txBody>
          <a:bodyPr wrap="none" rtlCol="0">
            <a:spAutoFit/>
          </a:bodyPr>
          <a:lstStyle/>
          <a:p>
            <a:r>
              <a:rPr lang="en-US" sz="24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A3114569-34CC-A905-6AED-B81DC4F69FFE}"/>
              </a:ext>
            </a:extLst>
          </p:cNvPr>
          <p:cNvSpPr/>
          <p:nvPr/>
        </p:nvSpPr>
        <p:spPr bwMode="auto">
          <a:xfrm>
            <a:off x="971600" y="3356992"/>
            <a:ext cx="648072" cy="216024"/>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
        <p:nvSpPr>
          <p:cNvPr id="3" name="TextBox 2">
            <a:extLst>
              <a:ext uri="{FF2B5EF4-FFF2-40B4-BE49-F238E27FC236}">
                <a16:creationId xmlns:a16="http://schemas.microsoft.com/office/drawing/2014/main" id="{224F98A0-E940-F886-D17C-A23945797259}"/>
              </a:ext>
            </a:extLst>
          </p:cNvPr>
          <p:cNvSpPr txBox="1"/>
          <p:nvPr/>
        </p:nvSpPr>
        <p:spPr>
          <a:xfrm>
            <a:off x="467544" y="4653136"/>
            <a:ext cx="8424936" cy="1938992"/>
          </a:xfrm>
          <a:prstGeom prst="rect">
            <a:avLst/>
          </a:prstGeom>
          <a:noFill/>
        </p:spPr>
        <p:txBody>
          <a:bodyPr wrap="square" rtlCol="0">
            <a:spAutoFit/>
          </a:bodyPr>
          <a:lstStyle/>
          <a:p>
            <a:r>
              <a:rPr lang="en-US" sz="2000" dirty="0">
                <a:solidFill>
                  <a:schemeClr val="accent2">
                    <a:lumMod val="75000"/>
                  </a:schemeClr>
                </a:solidFill>
                <a:latin typeface="Calibri" panose="020F0502020204030204" pitchFamily="34" charset="0"/>
                <a:cs typeface="Calibri" panose="020F0502020204030204" pitchFamily="34" charset="0"/>
              </a:rPr>
              <a:t>Progress as of Nov 1st:</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As per review in the interim closing, about 1 meeting cycle from our initial schedule goals</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Most areas need further technical development </a:t>
            </a:r>
          </a:p>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Collaboration and convergence continues</a:t>
            </a:r>
          </a:p>
          <a:p>
            <a:pPr marL="285750"/>
            <a:endParaRPr lang="en-US" sz="2000" dirty="0">
              <a:solidFill>
                <a:schemeClr val="accent2">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3431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FAA8A-2042-4BE3-D2C6-12698CCAB137}"/>
              </a:ext>
            </a:extLst>
          </p:cNvPr>
          <p:cNvSpPr>
            <a:spLocks noGrp="1"/>
          </p:cNvSpPr>
          <p:nvPr>
            <p:ph type="title"/>
          </p:nvPr>
        </p:nvSpPr>
        <p:spPr/>
        <p:txBody>
          <a:bodyPr/>
          <a:lstStyle/>
          <a:p>
            <a:r>
              <a:rPr lang="en-US" dirty="0"/>
              <a:t>Progress: TFD submissions</a:t>
            </a:r>
          </a:p>
        </p:txBody>
      </p:sp>
      <p:sp>
        <p:nvSpPr>
          <p:cNvPr id="3" name="Content Placeholder 2">
            <a:extLst>
              <a:ext uri="{FF2B5EF4-FFF2-40B4-BE49-F238E27FC236}">
                <a16:creationId xmlns:a16="http://schemas.microsoft.com/office/drawing/2014/main" id="{D77D3015-C154-C167-CE94-2EB32A15F999}"/>
              </a:ext>
            </a:extLst>
          </p:cNvPr>
          <p:cNvSpPr>
            <a:spLocks noGrp="1"/>
          </p:cNvSpPr>
          <p:nvPr>
            <p:ph idx="1"/>
          </p:nvPr>
        </p:nvSpPr>
        <p:spPr/>
        <p:txBody>
          <a:bodyPr>
            <a:normAutofit lnSpcReduction="10000"/>
          </a:bodyPr>
          <a:lstStyle/>
          <a:p>
            <a:pPr marL="285750" indent="-285750">
              <a:buFont typeface="Arial" panose="020B0604020202020204" pitchFamily="34" charset="0"/>
              <a:buChar char="•"/>
            </a:pPr>
            <a:r>
              <a:rPr lang="en-US" sz="2000" dirty="0">
                <a:solidFill>
                  <a:schemeClr val="accent2">
                    <a:lumMod val="75000"/>
                  </a:schemeClr>
                </a:solidFill>
                <a:latin typeface="Calibri" panose="020F0502020204030204" pitchFamily="34" charset="0"/>
                <a:cs typeface="Calibri" panose="020F0502020204030204" pitchFamily="34" charset="0"/>
              </a:rPr>
              <a:t>Some TFD Text already submitted: </a:t>
            </a:r>
          </a:p>
          <a:p>
            <a:pPr marL="1028700" lvl="1">
              <a:buFont typeface="Arial" panose="020B0604020202020204" pitchFamily="34" charset="0"/>
              <a:buChar char="•"/>
            </a:pPr>
            <a:r>
              <a:rPr lang="en-US" sz="2000" dirty="0">
                <a:solidFill>
                  <a:schemeClr val="accent1">
                    <a:lumMod val="50000"/>
                  </a:schemeClr>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https://mentor.ieee.org/802.15/dcn/22/15-22-0262-01-04ab-nba-uwb-technical-framework-proposal.docx</a:t>
            </a:r>
            <a:endParaRPr lang="en-US" sz="2000" dirty="0">
              <a:solidFill>
                <a:schemeClr val="accent1">
                  <a:lumMod val="50000"/>
                </a:schemeClr>
              </a:solidFill>
              <a:latin typeface="Calibri" panose="020F0502020204030204" pitchFamily="34" charset="0"/>
              <a:cs typeface="Calibri" panose="020F0502020204030204" pitchFamily="34" charset="0"/>
            </a:endParaRPr>
          </a:p>
          <a:p>
            <a:pPr marL="1028700" lvl="1">
              <a:buFont typeface="Arial" panose="020B0604020202020204" pitchFamily="34" charset="0"/>
              <a:buChar char="•"/>
            </a:pPr>
            <a:r>
              <a:rPr lang="en-US" sz="2000" dirty="0">
                <a:solidFill>
                  <a:schemeClr val="accent1">
                    <a:lumMod val="50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https://mentor.ieee.org/802.15/dcn/22/15-22-0291-01-04ab-proposal-of-sensing-framework.docx</a:t>
            </a:r>
            <a:endParaRPr lang="en-US" sz="2000" dirty="0">
              <a:solidFill>
                <a:schemeClr val="accent1">
                  <a:lumMod val="50000"/>
                </a:schemeClr>
              </a:solidFill>
              <a:latin typeface="Calibri" panose="020F0502020204030204" pitchFamily="34" charset="0"/>
              <a:cs typeface="Calibri" panose="020F0502020204030204" pitchFamily="34" charset="0"/>
            </a:endParaRPr>
          </a:p>
          <a:p>
            <a:pPr marL="1028700" lvl="1">
              <a:buFont typeface="Arial" panose="020B0604020202020204" pitchFamily="34" charset="0"/>
              <a:buChar char="•"/>
            </a:pPr>
            <a:r>
              <a:rPr lang="en-US" sz="2000" dirty="0">
                <a:solidFill>
                  <a:schemeClr val="accent1">
                    <a:lumMod val="50000"/>
                  </a:schemeClr>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https://mentor.ieee.org/802.15/dcn/22/15-22-0341-02-04ab-nba-uwb-technical-framework-proposal-2022-july.docx</a:t>
            </a:r>
            <a:endParaRPr lang="en-US" sz="2000" dirty="0">
              <a:solidFill>
                <a:schemeClr val="accent1">
                  <a:lumMod val="50000"/>
                </a:schemeClr>
              </a:solidFill>
              <a:latin typeface="Calibri" panose="020F0502020204030204" pitchFamily="34" charset="0"/>
              <a:cs typeface="Calibri" panose="020F0502020204030204" pitchFamily="34" charset="0"/>
            </a:endParaRPr>
          </a:p>
          <a:p>
            <a:pPr marL="1028700" lvl="1">
              <a:buFont typeface="Arial" panose="020B0604020202020204" pitchFamily="34" charset="0"/>
              <a:buChar char="•"/>
            </a:pPr>
            <a:r>
              <a:rPr lang="en-US" sz="2000" dirty="0">
                <a:solidFill>
                  <a:schemeClr val="accent1">
                    <a:lumMod val="50000"/>
                  </a:schemeClr>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https://mentor.ieee.org/802.15/dcn/22/15-22-0490-01-04ab-dl-tdoa-based-location-service-technical-specification.docx</a:t>
            </a:r>
            <a:endParaRPr lang="en-US" sz="2000" dirty="0">
              <a:solidFill>
                <a:schemeClr val="accent1">
                  <a:lumMod val="50000"/>
                </a:schemeClr>
              </a:solidFill>
              <a:latin typeface="Calibri" panose="020F0502020204030204" pitchFamily="34" charset="0"/>
              <a:cs typeface="Calibri" panose="020F0502020204030204" pitchFamily="34" charset="0"/>
            </a:endParaRPr>
          </a:p>
          <a:p>
            <a:pPr marL="1028700" lvl="1">
              <a:buFont typeface="Arial" panose="020B0604020202020204" pitchFamily="34" charset="0"/>
              <a:buChar char="•"/>
            </a:pPr>
            <a:r>
              <a:rPr lang="en-US" sz="2000" dirty="0">
                <a:solidFill>
                  <a:schemeClr val="accent1">
                    <a:lumMod val="50000"/>
                  </a:schemeClr>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https://mentor.ieee.org/802.15/dcn/22/15-22-0514-00-04ab-non-coherent-phy-layer-proposal-for-15-4ab-tfd.docx</a:t>
            </a:r>
            <a:endParaRPr lang="en-US" sz="2000" dirty="0">
              <a:solidFill>
                <a:schemeClr val="accent1">
                  <a:lumMod val="50000"/>
                </a:schemeClr>
              </a:solidFill>
              <a:latin typeface="Calibri" panose="020F0502020204030204" pitchFamily="34" charset="0"/>
              <a:cs typeface="Calibri" panose="020F0502020204030204" pitchFamily="34" charset="0"/>
            </a:endParaRPr>
          </a:p>
          <a:p>
            <a:pPr marL="1028700" lvl="1">
              <a:buFont typeface="Arial" panose="020B0604020202020204" pitchFamily="34" charset="0"/>
              <a:buChar char="•"/>
            </a:pPr>
            <a:r>
              <a:rPr lang="en-US" sz="2000" dirty="0">
                <a:solidFill>
                  <a:schemeClr val="accent1">
                    <a:lumMod val="50000"/>
                  </a:schemeClr>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https://mentor.ieee.org/802.15/dcn/22/15-22-0538-02-04ab-proposal-of-sensing-framework.docx</a:t>
            </a:r>
            <a:endParaRPr lang="en-US" sz="2000" dirty="0">
              <a:solidFill>
                <a:schemeClr val="accent1">
                  <a:lumMod val="50000"/>
                </a:schemeClr>
              </a:solidFill>
              <a:latin typeface="Calibri" panose="020F0502020204030204" pitchFamily="34" charset="0"/>
              <a:cs typeface="Calibri" panose="020F0502020204030204" pitchFamily="34" charset="0"/>
            </a:endParaRPr>
          </a:p>
          <a:p>
            <a:pPr marL="1028700" lvl="1">
              <a:buFont typeface="Arial" panose="020B0604020202020204" pitchFamily="34" charset="0"/>
              <a:buChar char="•"/>
            </a:pPr>
            <a:r>
              <a:rPr lang="en-US" sz="2000" dirty="0">
                <a:solidFill>
                  <a:schemeClr val="accent1">
                    <a:lumMod val="50000"/>
                  </a:schemeClr>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https://mentor.ieee.org/802.15/dcn/22/15-22-0486-00-04ab-ssbd-channel-access-tfd-text.docx</a:t>
            </a:r>
            <a:endParaRPr lang="en-US" sz="2000" dirty="0">
              <a:solidFill>
                <a:schemeClr val="accent1">
                  <a:lumMod val="50000"/>
                </a:schemeClr>
              </a:solidFill>
              <a:latin typeface="Calibri" panose="020F0502020204030204" pitchFamily="34" charset="0"/>
              <a:cs typeface="Calibri" panose="020F0502020204030204" pitchFamily="34" charset="0"/>
            </a:endParaRPr>
          </a:p>
          <a:p>
            <a:pPr marL="1028700" lvl="1">
              <a:buFont typeface="Arial" panose="020B0604020202020204" pitchFamily="34" charset="0"/>
              <a:buChar char="•"/>
            </a:pPr>
            <a:endParaRPr lang="en-US" sz="2000" dirty="0">
              <a:solidFill>
                <a:schemeClr val="accent2">
                  <a:lumMod val="75000"/>
                </a:schemeClr>
              </a:solidFill>
              <a:latin typeface="Calibri" panose="020F0502020204030204" pitchFamily="34" charset="0"/>
              <a:cs typeface="Calibri" panose="020F0502020204030204" pitchFamily="34" charset="0"/>
            </a:endParaRPr>
          </a:p>
          <a:p>
            <a:endParaRPr lang="en-US" dirty="0"/>
          </a:p>
        </p:txBody>
      </p:sp>
      <p:sp>
        <p:nvSpPr>
          <p:cNvPr id="4" name="Slide Number Placeholder 3">
            <a:extLst>
              <a:ext uri="{FF2B5EF4-FFF2-40B4-BE49-F238E27FC236}">
                <a16:creationId xmlns:a16="http://schemas.microsoft.com/office/drawing/2014/main" id="{7D4FAD9A-A380-B9A9-C716-9079C6D7516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spTree>
    <p:extLst>
      <p:ext uri="{BB962C8B-B14F-4D97-AF65-F5344CB8AC3E}">
        <p14:creationId xmlns:p14="http://schemas.microsoft.com/office/powerpoint/2010/main" val="4262211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463031"/>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lstStyle/>
          <a:p>
            <a:r>
              <a:rPr lang="en-US" dirty="0"/>
              <a:t>Teleconference / Virtual Meeting</a:t>
            </a:r>
          </a:p>
          <a:p>
            <a:r>
              <a:rPr lang="en-US" dirty="0"/>
              <a:t>November 8</a:t>
            </a:r>
            <a:r>
              <a:rPr lang="en-US" baseline="30000" dirty="0"/>
              <a:t>th</a:t>
            </a:r>
            <a:r>
              <a:rPr lang="en-US" dirty="0"/>
              <a:t>, 2022</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Discussion</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FA015-587D-91AD-3085-B025C5485241}"/>
              </a:ext>
            </a:extLst>
          </p:cNvPr>
          <p:cNvSpPr>
            <a:spLocks noGrp="1"/>
          </p:cNvSpPr>
          <p:nvPr>
            <p:ph type="title"/>
          </p:nvPr>
        </p:nvSpPr>
        <p:spPr/>
        <p:txBody>
          <a:bodyPr/>
          <a:lstStyle/>
          <a:p>
            <a:r>
              <a:rPr lang="en-US" dirty="0"/>
              <a:t>Technical Contributions</a:t>
            </a:r>
          </a:p>
        </p:txBody>
      </p:sp>
      <p:sp>
        <p:nvSpPr>
          <p:cNvPr id="3" name="Content Placeholder 2">
            <a:extLst>
              <a:ext uri="{FF2B5EF4-FFF2-40B4-BE49-F238E27FC236}">
                <a16:creationId xmlns:a16="http://schemas.microsoft.com/office/drawing/2014/main" id="{D8B73088-26A7-843E-4A1E-943665576085}"/>
              </a:ext>
            </a:extLst>
          </p:cNvPr>
          <p:cNvSpPr>
            <a:spLocks noGrp="1"/>
          </p:cNvSpPr>
          <p:nvPr>
            <p:ph idx="1"/>
          </p:nvPr>
        </p:nvSpPr>
        <p:spPr/>
        <p:txBody>
          <a:bodyPr/>
          <a:lstStyle/>
          <a:p>
            <a:pPr marL="514350" indent="-514350">
              <a:buFont typeface="+mj-lt"/>
              <a:buAutoNum type="alphaLcPeriod"/>
            </a:pPr>
            <a:r>
              <a:rPr lang="en-US" dirty="0"/>
              <a:t>Configuration of PHR Data Rate [Bin Qian], Document # TBD</a:t>
            </a:r>
          </a:p>
          <a:p>
            <a:pPr marL="514350" indent="-514350">
              <a:buFont typeface="+mj-lt"/>
              <a:buAutoNum type="alphaLcPeriod"/>
            </a:pPr>
            <a:r>
              <a:rPr lang="en-US" dirty="0"/>
              <a:t>Efficient 11n 648 Based LDPC Codes for 15.4ab [Wei Lin]: Document # TBD</a:t>
            </a:r>
          </a:p>
          <a:p>
            <a:pPr marL="514350" indent="-514350">
              <a:buFont typeface="+mj-lt"/>
              <a:buAutoNum type="alphaLcPeriod"/>
            </a:pPr>
            <a:r>
              <a:rPr lang="en-US" dirty="0"/>
              <a:t>SSBD Analysis [B. Rolfe]: Document # 15-22-0558</a:t>
            </a:r>
          </a:p>
          <a:p>
            <a:endParaRPr lang="en-US" dirty="0"/>
          </a:p>
        </p:txBody>
      </p:sp>
      <p:sp>
        <p:nvSpPr>
          <p:cNvPr id="4" name="Slide Number Placeholder 3">
            <a:extLst>
              <a:ext uri="{FF2B5EF4-FFF2-40B4-BE49-F238E27FC236}">
                <a16:creationId xmlns:a16="http://schemas.microsoft.com/office/drawing/2014/main" id="{1C4BB88E-3EDF-3F0A-75ED-EBDA5D83A5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spTree>
    <p:extLst>
      <p:ext uri="{BB962C8B-B14F-4D97-AF65-F5344CB8AC3E}">
        <p14:creationId xmlns:p14="http://schemas.microsoft.com/office/powerpoint/2010/main" val="20664803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spTree>
    <p:extLst>
      <p:ext uri="{BB962C8B-B14F-4D97-AF65-F5344CB8AC3E}">
        <p14:creationId xmlns:p14="http://schemas.microsoft.com/office/powerpoint/2010/main" val="37549705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7D9F5-2AAB-EBCD-32A5-44E798D562B8}"/>
              </a:ext>
            </a:extLst>
          </p:cNvPr>
          <p:cNvSpPr>
            <a:spLocks noGrp="1"/>
          </p:cNvSpPr>
          <p:nvPr>
            <p:ph type="title"/>
          </p:nvPr>
        </p:nvSpPr>
        <p:spPr/>
        <p:txBody>
          <a:bodyPr/>
          <a:lstStyle/>
          <a:p>
            <a:r>
              <a:rPr lang="en-US" dirty="0"/>
              <a:t>November Agenda</a:t>
            </a:r>
          </a:p>
        </p:txBody>
      </p:sp>
      <p:sp>
        <p:nvSpPr>
          <p:cNvPr id="3" name="Content Placeholder 2">
            <a:extLst>
              <a:ext uri="{FF2B5EF4-FFF2-40B4-BE49-F238E27FC236}">
                <a16:creationId xmlns:a16="http://schemas.microsoft.com/office/drawing/2014/main" id="{9A45EF0E-0A98-AB3A-2473-877BB06D7F84}"/>
              </a:ext>
            </a:extLst>
          </p:cNvPr>
          <p:cNvSpPr>
            <a:spLocks noGrp="1"/>
          </p:cNvSpPr>
          <p:nvPr>
            <p:ph idx="1"/>
          </p:nvPr>
        </p:nvSpPr>
        <p:spPr>
          <a:xfrm>
            <a:off x="767977" y="1587623"/>
            <a:ext cx="7764463" cy="2273425"/>
          </a:xfrm>
        </p:spPr>
        <p:txBody>
          <a:bodyPr/>
          <a:lstStyle/>
          <a:p>
            <a:pPr marL="0" indent="0" algn="ctr"/>
            <a:r>
              <a:rPr lang="en-US" sz="2400" dirty="0"/>
              <a:t>Revision 3: </a:t>
            </a:r>
            <a:r>
              <a:rPr lang="en-US" sz="2400" dirty="0">
                <a:hlinkClick r:id="rId2"/>
              </a:rPr>
              <a:t>15-22-0541-03</a:t>
            </a:r>
            <a:endParaRPr lang="en-US" sz="2400" dirty="0"/>
          </a:p>
          <a:p>
            <a:pPr marL="0" indent="0" algn="ctr"/>
            <a:endParaRPr lang="en-US" sz="2400" dirty="0"/>
          </a:p>
          <a:p>
            <a:pPr marL="0" indent="0" algn="ctr"/>
            <a:r>
              <a:rPr lang="en-US" sz="2400" dirty="0"/>
              <a:t>Ghost rider, the pattern is full!</a:t>
            </a:r>
          </a:p>
          <a:p>
            <a:pPr marL="0" indent="0" algn="ctr"/>
            <a:endParaRPr lang="en-US" sz="2400" dirty="0"/>
          </a:p>
          <a:p>
            <a:pPr marL="457200" indent="-457200" algn="ctr">
              <a:buFont typeface="Arial" panose="020B0604020202020204" pitchFamily="34" charset="0"/>
              <a:buChar char="•"/>
            </a:pPr>
            <a:endParaRPr lang="en-US" sz="2400" dirty="0"/>
          </a:p>
        </p:txBody>
      </p:sp>
      <p:sp>
        <p:nvSpPr>
          <p:cNvPr id="4" name="Slide Number Placeholder 3">
            <a:extLst>
              <a:ext uri="{FF2B5EF4-FFF2-40B4-BE49-F238E27FC236}">
                <a16:creationId xmlns:a16="http://schemas.microsoft.com/office/drawing/2014/main" id="{46F527AA-F563-0DC7-F885-67473507CEA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23</a:t>
            </a:fld>
            <a:endParaRPr lang="en-US" altLang="en-US"/>
          </a:p>
        </p:txBody>
      </p:sp>
    </p:spTree>
    <p:extLst>
      <p:ext uri="{BB962C8B-B14F-4D97-AF65-F5344CB8AC3E}">
        <p14:creationId xmlns:p14="http://schemas.microsoft.com/office/powerpoint/2010/main" val="3785495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7DF51DA-3EF4-211C-1B99-7FE957386940}"/>
              </a:ext>
            </a:extLst>
          </p:cNvPr>
          <p:cNvSpPr>
            <a:spLocks noGrp="1"/>
          </p:cNvSpPr>
          <p:nvPr>
            <p:ph type="title"/>
          </p:nvPr>
        </p:nvSpPr>
        <p:spPr>
          <a:xfrm>
            <a:off x="467544" y="605624"/>
            <a:ext cx="8219256" cy="812014"/>
          </a:xfrm>
        </p:spPr>
        <p:txBody>
          <a:bodyPr/>
          <a:lstStyle/>
          <a:p>
            <a:r>
              <a:rPr lang="en-US" dirty="0"/>
              <a:t>Telecon Schedule</a:t>
            </a:r>
          </a:p>
        </p:txBody>
      </p:sp>
      <p:sp>
        <p:nvSpPr>
          <p:cNvPr id="4" name="Slide Number Placeholder 3">
            <a:extLst>
              <a:ext uri="{FF2B5EF4-FFF2-40B4-BE49-F238E27FC236}">
                <a16:creationId xmlns:a16="http://schemas.microsoft.com/office/drawing/2014/main" id="{9B346605-16B8-35F6-A700-6A915A6E00E3}"/>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24</a:t>
            </a:fld>
            <a:endParaRPr lang="en-US" altLang="en-US"/>
          </a:p>
        </p:txBody>
      </p:sp>
      <p:graphicFrame>
        <p:nvGraphicFramePr>
          <p:cNvPr id="8" name="Table 7">
            <a:extLst>
              <a:ext uri="{FF2B5EF4-FFF2-40B4-BE49-F238E27FC236}">
                <a16:creationId xmlns:a16="http://schemas.microsoft.com/office/drawing/2014/main" id="{5B25969A-8153-894A-A720-AFD9A68968C2}"/>
              </a:ext>
            </a:extLst>
          </p:cNvPr>
          <p:cNvGraphicFramePr>
            <a:graphicFrameLocks noGrp="1"/>
          </p:cNvGraphicFramePr>
          <p:nvPr>
            <p:extLst>
              <p:ext uri="{D42A27DB-BD31-4B8C-83A1-F6EECF244321}">
                <p14:modId xmlns:p14="http://schemas.microsoft.com/office/powerpoint/2010/main" val="4231514138"/>
              </p:ext>
            </p:extLst>
          </p:nvPr>
        </p:nvGraphicFramePr>
        <p:xfrm>
          <a:off x="2699796" y="1749041"/>
          <a:ext cx="3744412" cy="4056223"/>
        </p:xfrm>
        <a:graphic>
          <a:graphicData uri="http://schemas.openxmlformats.org/drawingml/2006/table">
            <a:tbl>
              <a:tblPr>
                <a:tableStyleId>{5C22544A-7EE6-4342-B048-85BDC9FD1C3A}</a:tableStyleId>
              </a:tblPr>
              <a:tblGrid>
                <a:gridCol w="534916">
                  <a:extLst>
                    <a:ext uri="{9D8B030D-6E8A-4147-A177-3AD203B41FA5}">
                      <a16:colId xmlns:a16="http://schemas.microsoft.com/office/drawing/2014/main" val="3508457828"/>
                    </a:ext>
                  </a:extLst>
                </a:gridCol>
                <a:gridCol w="534916">
                  <a:extLst>
                    <a:ext uri="{9D8B030D-6E8A-4147-A177-3AD203B41FA5}">
                      <a16:colId xmlns:a16="http://schemas.microsoft.com/office/drawing/2014/main" val="1535023548"/>
                    </a:ext>
                  </a:extLst>
                </a:gridCol>
                <a:gridCol w="534916">
                  <a:extLst>
                    <a:ext uri="{9D8B030D-6E8A-4147-A177-3AD203B41FA5}">
                      <a16:colId xmlns:a16="http://schemas.microsoft.com/office/drawing/2014/main" val="1129273791"/>
                    </a:ext>
                  </a:extLst>
                </a:gridCol>
                <a:gridCol w="534916">
                  <a:extLst>
                    <a:ext uri="{9D8B030D-6E8A-4147-A177-3AD203B41FA5}">
                      <a16:colId xmlns:a16="http://schemas.microsoft.com/office/drawing/2014/main" val="1382645284"/>
                    </a:ext>
                  </a:extLst>
                </a:gridCol>
                <a:gridCol w="534916">
                  <a:extLst>
                    <a:ext uri="{9D8B030D-6E8A-4147-A177-3AD203B41FA5}">
                      <a16:colId xmlns:a16="http://schemas.microsoft.com/office/drawing/2014/main" val="1972396253"/>
                    </a:ext>
                  </a:extLst>
                </a:gridCol>
                <a:gridCol w="534916">
                  <a:extLst>
                    <a:ext uri="{9D8B030D-6E8A-4147-A177-3AD203B41FA5}">
                      <a16:colId xmlns:a16="http://schemas.microsoft.com/office/drawing/2014/main" val="1906195796"/>
                    </a:ext>
                  </a:extLst>
                </a:gridCol>
                <a:gridCol w="534916">
                  <a:extLst>
                    <a:ext uri="{9D8B030D-6E8A-4147-A177-3AD203B41FA5}">
                      <a16:colId xmlns:a16="http://schemas.microsoft.com/office/drawing/2014/main" val="1483240505"/>
                    </a:ext>
                  </a:extLst>
                </a:gridCol>
              </a:tblGrid>
              <a:tr h="390036">
                <a:tc gridSpan="7">
                  <a:txBody>
                    <a:bodyPr/>
                    <a:lstStyle/>
                    <a:p>
                      <a:pPr algn="ctr" fontAlgn="ctr"/>
                      <a:r>
                        <a:rPr lang="en-US" sz="2400" u="none" strike="noStrike" dirty="0">
                          <a:effectLst/>
                        </a:rPr>
                        <a:t>November '22</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6155318"/>
                  </a:ext>
                </a:extLst>
              </a:tr>
              <a:tr h="523741">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M</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008230415"/>
                  </a:ext>
                </a:extLst>
              </a:tr>
              <a:tr h="523741">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r>
                        <a:rPr lang="en-US" sz="2800" u="none" strike="noStrike" kern="1200" dirty="0">
                          <a:solidFill>
                            <a:schemeClr val="bg2">
                              <a:lumMod val="40000"/>
                              <a:lumOff val="60000"/>
                            </a:schemeClr>
                          </a:solidFill>
                          <a:effectLst/>
                          <a:latin typeface="+mn-lt"/>
                          <a:ea typeface="+mn-ea"/>
                          <a:cs typeface="+mn-cs"/>
                        </a:rPr>
                        <a:t>1</a:t>
                      </a:r>
                    </a:p>
                  </a:txBody>
                  <a:tcPr marL="5443" marR="5443" marT="5443" marB="0" anchor="ctr"/>
                </a:tc>
                <a:tc>
                  <a:txBody>
                    <a:bodyPr/>
                    <a:lstStyle/>
                    <a:p>
                      <a:pPr algn="ctr" fontAlgn="ctr"/>
                      <a:r>
                        <a:rPr lang="en-US" sz="2400" b="0" i="0" u="none" strike="noStrike" dirty="0">
                          <a:solidFill>
                            <a:schemeClr val="bg2">
                              <a:lumMod val="40000"/>
                              <a:lumOff val="60000"/>
                            </a:schemeClr>
                          </a:solidFill>
                          <a:effectLst/>
                          <a:latin typeface="Calibri" panose="020F0502020204030204" pitchFamily="34" charset="0"/>
                        </a:rPr>
                        <a:t>2</a:t>
                      </a:r>
                    </a:p>
                  </a:txBody>
                  <a:tcPr marL="5443" marR="5443" marT="5443" marB="0" anchor="ctr"/>
                </a:tc>
                <a:tc>
                  <a:txBody>
                    <a:bodyPr/>
                    <a:lstStyle/>
                    <a:p>
                      <a:pPr algn="ctr" fontAlgn="ctr"/>
                      <a:r>
                        <a:rPr lang="en-US" sz="2400" b="0" i="0" u="none" strike="noStrike" dirty="0">
                          <a:solidFill>
                            <a:schemeClr val="bg2">
                              <a:lumMod val="40000"/>
                              <a:lumOff val="60000"/>
                            </a:schemeClr>
                          </a:solidFill>
                          <a:effectLst/>
                          <a:latin typeface="Calibri" panose="020F0502020204030204" pitchFamily="34" charset="0"/>
                        </a:rPr>
                        <a:t>3</a:t>
                      </a:r>
                    </a:p>
                  </a:txBody>
                  <a:tcPr marL="5443" marR="5443" marT="5443" marB="0" anchor="ctr"/>
                </a:tc>
                <a:tc>
                  <a:txBody>
                    <a:bodyPr/>
                    <a:lstStyle/>
                    <a:p>
                      <a:pPr algn="ctr" fontAlgn="ctr"/>
                      <a:r>
                        <a:rPr lang="en-US" sz="2400" b="0" i="0" u="none" strike="noStrike" dirty="0">
                          <a:solidFill>
                            <a:schemeClr val="bg2">
                              <a:lumMod val="40000"/>
                              <a:lumOff val="60000"/>
                            </a:schemeClr>
                          </a:solidFill>
                          <a:effectLst/>
                          <a:latin typeface="Calibri" panose="020F0502020204030204" pitchFamily="34" charset="0"/>
                        </a:rPr>
                        <a:t>4</a:t>
                      </a:r>
                    </a:p>
                  </a:txBody>
                  <a:tcPr marL="5443" marR="5443" marT="5443" marB="0" anchor="ctr"/>
                </a:tc>
                <a:tc>
                  <a:txBody>
                    <a:bodyPr/>
                    <a:lstStyle/>
                    <a:p>
                      <a:pPr algn="ctr" fontAlgn="ctr"/>
                      <a:r>
                        <a:rPr lang="en-US" sz="2400" b="0" i="0" u="none" strike="noStrike" dirty="0">
                          <a:solidFill>
                            <a:schemeClr val="bg2">
                              <a:lumMod val="40000"/>
                              <a:lumOff val="60000"/>
                            </a:schemeClr>
                          </a:solidFill>
                          <a:effectLst/>
                          <a:latin typeface="Calibri" panose="020F0502020204030204" pitchFamily="34" charset="0"/>
                        </a:rPr>
                        <a:t>5</a:t>
                      </a:r>
                    </a:p>
                  </a:txBody>
                  <a:tcPr marL="5443" marR="5443" marT="5443" marB="0" anchor="ctr"/>
                </a:tc>
                <a:extLst>
                  <a:ext uri="{0D108BD9-81ED-4DB2-BD59-A6C34878D82A}">
                    <a16:rowId xmlns:a16="http://schemas.microsoft.com/office/drawing/2014/main" val="804905794"/>
                  </a:ext>
                </a:extLst>
              </a:tr>
              <a:tr h="523741">
                <a:tc>
                  <a:txBody>
                    <a:bodyPr/>
                    <a:lstStyle/>
                    <a:p>
                      <a:pPr algn="ctr" fontAlgn="ctr"/>
                      <a:r>
                        <a:rPr lang="en-US" sz="2400" b="0" i="0" u="none" strike="noStrike" dirty="0">
                          <a:effectLst/>
                          <a:latin typeface="Calibri" panose="020F0502020204030204" pitchFamily="34" charset="0"/>
                        </a:rPr>
                        <a:t>6</a:t>
                      </a:r>
                    </a:p>
                  </a:txBody>
                  <a:tcPr marL="5443" marR="5443" marT="5443" marB="0" anchor="ctr"/>
                </a:tc>
                <a:tc>
                  <a:txBody>
                    <a:bodyPr/>
                    <a:lstStyle/>
                    <a:p>
                      <a:pPr algn="ctr" fontAlgn="ctr"/>
                      <a:r>
                        <a:rPr lang="en-US" sz="2400" b="0" i="0" u="none" strike="noStrike" dirty="0">
                          <a:effectLst/>
                          <a:latin typeface="Calibri" panose="020F0502020204030204" pitchFamily="34" charset="0"/>
                        </a:rPr>
                        <a:t>7</a:t>
                      </a:r>
                    </a:p>
                  </a:txBody>
                  <a:tcPr marL="5443" marR="5443" marT="5443" marB="0" anchor="ctr"/>
                </a:tc>
                <a:tc>
                  <a:txBody>
                    <a:bodyPr/>
                    <a:lstStyle/>
                    <a:p>
                      <a:pPr marL="0" algn="ctr" defTabSz="457200" rtl="0" eaLnBrk="1" fontAlgn="ctr" latinLnBrk="0" hangingPunct="1"/>
                      <a:r>
                        <a:rPr lang="en-US" sz="2800" u="none" strike="noStrike" kern="1200" dirty="0">
                          <a:solidFill>
                            <a:schemeClr val="accent6">
                              <a:lumMod val="50000"/>
                            </a:schemeClr>
                          </a:solidFill>
                          <a:effectLst/>
                          <a:latin typeface="+mn-lt"/>
                          <a:ea typeface="+mn-ea"/>
                          <a:cs typeface="+mn-cs"/>
                        </a:rPr>
                        <a:t>8</a:t>
                      </a:r>
                    </a:p>
                  </a:txBody>
                  <a:tcPr marL="5443" marR="5443" marT="5443" marB="0" anchor="ctr"/>
                </a:tc>
                <a:tc>
                  <a:txBody>
                    <a:bodyPr/>
                    <a:lstStyle/>
                    <a:p>
                      <a:pPr algn="ctr" fontAlgn="ctr"/>
                      <a:r>
                        <a:rPr lang="en-US" sz="2400" b="0" i="0" u="none" strike="noStrike" dirty="0">
                          <a:effectLst/>
                          <a:latin typeface="Calibri" panose="020F0502020204030204" pitchFamily="34" charset="0"/>
                        </a:rPr>
                        <a:t>9</a:t>
                      </a:r>
                    </a:p>
                  </a:txBody>
                  <a:tcPr marL="5443" marR="5443" marT="5443" marB="0" anchor="ctr"/>
                </a:tc>
                <a:tc>
                  <a:txBody>
                    <a:bodyPr/>
                    <a:lstStyle/>
                    <a:p>
                      <a:pPr algn="ctr" fontAlgn="ctr"/>
                      <a:r>
                        <a:rPr lang="en-US" sz="2400" b="0" i="0" u="none" strike="noStrike" dirty="0">
                          <a:effectLst/>
                          <a:latin typeface="Calibri" panose="020F0502020204030204" pitchFamily="34" charset="0"/>
                        </a:rPr>
                        <a:t>10</a:t>
                      </a:r>
                    </a:p>
                  </a:txBody>
                  <a:tcPr marL="5443" marR="5443" marT="5443" marB="0" anchor="ctr"/>
                </a:tc>
                <a:tc>
                  <a:txBody>
                    <a:bodyPr/>
                    <a:lstStyle/>
                    <a:p>
                      <a:pPr algn="ctr" fontAlgn="ctr"/>
                      <a:r>
                        <a:rPr lang="en-US" sz="2400" b="0" i="0" u="none" strike="noStrike" dirty="0">
                          <a:effectLst/>
                          <a:latin typeface="Calibri" panose="020F0502020204030204" pitchFamily="34" charset="0"/>
                        </a:rPr>
                        <a:t>11</a:t>
                      </a:r>
                    </a:p>
                  </a:txBody>
                  <a:tcPr marL="5443" marR="5443" marT="5443" marB="0" anchor="ctr"/>
                </a:tc>
                <a:tc>
                  <a:txBody>
                    <a:bodyPr/>
                    <a:lstStyle/>
                    <a:p>
                      <a:pPr algn="ctr" fontAlgn="ctr"/>
                      <a:r>
                        <a:rPr lang="en-US" sz="2400" b="0" i="0" u="none" strike="noStrike" dirty="0">
                          <a:effectLst/>
                          <a:latin typeface="Calibri" panose="020F0502020204030204" pitchFamily="34" charset="0"/>
                        </a:rPr>
                        <a:t>12</a:t>
                      </a:r>
                    </a:p>
                  </a:txBody>
                  <a:tcPr marL="5443" marR="5443" marT="5443" marB="0" anchor="ctr"/>
                </a:tc>
                <a:extLst>
                  <a:ext uri="{0D108BD9-81ED-4DB2-BD59-A6C34878D82A}">
                    <a16:rowId xmlns:a16="http://schemas.microsoft.com/office/drawing/2014/main" val="2892619755"/>
                  </a:ext>
                </a:extLst>
              </a:tr>
              <a:tr h="523741">
                <a:tc>
                  <a:txBody>
                    <a:bodyPr/>
                    <a:lstStyle/>
                    <a:p>
                      <a:pPr algn="ctr" fontAlgn="ctr"/>
                      <a:r>
                        <a:rPr lang="en-US" sz="2400" b="0" i="0" u="none" strike="noStrike" dirty="0">
                          <a:effectLst/>
                          <a:latin typeface="Calibri" panose="020F0502020204030204" pitchFamily="34" charset="0"/>
                        </a:rPr>
                        <a:t>13</a:t>
                      </a:r>
                    </a:p>
                  </a:txBody>
                  <a:tcPr marL="5443" marR="5443" marT="5443" marB="0" anchor="ctr"/>
                </a:tc>
                <a:tc>
                  <a:txBody>
                    <a:bodyPr/>
                    <a:lstStyle/>
                    <a:p>
                      <a:pPr algn="ctr" fontAlgn="ctr"/>
                      <a:r>
                        <a:rPr lang="en-US" sz="2400" b="0" i="0" u="none" strike="noStrike" dirty="0">
                          <a:effectLst/>
                          <a:highlight>
                            <a:srgbClr val="FFFF00"/>
                          </a:highlight>
                          <a:latin typeface="Calibri" panose="020F0502020204030204" pitchFamily="34" charset="0"/>
                        </a:rPr>
                        <a:t>14</a:t>
                      </a:r>
                    </a:p>
                  </a:txBody>
                  <a:tcPr marL="5443" marR="5443" marT="5443" marB="0" anchor="ctr"/>
                </a:tc>
                <a:tc>
                  <a:txBody>
                    <a:bodyPr/>
                    <a:lstStyle/>
                    <a:p>
                      <a:pPr marL="0" algn="ctr" defTabSz="457200" rtl="0" eaLnBrk="1" fontAlgn="ctr" latinLnBrk="0" hangingPunct="1"/>
                      <a:r>
                        <a:rPr lang="en-US" sz="2400" u="none" strike="noStrike" kern="1200" dirty="0">
                          <a:solidFill>
                            <a:schemeClr val="tx1"/>
                          </a:solidFill>
                          <a:effectLst/>
                          <a:highlight>
                            <a:srgbClr val="FFFF00"/>
                          </a:highlight>
                          <a:latin typeface="+mn-lt"/>
                          <a:ea typeface="+mn-ea"/>
                          <a:cs typeface="+mn-cs"/>
                        </a:rPr>
                        <a:t>15</a:t>
                      </a:r>
                    </a:p>
                  </a:txBody>
                  <a:tcPr marL="5443" marR="5443" marT="5443" marB="0" anchor="ctr"/>
                </a:tc>
                <a:tc>
                  <a:txBody>
                    <a:bodyPr/>
                    <a:lstStyle/>
                    <a:p>
                      <a:pPr algn="ctr" fontAlgn="ctr"/>
                      <a:r>
                        <a:rPr lang="en-US" sz="2400" b="0" i="0" u="none" strike="noStrike" dirty="0">
                          <a:effectLst/>
                          <a:highlight>
                            <a:srgbClr val="FFFF00"/>
                          </a:highlight>
                          <a:latin typeface="Calibri" panose="020F0502020204030204" pitchFamily="34" charset="0"/>
                        </a:rPr>
                        <a:t>16</a:t>
                      </a:r>
                    </a:p>
                  </a:txBody>
                  <a:tcPr marL="5443" marR="5443" marT="5443" marB="0" anchor="ctr"/>
                </a:tc>
                <a:tc>
                  <a:txBody>
                    <a:bodyPr/>
                    <a:lstStyle/>
                    <a:p>
                      <a:pPr algn="ctr" fontAlgn="ctr"/>
                      <a:r>
                        <a:rPr lang="en-US" sz="2400" b="0" i="0" u="none" strike="noStrike" dirty="0">
                          <a:effectLst/>
                          <a:highlight>
                            <a:srgbClr val="FFFF00"/>
                          </a:highlight>
                          <a:latin typeface="Calibri" panose="020F0502020204030204" pitchFamily="34" charset="0"/>
                        </a:rPr>
                        <a:t>17</a:t>
                      </a:r>
                    </a:p>
                  </a:txBody>
                  <a:tcPr marL="5443" marR="5443" marT="5443" marB="0" anchor="ctr"/>
                </a:tc>
                <a:tc>
                  <a:txBody>
                    <a:bodyPr/>
                    <a:lstStyle/>
                    <a:p>
                      <a:pPr algn="ctr" fontAlgn="ctr"/>
                      <a:r>
                        <a:rPr lang="en-US" sz="2400" b="0" i="0" u="none" strike="noStrike" dirty="0">
                          <a:effectLst/>
                          <a:highlight>
                            <a:srgbClr val="FFFF00"/>
                          </a:highlight>
                          <a:latin typeface="Calibri" panose="020F0502020204030204" pitchFamily="34" charset="0"/>
                        </a:rPr>
                        <a:t>18</a:t>
                      </a:r>
                    </a:p>
                  </a:txBody>
                  <a:tcPr marL="5443" marR="5443" marT="5443" marB="0" anchor="ctr"/>
                </a:tc>
                <a:tc>
                  <a:txBody>
                    <a:bodyPr/>
                    <a:lstStyle/>
                    <a:p>
                      <a:pPr algn="ctr" fontAlgn="ctr"/>
                      <a:r>
                        <a:rPr lang="en-US" sz="2400" b="0" i="0" u="none" strike="noStrike" dirty="0">
                          <a:effectLst/>
                          <a:latin typeface="Calibri" panose="020F0502020204030204" pitchFamily="34" charset="0"/>
                        </a:rPr>
                        <a:t>19</a:t>
                      </a:r>
                    </a:p>
                  </a:txBody>
                  <a:tcPr marL="5443" marR="5443" marT="5443" marB="0" anchor="ctr"/>
                </a:tc>
                <a:extLst>
                  <a:ext uri="{0D108BD9-81ED-4DB2-BD59-A6C34878D82A}">
                    <a16:rowId xmlns:a16="http://schemas.microsoft.com/office/drawing/2014/main" val="3893115474"/>
                  </a:ext>
                </a:extLst>
              </a:tr>
              <a:tr h="523741">
                <a:tc>
                  <a:txBody>
                    <a:bodyPr/>
                    <a:lstStyle/>
                    <a:p>
                      <a:pPr algn="ctr" fontAlgn="ctr"/>
                      <a:r>
                        <a:rPr lang="en-US" sz="2400" u="none" strike="noStrike" dirty="0">
                          <a:effectLst/>
                        </a:rPr>
                        <a:t>20</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21</a:t>
                      </a:r>
                      <a:endParaRPr lang="en-US" sz="2400" b="0" i="0" u="none" strike="noStrike" dirty="0">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r>
                        <a:rPr lang="en-US" sz="2400" u="none" strike="noStrike" kern="1200" dirty="0">
                          <a:solidFill>
                            <a:schemeClr val="tx1"/>
                          </a:solidFill>
                          <a:effectLst/>
                          <a:latin typeface="+mn-lt"/>
                          <a:ea typeface="+mn-ea"/>
                          <a:cs typeface="+mn-cs"/>
                        </a:rPr>
                        <a:t>22</a:t>
                      </a:r>
                    </a:p>
                  </a:txBody>
                  <a:tcPr marL="5443" marR="5443" marT="5443" marB="0" anchor="ctr"/>
                </a:tc>
                <a:tc>
                  <a:txBody>
                    <a:bodyPr/>
                    <a:lstStyle/>
                    <a:p>
                      <a:pPr algn="ctr" fontAlgn="ctr"/>
                      <a:r>
                        <a:rPr lang="en-US" sz="2400" u="none" strike="noStrike" dirty="0">
                          <a:effectLst/>
                        </a:rPr>
                        <a:t>23</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b="0" i="0" u="none" strike="noStrike" dirty="0">
                          <a:effectLst/>
                          <a:latin typeface="Calibri" panose="020F0502020204030204" pitchFamily="34" charset="0"/>
                        </a:rPr>
                        <a:t>24</a:t>
                      </a:r>
                    </a:p>
                  </a:txBody>
                  <a:tcPr marL="5443" marR="5443" marT="5443" marB="0" anchor="ctr"/>
                </a:tc>
                <a:tc>
                  <a:txBody>
                    <a:bodyPr/>
                    <a:lstStyle/>
                    <a:p>
                      <a:pPr algn="ctr" fontAlgn="ctr"/>
                      <a:r>
                        <a:rPr lang="en-US" sz="2400" b="0" i="0" u="none" strike="noStrike" dirty="0">
                          <a:effectLst/>
                          <a:latin typeface="Calibri" panose="020F0502020204030204" pitchFamily="34" charset="0"/>
                        </a:rPr>
                        <a:t>25</a:t>
                      </a:r>
                    </a:p>
                  </a:txBody>
                  <a:tcPr marL="5443" marR="5443" marT="5443" marB="0" anchor="ctr"/>
                </a:tc>
                <a:tc>
                  <a:txBody>
                    <a:bodyPr/>
                    <a:lstStyle/>
                    <a:p>
                      <a:pPr algn="ctr" fontAlgn="ctr"/>
                      <a:r>
                        <a:rPr lang="en-US" sz="2400" u="none" strike="noStrike" dirty="0">
                          <a:effectLst/>
                        </a:rPr>
                        <a:t>26</a:t>
                      </a: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777630749"/>
                  </a:ext>
                </a:extLst>
              </a:tr>
              <a:tr h="523741">
                <a:tc>
                  <a:txBody>
                    <a:bodyPr/>
                    <a:lstStyle/>
                    <a:p>
                      <a:pPr algn="ctr" fontAlgn="ctr"/>
                      <a:r>
                        <a:rPr lang="en-US" sz="2400" b="0" i="0" u="none" strike="noStrike" dirty="0">
                          <a:effectLst/>
                          <a:latin typeface="Calibri" panose="020F0502020204030204" pitchFamily="34" charset="0"/>
                        </a:rPr>
                        <a:t>27</a:t>
                      </a: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US" sz="2400" u="none" strike="noStrike" kern="1200" dirty="0">
                          <a:solidFill>
                            <a:schemeClr val="dk1"/>
                          </a:solidFill>
                          <a:effectLst/>
                          <a:latin typeface="+mn-lt"/>
                          <a:ea typeface="+mn-ea"/>
                          <a:cs typeface="+mn-cs"/>
                        </a:rPr>
                        <a:t>28</a:t>
                      </a:r>
                    </a:p>
                  </a:txBody>
                  <a:tcPr marL="5443" marR="5443" marT="5443" marB="0" anchor="ctr"/>
                </a:tc>
                <a:tc>
                  <a:txBody>
                    <a:bodyPr/>
                    <a:lstStyle/>
                    <a:p>
                      <a:pPr marL="0" algn="ctr" defTabSz="457200" rtl="0" eaLnBrk="1" fontAlgn="ctr" latinLnBrk="0" hangingPunct="1"/>
                      <a:r>
                        <a:rPr lang="en-US" sz="2400" u="none" strike="noStrike" kern="1200" dirty="0">
                          <a:solidFill>
                            <a:schemeClr val="tx1"/>
                          </a:solidFill>
                          <a:effectLst/>
                          <a:latin typeface="+mn-lt"/>
                          <a:ea typeface="+mn-ea"/>
                          <a:cs typeface="+mn-cs"/>
                        </a:rPr>
                        <a:t>29</a:t>
                      </a:r>
                    </a:p>
                  </a:txBody>
                  <a:tcPr marL="5443" marR="5443" marT="5443" marB="0" anchor="ctr"/>
                </a:tc>
                <a:tc>
                  <a:txBody>
                    <a:bodyPr/>
                    <a:lstStyle/>
                    <a:p>
                      <a:pPr algn="ctr" fontAlgn="ctr"/>
                      <a:r>
                        <a:rPr lang="en-US" sz="2400" b="0" i="0" u="none" strike="noStrike" dirty="0">
                          <a:effectLst/>
                          <a:latin typeface="Calibri" panose="020F0502020204030204" pitchFamily="34" charset="0"/>
                        </a:rPr>
                        <a:t>30</a:t>
                      </a: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81256473"/>
                  </a:ext>
                </a:extLst>
              </a:tr>
              <a:tr h="523741">
                <a:tc>
                  <a:txBody>
                    <a:bodyPr/>
                    <a:lstStyle/>
                    <a:p>
                      <a:pPr marL="0" algn="ctr" defTabSz="457200" rtl="0" eaLnBrk="1" fontAlgn="ctr" latinLnBrk="0" hangingPunct="1"/>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endParaRPr lang="en-US" sz="2400" u="none" strike="noStrike" kern="1200" dirty="0">
                        <a:solidFill>
                          <a:schemeClr val="dk1"/>
                        </a:solidFill>
                        <a:effectLst/>
                        <a:latin typeface="+mn-lt"/>
                        <a:ea typeface="+mn-ea"/>
                        <a:cs typeface="+mn-cs"/>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153788295"/>
                  </a:ext>
                </a:extLst>
              </a:tr>
            </a:tbl>
          </a:graphicData>
        </a:graphic>
      </p:graphicFrame>
      <p:sp>
        <p:nvSpPr>
          <p:cNvPr id="15" name="Arrow: Right 14">
            <a:extLst>
              <a:ext uri="{FF2B5EF4-FFF2-40B4-BE49-F238E27FC236}">
                <a16:creationId xmlns:a16="http://schemas.microsoft.com/office/drawing/2014/main" id="{65A29A29-4A15-1989-4FCB-DBF62CA4855F}"/>
              </a:ext>
            </a:extLst>
          </p:cNvPr>
          <p:cNvSpPr/>
          <p:nvPr/>
        </p:nvSpPr>
        <p:spPr bwMode="auto">
          <a:xfrm>
            <a:off x="2199476" y="3694043"/>
            <a:ext cx="1152128" cy="643210"/>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8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Plenary</a:t>
            </a:r>
          </a:p>
        </p:txBody>
      </p:sp>
      <p:sp>
        <p:nvSpPr>
          <p:cNvPr id="20" name="Arrow: Right 19">
            <a:extLst>
              <a:ext uri="{FF2B5EF4-FFF2-40B4-BE49-F238E27FC236}">
                <a16:creationId xmlns:a16="http://schemas.microsoft.com/office/drawing/2014/main" id="{95F0BCF7-118A-B0B1-0194-3D181BBB274C}"/>
              </a:ext>
            </a:extLst>
          </p:cNvPr>
          <p:cNvSpPr/>
          <p:nvPr/>
        </p:nvSpPr>
        <p:spPr bwMode="auto">
          <a:xfrm>
            <a:off x="2699796" y="3145830"/>
            <a:ext cx="1090461" cy="643210"/>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sz="1600" dirty="0">
                <a:latin typeface="Tahoma" panose="020B0604030504040204" pitchFamily="34" charset="0"/>
                <a:ea typeface="Tahoma" panose="020B0604030504040204" pitchFamily="34" charset="0"/>
                <a:cs typeface="Tahoma" panose="020B0604030504040204" pitchFamily="34" charset="0"/>
              </a:rPr>
              <a:t>Today</a:t>
            </a:r>
            <a:endParaRPr kumimoji="0" lang="en-US" sz="16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2" name="Oval 1">
            <a:extLst>
              <a:ext uri="{FF2B5EF4-FFF2-40B4-BE49-F238E27FC236}">
                <a16:creationId xmlns:a16="http://schemas.microsoft.com/office/drawing/2014/main" id="{05D41441-93A0-0F69-4A9D-FFCE7DDB64FA}"/>
              </a:ext>
            </a:extLst>
          </p:cNvPr>
          <p:cNvSpPr/>
          <p:nvPr/>
        </p:nvSpPr>
        <p:spPr bwMode="auto">
          <a:xfrm>
            <a:off x="3782777" y="3222822"/>
            <a:ext cx="550428" cy="494210"/>
          </a:xfrm>
          <a:prstGeom prst="ellipse">
            <a:avLst/>
          </a:prstGeom>
          <a:solidFill>
            <a:schemeClr val="accent2">
              <a:lumMod val="40000"/>
              <a:lumOff val="60000"/>
              <a:alpha val="30000"/>
            </a:schemeClr>
          </a:solidFill>
          <a:ln w="317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dirty="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09444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DE2B52F-F149-0FAF-283F-2A70BDCAFBDE}"/>
              </a:ext>
            </a:extLst>
          </p:cNvPr>
          <p:cNvSpPr>
            <a:spLocks noGrp="1"/>
          </p:cNvSpPr>
          <p:nvPr>
            <p:ph type="title"/>
          </p:nvPr>
        </p:nvSpPr>
        <p:spPr>
          <a:xfrm>
            <a:off x="767977" y="692696"/>
            <a:ext cx="7764463" cy="754063"/>
          </a:xfrm>
        </p:spPr>
        <p:txBody>
          <a:bodyPr/>
          <a:lstStyle/>
          <a:p>
            <a:r>
              <a:rPr lang="en-US" dirty="0"/>
              <a:t>Coming Attractions</a:t>
            </a:r>
          </a:p>
        </p:txBody>
      </p:sp>
      <p:sp>
        <p:nvSpPr>
          <p:cNvPr id="11" name="Content Placeholder 10">
            <a:extLst>
              <a:ext uri="{FF2B5EF4-FFF2-40B4-BE49-F238E27FC236}">
                <a16:creationId xmlns:a16="http://schemas.microsoft.com/office/drawing/2014/main" id="{E1728D49-2CCF-E946-8204-E320FA0618C0}"/>
              </a:ext>
            </a:extLst>
          </p:cNvPr>
          <p:cNvSpPr>
            <a:spLocks noGrp="1"/>
          </p:cNvSpPr>
          <p:nvPr>
            <p:ph idx="1"/>
          </p:nvPr>
        </p:nvSpPr>
        <p:spPr>
          <a:xfrm>
            <a:off x="740775" y="1556792"/>
            <a:ext cx="7848872" cy="1656184"/>
          </a:xfrm>
        </p:spPr>
        <p:txBody>
          <a:bodyPr/>
          <a:lstStyle/>
          <a:p>
            <a:pPr marL="0" indent="0" algn="ctr"/>
            <a:r>
              <a:rPr lang="en-US" dirty="0"/>
              <a:t>November Plenary in Bangkok!</a:t>
            </a:r>
          </a:p>
          <a:p>
            <a:pPr marL="457200" indent="-457200">
              <a:buFont typeface="Arial" panose="020B0604020202020204" pitchFamily="34" charset="0"/>
              <a:buChar char="•"/>
            </a:pPr>
            <a:endParaRPr lang="en-US" dirty="0"/>
          </a:p>
        </p:txBody>
      </p:sp>
      <p:sp>
        <p:nvSpPr>
          <p:cNvPr id="7" name="Slide Number Placeholder 6">
            <a:extLst>
              <a:ext uri="{FF2B5EF4-FFF2-40B4-BE49-F238E27FC236}">
                <a16:creationId xmlns:a16="http://schemas.microsoft.com/office/drawing/2014/main" id="{D86F6218-6D9A-697B-C825-1B140428F36F}"/>
              </a:ext>
            </a:extLst>
          </p:cNvPr>
          <p:cNvSpPr>
            <a:spLocks noGrp="1"/>
          </p:cNvSpPr>
          <p:nvPr>
            <p:ph type="sldNum" idx="10"/>
          </p:nvPr>
        </p:nvSpPr>
        <p:spPr/>
        <p:txBody>
          <a:bodyPr/>
          <a:lstStyle/>
          <a:p>
            <a:pPr>
              <a:defRPr/>
            </a:pPr>
            <a:r>
              <a:rPr lang="en-US" altLang="en-US"/>
              <a:t>Slide </a:t>
            </a:r>
            <a:fld id="{07143AE2-8961-49C4-80E3-5346A3EB4C4A}" type="slidenum">
              <a:rPr lang="en-US" altLang="en-US" smtClean="0"/>
              <a:pPr>
                <a:defRPr/>
              </a:pPr>
              <a:t>25</a:t>
            </a:fld>
            <a:endParaRPr lang="en-US" altLang="en-US"/>
          </a:p>
        </p:txBody>
      </p:sp>
      <p:pic>
        <p:nvPicPr>
          <p:cNvPr id="1028" name="Picture 4">
            <a:extLst>
              <a:ext uri="{FF2B5EF4-FFF2-40B4-BE49-F238E27FC236}">
                <a16:creationId xmlns:a16="http://schemas.microsoft.com/office/drawing/2014/main" id="{38081E38-41A6-2BFE-C339-1566C6B6E7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573"/>
          <a:stretch/>
        </p:blipFill>
        <p:spPr bwMode="auto">
          <a:xfrm>
            <a:off x="3131840" y="2194520"/>
            <a:ext cx="3267075"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8796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26</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1865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27</a:t>
            </a:fld>
            <a:endParaRPr lang="en-US" altLang="en-US">
              <a:solidFill>
                <a:schemeClr val="tx1"/>
              </a:solidFill>
            </a:endParaRPr>
          </a:p>
        </p:txBody>
      </p:sp>
      <p:pic>
        <p:nvPicPr>
          <p:cNvPr id="1026" name="Picture 2">
            <a:extLst>
              <a:ext uri="{FF2B5EF4-FFF2-40B4-BE49-F238E27FC236}">
                <a16:creationId xmlns:a16="http://schemas.microsoft.com/office/drawing/2014/main" id="{0843E33B-D1E0-276D-DD7F-27BCCCCA5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989" t="9338" r="15988" b="29330"/>
          <a:stretch/>
        </p:blipFill>
        <p:spPr bwMode="auto">
          <a:xfrm>
            <a:off x="1371600" y="734928"/>
            <a:ext cx="6309360" cy="4206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t>Formal motions: WG voters</a:t>
            </a:r>
          </a:p>
          <a:p>
            <a:pPr marL="857250" lvl="1" indent="-457200">
              <a:buFont typeface="Arial" panose="020B0604020202020204" pitchFamily="34" charset="0"/>
              <a:buChar char="•"/>
            </a:pPr>
            <a:r>
              <a:rPr lang="en-US" dirty="0"/>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4</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626071"/>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D785C5-6C3F-BFF4-9BC9-D29E94F9A964}"/>
              </a:ext>
            </a:extLst>
          </p:cNvPr>
          <p:cNvSpPr>
            <a:spLocks noGrp="1"/>
          </p:cNvSpPr>
          <p:nvPr>
            <p:ph type="title"/>
          </p:nvPr>
        </p:nvSpPr>
        <p:spPr>
          <a:xfrm>
            <a:off x="457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5" name="Rectangle 4">
            <a:extLst>
              <a:ext uri="{FF2B5EF4-FFF2-40B4-BE49-F238E27FC236}">
                <a16:creationId xmlns:a16="http://schemas.microsoft.com/office/drawing/2014/main" id="{79A374CF-77FE-A382-93D7-8C2C939FDA8C}"/>
              </a:ext>
            </a:extLst>
          </p:cNvPr>
          <p:cNvSpPr/>
          <p:nvPr/>
        </p:nvSpPr>
        <p:spPr>
          <a:xfrm>
            <a:off x="421463"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95DEB-B75C-6F5D-5265-7E6652E5A222}"/>
              </a:ext>
            </a:extLst>
          </p:cNvPr>
          <p:cNvSpPr>
            <a:spLocks noGrp="1"/>
          </p:cNvSpPr>
          <p:nvPr>
            <p:ph type="title"/>
          </p:nvPr>
        </p:nvSpPr>
        <p:spPr>
          <a:xfrm>
            <a:off x="457200" y="692697"/>
            <a:ext cx="8229600" cy="720080"/>
          </a:xfrm>
          <a:solidFill>
            <a:schemeClr val="bg1"/>
          </a:solidFill>
        </p:spPr>
        <p:txBody>
          <a:bodyPr>
            <a:noAutofit/>
          </a:bodyPr>
          <a:lstStyle/>
          <a:p>
            <a:pPr eaLnBrk="1" hangingPunct="1">
              <a:defRPr/>
            </a:pPr>
            <a:r>
              <a:rPr lang="en-US" altLang="en-US" dirty="0"/>
              <a:t>Ways to inform IEEE</a:t>
            </a:r>
            <a:endParaRPr lang="en-US" dirty="0"/>
          </a:p>
        </p:txBody>
      </p:sp>
      <p:sp>
        <p:nvSpPr>
          <p:cNvPr id="43011" name="Content Placeholder 2">
            <a:extLst>
              <a:ext uri="{FF2B5EF4-FFF2-40B4-BE49-F238E27FC236}">
                <a16:creationId xmlns:a16="http://schemas.microsoft.com/office/drawing/2014/main" id="{6F4D160C-524F-2E9E-6D36-A5B2C6B17F18}"/>
              </a:ext>
            </a:extLst>
          </p:cNvPr>
          <p:cNvSpPr>
            <a:spLocks noGrp="1" noChangeArrowheads="1"/>
          </p:cNvSpPr>
          <p:nvPr>
            <p:ph idx="1"/>
          </p:nvPr>
        </p:nvSpPr>
        <p:spPr>
          <a:xfrm>
            <a:off x="457200" y="1484784"/>
            <a:ext cx="8229600" cy="4439768"/>
          </a:xfrm>
        </p:spPr>
        <p:txBody>
          <a:bodyPr/>
          <a:lstStyle/>
          <a:p>
            <a:pPr eaLnBrk="1" hangingPunct="1"/>
            <a:endParaRPr lang="en-US" altLang="en-US" sz="1867" b="0" dirty="0">
              <a:latin typeface="Calibri" panose="020F0502020204030204" pitchFamily="34" charset="0"/>
              <a:cs typeface="Montserrat" panose="00000500000000000000" pitchFamily="2" charset="0"/>
            </a:endParaRPr>
          </a:p>
          <a:p>
            <a:pPr eaLnBrk="1" hangingPunct="1"/>
            <a:endParaRPr lang="en-US" altLang="en-US" sz="1867" b="0" dirty="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dirty="0">
              <a:latin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51066F5-F449-A110-08AD-8469EA45F4AA}"/>
              </a:ext>
            </a:extLst>
          </p:cNvPr>
          <p:cNvSpPr/>
          <p:nvPr/>
        </p:nvSpPr>
        <p:spPr>
          <a:xfrm>
            <a:off x="340784" y="1551158"/>
            <a:ext cx="8492067" cy="4758162"/>
          </a:xfrm>
          <a:prstGeom prst="rect">
            <a:avLst/>
          </a:prstGeom>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7E29906C-4864-0301-8AFF-66330E40465C}"/>
              </a:ext>
            </a:extLst>
          </p:cNvPr>
          <p:cNvSpPr txBox="1"/>
          <p:nvPr/>
        </p:nvSpPr>
        <p:spPr>
          <a:xfrm>
            <a:off x="0" y="6237818"/>
            <a:ext cx="9144000" cy="297454"/>
          </a:xfrm>
          <a:prstGeom prst="rect">
            <a:avLst/>
          </a:prstGeom>
          <a:noFill/>
        </p:spPr>
        <p:txBody>
          <a:bodyPr>
            <a:spAutoFit/>
          </a:bodyPr>
          <a:lstStyle/>
          <a:p>
            <a:pPr algn="ctr" eaLnBrk="1" hangingPunct="1">
              <a:defRPr/>
            </a:pPr>
            <a:r>
              <a:rPr lang="en-US" sz="1333" dirty="0">
                <a:latin typeface="+mn-lt"/>
              </a:rPr>
              <a:t>08 June 2021 – Slide 2</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7EA71-2A9F-F865-B7CB-EA6B1AEEA510}"/>
              </a:ext>
            </a:extLst>
          </p:cNvPr>
          <p:cNvSpPr>
            <a:spLocks noGrp="1"/>
          </p:cNvSpPr>
          <p:nvPr>
            <p:ph type="title"/>
          </p:nvPr>
        </p:nvSpPr>
        <p:spPr>
          <a:xfrm>
            <a:off x="457200" y="692696"/>
            <a:ext cx="8229600" cy="1152128"/>
          </a:xfrm>
          <a:solidFill>
            <a:schemeClr val="accent3"/>
          </a:solidFill>
        </p:spPr>
        <p:txBody>
          <a:bodyPr>
            <a:noAutofit/>
          </a:bodyPr>
          <a:lstStyle/>
          <a:p>
            <a:pPr eaLnBrk="1" hangingPunct="1">
              <a:defRPr/>
            </a:pPr>
            <a:r>
              <a:rPr lang="en-US" altLang="en-US" dirty="0">
                <a:solidFill>
                  <a:schemeClr val="tx1"/>
                </a:solidFill>
              </a:rPr>
              <a:t>Other Guidelines for IEEE Working Group Meetings</a:t>
            </a:r>
            <a:endParaRPr lang="en-US" dirty="0">
              <a:solidFill>
                <a:schemeClr val="tx1"/>
              </a:solidFill>
            </a:endParaRPr>
          </a:p>
        </p:txBody>
      </p:sp>
      <p:sp>
        <p:nvSpPr>
          <p:cNvPr id="44035" name="Content Placeholder 2">
            <a:extLst>
              <a:ext uri="{FF2B5EF4-FFF2-40B4-BE49-F238E27FC236}">
                <a16:creationId xmlns:a16="http://schemas.microsoft.com/office/drawing/2014/main" id="{AAC6EA5D-92B1-2040-D175-A5A2D064CB0D}"/>
              </a:ext>
            </a:extLst>
          </p:cNvPr>
          <p:cNvSpPr>
            <a:spLocks noGrp="1" noChangeArrowheads="1"/>
          </p:cNvSpPr>
          <p:nvPr>
            <p:ph idx="1"/>
          </p:nvPr>
        </p:nvSpPr>
        <p:spPr>
          <a:xfrm>
            <a:off x="457200" y="1128185"/>
            <a:ext cx="8229600" cy="4796367"/>
          </a:xfrm>
        </p:spPr>
        <p:txBody>
          <a:bodyPr/>
          <a:lstStyle/>
          <a:p>
            <a:pPr eaLnBrk="1" hangingPunct="1"/>
            <a:endParaRPr lang="en-US" altLang="en-US" sz="1867" b="0">
              <a:latin typeface="Calibri" panose="020F0502020204030204" pitchFamily="34" charset="0"/>
              <a:cs typeface="Montserrat" panose="00000500000000000000" pitchFamily="2" charset="0"/>
            </a:endParaRPr>
          </a:p>
          <a:p>
            <a:pPr eaLnBrk="1" hangingPunct="1"/>
            <a:endParaRPr lang="en-US" altLang="en-US" sz="1867" b="0">
              <a:latin typeface="Montserrat" panose="00000500000000000000" pitchFamily="2" charset="0"/>
              <a:cs typeface="Montserrat" panose="00000500000000000000" pitchFamily="2" charset="0"/>
            </a:endParaRPr>
          </a:p>
          <a:p>
            <a:pPr eaLnBrk="1" hangingPunct="1">
              <a:spcBef>
                <a:spcPct val="0"/>
              </a:spcBef>
              <a:buFontTx/>
              <a:buChar char="-"/>
            </a:pPr>
            <a:endParaRPr lang="en-US" altLang="en-US" sz="2133">
              <a:latin typeface="Calibri" panose="020F0502020204030204" pitchFamily="34" charset="0"/>
              <a:cs typeface="Times New Roman" panose="02020603050405020304" pitchFamily="18" charset="0"/>
            </a:endParaRPr>
          </a:p>
        </p:txBody>
      </p:sp>
      <p:sp>
        <p:nvSpPr>
          <p:cNvPr id="44036" name="Rectangle 4">
            <a:extLst>
              <a:ext uri="{FF2B5EF4-FFF2-40B4-BE49-F238E27FC236}">
                <a16:creationId xmlns:a16="http://schemas.microsoft.com/office/drawing/2014/main" id="{6DC5F527-C4F7-239D-641F-9024257755FC}"/>
              </a:ext>
            </a:extLst>
          </p:cNvPr>
          <p:cNvSpPr>
            <a:spLocks noChangeArrowheads="1"/>
          </p:cNvSpPr>
          <p:nvPr/>
        </p:nvSpPr>
        <p:spPr bwMode="auto">
          <a:xfrm>
            <a:off x="340784" y="2017119"/>
            <a:ext cx="8492067" cy="4292201"/>
          </a:xfrm>
          <a:prstGeom prst="rect">
            <a:avLst/>
          </a:prstGeom>
          <a:noFill/>
          <a:ln>
            <a:noFill/>
          </a:ln>
        </p:spPr>
        <p:txBody>
          <a:bodyPr>
            <a:spAutoFit/>
          </a:bodyPr>
          <a:lstStyle/>
          <a:p>
            <a:pPr marL="153596"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All IEEE SA standards meetings shall be conducted in compliance with all applicable laws, including antitrust and competition laws.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interpretation, validity, or essentiality of patents/patent claims. </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specific license rates, terms, or conditions.</a:t>
            </a:r>
          </a:p>
          <a:p>
            <a:pPr marL="767981" lvl="2" indent="-153596" eaLnBrk="1" hangingPunct="1">
              <a:lnSpc>
                <a:spcPct val="80000"/>
              </a:lnSpc>
              <a:spcAft>
                <a:spcPts val="800"/>
              </a:spcAft>
              <a:buClr>
                <a:srgbClr val="4AC9E3"/>
              </a:buClr>
              <a:buSzPct val="150000"/>
              <a:buFont typeface="Arial" panose="020B0604020202020204" pitchFamily="34" charset="0"/>
              <a:buChar char="•"/>
              <a:defRPr/>
            </a:pPr>
            <a:r>
              <a:rPr lang="en-US" altLang="en-US" sz="1600" dirty="0">
                <a:solidFill>
                  <a:schemeClr val="tx1"/>
                </a:solidFill>
                <a:latin typeface="Calibri" panose="020F0502020204030204" pitchFamily="34" charset="0"/>
                <a:cs typeface="Calibri" panose="020F0502020204030204" pitchFamily="34" charset="0"/>
              </a:rPr>
              <a:t>Relative costs of different technical approaches that include relative costs of patent licensing terms may be discussed in standards development meetings. </a:t>
            </a:r>
          </a:p>
          <a:p>
            <a:pPr marL="1075173" lvl="3" indent="-153596" eaLnBrk="1" hangingPunct="1">
              <a:lnSpc>
                <a:spcPct val="80000"/>
              </a:lnSpc>
              <a:spcAft>
                <a:spcPts val="800"/>
              </a:spcAft>
              <a:buClr>
                <a:srgbClr val="4AC9E3"/>
              </a:buClr>
              <a:buSzPct val="150000"/>
              <a:buFont typeface="Arial" panose="020B0604020202020204" pitchFamily="34" charset="0"/>
              <a:buChar char="•"/>
              <a:defRPr/>
            </a:pPr>
            <a:r>
              <a:rPr lang="en-GB" altLang="en-US" sz="1600" b="1" dirty="0">
                <a:solidFill>
                  <a:schemeClr val="tx1"/>
                </a:solidFill>
                <a:latin typeface="Calibri" panose="020F0502020204030204" pitchFamily="34" charset="0"/>
                <a:cs typeface="Calibri" panose="020F0502020204030204" pitchFamily="34" charset="0"/>
              </a:rPr>
              <a:t>Technical considerations remain the primary focus.</a:t>
            </a:r>
            <a:endParaRPr lang="en-US" altLang="en-US" sz="1600" b="1" dirty="0">
              <a:solidFill>
                <a:schemeClr val="tx1"/>
              </a:solidFill>
              <a:latin typeface="Calibri" panose="020F0502020204030204" pitchFamily="34" charset="0"/>
              <a:cs typeface="Calibri" panose="020F0502020204030204" pitchFamily="34" charset="0"/>
            </a:endParaRP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or engage in the fixing of product prices, allocation of customers, or division of sales markets.</a:t>
            </a:r>
          </a:p>
          <a:p>
            <a:pPr marL="460788" lvl="1" indent="-152396" eaLnBrk="1" hangingPunct="1">
              <a:lnSpc>
                <a:spcPct val="80000"/>
              </a:lnSpc>
              <a:spcAft>
                <a:spcPts val="800"/>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discuss the status or substance of ongoing or threatened litigation.</a:t>
            </a:r>
          </a:p>
          <a:p>
            <a:pPr marL="460788" lvl="1" indent="-152396" eaLnBrk="1" hangingPunct="1">
              <a:lnSpc>
                <a:spcPct val="80000"/>
              </a:lnSpc>
              <a:spcAft>
                <a:spcPts val="533"/>
              </a:spcAft>
              <a:buClr>
                <a:srgbClr val="4AC9E3"/>
              </a:buClr>
              <a:buSzPct val="150000"/>
              <a:buFont typeface="Arial" panose="020B0604020202020204" pitchFamily="34" charset="0"/>
              <a:buChar char="•"/>
              <a:defRPr/>
            </a:pPr>
            <a:r>
              <a:rPr lang="en-US" altLang="en-US" sz="1600" b="1" dirty="0">
                <a:solidFill>
                  <a:schemeClr val="tx1"/>
                </a:solidFill>
                <a:latin typeface="Calibri" panose="020F0502020204030204" pitchFamily="34" charset="0"/>
                <a:cs typeface="Calibri" panose="020F0502020204030204" pitchFamily="34" charset="0"/>
              </a:rPr>
              <a:t>Don’t be silent if inappropriate topics are discussed. Formally object to the discussion immediately.</a:t>
            </a:r>
          </a:p>
          <a:p>
            <a:pPr algn="ctr" eaLnBrk="1" hangingPunct="1">
              <a:lnSpc>
                <a:spcPct val="80000"/>
              </a:lnSpc>
              <a:buFont typeface="Monotype Sorts"/>
              <a:buNone/>
              <a:defRPr/>
            </a:pPr>
            <a:r>
              <a:rPr lang="en-US" altLang="en-US" sz="1600" b="1" dirty="0">
                <a:solidFill>
                  <a:schemeClr val="tx1"/>
                </a:solidFill>
                <a:latin typeface="Calibri" panose="020F0502020204030204" pitchFamily="34" charset="0"/>
                <a:cs typeface="Calibri" panose="020F0502020204030204" pitchFamily="34" charset="0"/>
              </a:rPr>
              <a:t>---------------------------------------------------------------   </a:t>
            </a:r>
          </a:p>
          <a:p>
            <a:pPr algn="ctr" eaLnBrk="1" hangingPunct="1">
              <a:lnSpc>
                <a:spcPct val="80000"/>
              </a:lnSpc>
              <a:spcBef>
                <a:spcPts val="533"/>
              </a:spcBef>
              <a:defRPr/>
            </a:pPr>
            <a:r>
              <a:rPr lang="en-US" altLang="en-US" sz="1600" b="1" dirty="0">
                <a:solidFill>
                  <a:schemeClr val="tx1"/>
                </a:solidFill>
                <a:latin typeface="Calibri" panose="020F0502020204030204" pitchFamily="34" charset="0"/>
                <a:cs typeface="Calibri" panose="020F0502020204030204" pitchFamily="34" charset="0"/>
              </a:rPr>
              <a:t>For more details, see </a:t>
            </a:r>
            <a:r>
              <a:rPr lang="en-US" altLang="en-US" sz="1600" b="1" i="1" dirty="0">
                <a:solidFill>
                  <a:schemeClr val="tx1"/>
                </a:solidFill>
                <a:latin typeface="Calibri" panose="020F0502020204030204" pitchFamily="34" charset="0"/>
                <a:cs typeface="Calibri" panose="020F0502020204030204" pitchFamily="34" charset="0"/>
              </a:rPr>
              <a:t>IEEE SA Standards Board Operations Manual</a:t>
            </a:r>
            <a:r>
              <a:rPr lang="en-US" altLang="en-US" sz="1600" b="1" dirty="0">
                <a:solidFill>
                  <a:schemeClr val="tx1"/>
                </a:solidFill>
                <a:latin typeface="Calibri" panose="020F0502020204030204" pitchFamily="34" charset="0"/>
                <a:cs typeface="Calibri" panose="020F0502020204030204" pitchFamily="34" charset="0"/>
              </a:rPr>
              <a:t>, clause 5.3.10 and </a:t>
            </a:r>
            <a:br>
              <a:rPr lang="en-US" altLang="en-US" sz="1600" b="1" dirty="0">
                <a:solidFill>
                  <a:schemeClr val="tx1"/>
                </a:solidFill>
                <a:latin typeface="Calibri" panose="020F0502020204030204" pitchFamily="34" charset="0"/>
                <a:cs typeface="Calibri" panose="020F0502020204030204" pitchFamily="34" charset="0"/>
              </a:rPr>
            </a:br>
            <a:r>
              <a:rPr lang="en-US" altLang="en-US" sz="1600" b="1" i="1" dirty="0">
                <a:solidFill>
                  <a:schemeClr val="tx1"/>
                </a:solidFill>
                <a:latin typeface="Calibri" panose="020F0502020204030204" pitchFamily="34" charset="0"/>
                <a:cs typeface="Calibri" panose="020F0502020204030204" pitchFamily="34" charset="0"/>
              </a:rPr>
              <a:t>Antitrust and Competition Policy: What You Need to Know </a:t>
            </a:r>
            <a:r>
              <a:rPr lang="en-US" altLang="en-US" sz="1600" b="1" dirty="0">
                <a:solidFill>
                  <a:schemeClr val="tx1"/>
                </a:solidFill>
                <a:latin typeface="Calibri" panose="020F0502020204030204" pitchFamily="34" charset="0"/>
                <a:cs typeface="Calibri" panose="020F0502020204030204" pitchFamily="34" charset="0"/>
              </a:rPr>
              <a:t>at http://standards.ieee.org/develop/policies/antitrust.pdf</a:t>
            </a: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F731A5E-FD85-8E5E-F30C-1C8D440DBE6A}"/>
              </a:ext>
            </a:extLst>
          </p:cNvPr>
          <p:cNvPicPr>
            <a:picLocks noChangeAspect="1"/>
          </p:cNvPicPr>
          <p:nvPr/>
        </p:nvPicPr>
        <p:blipFill>
          <a:blip r:embed="rId2"/>
          <a:stretch>
            <a:fillRect/>
          </a:stretch>
        </p:blipFill>
        <p:spPr>
          <a:xfrm>
            <a:off x="620687" y="570186"/>
            <a:ext cx="7902625" cy="5883150"/>
          </a:xfrm>
          <a:prstGeom prst="rect">
            <a:avLst/>
          </a:prstGeom>
        </p:spPr>
      </p:pic>
    </p:spTree>
    <p:extLst>
      <p:ext uri="{BB962C8B-B14F-4D97-AF65-F5344CB8AC3E}">
        <p14:creationId xmlns:p14="http://schemas.microsoft.com/office/powerpoint/2010/main" val="1575626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54B134-9DBA-712A-26EF-D430A75481B0}"/>
              </a:ext>
            </a:extLst>
          </p:cNvPr>
          <p:cNvPicPr>
            <a:picLocks noChangeAspect="1"/>
          </p:cNvPicPr>
          <p:nvPr/>
        </p:nvPicPr>
        <p:blipFill>
          <a:blip r:embed="rId2"/>
          <a:stretch>
            <a:fillRect/>
          </a:stretch>
        </p:blipFill>
        <p:spPr>
          <a:xfrm>
            <a:off x="700704" y="646393"/>
            <a:ext cx="7742591" cy="5806943"/>
          </a:xfrm>
          <a:prstGeom prst="rect">
            <a:avLst/>
          </a:prstGeom>
        </p:spPr>
      </p:pic>
    </p:spTree>
    <p:extLst>
      <p:ext uri="{BB962C8B-B14F-4D97-AF65-F5344CB8AC3E}">
        <p14:creationId xmlns:p14="http://schemas.microsoft.com/office/powerpoint/2010/main" val="910309361"/>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EEE_template">
  <a:themeElements>
    <a:clrScheme name="Custom 8">
      <a:dk1>
        <a:sysClr val="windowText" lastClr="000000"/>
      </a:dk1>
      <a:lt1>
        <a:sysClr val="window" lastClr="FFFFFF"/>
      </a:lt1>
      <a:dk2>
        <a:srgbClr val="63666A"/>
      </a:dk2>
      <a:lt2>
        <a:srgbClr val="A7A8AA"/>
      </a:lt2>
      <a:accent1>
        <a:srgbClr val="00B5E2"/>
      </a:accent1>
      <a:accent2>
        <a:srgbClr val="4AC9E3"/>
      </a:accent2>
      <a:accent3>
        <a:srgbClr val="00629B"/>
      </a:accent3>
      <a:accent4>
        <a:srgbClr val="FFD100"/>
      </a:accent4>
      <a:accent5>
        <a:srgbClr val="FFA300"/>
      </a:accent5>
      <a:accent6>
        <a:srgbClr val="BA0C2F"/>
      </a:accent6>
      <a:hlink>
        <a:srgbClr val="004B7E"/>
      </a:hlink>
      <a:folHlink>
        <a:srgbClr val="0E839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opyright-policy-WG-meetings.potx" id="{7B8922AF-E155-4CE3-ADBE-0EC330F6DF5E}" vid="{444C2741-E9B8-4579-8079-68A0DE7B6784}"/>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57975</TotalTime>
  <Words>2110</Words>
  <Application>Microsoft Office PowerPoint</Application>
  <PresentationFormat>On-screen Show (4:3)</PresentationFormat>
  <Paragraphs>347</Paragraphs>
  <Slides>27</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27</vt:i4>
      </vt:variant>
    </vt:vector>
  </HeadingPairs>
  <TitlesOfParts>
    <vt:vector size="40" baseType="lpstr">
      <vt:lpstr>Arial</vt:lpstr>
      <vt:lpstr>Calibri</vt:lpstr>
      <vt:lpstr>Lucida Grande</vt:lpstr>
      <vt:lpstr>Monotype Sorts</vt:lpstr>
      <vt:lpstr>Montserrat</vt:lpstr>
      <vt:lpstr>Montserrat ExtraBold</vt:lpstr>
      <vt:lpstr>Open Sans</vt:lpstr>
      <vt:lpstr>Tahoma</vt:lpstr>
      <vt:lpstr>Times New Roman</vt:lpstr>
      <vt:lpstr>Verdana-Bold</vt:lpstr>
      <vt:lpstr>Wingdings</vt:lpstr>
      <vt:lpstr>Office Theme</vt:lpstr>
      <vt:lpstr>IEEE_template</vt:lpstr>
      <vt:lpstr>PowerPoint Presentation</vt:lpstr>
      <vt:lpstr>Task Group 15.4ab Next Generation UWB Amendment</vt:lpstr>
      <vt:lpstr>Task Group Rules</vt:lpstr>
      <vt:lpstr>IEEE-SA Patent, Copyright, and Participation Policies</vt:lpstr>
      <vt:lpstr>Participants have a duty to inform the IEEE</vt:lpstr>
      <vt:lpstr>Ways to inform IEEE</vt:lpstr>
      <vt:lpstr>Other Guidelines for IEEE Working Group Meetings</vt:lpstr>
      <vt:lpstr>PowerPoint Presentation</vt:lpstr>
      <vt:lpstr>PowerPoint Presentation</vt:lpstr>
      <vt:lpstr>PowerPoint Presentation</vt:lpstr>
      <vt:lpstr>IEEE SA Copyright Policy</vt:lpstr>
      <vt:lpstr>IEEE SA Copyright Policy</vt:lpstr>
      <vt:lpstr>IEEE 802 Ground Rules</vt:lpstr>
      <vt:lpstr>Proposed Agenda</vt:lpstr>
      <vt:lpstr>Recap</vt:lpstr>
      <vt:lpstr>5.2.b Scope of the project (As approved): </vt:lpstr>
      <vt:lpstr>Project Schedule (working baseline)</vt:lpstr>
      <vt:lpstr>Schedule Major Milestones</vt:lpstr>
      <vt:lpstr>Progress: TFD submissions</vt:lpstr>
      <vt:lpstr>Technical Discussion</vt:lpstr>
      <vt:lpstr>Technical Contributions</vt:lpstr>
      <vt:lpstr>Next Steps</vt:lpstr>
      <vt:lpstr>November Agenda</vt:lpstr>
      <vt:lpstr>Telecon Schedule</vt:lpstr>
      <vt:lpstr>Coming Attractions</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Benjamin Rolfe</cp:lastModifiedBy>
  <cp:revision>267</cp:revision>
  <cp:lastPrinted>2000-03-07T00:55:37Z</cp:lastPrinted>
  <dcterms:created xsi:type="dcterms:W3CDTF">2016-01-17T22:48:36Z</dcterms:created>
  <dcterms:modified xsi:type="dcterms:W3CDTF">2022-11-07T22:04:23Z</dcterms:modified>
  <cp:category/>
</cp:coreProperties>
</file>