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346" r:id="rId2"/>
    <p:sldId id="375" r:id="rId3"/>
    <p:sldId id="311" r:id="rId4"/>
    <p:sldId id="378" r:id="rId5"/>
    <p:sldId id="377" r:id="rId6"/>
    <p:sldId id="380"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9" autoAdjust="0"/>
    <p:restoredTop sz="93488" autoAdjust="0"/>
  </p:normalViewPr>
  <p:slideViewPr>
    <p:cSldViewPr>
      <p:cViewPr varScale="1">
        <p:scale>
          <a:sx n="112" d="100"/>
          <a:sy n="112" d="100"/>
        </p:scale>
        <p:origin x="1770" y="96"/>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10/31/2022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10/31/2022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smtClean="0">
                <a:latin typeface="Times New Roman" pitchFamily="18" charset="0"/>
                <a:cs typeface="Times New Roman" pitchFamily="18" charset="0"/>
              </a:rPr>
              <a:t>October 2022</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10/31/2022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10/31/2022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October 2022</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15-22-0555-00-007a</a:t>
            </a:r>
            <a:endParaRPr lang="en-US" sz="1400" b="1"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10/31/2022</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10/31/2022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10/31/2022</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10/31/2022</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10/31/2022</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10/31/2022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10/31/2022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Working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Submission Title</a:t>
            </a:r>
            <a:r>
              <a:rPr lang="en-US" altLang="en-US" sz="1600" b="1" dirty="0">
                <a:solidFill>
                  <a:prstClr val="black"/>
                </a:solidFill>
                <a:latin typeface="Times New Roman" panose="02020603050405020304" pitchFamily="18" charset="0"/>
              </a:rPr>
              <a:t>: Discussion on the Issues of Draft D2 comment from Intel Corporation</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Date Submitted: </a:t>
            </a:r>
            <a:r>
              <a:rPr lang="en-US" altLang="en-US" sz="1600" dirty="0">
                <a:solidFill>
                  <a:prstClr val="black"/>
                </a:solidFill>
                <a:latin typeface="Times New Roman" panose="02020603050405020304" pitchFamily="18" charset="0"/>
              </a:rPr>
              <a:t>October </a:t>
            </a:r>
            <a:r>
              <a:rPr lang="en-US" altLang="en-US" sz="1600" dirty="0" smtClean="0">
                <a:solidFill>
                  <a:prstClr val="black"/>
                </a:solidFill>
                <a:latin typeface="Times New Roman" panose="02020603050405020304" pitchFamily="18" charset="0"/>
              </a:rPr>
              <a:t>2022</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Source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Huy </a:t>
            </a:r>
            <a:r>
              <a:rPr lang="en-US" altLang="en-US" sz="1600" dirty="0">
                <a:solidFill>
                  <a:prstClr val="black"/>
                </a:solidFill>
                <a:latin typeface="Times New Roman" panose="02020603050405020304" pitchFamily="18" charset="0"/>
              </a:rPr>
              <a:t>Nguyen,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Response to the </a:t>
            </a:r>
            <a:r>
              <a:rPr lang="en-US" altLang="en-US" sz="1600" dirty="0">
                <a:solidFill>
                  <a:prstClr val="black"/>
                </a:solidFill>
                <a:latin typeface="Times New Roman" panose="02020603050405020304" pitchFamily="18" charset="0"/>
              </a:rPr>
              <a:t>Issues of Draft D2 comment from Intel Corporation</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Purpose</a:t>
            </a:r>
            <a:r>
              <a:rPr lang="en-US" altLang="en-US" sz="1600" b="1" dirty="0">
                <a:solidFill>
                  <a:prstClr val="black"/>
                </a:solidFill>
                <a:latin typeface="Times New Roman" panose="02020603050405020304" pitchFamily="18" charset="0"/>
              </a:rPr>
              <a:t>: </a:t>
            </a:r>
            <a:r>
              <a:rPr lang="en-US" sz="1600" dirty="0" smtClean="0">
                <a:solidFill>
                  <a:prstClr val="black"/>
                </a:solidFill>
                <a:latin typeface="Times New Roman" panose="02020603050405020304" pitchFamily="18" charset="0"/>
              </a:rPr>
              <a:t>Response to the </a:t>
            </a:r>
            <a:r>
              <a:rPr lang="en-US" sz="1600" dirty="0">
                <a:solidFill>
                  <a:prstClr val="black"/>
                </a:solidFill>
                <a:latin typeface="Times New Roman" panose="02020603050405020304" pitchFamily="18" charset="0"/>
              </a:rPr>
              <a:t>Issues of Draft D2 comment from Intel Corporation</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Notice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0" y="1905000"/>
            <a:ext cx="90678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smtClean="0">
                <a:solidFill>
                  <a:schemeClr val="tx1"/>
                </a:solidFill>
                <a:latin typeface="Times New Roman" pitchFamily="18" charset="0"/>
                <a:cs typeface="Times New Roman" pitchFamily="18" charset="0"/>
              </a:rPr>
              <a:t>Discussion </a:t>
            </a:r>
            <a:r>
              <a:rPr lang="en-US" sz="3200" dirty="0">
                <a:solidFill>
                  <a:schemeClr val="tx1"/>
                </a:solidFill>
                <a:latin typeface="Times New Roman" pitchFamily="18" charset="0"/>
                <a:cs typeface="Times New Roman" pitchFamily="18" charset="0"/>
              </a:rPr>
              <a:t>on the Issues of Draft D2 comment from </a:t>
            </a:r>
            <a:r>
              <a:rPr lang="en-US" altLang="en-US" sz="3200" dirty="0">
                <a:solidFill>
                  <a:prstClr val="black"/>
                </a:solidFill>
                <a:latin typeface="Times New Roman" panose="02020603050405020304" pitchFamily="18" charset="0"/>
              </a:rPr>
              <a:t>Intel </a:t>
            </a:r>
            <a:r>
              <a:rPr lang="en-US" altLang="en-US" sz="3200" dirty="0" smtClean="0">
                <a:solidFill>
                  <a:prstClr val="black"/>
                </a:solidFill>
                <a:latin typeface="Times New Roman" panose="02020603050405020304" pitchFamily="18" charset="0"/>
              </a:rPr>
              <a:t>Corporation</a:t>
            </a:r>
            <a:endParaRPr lang="en-US" sz="3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505595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#1: </a:t>
            </a:r>
            <a:r>
              <a:rPr lang="en-US" sz="2800" dirty="0" smtClean="0">
                <a:latin typeface="Times New Roman" panose="02020603050405020304" pitchFamily="18" charset="0"/>
                <a:cs typeface="Times New Roman" panose="02020603050405020304" pitchFamily="18" charset="0"/>
              </a:rPr>
              <a:t>Decorate the Draft version</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There is no bookmark for table of content, making it extremely hard to navigate through the document. </a:t>
            </a:r>
            <a:r>
              <a:rPr lang="en-US" sz="2000" dirty="0" err="1">
                <a:latin typeface="Times New Roman" pitchFamily="18" charset="0"/>
                <a:cs typeface="Times New Roman" pitchFamily="18" charset="0"/>
              </a:rPr>
              <a:t>Intsert</a:t>
            </a:r>
            <a:r>
              <a:rPr lang="en-US" sz="2000" dirty="0">
                <a:latin typeface="Times New Roman" pitchFamily="18" charset="0"/>
                <a:cs typeface="Times New Roman" pitchFamily="18" charset="0"/>
              </a:rPr>
              <a:t> table of content using book marking.</a:t>
            </a:r>
          </a:p>
          <a:p>
            <a:pPr marL="0" indent="0" algn="just">
              <a:lnSpc>
                <a:spcPct val="110000"/>
              </a:lnSpc>
              <a:spcBef>
                <a:spcPts val="600"/>
              </a:spcBef>
              <a:spcAft>
                <a:spcPts val="600"/>
              </a:spcAft>
              <a:buNone/>
            </a:pPr>
            <a:r>
              <a:rPr lang="en-US" sz="2000" b="1" dirty="0" smtClean="0">
                <a:latin typeface="Times New Roman" pitchFamily="18" charset="0"/>
                <a:cs typeface="Times New Roman" pitchFamily="18" charset="0"/>
                <a:sym typeface="Wingdings" panose="05000000000000000000" pitchFamily="2" charset="2"/>
              </a:rPr>
              <a:t> We already have Table content in Draft Version D2 document (Pages #1-3)</a:t>
            </a:r>
            <a:endParaRPr lang="en-US" sz="2000" b="1"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5" name="Picture 4"/>
          <p:cNvPicPr>
            <a:picLocks noChangeAspect="1"/>
          </p:cNvPicPr>
          <p:nvPr/>
        </p:nvPicPr>
        <p:blipFill>
          <a:blip r:embed="rId2"/>
          <a:stretch>
            <a:fillRect/>
          </a:stretch>
        </p:blipFill>
        <p:spPr>
          <a:xfrm>
            <a:off x="1295400" y="2971800"/>
            <a:ext cx="6724650" cy="3222840"/>
          </a:xfrm>
          <a:prstGeom prst="rect">
            <a:avLst/>
          </a:prstGeom>
        </p:spPr>
      </p:pic>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#1: </a:t>
            </a:r>
            <a:r>
              <a:rPr lang="en-US" sz="2800" dirty="0" smtClean="0">
                <a:latin typeface="Times New Roman" panose="02020603050405020304" pitchFamily="18" charset="0"/>
                <a:cs typeface="Times New Roman" panose="02020603050405020304" pitchFamily="18" charset="0"/>
              </a:rPr>
              <a:t>Decorate the Draft version</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endParaRPr lang="en-US" sz="20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Clauses 4.4, 4.8, 5.x 8.x </a:t>
            </a:r>
            <a:r>
              <a:rPr lang="en-US" sz="2000" dirty="0" err="1">
                <a:latin typeface="Times New Roman" pitchFamily="18" charset="0"/>
                <a:cs typeface="Times New Roman" pitchFamily="18" charset="0"/>
              </a:rPr>
              <a:t>apear</a:t>
            </a:r>
            <a:r>
              <a:rPr lang="en-US" sz="2000" dirty="0">
                <a:latin typeface="Times New Roman" pitchFamily="18" charset="0"/>
                <a:cs typeface="Times New Roman" pitchFamily="18" charset="0"/>
              </a:rPr>
              <a:t> to be </a:t>
            </a:r>
            <a:r>
              <a:rPr lang="en-US" sz="2000" dirty="0" err="1">
                <a:latin typeface="Times New Roman" pitchFamily="18" charset="0"/>
                <a:cs typeface="Times New Roman" pitchFamily="18" charset="0"/>
              </a:rPr>
              <a:t>subcluases</a:t>
            </a:r>
            <a:r>
              <a:rPr lang="en-US" sz="2000" dirty="0">
                <a:latin typeface="Times New Roman" pitchFamily="18" charset="0"/>
                <a:cs typeface="Times New Roman" pitchFamily="18" charset="0"/>
              </a:rPr>
              <a:t> of clause 3. Adjust the clauses hierarchy </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3886200" y="3429000"/>
            <a:ext cx="2257425" cy="2619375"/>
          </a:xfrm>
          <a:prstGeom prst="rect">
            <a:avLst/>
          </a:prstGeom>
        </p:spPr>
      </p:pic>
    </p:spTree>
    <p:extLst>
      <p:ext uri="{BB962C8B-B14F-4D97-AF65-F5344CB8AC3E}">
        <p14:creationId xmlns:p14="http://schemas.microsoft.com/office/powerpoint/2010/main" val="19162607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smtClean="0">
                <a:latin typeface="Times New Roman" panose="02020603050405020304" pitchFamily="18" charset="0"/>
                <a:cs typeface="Times New Roman" panose="02020603050405020304" pitchFamily="18" charset="0"/>
              </a:rPr>
              <a:t>Issue #2:  Technical issue in the Draft version</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810768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Annex </a:t>
            </a:r>
            <a:r>
              <a:rPr lang="en-US" sz="2000" dirty="0" smtClean="0">
                <a:latin typeface="Times New Roman" pitchFamily="18" charset="0"/>
                <a:cs typeface="Times New Roman" pitchFamily="18" charset="0"/>
              </a:rPr>
              <a:t>O and Q are </a:t>
            </a:r>
            <a:r>
              <a:rPr lang="en-US" sz="2000" dirty="0">
                <a:latin typeface="Times New Roman" pitchFamily="18" charset="0"/>
                <a:cs typeface="Times New Roman" pitchFamily="18" charset="0"/>
              </a:rPr>
              <a:t>not identified as informative which makes it normative, refer to annexes A-N for proper </a:t>
            </a:r>
            <a:r>
              <a:rPr lang="en-US" sz="2000" dirty="0" smtClean="0">
                <a:latin typeface="Times New Roman" pitchFamily="18" charset="0"/>
                <a:cs typeface="Times New Roman" pitchFamily="18" charset="0"/>
              </a:rPr>
              <a:t>designation</a:t>
            </a:r>
          </a:p>
          <a:p>
            <a:pPr marL="0" indent="0" algn="just">
              <a:lnSpc>
                <a:spcPct val="110000"/>
              </a:lnSpc>
              <a:spcBef>
                <a:spcPts val="600"/>
              </a:spcBef>
              <a:spcAft>
                <a:spcPts val="600"/>
              </a:spcAft>
              <a:buNone/>
            </a:pPr>
            <a:endParaRPr lang="en-US" sz="2000" dirty="0" smtClean="0">
              <a:latin typeface="Times New Roman" pitchFamily="18" charset="0"/>
              <a:cs typeface="Times New Roman" pitchFamily="18" charset="0"/>
              <a:sym typeface="Wingdings" panose="05000000000000000000" pitchFamily="2" charset="2"/>
            </a:endParaRPr>
          </a:p>
          <a:p>
            <a:pPr marL="0" indent="0" algn="just">
              <a:lnSpc>
                <a:spcPct val="110000"/>
              </a:lnSpc>
              <a:spcBef>
                <a:spcPts val="600"/>
              </a:spcBef>
              <a:spcAft>
                <a:spcPts val="600"/>
              </a:spcAft>
              <a:buNone/>
            </a:pPr>
            <a:r>
              <a:rPr lang="en-US" sz="2000" b="1" dirty="0" smtClean="0">
                <a:latin typeface="Times New Roman" pitchFamily="18" charset="0"/>
                <a:cs typeface="Times New Roman" pitchFamily="18" charset="0"/>
                <a:sym typeface="Wingdings" panose="05000000000000000000" pitchFamily="2" charset="2"/>
              </a:rPr>
              <a:t> We will update the annex contents with the proper designation</a:t>
            </a:r>
            <a:endParaRPr lang="en-US"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34160161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smtClean="0">
                <a:latin typeface="Times New Roman" panose="02020603050405020304" pitchFamily="18" charset="0"/>
                <a:cs typeface="Times New Roman" panose="02020603050405020304" pitchFamily="18" charset="0"/>
              </a:rPr>
              <a:t>Issue #2:  Technical issue in the Draft version</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810768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600" dirty="0">
                <a:latin typeface="Times New Roman" pitchFamily="18" charset="0"/>
                <a:cs typeface="Times New Roman" pitchFamily="18" charset="0"/>
              </a:rPr>
              <a:t>The CAD indicates the technology is the first within 802 to use light in the wavelength of 10,000 - 190nm, however there are two more projects in </a:t>
            </a:r>
            <a:r>
              <a:rPr lang="en-US" sz="1600" dirty="0" smtClean="0">
                <a:latin typeface="Times New Roman" pitchFamily="18" charset="0"/>
                <a:cs typeface="Times New Roman" pitchFamily="18" charset="0"/>
              </a:rPr>
              <a:t>similar </a:t>
            </a:r>
            <a:r>
              <a:rPr lang="en-US" sz="1600" dirty="0">
                <a:latin typeface="Times New Roman" pitchFamily="18" charset="0"/>
                <a:cs typeface="Times New Roman" pitchFamily="18" charset="0"/>
              </a:rPr>
              <a:t>development status that uses partial or full overlap of the band, specifically 802.11bb which uses the 800-1000 nm, and 802.15.13 it is therefore </a:t>
            </a:r>
            <a:r>
              <a:rPr lang="en-US" sz="1600" dirty="0" smtClean="0">
                <a:latin typeface="Times New Roman" pitchFamily="18" charset="0"/>
                <a:cs typeface="Times New Roman" pitchFamily="18" charset="0"/>
              </a:rPr>
              <a:t>beneficiary </a:t>
            </a:r>
            <a:r>
              <a:rPr lang="en-US" sz="1600" dirty="0">
                <a:latin typeface="Times New Roman" pitchFamily="18" charset="0"/>
                <a:cs typeface="Times New Roman" pitchFamily="18" charset="0"/>
              </a:rPr>
              <a:t>to develop </a:t>
            </a:r>
            <a:r>
              <a:rPr lang="en-US" sz="1600" dirty="0" smtClean="0">
                <a:latin typeface="Times New Roman" pitchFamily="18" charset="0"/>
                <a:cs typeface="Times New Roman" pitchFamily="18" charset="0"/>
              </a:rPr>
              <a:t>coexistence </a:t>
            </a:r>
            <a:r>
              <a:rPr lang="en-US" sz="1600" dirty="0">
                <a:latin typeface="Times New Roman" pitchFamily="18" charset="0"/>
                <a:cs typeface="Times New Roman" pitchFamily="18" charset="0"/>
              </a:rPr>
              <a:t>mechanism and provide a reference in the CAD for </a:t>
            </a:r>
            <a:r>
              <a:rPr lang="en-US" sz="1600" dirty="0" smtClean="0">
                <a:latin typeface="Times New Roman" pitchFamily="18" charset="0"/>
                <a:cs typeface="Times New Roman" pitchFamily="18" charset="0"/>
              </a:rPr>
              <a:t>this.</a:t>
            </a:r>
          </a:p>
          <a:p>
            <a:pPr marL="0" indent="0" algn="just">
              <a:lnSpc>
                <a:spcPct val="110000"/>
              </a:lnSpc>
              <a:spcBef>
                <a:spcPts val="600"/>
              </a:spcBef>
              <a:spcAft>
                <a:spcPts val="600"/>
              </a:spcAft>
              <a:buNone/>
            </a:pPr>
            <a:r>
              <a:rPr lang="en-US" sz="2000" b="1" dirty="0" smtClean="0">
                <a:latin typeface="Times New Roman" pitchFamily="18" charset="0"/>
                <a:cs typeface="Times New Roman" pitchFamily="18" charset="0"/>
                <a:sym typeface="Wingdings" panose="05000000000000000000" pitchFamily="2" charset="2"/>
              </a:rPr>
              <a:t> We will update CAD document as suggestions.</a:t>
            </a:r>
            <a:endParaRPr lang="en-US" sz="2000" b="1"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1905000" y="3505200"/>
            <a:ext cx="5734050" cy="2697379"/>
          </a:xfrm>
          <a:prstGeom prst="rect">
            <a:avLst/>
          </a:prstGeom>
        </p:spPr>
      </p:pic>
    </p:spTree>
    <p:extLst>
      <p:ext uri="{BB962C8B-B14F-4D97-AF65-F5344CB8AC3E}">
        <p14:creationId xmlns:p14="http://schemas.microsoft.com/office/powerpoint/2010/main" val="25041069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16449</TotalTime>
  <Words>268</Words>
  <Application>Microsoft Office PowerPoint</Application>
  <PresentationFormat>On-screen Show (4:3)</PresentationFormat>
  <Paragraphs>26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맑은 고딕</vt:lpstr>
      <vt:lpstr>Arial</vt:lpstr>
      <vt:lpstr>Calibri</vt:lpstr>
      <vt:lpstr>Times New Roman</vt:lpstr>
      <vt:lpstr>Wingdings</vt:lpstr>
      <vt:lpstr>Office Theme</vt:lpstr>
      <vt:lpstr>PowerPoint Presentation</vt:lpstr>
      <vt:lpstr>PowerPoint Presentation</vt:lpstr>
      <vt:lpstr>Issue #1: Decorate the Draft version</vt:lpstr>
      <vt:lpstr>Issue #1: Decorate the Draft version</vt:lpstr>
      <vt:lpstr>Issue #2:  Technical issue in the Draft version</vt:lpstr>
      <vt:lpstr>Issue #2:  Technical issue in the Draft version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700</cp:revision>
  <cp:lastPrinted>2017-05-07T15:48:38Z</cp:lastPrinted>
  <dcterms:created xsi:type="dcterms:W3CDTF">2010-05-15T17:50:32Z</dcterms:created>
  <dcterms:modified xsi:type="dcterms:W3CDTF">2022-10-31T07:48:03Z</dcterms:modified>
</cp:coreProperties>
</file>