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46" r:id="rId2"/>
    <p:sldId id="375" r:id="rId3"/>
    <p:sldId id="311" r:id="rId4"/>
    <p:sldId id="376"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979" autoAdjust="0"/>
    <p:restoredTop sz="93488" autoAdjust="0"/>
  </p:normalViewPr>
  <p:slideViewPr>
    <p:cSldViewPr>
      <p:cViewPr varScale="1">
        <p:scale>
          <a:sx n="113" d="100"/>
          <a:sy n="113" d="100"/>
        </p:scale>
        <p:origin x="1740" y="10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10/31/2022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10/31/2022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a:t>
            </a:r>
            <a:r>
              <a:rPr lang="en-US" sz="1400" b="1" dirty="0" smtClean="0">
                <a:latin typeface="Times New Roman" pitchFamily="18" charset="0"/>
                <a:cs typeface="Times New Roman" pitchFamily="18" charset="0"/>
              </a:rPr>
              <a:t>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smtClean="0">
                <a:solidFill>
                  <a:schemeClr val="tx1"/>
                </a:solidFill>
                <a:latin typeface="Times New Roman" pitchFamily="18" charset="0"/>
                <a:cs typeface="Times New Roman" pitchFamily="18" charset="0"/>
              </a:rPr>
              <a:t>DCN 15-22-0554-00-007a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10/31/2022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10/31/2022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10/31/2022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10/31/2022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smtClean="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a:t>
            </a:r>
            <a:r>
              <a:rPr lang="en-US" altLang="en-US" sz="1600" b="1" dirty="0">
                <a:solidFill>
                  <a:prstClr val="black"/>
                </a:solidFill>
                <a:latin typeface="Times New Roman" panose="02020603050405020304" pitchFamily="18" charset="0"/>
              </a:rPr>
              <a:t>: Discussion on the Issues of Draft D2 comment from </a:t>
            </a:r>
            <a:r>
              <a:rPr lang="en-US" altLang="en-US" sz="1600" b="1" dirty="0" err="1">
                <a:solidFill>
                  <a:prstClr val="black"/>
                </a:solidFill>
                <a:latin typeface="Times New Roman" panose="02020603050405020304" pitchFamily="18" charset="0"/>
              </a:rPr>
              <a:t>Fraunhofer</a:t>
            </a:r>
            <a:r>
              <a:rPr lang="en-US" altLang="en-US" sz="1600" b="1" dirty="0">
                <a:solidFill>
                  <a:prstClr val="black"/>
                </a:solidFill>
                <a:latin typeface="Times New Roman" panose="02020603050405020304" pitchFamily="18" charset="0"/>
              </a:rPr>
              <a:t> HHI </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October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Responses to </a:t>
            </a:r>
            <a:r>
              <a:rPr lang="en-US" altLang="en-US" sz="1600" dirty="0">
                <a:solidFill>
                  <a:prstClr val="black"/>
                </a:solidFill>
                <a:latin typeface="Times New Roman" panose="02020603050405020304" pitchFamily="18" charset="0"/>
              </a:rPr>
              <a:t>the Issues of Draft D2 comment from </a:t>
            </a:r>
            <a:r>
              <a:rPr lang="en-US" altLang="en-US" sz="1600" dirty="0" err="1">
                <a:solidFill>
                  <a:prstClr val="black"/>
                </a:solidFill>
                <a:latin typeface="Times New Roman" panose="02020603050405020304" pitchFamily="18" charset="0"/>
              </a:rPr>
              <a:t>Fraunhofer</a:t>
            </a:r>
            <a:r>
              <a:rPr lang="en-US" altLang="en-US" sz="1600" dirty="0">
                <a:solidFill>
                  <a:prstClr val="black"/>
                </a:solidFill>
                <a:latin typeface="Times New Roman" panose="02020603050405020304" pitchFamily="18" charset="0"/>
              </a:rPr>
              <a:t> HHI </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Responses to </a:t>
            </a:r>
            <a:r>
              <a:rPr lang="en-US" sz="1600" dirty="0" smtClean="0">
                <a:solidFill>
                  <a:prstClr val="black"/>
                </a:solidFill>
                <a:latin typeface="Times New Roman" panose="02020603050405020304" pitchFamily="18" charset="0"/>
              </a:rPr>
              <a:t>the </a:t>
            </a:r>
            <a:r>
              <a:rPr lang="en-US" sz="1600" dirty="0">
                <a:solidFill>
                  <a:prstClr val="black"/>
                </a:solidFill>
                <a:latin typeface="Times New Roman" panose="02020603050405020304" pitchFamily="18" charset="0"/>
              </a:rPr>
              <a:t>Issues of Draft D2 comment from </a:t>
            </a:r>
            <a:r>
              <a:rPr lang="en-US" sz="1600" dirty="0" err="1">
                <a:solidFill>
                  <a:prstClr val="black"/>
                </a:solidFill>
                <a:latin typeface="Times New Roman" panose="02020603050405020304" pitchFamily="18" charset="0"/>
              </a:rPr>
              <a:t>Fraunhofer</a:t>
            </a:r>
            <a:r>
              <a:rPr lang="en-US" sz="1600" dirty="0">
                <a:solidFill>
                  <a:prstClr val="black"/>
                </a:solidFill>
                <a:latin typeface="Times New Roman" panose="02020603050405020304" pitchFamily="18" charset="0"/>
              </a:rPr>
              <a:t> HHI </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2209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Discussion on the Issues of Draft D2 comment from</a:t>
            </a:r>
            <a:r>
              <a:rPr lang="en-US" altLang="en-US" sz="3200" dirty="0">
                <a:solidFill>
                  <a:prstClr val="black"/>
                </a:solidFill>
                <a:latin typeface="Times New Roman" panose="02020603050405020304" pitchFamily="18" charset="0"/>
              </a:rPr>
              <a:t> </a:t>
            </a:r>
            <a:r>
              <a:rPr lang="en-US" altLang="en-US" sz="3200" dirty="0" err="1">
                <a:solidFill>
                  <a:prstClr val="black"/>
                </a:solidFill>
                <a:latin typeface="Times New Roman" panose="02020603050405020304" pitchFamily="18" charset="0"/>
              </a:rPr>
              <a:t>Fraunhofer</a:t>
            </a:r>
            <a:r>
              <a:rPr lang="en-US" altLang="en-US" sz="3200" dirty="0">
                <a:solidFill>
                  <a:prstClr val="black"/>
                </a:solidFill>
                <a:latin typeface="Times New Roman" panose="02020603050405020304" pitchFamily="18" charset="0"/>
              </a:rPr>
              <a:t> </a:t>
            </a:r>
            <a:r>
              <a:rPr lang="en-US" altLang="en-US" sz="3200" dirty="0" smtClean="0">
                <a:solidFill>
                  <a:prstClr val="black"/>
                </a:solidFill>
                <a:latin typeface="Times New Roman" panose="02020603050405020304" pitchFamily="18" charset="0"/>
              </a:rPr>
              <a:t>HHI</a:t>
            </a:r>
            <a:r>
              <a:rPr lang="en-US" sz="3200" dirty="0" smtClean="0">
                <a:solidFill>
                  <a:schemeClr val="tx1"/>
                </a:solidFill>
                <a:latin typeface="Times New Roman" pitchFamily="18" charset="0"/>
                <a:cs typeface="Times New Roman" pitchFamily="18" charset="0"/>
              </a:rPr>
              <a:t> </a:t>
            </a: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Check all </a:t>
            </a:r>
            <a:r>
              <a:rPr lang="en-US" sz="2800" dirty="0" smtClean="0">
                <a:latin typeface="Times New Roman" panose="02020603050405020304" pitchFamily="18" charset="0"/>
                <a:cs typeface="Times New Roman" panose="02020603050405020304" pitchFamily="18" charset="0"/>
              </a:rPr>
              <a:t>occurrences </a:t>
            </a:r>
            <a:r>
              <a:rPr lang="en-US" sz="2800" dirty="0">
                <a:latin typeface="Times New Roman" panose="02020603050405020304" pitchFamily="18" charset="0"/>
                <a:cs typeface="Times New Roman" panose="02020603050405020304" pitchFamily="18" charset="0"/>
              </a:rPr>
              <a:t>of "not used" in the </a:t>
            </a:r>
            <a:r>
              <a:rPr lang="en-US" sz="2800" dirty="0" smtClean="0">
                <a:latin typeface="Times New Roman" panose="02020603050405020304" pitchFamily="18" charset="0"/>
                <a:cs typeface="Times New Roman" panose="02020603050405020304" pitchFamily="18" charset="0"/>
              </a:rPr>
              <a:t>draft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6720" y="12954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Formulate self-explaining sentences and use normative language such as "The frame control field shall not be used </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Formulate self-explaining normative sentences such as "The frame control field shall not be used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Formulate self-explaining normative sentences such as "The Destination OWPAN Identifier field shall not be used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Formulate self-explaining normative sentences such as "The Frame Payload field shall not be used …"</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143000"/>
          </a:xfrm>
        </p:spPr>
        <p:txBody>
          <a:bodyPr>
            <a:normAutofit/>
          </a:bodyPr>
          <a:lstStyle/>
          <a:p>
            <a:r>
              <a:rPr lang="en-US" sz="2800" dirty="0" smtClean="0">
                <a:latin typeface="Times New Roman" panose="02020603050405020304" pitchFamily="18" charset="0"/>
                <a:cs typeface="Times New Roman" panose="02020603050405020304" pitchFamily="18" charset="0"/>
              </a:rPr>
              <a:t>Respond </a:t>
            </a:r>
            <a:r>
              <a:rPr lang="en-US" sz="2800" dirty="0">
                <a:latin typeface="Times New Roman" panose="02020603050405020304" pitchFamily="18" charset="0"/>
                <a:cs typeface="Times New Roman" panose="02020603050405020304" pitchFamily="18" charset="0"/>
              </a:rPr>
              <a:t>#1: Check all </a:t>
            </a:r>
            <a:r>
              <a:rPr lang="en-US" sz="2800" dirty="0" smtClean="0">
                <a:latin typeface="Times New Roman" panose="02020603050405020304" pitchFamily="18" charset="0"/>
                <a:cs typeface="Times New Roman" panose="02020603050405020304" pitchFamily="18" charset="0"/>
              </a:rPr>
              <a:t>occurrences </a:t>
            </a:r>
            <a:r>
              <a:rPr lang="en-US" sz="2800" dirty="0">
                <a:latin typeface="Times New Roman" panose="02020603050405020304" pitchFamily="18" charset="0"/>
                <a:cs typeface="Times New Roman" panose="02020603050405020304" pitchFamily="18" charset="0"/>
              </a:rPr>
              <a:t>of "not used" in the </a:t>
            </a:r>
            <a:r>
              <a:rPr lang="en-US" sz="2800" dirty="0" smtClean="0">
                <a:latin typeface="Times New Roman" panose="02020603050405020304" pitchFamily="18" charset="0"/>
                <a:cs typeface="Times New Roman" panose="02020603050405020304" pitchFamily="18" charset="0"/>
              </a:rPr>
              <a:t>draft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6720" y="12954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solidFill>
                  <a:srgbClr val="FF0000"/>
                </a:solidFill>
                <a:latin typeface="Times New Roman" pitchFamily="18" charset="0"/>
                <a:cs typeface="Times New Roman" pitchFamily="18" charset="0"/>
              </a:rPr>
              <a:t>The frame control field shall not be </a:t>
            </a:r>
            <a:r>
              <a:rPr lang="en-US" sz="2000" dirty="0" smtClean="0">
                <a:solidFill>
                  <a:srgbClr val="FF0000"/>
                </a:solidFill>
                <a:latin typeface="Times New Roman" pitchFamily="18" charset="0"/>
                <a:cs typeface="Times New Roman" pitchFamily="18" charset="0"/>
              </a:rPr>
              <a:t>used </a:t>
            </a:r>
            <a:r>
              <a:rPr lang="en-US" sz="2000" strike="sngStrike" dirty="0" smtClean="0">
                <a:latin typeface="Times New Roman" pitchFamily="18" charset="0"/>
                <a:cs typeface="Times New Roman" pitchFamily="18" charset="0"/>
              </a:rPr>
              <a:t>Not use </a:t>
            </a:r>
            <a:r>
              <a:rPr lang="en-US" sz="2000" dirty="0">
                <a:latin typeface="Times New Roman" pitchFamily="18" charset="0"/>
                <a:cs typeface="Times New Roman" pitchFamily="18" charset="0"/>
              </a:rPr>
              <a:t>except in the MIMO-OOK PHY mode</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strike="sngStrike" dirty="0">
                <a:latin typeface="Times New Roman" pitchFamily="18" charset="0"/>
                <a:cs typeface="Times New Roman" pitchFamily="18" charset="0"/>
              </a:rPr>
              <a:t>The Sequence Number field shall not be used Not use </a:t>
            </a:r>
            <a:r>
              <a:rPr lang="en-US" sz="2000" dirty="0" smtClean="0">
                <a:latin typeface="Times New Roman" pitchFamily="18" charset="0"/>
                <a:cs typeface="Times New Roman" pitchFamily="18" charset="0"/>
              </a:rPr>
              <a:t>except </a:t>
            </a:r>
            <a:r>
              <a:rPr lang="en-US" sz="2000" dirty="0">
                <a:latin typeface="Times New Roman" pitchFamily="18" charset="0"/>
                <a:cs typeface="Times New Roman" pitchFamily="18" charset="0"/>
              </a:rPr>
              <a:t>in the MIMO-OOK PHY mode</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strike="sngStrike" dirty="0" smtClean="0">
                <a:latin typeface="Times New Roman" pitchFamily="18" charset="0"/>
                <a:cs typeface="Times New Roman" pitchFamily="18" charset="0"/>
              </a:rPr>
              <a:t>Not used </a:t>
            </a:r>
            <a:r>
              <a:rPr lang="en-US" sz="2000" dirty="0" smtClean="0">
                <a:solidFill>
                  <a:srgbClr val="FF0000"/>
                </a:solidFill>
                <a:latin typeface="Times New Roman" pitchFamily="18" charset="0"/>
                <a:cs typeface="Times New Roman" pitchFamily="18" charset="0"/>
              </a:rPr>
              <a:t>The </a:t>
            </a:r>
            <a:r>
              <a:rPr lang="en-US" sz="2000" dirty="0">
                <a:solidFill>
                  <a:srgbClr val="FF0000"/>
                </a:solidFill>
                <a:latin typeface="Times New Roman" pitchFamily="18" charset="0"/>
                <a:cs typeface="Times New Roman" pitchFamily="18" charset="0"/>
              </a:rPr>
              <a:t>destination OWPAN Identifier field shall not be used</a:t>
            </a:r>
            <a:r>
              <a:rPr lang="en-US" sz="2000" dirty="0" smtClean="0">
                <a:solidFill>
                  <a:srgbClr val="FF0000"/>
                </a:solidFill>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solidFill>
                  <a:srgbClr val="FF0000"/>
                </a:solidFill>
                <a:latin typeface="Times New Roman" pitchFamily="18" charset="0"/>
                <a:cs typeface="Times New Roman" pitchFamily="18" charset="0"/>
              </a:rPr>
              <a:t>The Destination Address field shall be not used </a:t>
            </a:r>
            <a:r>
              <a:rPr lang="en-US" sz="2000" strike="sngStrike" dirty="0" smtClean="0">
                <a:latin typeface="Times New Roman" pitchFamily="18" charset="0"/>
                <a:cs typeface="Times New Roman" pitchFamily="18" charset="0"/>
              </a:rPr>
              <a:t>Not used </a:t>
            </a:r>
            <a:r>
              <a:rPr lang="en-US" sz="2000" dirty="0" smtClean="0">
                <a:latin typeface="Times New Roman" pitchFamily="18" charset="0"/>
                <a:cs typeface="Times New Roman" pitchFamily="18" charset="0"/>
              </a:rPr>
              <a:t>except in the MIMO-OOK PHY mode.</a:t>
            </a:r>
          </a:p>
          <a:p>
            <a:pPr algn="just">
              <a:lnSpc>
                <a:spcPct val="110000"/>
              </a:lnSpc>
              <a:spcBef>
                <a:spcPts val="600"/>
              </a:spcBef>
              <a:spcAft>
                <a:spcPts val="600"/>
              </a:spcAft>
              <a:buFont typeface="Wingdings" panose="05000000000000000000" pitchFamily="2" charset="2"/>
              <a:buChar char="q"/>
            </a:pPr>
            <a:r>
              <a:rPr lang="en-US" sz="2000" dirty="0">
                <a:solidFill>
                  <a:srgbClr val="FF0000"/>
                </a:solidFill>
                <a:latin typeface="Times New Roman" pitchFamily="18" charset="0"/>
                <a:cs typeface="Times New Roman" pitchFamily="18" charset="0"/>
              </a:rPr>
              <a:t>The Source OWPAN Identifier field shall be not used</a:t>
            </a:r>
          </a:p>
        </p:txBody>
      </p:sp>
    </p:spTree>
    <p:extLst>
      <p:ext uri="{BB962C8B-B14F-4D97-AF65-F5344CB8AC3E}">
        <p14:creationId xmlns:p14="http://schemas.microsoft.com/office/powerpoint/2010/main" val="1696553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16409</TotalTime>
  <Words>231</Words>
  <Application>Microsoft Office PowerPoint</Application>
  <PresentationFormat>On-screen Show (4:3)</PresentationFormat>
  <Paragraphs>25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맑은 고딕</vt:lpstr>
      <vt:lpstr>Arial</vt:lpstr>
      <vt:lpstr>Calibri</vt:lpstr>
      <vt:lpstr>Times New Roman</vt:lpstr>
      <vt:lpstr>Wingdings</vt:lpstr>
      <vt:lpstr>Office Theme</vt:lpstr>
      <vt:lpstr>PowerPoint Presentation</vt:lpstr>
      <vt:lpstr>PowerPoint Presentation</vt:lpstr>
      <vt:lpstr>Issue #1: Check all occurrences of "not used" in the draft</vt:lpstr>
      <vt:lpstr>Respond #1: Check all occurrences of "not used" in the draft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691</cp:revision>
  <cp:lastPrinted>2017-05-07T15:48:38Z</cp:lastPrinted>
  <dcterms:created xsi:type="dcterms:W3CDTF">2010-05-15T17:50:32Z</dcterms:created>
  <dcterms:modified xsi:type="dcterms:W3CDTF">2022-10-31T07:47:16Z</dcterms:modified>
</cp:coreProperties>
</file>