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361" r:id="rId13"/>
    <p:sldId id="401" r:id="rId14"/>
    <p:sldId id="402" r:id="rId15"/>
    <p:sldId id="317" r:id="rId16"/>
    <p:sldId id="302" r:id="rId17"/>
    <p:sldId id="312" r:id="rId18"/>
    <p:sldId id="2385" r:id="rId19"/>
    <p:sldId id="2375" r:id="rId20"/>
    <p:sldId id="2377" r:id="rId21"/>
    <p:sldId id="326" r:id="rId22"/>
    <p:sldId id="2389" r:id="rId23"/>
    <p:sldId id="2425" r:id="rId24"/>
    <p:sldId id="2421" r:id="rId25"/>
    <p:sldId id="2426"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08" d="100"/>
          <a:sy n="108" d="100"/>
        </p:scale>
        <p:origin x="1125" y="55"/>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802.15-22-0540-00-04ab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Oct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18 October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120108"/>
            <a:ext cx="8229600" cy="819459"/>
          </a:xfrm>
        </p:spPr>
        <p:txBody>
          <a:bodyPr>
            <a:normAutofit/>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(or provide them beforehand)</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243349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November Agenda</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15</a:t>
            </a:fld>
            <a:endParaRPr lang="en-US"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243747281"/>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635896"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Oct 18th: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1028700" lvl="1">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More time to get it right is better than getting it wrong</a:t>
            </a: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October 18</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473223"/>
          </a:xfrm>
        </p:spPr>
        <p:txBody>
          <a:bodyPr/>
          <a:lstStyle/>
          <a:p>
            <a:pPr marL="0" indent="0"/>
            <a:r>
              <a:rPr lang="en-US" sz="2800" dirty="0"/>
              <a:t>Requests</a:t>
            </a:r>
            <a:r>
              <a:rPr lang="en-US" dirty="0"/>
              <a:t> so far: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6" name="Table 5">
            <a:extLst>
              <a:ext uri="{FF2B5EF4-FFF2-40B4-BE49-F238E27FC236}">
                <a16:creationId xmlns:a16="http://schemas.microsoft.com/office/drawing/2014/main" id="{0C50C384-AB8F-4B8E-620C-598A8F1BA0A4}"/>
              </a:ext>
            </a:extLst>
          </p:cNvPr>
          <p:cNvGraphicFramePr>
            <a:graphicFrameLocks noGrp="1"/>
          </p:cNvGraphicFramePr>
          <p:nvPr>
            <p:extLst>
              <p:ext uri="{D42A27DB-BD31-4B8C-83A1-F6EECF244321}">
                <p14:modId xmlns:p14="http://schemas.microsoft.com/office/powerpoint/2010/main" val="1249189208"/>
              </p:ext>
            </p:extLst>
          </p:nvPr>
        </p:nvGraphicFramePr>
        <p:xfrm>
          <a:off x="767977" y="2420886"/>
          <a:ext cx="7752061" cy="1656186"/>
        </p:xfrm>
        <a:graphic>
          <a:graphicData uri="http://schemas.openxmlformats.org/drawingml/2006/table">
            <a:tbl>
              <a:tblPr>
                <a:tableStyleId>{5C22544A-7EE6-4342-B048-85BDC9FD1C3A}</a:tableStyleId>
              </a:tblPr>
              <a:tblGrid>
                <a:gridCol w="203623">
                  <a:extLst>
                    <a:ext uri="{9D8B030D-6E8A-4147-A177-3AD203B41FA5}">
                      <a16:colId xmlns:a16="http://schemas.microsoft.com/office/drawing/2014/main" val="13152510"/>
                    </a:ext>
                  </a:extLst>
                </a:gridCol>
                <a:gridCol w="1224136">
                  <a:extLst>
                    <a:ext uri="{9D8B030D-6E8A-4147-A177-3AD203B41FA5}">
                      <a16:colId xmlns:a16="http://schemas.microsoft.com/office/drawing/2014/main" val="3103224877"/>
                    </a:ext>
                  </a:extLst>
                </a:gridCol>
                <a:gridCol w="6324302">
                  <a:extLst>
                    <a:ext uri="{9D8B030D-6E8A-4147-A177-3AD203B41FA5}">
                      <a16:colId xmlns:a16="http://schemas.microsoft.com/office/drawing/2014/main" val="1481919387"/>
                    </a:ext>
                  </a:extLst>
                </a:gridCol>
              </a:tblGrid>
              <a:tr h="276031">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Dag Wisland </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Pulse-Burst sensing </a:t>
                      </a:r>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405171149"/>
                  </a:ext>
                </a:extLst>
              </a:tr>
              <a:tr h="276031">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Dag Wisland </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preamble sequence alternatives </a:t>
                      </a:r>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357789318"/>
                  </a:ext>
                </a:extLst>
              </a:tr>
              <a:tr h="276031">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Lochan Verma</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Follow-up on UWB Channel Usage Coordination for better UWB Coexistence</a:t>
                      </a:r>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494281524"/>
                  </a:ext>
                </a:extLst>
              </a:tr>
              <a:tr h="276031">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Carlos Aldana</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LDPC results</a:t>
                      </a:r>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245618487"/>
                  </a:ext>
                </a:extLst>
              </a:tr>
              <a:tr h="276031">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Carlos Aldana</a:t>
                      </a:r>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400" u="none" strike="noStrike">
                          <a:effectLst/>
                        </a:rPr>
                        <a:t>TFD contribution for Data communications</a:t>
                      </a:r>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640018359"/>
                  </a:ext>
                </a:extLst>
              </a:tr>
              <a:tr h="276031">
                <a:tc>
                  <a:txBody>
                    <a:bodyPr/>
                    <a:lstStyle/>
                    <a:p>
                      <a:pPr algn="r" fontAlgn="b"/>
                      <a:endParaRPr lang="en-US" sz="14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55262785"/>
                  </a:ext>
                </a:extLst>
              </a:tr>
            </a:tbl>
          </a:graphicData>
        </a:graphic>
      </p:graphicFrame>
      <p:sp>
        <p:nvSpPr>
          <p:cNvPr id="7" name="TextBox 6">
            <a:extLst>
              <a:ext uri="{FF2B5EF4-FFF2-40B4-BE49-F238E27FC236}">
                <a16:creationId xmlns:a16="http://schemas.microsoft.com/office/drawing/2014/main" id="{17718C3B-6972-0EE9-F191-CBAD1333F407}"/>
              </a:ext>
            </a:extLst>
          </p:cNvPr>
          <p:cNvSpPr txBox="1"/>
          <p:nvPr/>
        </p:nvSpPr>
        <p:spPr>
          <a:xfrm>
            <a:off x="899592" y="6021288"/>
            <a:ext cx="2520280" cy="307777"/>
          </a:xfrm>
          <a:prstGeom prst="rect">
            <a:avLst/>
          </a:prstGeom>
          <a:noFill/>
        </p:spPr>
        <p:txBody>
          <a:bodyPr wrap="square" rtlCol="0">
            <a:spAutoFit/>
          </a:bodyPr>
          <a:lstStyle/>
          <a:p>
            <a:r>
              <a:rPr lang="en-US" sz="1400" dirty="0">
                <a:solidFill>
                  <a:srgbClr val="000000"/>
                </a:solidFill>
                <a:latin typeface="+mn-lt"/>
              </a:rPr>
              <a:t>Agenda: Doc # 15-22-0541</a:t>
            </a:r>
          </a:p>
        </p:txBody>
      </p:sp>
    </p:spTree>
    <p:extLst>
      <p:ext uri="{BB962C8B-B14F-4D97-AF65-F5344CB8AC3E}">
        <p14:creationId xmlns:p14="http://schemas.microsoft.com/office/powerpoint/2010/main" val="37854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23</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30220427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251091" y="4494534"/>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29776" y="4941167"/>
            <a:ext cx="550428" cy="417257"/>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677507">
            <a:off x="565436" y="4341153"/>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1629776" y="5455070"/>
            <a:ext cx="550428" cy="494210"/>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395536" y="5256355"/>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4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67977" y="692696"/>
            <a:ext cx="7764463" cy="754063"/>
          </a:xfrm>
        </p:spPr>
        <p:txBody>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idx="1"/>
          </p:nvPr>
        </p:nvSpPr>
        <p:spPr/>
        <p:txBody>
          <a:bodyPr/>
          <a:lstStyle/>
          <a:p>
            <a:pPr marL="457200" indent="-457200">
              <a:buFont typeface="Arial" panose="020B0604020202020204" pitchFamily="34" charset="0"/>
              <a:buChar char="•"/>
            </a:pPr>
            <a:r>
              <a:rPr lang="en-US" dirty="0"/>
              <a:t>October 25</a:t>
            </a:r>
            <a:r>
              <a:rPr lang="en-US" baseline="30000" dirty="0"/>
              <a:t>th</a:t>
            </a:r>
            <a:r>
              <a:rPr lang="en-US" dirty="0"/>
              <a:t>: presentation on Ghost Peak attacks</a:t>
            </a:r>
          </a:p>
          <a:p>
            <a:pPr marL="457200" indent="-457200">
              <a:buFont typeface="Arial" panose="020B0604020202020204" pitchFamily="34" charset="0"/>
              <a:buChar char="•"/>
            </a:pPr>
            <a:r>
              <a:rPr lang="en-US" dirty="0"/>
              <a:t>November 1</a:t>
            </a:r>
            <a:r>
              <a:rPr lang="en-US" baseline="30000" dirty="0"/>
              <a:t>st</a:t>
            </a:r>
            <a:r>
              <a:rPr lang="en-US" dirty="0"/>
              <a:t>: SSBD analysis results (first cut)</a:t>
            </a:r>
          </a:p>
          <a:p>
            <a:pPr marL="457200" indent="-457200">
              <a:buFont typeface="Arial" panose="020B0604020202020204" pitchFamily="34" charset="0"/>
              <a:buChar char="•"/>
            </a:pPr>
            <a:r>
              <a:rPr lang="en-US" dirty="0"/>
              <a:t>November</a:t>
            </a:r>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p:txBody>
          <a:bodyPr/>
          <a:lstStyle/>
          <a:p>
            <a:pPr>
              <a:defRPr/>
            </a:pPr>
            <a:r>
              <a:rPr lang="en-US" altLang="en-US"/>
              <a:t>Slide </a:t>
            </a:r>
            <a:fld id="{07143AE2-8961-49C4-80E3-5346A3EB4C4A}" type="slidenum">
              <a:rPr lang="en-US" altLang="en-US" smtClean="0"/>
              <a:pPr>
                <a:defRPr/>
              </a:pPr>
              <a:t>24</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51822</TotalTime>
  <Words>2167</Words>
  <Application>Microsoft Office PowerPoint</Application>
  <PresentationFormat>On-screen Show (4:3)</PresentationFormat>
  <Paragraphs>395</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Instructions for Chairs of  standards development activities</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Next Steps</vt:lpstr>
      <vt:lpstr>November Agenda</vt:lpstr>
      <vt:lpstr>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255</cp:revision>
  <cp:lastPrinted>2000-03-07T00:55:37Z</cp:lastPrinted>
  <dcterms:created xsi:type="dcterms:W3CDTF">2016-01-17T22:48:36Z</dcterms:created>
  <dcterms:modified xsi:type="dcterms:W3CDTF">2022-10-19T00:35:31Z</dcterms:modified>
  <cp:category/>
</cp:coreProperties>
</file>