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7"/>
  </p:notesMasterIdLst>
  <p:sldIdLst>
    <p:sldId id="363" r:id="rId3"/>
    <p:sldId id="322" r:id="rId4"/>
    <p:sldId id="365" r:id="rId5"/>
    <p:sldId id="304" r:id="rId6"/>
    <p:sldId id="369" r:id="rId7"/>
    <p:sldId id="370" r:id="rId8"/>
    <p:sldId id="371" r:id="rId9"/>
    <p:sldId id="2422" r:id="rId10"/>
    <p:sldId id="2423" r:id="rId11"/>
    <p:sldId id="2424" r:id="rId12"/>
    <p:sldId id="317" r:id="rId13"/>
    <p:sldId id="361" r:id="rId14"/>
    <p:sldId id="401" r:id="rId15"/>
    <p:sldId id="402" r:id="rId16"/>
    <p:sldId id="302" r:id="rId17"/>
    <p:sldId id="312" r:id="rId18"/>
    <p:sldId id="2385" r:id="rId19"/>
    <p:sldId id="2375" r:id="rId20"/>
    <p:sldId id="2377" r:id="rId21"/>
    <p:sldId id="326" r:id="rId22"/>
    <p:sldId id="2389" r:id="rId23"/>
    <p:sldId id="2421" r:id="rId24"/>
    <p:sldId id="298" r:id="rId25"/>
    <p:sldId id="296" r:id="rId2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802.15-22-0539-00-04ab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Oct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11 October </a:t>
            </a:r>
            <a:r>
              <a:rPr lang="en-US" altLang="en-US" sz="1600" dirty="0">
                <a:latin typeface="Times New Roman" panose="02020603050405020304" pitchFamily="18" charset="0"/>
              </a:rPr>
              <a:t>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120108"/>
            <a:ext cx="8229600" cy="819459"/>
          </a:xfrm>
        </p:spPr>
        <p:txBody>
          <a:bodyPr>
            <a:normAutofit/>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(or provide them beforehand)</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243349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14</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arenR"/>
            </a:pPr>
            <a:r>
              <a:rPr lang="en-US" b="0" i="0" dirty="0">
                <a:solidFill>
                  <a:srgbClr val="000000"/>
                </a:solidFill>
                <a:effectLst/>
                <a:latin typeface="Verdana" panose="020B0604030504040204" pitchFamily="34" charset="0"/>
              </a:rPr>
              <a:t>Proposal of sensing framework</a:t>
            </a:r>
            <a:endParaRPr lang="en-US" alt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243747281"/>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635896"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Oct 11th: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1028700" lvl="1">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More time to get it right is better than getting it wrong</a:t>
            </a: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October 11</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22</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30220427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643828" y="414908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19672" y="4293096"/>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677507">
            <a:off x="574429" y="3837097"/>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Rounded Corners 20">
            <a:extLst>
              <a:ext uri="{FF2B5EF4-FFF2-40B4-BE49-F238E27FC236}">
                <a16:creationId xmlns:a16="http://schemas.microsoft.com/office/drawing/2014/main" id="{AD9ADD04-5EED-ABE3-8036-FF616CBFC43B}"/>
              </a:ext>
            </a:extLst>
          </p:cNvPr>
          <p:cNvSpPr/>
          <p:nvPr/>
        </p:nvSpPr>
        <p:spPr bwMode="auto">
          <a:xfrm>
            <a:off x="1619672" y="3789040"/>
            <a:ext cx="576064" cy="22322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1656614" y="4791546"/>
            <a:ext cx="504056" cy="648072"/>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04529" y="4752299"/>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4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51796</TotalTime>
  <Words>2095</Words>
  <Application>Microsoft Office PowerPoint</Application>
  <PresentationFormat>On-screen Show (4:3)</PresentationFormat>
  <Paragraphs>371</Paragraphs>
  <Slides>24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Calibri</vt:lpstr>
      <vt:lpstr>Lucida Grande</vt:lpstr>
      <vt:lpstr>Monotype Sorts</vt:lpstr>
      <vt:lpstr>Montserrat</vt:lpstr>
      <vt:lpstr>Montserrat ExtraBold</vt:lpstr>
      <vt:lpstr>Open Sans</vt:lpstr>
      <vt:lpstr>Tahoma</vt:lpstr>
      <vt:lpstr>Times New Roman</vt:lpstr>
      <vt:lpstr>Verdana</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802 Ground Rules</vt:lpstr>
      <vt:lpstr>Instructions for Chairs of  standards development activities</vt:lpstr>
      <vt:lpstr>IEEE SA Copyright Policy</vt:lpstr>
      <vt:lpstr>IEEE SA Copyright Policy</vt:lpstr>
      <vt:lpstr>Proposed Agenda</vt:lpstr>
      <vt:lpstr>Recap</vt:lpstr>
      <vt:lpstr>5.2.b Scope of the project (As approved): </vt:lpstr>
      <vt:lpstr>Project Schedule (working baseline)</vt:lpstr>
      <vt:lpstr>Schedule Major Milestones</vt:lpstr>
      <vt:lpstr>Technical Discussion</vt:lpstr>
      <vt:lpstr>Next Steps</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253</cp:revision>
  <cp:lastPrinted>2000-03-07T00:55:37Z</cp:lastPrinted>
  <dcterms:created xsi:type="dcterms:W3CDTF">2016-01-17T22:48:36Z</dcterms:created>
  <dcterms:modified xsi:type="dcterms:W3CDTF">2022-10-11T12:20:56Z</dcterms:modified>
  <cp:category/>
</cp:coreProperties>
</file>