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55" autoAdjust="0"/>
    <p:restoredTop sz="94676" autoAdjust="0"/>
  </p:normalViewPr>
  <p:slideViewPr>
    <p:cSldViewPr>
      <p:cViewPr varScale="1">
        <p:scale>
          <a:sx n="60" d="100"/>
          <a:sy n="60" d="100"/>
        </p:scale>
        <p:origin x="36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802.15-22-0536-04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140</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Nov. 14-17, 2022</a:t>
            </a:r>
          </a:p>
          <a:p>
            <a:pPr>
              <a:lnSpc>
                <a:spcPct val="70000"/>
              </a:lnSpc>
              <a:defRPr/>
            </a:pPr>
            <a:endParaRPr lang="en-US" sz="2400" b="1" dirty="0">
              <a:latin typeface="Times New Roman" charset="0"/>
            </a:endParaRPr>
          </a:p>
          <a:p>
            <a:pPr eaLnBrk="1" fontAlgn="b" hangingPunct="1">
              <a:spcBef>
                <a:spcPts val="0"/>
              </a:spcBef>
              <a:defRPr/>
            </a:pPr>
            <a:r>
              <a:rPr lang="en-US" b="1" dirty="0"/>
              <a:t>Held in Bangkok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2" name="Picture 1">
            <a:extLst>
              <a:ext uri="{FF2B5EF4-FFF2-40B4-BE49-F238E27FC236}">
                <a16:creationId xmlns:a16="http://schemas.microsoft.com/office/drawing/2014/main" id="{56336DB6-3B94-9A5D-D182-9911D2AB5896}"/>
              </a:ext>
            </a:extLst>
          </p:cNvPr>
          <p:cNvPicPr>
            <a:picLocks noChangeAspect="1"/>
          </p:cNvPicPr>
          <p:nvPr/>
        </p:nvPicPr>
        <p:blipFill>
          <a:blip r:embed="rId2"/>
          <a:stretch>
            <a:fillRect/>
          </a:stretch>
        </p:blipFill>
        <p:spPr>
          <a:xfrm>
            <a:off x="762716" y="1223054"/>
            <a:ext cx="7618567" cy="5041222"/>
          </a:xfrm>
          <a:prstGeom prst="rect">
            <a:avLst/>
          </a:prstGeom>
          <a:ln>
            <a:solidFill>
              <a:schemeClr val="tx1"/>
            </a:solidFill>
          </a:ln>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(4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lvl="1"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(0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In IEEE editing phase</a:t>
            </a:r>
          </a:p>
          <a:p>
            <a:pPr marL="0" lvl="1" indent="0" fontAlgn="b">
              <a:lnSpc>
                <a:spcPct val="80000"/>
              </a:lnSpc>
              <a:buNone/>
              <a:tabLst>
                <a:tab pos="1247775" algn="l"/>
              </a:tabLst>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Identify elements to start pulling together baseline draft</a:t>
            </a:r>
          </a:p>
          <a:p>
            <a:pPr marL="0" indent="0" fontAlgn="b">
              <a:lnSpc>
                <a:spcPct val="80000"/>
              </a:lnSpc>
              <a:buNone/>
              <a:defRPr/>
            </a:pPr>
            <a:endParaRPr lang="en-US" sz="1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presentations on errors, omissions, updates, etc.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status update of merged baseline draft</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Comment resolution on initial Letter Ballot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 Recirc</a:t>
            </a:r>
          </a:p>
          <a:p>
            <a:pPr marL="0"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Comment resolution for latest SA Ballot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 and submission to </a:t>
            </a:r>
            <a:r>
              <a:rPr lang="en-US" sz="2000" dirty="0" err="1">
                <a:solidFill>
                  <a:srgbClr val="000000"/>
                </a:solidFill>
                <a:latin typeface="Arial Rounded MT Bold" pitchFamily="34" charset="0"/>
                <a:cs typeface="Arial" pitchFamily="34" charset="0"/>
              </a:rPr>
              <a:t>RevCom</a:t>
            </a:r>
            <a:endParaRPr lang="en-US" sz="2000" dirty="0">
              <a:solidFill>
                <a:srgbClr val="000000"/>
              </a:solidFill>
              <a:latin typeface="Arial Rounded MT Bold" pitchFamily="34" charset="0"/>
              <a:cs typeface="Arial" pitchFamily="34" charset="0"/>
            </a:endParaRP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0" lvl="1" indent="0" fontAlgn="b">
              <a:lnSpc>
                <a:spcPct val="80000"/>
              </a:lnSpc>
              <a:buNone/>
              <a:tabLst>
                <a:tab pos="1247775" algn="l"/>
              </a:tabLst>
              <a:defRPr/>
            </a:pPr>
            <a:endParaRPr lang="en-US" sz="1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Presentation on additional elements of 802.15.4 arch. overview</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IG PRIVACY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and formulate objectives </a:t>
            </a:r>
            <a:r>
              <a:rPr lang="en-US" sz="2000" dirty="0" err="1">
                <a:solidFill>
                  <a:srgbClr val="000000"/>
                </a:solidFill>
                <a:latin typeface="Arial Rounded MT Bold" pitchFamily="34" charset="0"/>
                <a:cs typeface="Arial" charset="0"/>
              </a:rPr>
              <a:t>w.r.t.</a:t>
            </a:r>
            <a:r>
              <a:rPr lang="en-US" sz="2000" dirty="0">
                <a:solidFill>
                  <a:srgbClr val="000000"/>
                </a:solidFill>
                <a:latin typeface="Arial Rounded MT Bold" pitchFamily="34" charset="0"/>
                <a:cs typeface="Arial" charset="0"/>
              </a:rPr>
              <a:t> address privacy</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Seek approval to form SG</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(2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other WG PAR submissions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1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Nov. 14-17,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3" name="Picture 2">
            <a:extLst>
              <a:ext uri="{FF2B5EF4-FFF2-40B4-BE49-F238E27FC236}">
                <a16:creationId xmlns:a16="http://schemas.microsoft.com/office/drawing/2014/main" id="{52DE7F88-FF2D-8AF7-6CAC-E0001F50B04B}"/>
              </a:ext>
            </a:extLst>
          </p:cNvPr>
          <p:cNvPicPr>
            <a:picLocks noChangeAspect="1"/>
          </p:cNvPicPr>
          <p:nvPr/>
        </p:nvPicPr>
        <p:blipFill>
          <a:blip r:embed="rId2"/>
          <a:stretch>
            <a:fillRect/>
          </a:stretch>
        </p:blipFill>
        <p:spPr>
          <a:xfrm>
            <a:off x="86106" y="650161"/>
            <a:ext cx="8971788" cy="5815584"/>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10" name="Picture 9">
            <a:extLst>
              <a:ext uri="{FF2B5EF4-FFF2-40B4-BE49-F238E27FC236}">
                <a16:creationId xmlns:a16="http://schemas.microsoft.com/office/drawing/2014/main" id="{8349030C-7146-5DA9-3951-27C0895A8BF3}"/>
              </a:ext>
            </a:extLst>
          </p:cNvPr>
          <p:cNvPicPr>
            <a:picLocks noChangeAspect="1"/>
          </p:cNvPicPr>
          <p:nvPr/>
        </p:nvPicPr>
        <p:blipFill>
          <a:blip r:embed="rId2"/>
          <a:stretch>
            <a:fillRect/>
          </a:stretch>
        </p:blipFill>
        <p:spPr>
          <a:xfrm>
            <a:off x="45720" y="1450842"/>
            <a:ext cx="9052560" cy="4772608"/>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138</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15</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19</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a:t>
            </a:r>
          </a:p>
          <a:p>
            <a:pPr marL="914400" indent="3175"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 and work on </a:t>
            </a:r>
            <a:r>
              <a:rPr lang="en-US" sz="2000" dirty="0">
                <a:solidFill>
                  <a:srgbClr val="000000"/>
                </a:solidFill>
                <a:latin typeface="Arial Rounded MT Bold" pitchFamily="34" charset="0"/>
                <a:cs typeface="Arial" pitchFamily="34" charset="0"/>
              </a:rPr>
              <a:t>errors, omissions, updates, etc.</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with up to multi-Gigabit throughput and ranges up to 200 m unrestricted line of site targeting support for ceiling-mounted infrastructure serving stationary and mobile devices as well as point-to-point links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 ---IN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457200" indent="-457200" fontAlgn="b">
              <a:lnSpc>
                <a:spcPct val="80000"/>
              </a:lnSpc>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a:p>
            <a:pPr marL="457200" indent="-457200" fontAlgn="b">
              <a:lnSpc>
                <a:spcPct val="80000"/>
              </a:lnSpc>
              <a:spcAft>
                <a:spcPts val="0"/>
              </a:spcAft>
              <a:buNone/>
              <a:defRPr/>
            </a:pPr>
            <a:endParaRPr lang="en-US" sz="2000" kern="12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IG Privacy</a:t>
            </a:r>
          </a:p>
          <a:p>
            <a:pPr marL="457200" indent="-457200" fontAlgn="b">
              <a:lnSpc>
                <a:spcPct val="80000"/>
              </a:lnSpc>
              <a:spcAft>
                <a:spcPts val="600"/>
              </a:spcAft>
              <a:buNone/>
              <a:defRPr/>
            </a:pPr>
            <a:r>
              <a:rPr lang="en-US" sz="2000" kern="1200" dirty="0">
                <a:latin typeface="Arial Rounded MT Bold" pitchFamily="34" charset="0"/>
                <a:cs typeface="Arial" charset="0"/>
              </a:rPr>
              <a:t>	Objective: determine interest of topic “privacy of addresses” and if SG should be formed to develop PAR and CSD</a:t>
            </a:r>
          </a:p>
          <a:p>
            <a:pPr marL="457200" indent="-457200" fontAlgn="b">
              <a:lnSpc>
                <a:spcPct val="80000"/>
              </a:lnSpc>
              <a:buNone/>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 review PARs submitted by other WGs</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providing input to the regulatory framework for THz comms. in close cooperation IEEE 802.18 TAG; trigger the start of projects to amend existing and develop new standards for THz comms.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46175</TotalTime>
  <Words>1108</Words>
  <Application>Microsoft Office PowerPoint</Application>
  <PresentationFormat>On-screen Show (4:3)</PresentationFormat>
  <Paragraphs>133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140th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1018</cp:revision>
  <cp:lastPrinted>2000-07-07T01:25:49Z</cp:lastPrinted>
  <dcterms:created xsi:type="dcterms:W3CDTF">1999-06-22T06:24:01Z</dcterms:created>
  <dcterms:modified xsi:type="dcterms:W3CDTF">2022-11-13T12:57:55Z</dcterms:modified>
  <cp:category/>
</cp:coreProperties>
</file>