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5"/>
  </p:notesMasterIdLst>
  <p:handoutMasterIdLst>
    <p:handoutMasterId r:id="rId16"/>
  </p:handoutMasterIdLst>
  <p:sldIdLst>
    <p:sldId id="359" r:id="rId2"/>
    <p:sldId id="360" r:id="rId3"/>
    <p:sldId id="340" r:id="rId4"/>
    <p:sldId id="342" r:id="rId5"/>
    <p:sldId id="349" r:id="rId6"/>
    <p:sldId id="348" r:id="rId7"/>
    <p:sldId id="347" r:id="rId8"/>
    <p:sldId id="346" r:id="rId9"/>
    <p:sldId id="334" r:id="rId10"/>
    <p:sldId id="357" r:id="rId11"/>
    <p:sldId id="350" r:id="rId12"/>
    <p:sldId id="351" r:id="rId13"/>
    <p:sldId id="356" r:id="rId14"/>
  </p:sldIdLst>
  <p:sldSz cx="9144000" cy="6858000" type="screen4x3"/>
  <p:notesSz cx="6858000" cy="9144000"/>
  <p:defaultTextStyle>
    <a:defPPr>
      <a:defRPr lang="en-US"/>
    </a:defPPr>
    <a:lvl1pPr algn="l" rtl="0" eaLnBrk="0" fontAlgn="base" hangingPunct="0">
      <a:spcBef>
        <a:spcPct val="0"/>
      </a:spcBef>
      <a:spcAft>
        <a:spcPct val="0"/>
      </a:spcAft>
      <a:defRPr sz="3200" kern="1200">
        <a:solidFill>
          <a:schemeClr val="tx1"/>
        </a:solidFill>
        <a:latin typeface="Times New Roman" pitchFamily="18" charset="0"/>
        <a:ea typeface="ＭＳ Ｐゴシック" pitchFamily="34" charset="-128"/>
        <a:cs typeface="+mn-cs"/>
      </a:defRPr>
    </a:lvl1pPr>
    <a:lvl2pPr marL="457200" algn="l" rtl="0" eaLnBrk="0" fontAlgn="base" hangingPunct="0">
      <a:spcBef>
        <a:spcPct val="0"/>
      </a:spcBef>
      <a:spcAft>
        <a:spcPct val="0"/>
      </a:spcAft>
      <a:defRPr sz="3200" kern="1200">
        <a:solidFill>
          <a:schemeClr val="tx1"/>
        </a:solidFill>
        <a:latin typeface="Times New Roman" pitchFamily="18" charset="0"/>
        <a:ea typeface="ＭＳ Ｐゴシック" pitchFamily="34" charset="-128"/>
        <a:cs typeface="+mn-cs"/>
      </a:defRPr>
    </a:lvl2pPr>
    <a:lvl3pPr marL="914400" algn="l" rtl="0" eaLnBrk="0" fontAlgn="base" hangingPunct="0">
      <a:spcBef>
        <a:spcPct val="0"/>
      </a:spcBef>
      <a:spcAft>
        <a:spcPct val="0"/>
      </a:spcAft>
      <a:defRPr sz="3200" kern="1200">
        <a:solidFill>
          <a:schemeClr val="tx1"/>
        </a:solidFill>
        <a:latin typeface="Times New Roman" pitchFamily="18" charset="0"/>
        <a:ea typeface="ＭＳ Ｐゴシック" pitchFamily="34" charset="-128"/>
        <a:cs typeface="+mn-cs"/>
      </a:defRPr>
    </a:lvl3pPr>
    <a:lvl4pPr marL="1371600" algn="l" rtl="0" eaLnBrk="0" fontAlgn="base" hangingPunct="0">
      <a:spcBef>
        <a:spcPct val="0"/>
      </a:spcBef>
      <a:spcAft>
        <a:spcPct val="0"/>
      </a:spcAft>
      <a:defRPr sz="3200" kern="1200">
        <a:solidFill>
          <a:schemeClr val="tx1"/>
        </a:solidFill>
        <a:latin typeface="Times New Roman" pitchFamily="18" charset="0"/>
        <a:ea typeface="ＭＳ Ｐゴシック" pitchFamily="34" charset="-128"/>
        <a:cs typeface="+mn-cs"/>
      </a:defRPr>
    </a:lvl4pPr>
    <a:lvl5pPr marL="1828800" algn="l" rtl="0" eaLnBrk="0" fontAlgn="base" hangingPunct="0">
      <a:spcBef>
        <a:spcPct val="0"/>
      </a:spcBef>
      <a:spcAft>
        <a:spcPct val="0"/>
      </a:spcAft>
      <a:defRPr sz="3200" kern="1200">
        <a:solidFill>
          <a:schemeClr val="tx1"/>
        </a:solidFill>
        <a:latin typeface="Times New Roman" pitchFamily="18" charset="0"/>
        <a:ea typeface="ＭＳ Ｐゴシック" pitchFamily="34" charset="-128"/>
        <a:cs typeface="+mn-cs"/>
      </a:defRPr>
    </a:lvl5pPr>
    <a:lvl6pPr marL="2286000" algn="l" defTabSz="914400" rtl="0" eaLnBrk="1" latinLnBrk="0" hangingPunct="1">
      <a:defRPr sz="3200" kern="1200">
        <a:solidFill>
          <a:schemeClr val="tx1"/>
        </a:solidFill>
        <a:latin typeface="Times New Roman" pitchFamily="18" charset="0"/>
        <a:ea typeface="ＭＳ Ｐゴシック" pitchFamily="34" charset="-128"/>
        <a:cs typeface="+mn-cs"/>
      </a:defRPr>
    </a:lvl6pPr>
    <a:lvl7pPr marL="2743200" algn="l" defTabSz="914400" rtl="0" eaLnBrk="1" latinLnBrk="0" hangingPunct="1">
      <a:defRPr sz="3200" kern="1200">
        <a:solidFill>
          <a:schemeClr val="tx1"/>
        </a:solidFill>
        <a:latin typeface="Times New Roman" pitchFamily="18" charset="0"/>
        <a:ea typeface="ＭＳ Ｐゴシック" pitchFamily="34" charset="-128"/>
        <a:cs typeface="+mn-cs"/>
      </a:defRPr>
    </a:lvl7pPr>
    <a:lvl8pPr marL="3200400" algn="l" defTabSz="914400" rtl="0" eaLnBrk="1" latinLnBrk="0" hangingPunct="1">
      <a:defRPr sz="3200" kern="1200">
        <a:solidFill>
          <a:schemeClr val="tx1"/>
        </a:solidFill>
        <a:latin typeface="Times New Roman" pitchFamily="18" charset="0"/>
        <a:ea typeface="ＭＳ Ｐゴシック" pitchFamily="34" charset="-128"/>
        <a:cs typeface="+mn-cs"/>
      </a:defRPr>
    </a:lvl8pPr>
    <a:lvl9pPr marL="3657600" algn="l" defTabSz="914400" rtl="0" eaLnBrk="1" latinLnBrk="0" hangingPunct="1">
      <a:defRPr sz="3200" kern="1200">
        <a:solidFill>
          <a:schemeClr val="tx1"/>
        </a:solidFill>
        <a:latin typeface="Times New Roman" pitchFamily="18" charset="0"/>
        <a:ea typeface="ＭＳ Ｐゴシック"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455" autoAdjust="0"/>
    <p:restoredTop sz="94676" autoAdjust="0"/>
  </p:normalViewPr>
  <p:slideViewPr>
    <p:cSldViewPr>
      <p:cViewPr varScale="1">
        <p:scale>
          <a:sx n="66" d="100"/>
          <a:sy n="66" d="100"/>
        </p:scale>
        <p:origin x="1008" y="4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75" d="100"/>
        <a:sy n="75" d="100"/>
      </p:scale>
      <p:origin x="0" y="0"/>
    </p:cViewPr>
  </p:sorterViewPr>
  <p:notesViewPr>
    <p:cSldViewPr>
      <p:cViewPr varScale="1">
        <p:scale>
          <a:sx n="99" d="100"/>
          <a:sy n="99" d="100"/>
        </p:scale>
        <p:origin x="4272" y="1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05200" y="171450"/>
            <a:ext cx="26654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20750">
              <a:defRPr sz="1400" b="1">
                <a:latin typeface="Times New Roman" pitchFamily="18" charset="0"/>
                <a:ea typeface="+mn-ea"/>
              </a:defRPr>
            </a:lvl1pPr>
          </a:lstStyle>
          <a:p>
            <a:pPr>
              <a:defRPr/>
            </a:pPr>
            <a:r>
              <a:rPr lang="en-US"/>
              <a:t>doc.: IEEE 802.15-01/468r0</a:t>
            </a:r>
          </a:p>
        </p:txBody>
      </p:sp>
      <p:sp>
        <p:nvSpPr>
          <p:cNvPr id="3075" name="Rectangle 3"/>
          <p:cNvSpPr>
            <a:spLocks noGrp="1" noChangeArrowheads="1"/>
          </p:cNvSpPr>
          <p:nvPr>
            <p:ph type="dt" sz="quarter" idx="1"/>
          </p:nvPr>
        </p:nvSpPr>
        <p:spPr bwMode="auto">
          <a:xfrm>
            <a:off x="687388" y="171450"/>
            <a:ext cx="2284412"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20750">
              <a:defRPr sz="1400" b="1">
                <a:latin typeface="Times New Roman" pitchFamily="18" charset="0"/>
                <a:ea typeface="+mn-ea"/>
              </a:defRPr>
            </a:lvl1pPr>
          </a:lstStyle>
          <a:p>
            <a:pPr>
              <a:defRPr/>
            </a:pPr>
            <a:r>
              <a:rPr lang="en-US"/>
              <a:t>November 2001</a:t>
            </a:r>
          </a:p>
        </p:txBody>
      </p:sp>
      <p:sp>
        <p:nvSpPr>
          <p:cNvPr id="3076" name="Rectangle 4"/>
          <p:cNvSpPr>
            <a:spLocks noGrp="1" noChangeArrowheads="1"/>
          </p:cNvSpPr>
          <p:nvPr>
            <p:ph type="ftr" sz="quarter" idx="2"/>
          </p:nvPr>
        </p:nvSpPr>
        <p:spPr bwMode="auto">
          <a:xfrm>
            <a:off x="4114800" y="8850313"/>
            <a:ext cx="2133600"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20750">
              <a:defRPr sz="1000">
                <a:latin typeface="Times New Roman" pitchFamily="18" charset="0"/>
                <a:ea typeface="+mn-ea"/>
              </a:defRPr>
            </a:lvl1pPr>
          </a:lstStyle>
          <a:p>
            <a:pPr>
              <a:defRPr/>
            </a:pPr>
            <a:r>
              <a:rPr lang="en-US"/>
              <a:t>Robert F. Heile</a:t>
            </a:r>
          </a:p>
        </p:txBody>
      </p:sp>
      <p:sp>
        <p:nvSpPr>
          <p:cNvPr id="3077" name="Rectangle 5"/>
          <p:cNvSpPr>
            <a:spLocks noGrp="1" noChangeArrowheads="1"/>
          </p:cNvSpPr>
          <p:nvPr>
            <p:ph type="sldNum" sz="quarter" idx="3"/>
          </p:nvPr>
        </p:nvSpPr>
        <p:spPr bwMode="auto">
          <a:xfrm>
            <a:off x="2667000" y="8850313"/>
            <a:ext cx="1371600"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20750">
              <a:defRPr sz="1000"/>
            </a:lvl1pPr>
          </a:lstStyle>
          <a:p>
            <a:pPr>
              <a:defRPr/>
            </a:pPr>
            <a:r>
              <a:rPr lang="en-US"/>
              <a:t>Page </a:t>
            </a:r>
            <a:fld id="{D5CB87EC-05DA-49A1-AD33-2683CE92549F}" type="slidenum">
              <a:rPr lang="en-US"/>
              <a:pPr>
                <a:defRPr/>
              </a:pPr>
              <a:t>‹#›</a:t>
            </a:fld>
            <a:endParaRPr lang="en-US"/>
          </a:p>
        </p:txBody>
      </p:sp>
      <p:sp>
        <p:nvSpPr>
          <p:cNvPr id="13318" name="Line 6"/>
          <p:cNvSpPr>
            <a:spLocks noChangeShapeType="1"/>
          </p:cNvSpPr>
          <p:nvPr/>
        </p:nvSpPr>
        <p:spPr bwMode="auto">
          <a:xfrm>
            <a:off x="685800" y="381000"/>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
        <p:nvSpPr>
          <p:cNvPr id="13319" name="Rectangle 7"/>
          <p:cNvSpPr>
            <a:spLocks noChangeArrowheads="1"/>
          </p:cNvSpPr>
          <p:nvPr/>
        </p:nvSpPr>
        <p:spPr bwMode="auto">
          <a:xfrm>
            <a:off x="685800" y="8850313"/>
            <a:ext cx="703263"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spAutoFit/>
          </a:bodyPr>
          <a:lstStyle/>
          <a:p>
            <a:pPr defTabSz="920750">
              <a:defRPr/>
            </a:pPr>
            <a:r>
              <a:rPr lang="en-US" sz="1200">
                <a:latin typeface="Times New Roman" charset="0"/>
                <a:ea typeface="ＭＳ Ｐゴシック" charset="0"/>
              </a:rPr>
              <a:t>Submission</a:t>
            </a:r>
          </a:p>
        </p:txBody>
      </p:sp>
      <p:sp>
        <p:nvSpPr>
          <p:cNvPr id="13320" name="Line 8"/>
          <p:cNvSpPr>
            <a:spLocks noChangeShapeType="1"/>
          </p:cNvSpPr>
          <p:nvPr/>
        </p:nvSpPr>
        <p:spPr bwMode="auto">
          <a:xfrm>
            <a:off x="685800" y="8839200"/>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Tree>
    <p:extLst>
      <p:ext uri="{BB962C8B-B14F-4D97-AF65-F5344CB8AC3E}">
        <p14:creationId xmlns:p14="http://schemas.microsoft.com/office/powerpoint/2010/main" val="429237928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73" name="Line 9"/>
          <p:cNvSpPr>
            <a:spLocks noChangeShapeType="1"/>
          </p:cNvSpPr>
          <p:nvPr/>
        </p:nvSpPr>
        <p:spPr bwMode="auto">
          <a:xfrm>
            <a:off x="715963" y="8851900"/>
            <a:ext cx="542607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
        <p:nvSpPr>
          <p:cNvPr id="11274" name="Line 10"/>
          <p:cNvSpPr>
            <a:spLocks noChangeShapeType="1"/>
          </p:cNvSpPr>
          <p:nvPr/>
        </p:nvSpPr>
        <p:spPr bwMode="auto">
          <a:xfrm>
            <a:off x="641350" y="292100"/>
            <a:ext cx="55753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
        <p:nvSpPr>
          <p:cNvPr id="2" name="Slide Image Placeholder 1">
            <a:extLst>
              <a:ext uri="{FF2B5EF4-FFF2-40B4-BE49-F238E27FC236}">
                <a16:creationId xmlns:a16="http://schemas.microsoft.com/office/drawing/2014/main" id="{0AEED6CC-816A-E548-A8CE-9121A88906AA}"/>
              </a:ext>
            </a:extLst>
          </p:cNvPr>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Tree>
    <p:extLst>
      <p:ext uri="{BB962C8B-B14F-4D97-AF65-F5344CB8AC3E}">
        <p14:creationId xmlns:p14="http://schemas.microsoft.com/office/powerpoint/2010/main" val="342662827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269BD7D-1DCB-4C55-B36B-7043228FA0F3}" type="slidenum">
              <a:rPr lang="en-US"/>
              <a:pPr>
                <a:defRPr/>
              </a:pPr>
              <a:t>‹#›</a:t>
            </a:fld>
            <a:endParaRPr lang="en-US"/>
          </a:p>
        </p:txBody>
      </p:sp>
      <p:sp>
        <p:nvSpPr>
          <p:cNvPr id="7" name="TextBox 6">
            <a:extLst>
              <a:ext uri="{FF2B5EF4-FFF2-40B4-BE49-F238E27FC236}">
                <a16:creationId xmlns:a16="http://schemas.microsoft.com/office/drawing/2014/main" id="{D9278CFC-6982-294A-ABFA-64C1A0D13BCF}"/>
              </a:ext>
            </a:extLst>
          </p:cNvPr>
          <p:cNvSpPr txBox="1"/>
          <p:nvPr userDrawn="1"/>
        </p:nvSpPr>
        <p:spPr>
          <a:xfrm>
            <a:off x="8325853" y="519764"/>
            <a:ext cx="184731" cy="584775"/>
          </a:xfrm>
          <a:prstGeom prst="rect">
            <a:avLst/>
          </a:prstGeom>
          <a:noFill/>
        </p:spPr>
        <p:txBody>
          <a:bodyPr wrap="none" rtlCol="0">
            <a:spAutoFit/>
          </a:bodyPr>
          <a:lstStyle/>
          <a:p>
            <a:endParaRPr lang="en-US" dirty="0"/>
          </a:p>
        </p:txBody>
      </p:sp>
      <p:sp>
        <p:nvSpPr>
          <p:cNvPr id="8" name="TextBox 7">
            <a:extLst>
              <a:ext uri="{FF2B5EF4-FFF2-40B4-BE49-F238E27FC236}">
                <a16:creationId xmlns:a16="http://schemas.microsoft.com/office/drawing/2014/main" id="{4D2E936D-6A11-C44F-942B-2DED49317366}"/>
              </a:ext>
            </a:extLst>
          </p:cNvPr>
          <p:cNvSpPr txBox="1"/>
          <p:nvPr userDrawn="1"/>
        </p:nvSpPr>
        <p:spPr>
          <a:xfrm>
            <a:off x="7940842" y="519764"/>
            <a:ext cx="184731" cy="584775"/>
          </a:xfrm>
          <a:prstGeom prst="rect">
            <a:avLst/>
          </a:prstGeom>
          <a:noFill/>
        </p:spPr>
        <p:txBody>
          <a:bodyPr wrap="none" rtlCol="0">
            <a:spAutoFit/>
          </a:bodyPr>
          <a:lstStyle/>
          <a:p>
            <a:endParaRPr lang="en-US" dirty="0"/>
          </a:p>
        </p:txBody>
      </p:sp>
      <p:sp>
        <p:nvSpPr>
          <p:cNvPr id="9" name="TextBox 8">
            <a:extLst>
              <a:ext uri="{FF2B5EF4-FFF2-40B4-BE49-F238E27FC236}">
                <a16:creationId xmlns:a16="http://schemas.microsoft.com/office/drawing/2014/main" id="{099E0B8D-1721-C14A-8963-980C6B4ACC25}"/>
              </a:ext>
            </a:extLst>
          </p:cNvPr>
          <p:cNvSpPr txBox="1"/>
          <p:nvPr userDrawn="1"/>
        </p:nvSpPr>
        <p:spPr>
          <a:xfrm>
            <a:off x="7257448" y="481263"/>
            <a:ext cx="184731" cy="584775"/>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17304108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a:t>Click to edit Master title style</a:t>
            </a:r>
          </a:p>
        </p:txBody>
      </p:sp>
      <p:sp>
        <p:nvSpPr>
          <p:cNvPr id="3" name="Text Placeholder 2"/>
          <p:cNvSpPr>
            <a:spLocks noGrp="1"/>
          </p:cNvSpPr>
          <p:nvPr>
            <p:ph type="body"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C251FCF5-DCE1-4BE7-BAC9-5817EB43EA6A}" type="slidenum">
              <a:rPr lang="en-US"/>
              <a:pPr>
                <a:defRPr/>
              </a:pPr>
              <a:t>‹#›</a:t>
            </a:fld>
            <a:endParaRPr lang="en-US"/>
          </a:p>
        </p:txBody>
      </p:sp>
      <p:sp>
        <p:nvSpPr>
          <p:cNvPr id="8" name="Rectangle 5">
            <a:extLst>
              <a:ext uri="{FF2B5EF4-FFF2-40B4-BE49-F238E27FC236}">
                <a16:creationId xmlns:a16="http://schemas.microsoft.com/office/drawing/2014/main" id="{12AC5FFF-9316-BA20-E3B3-38A4872F4735}"/>
              </a:ext>
            </a:extLst>
          </p:cNvPr>
          <p:cNvSpPr>
            <a:spLocks noGrp="1" noChangeArrowheads="1"/>
          </p:cNvSpPr>
          <p:nvPr>
            <p:ph type="ftr" sz="quarter" idx="11"/>
          </p:nvPr>
        </p:nvSpPr>
        <p:spPr>
          <a:xfrm>
            <a:off x="5486400" y="6475413"/>
            <a:ext cx="3124200" cy="184666"/>
          </a:xfrm>
          <a:prstGeom prst="rect">
            <a:avLst/>
          </a:prstGeom>
          <a:ln/>
        </p:spPr>
        <p:txBody>
          <a:bodyPr/>
          <a:lstStyle>
            <a:lvl1pPr>
              <a:defRPr/>
            </a:lvl1pPr>
          </a:lstStyle>
          <a:p>
            <a:pPr>
              <a:defRPr/>
            </a:pPr>
            <a:r>
              <a:rPr lang="en-US" dirty="0"/>
              <a:t>Clint Powell, Meta Platforms</a:t>
            </a:r>
          </a:p>
        </p:txBody>
      </p:sp>
    </p:spTree>
    <p:extLst>
      <p:ext uri="{BB962C8B-B14F-4D97-AF65-F5344CB8AC3E}">
        <p14:creationId xmlns:p14="http://schemas.microsoft.com/office/powerpoint/2010/main" val="373112941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z="1200"/>
            </a:lvl1pPr>
          </a:lstStyle>
          <a:p>
            <a:pPr>
              <a:defRPr/>
            </a:pPr>
            <a:r>
              <a:rPr lang="en-US"/>
              <a:t>Slide </a:t>
            </a:r>
            <a:fld id="{B0E774AB-328E-4169-BDA4-F9A4CFC1ECF4}" type="slidenum">
              <a:rPr lang="en-US"/>
              <a:pPr>
                <a:defRPr/>
              </a:pPr>
              <a:t>‹#›</a:t>
            </a:fld>
            <a:endParaRPr lang="en-US"/>
          </a:p>
        </p:txBody>
      </p:sp>
      <p:sp>
        <p:nvSpPr>
          <p:cNvPr id="1031" name="Rectangle 7"/>
          <p:cNvSpPr>
            <a:spLocks noChangeArrowheads="1"/>
          </p:cNvSpPr>
          <p:nvPr userDrawn="1"/>
        </p:nvSpPr>
        <p:spPr bwMode="auto">
          <a:xfrm>
            <a:off x="4267200" y="393700"/>
            <a:ext cx="4191000" cy="215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b">
            <a:spAutoFit/>
          </a:bodyPr>
          <a:lstStyle/>
          <a:p>
            <a:pPr lvl="4" algn="r">
              <a:defRPr/>
            </a:pPr>
            <a:r>
              <a:rPr lang="en-US" sz="1400" b="1" dirty="0">
                <a:latin typeface="Times New Roman" charset="0"/>
                <a:ea typeface="ＭＳ Ｐゴシック" charset="0"/>
              </a:rPr>
              <a:t>doc.: IEEE 802.15-22-0536-02</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dirty="0">
              <a:latin typeface="Times New Roman" charset="0"/>
              <a:ea typeface="ＭＳ Ｐゴシック" charset="0"/>
            </a:endParaRPr>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spAutoFit/>
          </a:bodyPr>
          <a:lstStyle/>
          <a:p>
            <a:pPr>
              <a:defRPr/>
            </a:pPr>
            <a:r>
              <a:rPr lang="en-US" sz="1200" dirty="0">
                <a:latin typeface="Times New Roman" charset="0"/>
                <a:ea typeface="ＭＳ Ｐゴシック" charset="0"/>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
        <p:nvSpPr>
          <p:cNvPr id="3" name="Rectangle 9">
            <a:extLst>
              <a:ext uri="{FF2B5EF4-FFF2-40B4-BE49-F238E27FC236}">
                <a16:creationId xmlns:a16="http://schemas.microsoft.com/office/drawing/2014/main" id="{206BDF95-B92A-A917-90F6-D44BC10530BB}"/>
              </a:ext>
            </a:extLst>
          </p:cNvPr>
          <p:cNvSpPr>
            <a:spLocks noChangeArrowheads="1"/>
          </p:cNvSpPr>
          <p:nvPr userDrawn="1"/>
        </p:nvSpPr>
        <p:spPr bwMode="auto">
          <a:xfrm>
            <a:off x="685800" y="413854"/>
            <a:ext cx="1525588"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lIns="0" tIns="0" rIns="0" bIns="0">
            <a:spAutoFit/>
          </a:bodyPr>
          <a:lstStyle/>
          <a:p>
            <a:pPr>
              <a:defRPr/>
            </a:pPr>
            <a:r>
              <a:rPr lang="en-US" sz="1400" b="1" dirty="0">
                <a:latin typeface="Times New Roman" charset="0"/>
                <a:ea typeface="ＭＳ Ｐゴシック" charset="0"/>
              </a:rPr>
              <a:t>November 2022</a:t>
            </a:r>
            <a:endParaRPr lang="en-US" sz="1200" b="1" dirty="0">
              <a:latin typeface="Times New Roman" charset="0"/>
              <a:ea typeface="ＭＳ Ｐゴシック" charset="0"/>
            </a:endParaRPr>
          </a:p>
        </p:txBody>
      </p:sp>
      <p:sp>
        <p:nvSpPr>
          <p:cNvPr id="5" name="Rectangle 9">
            <a:extLst>
              <a:ext uri="{FF2B5EF4-FFF2-40B4-BE49-F238E27FC236}">
                <a16:creationId xmlns:a16="http://schemas.microsoft.com/office/drawing/2014/main" id="{5FAB2CC2-B985-EF78-915C-8329A99CE861}"/>
              </a:ext>
            </a:extLst>
          </p:cNvPr>
          <p:cNvSpPr>
            <a:spLocks noChangeArrowheads="1"/>
          </p:cNvSpPr>
          <p:nvPr userDrawn="1"/>
        </p:nvSpPr>
        <p:spPr bwMode="auto">
          <a:xfrm>
            <a:off x="6324600" y="6469556"/>
            <a:ext cx="2206297"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lIns="0" tIns="0" rIns="0" bIns="0">
            <a:spAutoFit/>
          </a:bodyPr>
          <a:lstStyle/>
          <a:p>
            <a:pPr algn="r">
              <a:defRPr/>
            </a:pPr>
            <a:r>
              <a:rPr lang="en-US" sz="1200" dirty="0"/>
              <a:t>Clint Powell, Meta Platforms</a:t>
            </a:r>
          </a:p>
        </p:txBody>
      </p:sp>
    </p:spTree>
  </p:cSld>
  <p:clrMap bg1="lt1" tx1="dk1" bg2="lt2" tx2="dk2" accent1="accent1" accent2="accent2" accent3="accent3" accent4="accent4" accent5="accent5" accent6="accent6" hlink="hlink" folHlink="folHlink"/>
  <p:sldLayoutIdLst>
    <p:sldLayoutId id="2147483649" r:id="rId1"/>
    <p:sldLayoutId id="2147483660" r:id="rId2"/>
  </p:sldLayoutIdLst>
  <p:hf hdr="0"/>
  <p:txStyles>
    <p:titleStyle>
      <a:lvl1pPr algn="ctr" rtl="0" eaLnBrk="0" fontAlgn="base" hangingPunct="0">
        <a:spcBef>
          <a:spcPct val="0"/>
        </a:spcBef>
        <a:spcAft>
          <a:spcPct val="0"/>
        </a:spcAft>
        <a:defRPr sz="3600">
          <a:solidFill>
            <a:schemeClr val="tx2"/>
          </a:solidFill>
          <a:latin typeface="+mj-lt"/>
          <a:ea typeface="ＭＳ Ｐゴシック" charset="0"/>
          <a:cs typeface="+mj-cs"/>
        </a:defRPr>
      </a:lvl1pPr>
      <a:lvl2pPr algn="ctr" rtl="0" eaLnBrk="0" fontAlgn="base" hangingPunct="0">
        <a:spcBef>
          <a:spcPct val="0"/>
        </a:spcBef>
        <a:spcAft>
          <a:spcPct val="0"/>
        </a:spcAft>
        <a:defRPr sz="3600">
          <a:solidFill>
            <a:schemeClr val="tx2"/>
          </a:solidFill>
          <a:latin typeface="Times New Roman" pitchFamily="18" charset="0"/>
          <a:ea typeface="ＭＳ Ｐゴシック" charset="0"/>
        </a:defRPr>
      </a:lvl2pPr>
      <a:lvl3pPr algn="ctr" rtl="0" eaLnBrk="0" fontAlgn="base" hangingPunct="0">
        <a:spcBef>
          <a:spcPct val="0"/>
        </a:spcBef>
        <a:spcAft>
          <a:spcPct val="0"/>
        </a:spcAft>
        <a:defRPr sz="3600">
          <a:solidFill>
            <a:schemeClr val="tx2"/>
          </a:solidFill>
          <a:latin typeface="Times New Roman" pitchFamily="18" charset="0"/>
          <a:ea typeface="ＭＳ Ｐゴシック" charset="0"/>
        </a:defRPr>
      </a:lvl3pPr>
      <a:lvl4pPr algn="ctr" rtl="0" eaLnBrk="0" fontAlgn="base" hangingPunct="0">
        <a:spcBef>
          <a:spcPct val="0"/>
        </a:spcBef>
        <a:spcAft>
          <a:spcPct val="0"/>
        </a:spcAft>
        <a:defRPr sz="3600">
          <a:solidFill>
            <a:schemeClr val="tx2"/>
          </a:solidFill>
          <a:latin typeface="Times New Roman" pitchFamily="18" charset="0"/>
          <a:ea typeface="ＭＳ Ｐゴシック" charset="0"/>
        </a:defRPr>
      </a:lvl4pPr>
      <a:lvl5pPr algn="ctr" rtl="0" eaLnBrk="0" fontAlgn="base" hangingPunct="0">
        <a:spcBef>
          <a:spcPct val="0"/>
        </a:spcBef>
        <a:spcAft>
          <a:spcPct val="0"/>
        </a:spcAft>
        <a:defRPr sz="3600">
          <a:solidFill>
            <a:schemeClr val="tx2"/>
          </a:solidFill>
          <a:latin typeface="Times New Roman" pitchFamily="18" charset="0"/>
          <a:ea typeface="ＭＳ Ｐゴシック"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mn-cs"/>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0"/>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0"/>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charset="0"/>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charset="0"/>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2">
            <a:extLst>
              <a:ext uri="{FF2B5EF4-FFF2-40B4-BE49-F238E27FC236}">
                <a16:creationId xmlns:a16="http://schemas.microsoft.com/office/drawing/2014/main" id="{8668B767-4C5C-A342-72A7-47852D13D16B}"/>
              </a:ext>
            </a:extLst>
          </p:cNvPr>
          <p:cNvSpPr>
            <a:spLocks noGrp="1" noChangeArrowheads="1"/>
          </p:cNvSpPr>
          <p:nvPr>
            <p:ph type="ctrTitle"/>
          </p:nvPr>
        </p:nvSpPr>
        <p:spPr>
          <a:xfrm>
            <a:off x="685800" y="2349586"/>
            <a:ext cx="7772400" cy="1143000"/>
          </a:xfrm>
        </p:spPr>
        <p:txBody>
          <a:bodyPr/>
          <a:lstStyle/>
          <a:p>
            <a:pPr>
              <a:defRPr/>
            </a:pPr>
            <a:br>
              <a:rPr lang="en-US" dirty="0"/>
            </a:br>
            <a:r>
              <a:rPr lang="en-US" dirty="0"/>
              <a:t>140</a:t>
            </a:r>
            <a:r>
              <a:rPr lang="en-US" baseline="30000" dirty="0"/>
              <a:t>th</a:t>
            </a:r>
            <a:r>
              <a:rPr lang="en-US" dirty="0"/>
              <a:t> Session of meetings of the </a:t>
            </a:r>
            <a:br>
              <a:rPr lang="en-US" dirty="0"/>
            </a:br>
            <a:r>
              <a:rPr lang="en-US" dirty="0"/>
              <a:t>IEEE 802.15 Working Group for Wireless Specialty Networks (WSN)</a:t>
            </a:r>
          </a:p>
        </p:txBody>
      </p:sp>
      <p:sp>
        <p:nvSpPr>
          <p:cNvPr id="8" name="Rectangle 3">
            <a:extLst>
              <a:ext uri="{FF2B5EF4-FFF2-40B4-BE49-F238E27FC236}">
                <a16:creationId xmlns:a16="http://schemas.microsoft.com/office/drawing/2014/main" id="{7E83B966-E656-DA6F-14DE-E078DA859EC9}"/>
              </a:ext>
            </a:extLst>
          </p:cNvPr>
          <p:cNvSpPr>
            <a:spLocks noGrp="1" noChangeArrowheads="1"/>
          </p:cNvSpPr>
          <p:nvPr>
            <p:ph type="subTitle" idx="1"/>
          </p:nvPr>
        </p:nvSpPr>
        <p:spPr>
          <a:xfrm>
            <a:off x="838200" y="3962400"/>
            <a:ext cx="7467600" cy="2513012"/>
          </a:xfrm>
        </p:spPr>
        <p:txBody>
          <a:bodyPr/>
          <a:lstStyle/>
          <a:p>
            <a:pPr>
              <a:lnSpc>
                <a:spcPct val="70000"/>
              </a:lnSpc>
              <a:defRPr/>
            </a:pPr>
            <a:endParaRPr lang="en-US" sz="2400" b="1" dirty="0">
              <a:latin typeface="Times New Roman" charset="0"/>
            </a:endParaRPr>
          </a:p>
          <a:p>
            <a:pPr>
              <a:lnSpc>
                <a:spcPct val="70000"/>
              </a:lnSpc>
              <a:spcBef>
                <a:spcPts val="0"/>
              </a:spcBef>
              <a:defRPr/>
            </a:pPr>
            <a:r>
              <a:rPr lang="en-US" b="1" dirty="0">
                <a:latin typeface="Times New Roman" charset="0"/>
              </a:rPr>
              <a:t>Opening Report</a:t>
            </a:r>
          </a:p>
          <a:p>
            <a:pPr>
              <a:lnSpc>
                <a:spcPct val="70000"/>
              </a:lnSpc>
              <a:defRPr/>
            </a:pPr>
            <a:endParaRPr lang="en-US" sz="2400" b="1" dirty="0">
              <a:latin typeface="Times New Roman" charset="0"/>
            </a:endParaRPr>
          </a:p>
          <a:p>
            <a:pPr>
              <a:lnSpc>
                <a:spcPct val="70000"/>
              </a:lnSpc>
              <a:defRPr/>
            </a:pPr>
            <a:r>
              <a:rPr lang="en-US" sz="2800" b="1" dirty="0">
                <a:latin typeface="Times New Roman" charset="0"/>
              </a:rPr>
              <a:t>Nov. 14-17, 2022</a:t>
            </a:r>
          </a:p>
          <a:p>
            <a:pPr>
              <a:lnSpc>
                <a:spcPct val="70000"/>
              </a:lnSpc>
              <a:defRPr/>
            </a:pPr>
            <a:endParaRPr lang="en-US" sz="2400" b="1" dirty="0">
              <a:latin typeface="Times New Roman" charset="0"/>
            </a:endParaRPr>
          </a:p>
          <a:p>
            <a:pPr eaLnBrk="1" fontAlgn="b" hangingPunct="1">
              <a:spcBef>
                <a:spcPts val="0"/>
              </a:spcBef>
              <a:defRPr/>
            </a:pPr>
            <a:r>
              <a:rPr lang="en-US" b="1" dirty="0"/>
              <a:t>Held in Bangkok &amp; Hybrid via Webex</a:t>
            </a:r>
            <a:endParaRPr lang="en-US" sz="2400" b="1" dirty="0"/>
          </a:p>
        </p:txBody>
      </p:sp>
      <p:pic>
        <p:nvPicPr>
          <p:cNvPr id="9" name="Picture 8">
            <a:extLst>
              <a:ext uri="{FF2B5EF4-FFF2-40B4-BE49-F238E27FC236}">
                <a16:creationId xmlns:a16="http://schemas.microsoft.com/office/drawing/2014/main" id="{A580A8FD-6AFB-77D7-7CE8-0B220A768ABB}"/>
              </a:ext>
            </a:extLst>
          </p:cNvPr>
          <p:cNvPicPr>
            <a:picLocks noChangeAspect="1" noChangeArrowheads="1"/>
          </p:cNvPicPr>
          <p:nvPr/>
        </p:nvPicPr>
        <p:blipFill>
          <a:blip r:embed="rId2"/>
          <a:srcRect/>
          <a:stretch>
            <a:fillRect/>
          </a:stretch>
        </p:blipFill>
        <p:spPr bwMode="auto">
          <a:xfrm>
            <a:off x="3084513" y="847725"/>
            <a:ext cx="2974975" cy="1466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spTree>
    <p:extLst>
      <p:ext uri="{BB962C8B-B14F-4D97-AF65-F5344CB8AC3E}">
        <p14:creationId xmlns:p14="http://schemas.microsoft.com/office/powerpoint/2010/main" val="10341342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Slide Number Placeholder 6"/>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pPr>
              <a:defRPr/>
            </a:pPr>
            <a:r>
              <a:rPr lang="en-US" sz="1200"/>
              <a:t>Slide </a:t>
            </a:r>
            <a:fld id="{C952AF60-2FD2-4EA3-848D-19295E5BDB36}" type="slidenum">
              <a:rPr lang="en-US" sz="1200" smtClean="0"/>
              <a:pPr>
                <a:defRPr/>
              </a:pPr>
              <a:t>10</a:t>
            </a:fld>
            <a:endParaRPr lang="en-US" sz="1200"/>
          </a:p>
        </p:txBody>
      </p:sp>
      <p:sp>
        <p:nvSpPr>
          <p:cNvPr id="11" name="Rectangle 4">
            <a:extLst>
              <a:ext uri="{FF2B5EF4-FFF2-40B4-BE49-F238E27FC236}">
                <a16:creationId xmlns:a16="http://schemas.microsoft.com/office/drawing/2014/main" id="{1BE1FC62-2A16-4834-9CFB-41E45E7DBEFC}"/>
              </a:ext>
            </a:extLst>
          </p:cNvPr>
          <p:cNvSpPr txBox="1">
            <a:spLocks noChangeArrowheads="1"/>
          </p:cNvSpPr>
          <p:nvPr/>
        </p:nvSpPr>
        <p:spPr bwMode="auto">
          <a:xfrm>
            <a:off x="684028" y="593724"/>
            <a:ext cx="8077200" cy="7590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600">
                <a:solidFill>
                  <a:schemeClr val="tx2"/>
                </a:solidFill>
                <a:latin typeface="+mj-lt"/>
                <a:ea typeface="ＭＳ Ｐゴシック" charset="0"/>
                <a:cs typeface="+mj-cs"/>
              </a:defRPr>
            </a:lvl1pPr>
            <a:lvl2pPr algn="ctr" rtl="0" eaLnBrk="0" fontAlgn="base" hangingPunct="0">
              <a:spcBef>
                <a:spcPct val="0"/>
              </a:spcBef>
              <a:spcAft>
                <a:spcPct val="0"/>
              </a:spcAft>
              <a:defRPr sz="3600">
                <a:solidFill>
                  <a:schemeClr val="tx2"/>
                </a:solidFill>
                <a:latin typeface="Times New Roman" pitchFamily="18" charset="0"/>
                <a:ea typeface="ＭＳ Ｐゴシック" charset="0"/>
              </a:defRPr>
            </a:lvl2pPr>
            <a:lvl3pPr algn="ctr" rtl="0" eaLnBrk="0" fontAlgn="base" hangingPunct="0">
              <a:spcBef>
                <a:spcPct val="0"/>
              </a:spcBef>
              <a:spcAft>
                <a:spcPct val="0"/>
              </a:spcAft>
              <a:defRPr sz="3600">
                <a:solidFill>
                  <a:schemeClr val="tx2"/>
                </a:solidFill>
                <a:latin typeface="Times New Roman" pitchFamily="18" charset="0"/>
                <a:ea typeface="ＭＳ Ｐゴシック" charset="0"/>
              </a:defRPr>
            </a:lvl3pPr>
            <a:lvl4pPr algn="ctr" rtl="0" eaLnBrk="0" fontAlgn="base" hangingPunct="0">
              <a:spcBef>
                <a:spcPct val="0"/>
              </a:spcBef>
              <a:spcAft>
                <a:spcPct val="0"/>
              </a:spcAft>
              <a:defRPr sz="3600">
                <a:solidFill>
                  <a:schemeClr val="tx2"/>
                </a:solidFill>
                <a:latin typeface="Times New Roman" pitchFamily="18" charset="0"/>
                <a:ea typeface="ＭＳ Ｐゴシック" charset="0"/>
              </a:defRPr>
            </a:lvl4pPr>
            <a:lvl5pPr algn="ctr" rtl="0" eaLnBrk="0" fontAlgn="base" hangingPunct="0">
              <a:spcBef>
                <a:spcPct val="0"/>
              </a:spcBef>
              <a:spcAft>
                <a:spcPct val="0"/>
              </a:spcAft>
              <a:defRPr sz="3600">
                <a:solidFill>
                  <a:schemeClr val="tx2"/>
                </a:solidFill>
                <a:latin typeface="Times New Roman" pitchFamily="18" charset="0"/>
                <a:ea typeface="ＭＳ Ｐゴシック"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a:lstStyle>
          <a:p>
            <a:pPr>
              <a:defRPr/>
            </a:pPr>
            <a:r>
              <a:rPr lang="en-US" sz="3200" b="1" kern="0" dirty="0"/>
              <a:t>Meeting Slots for 802.15 WG Sept. Interim</a:t>
            </a:r>
          </a:p>
        </p:txBody>
      </p:sp>
      <p:pic>
        <p:nvPicPr>
          <p:cNvPr id="2" name="Picture 1">
            <a:extLst>
              <a:ext uri="{FF2B5EF4-FFF2-40B4-BE49-F238E27FC236}">
                <a16:creationId xmlns:a16="http://schemas.microsoft.com/office/drawing/2014/main" id="{458C7F04-B464-2AF7-DCAD-1477E9BFA168}"/>
              </a:ext>
            </a:extLst>
          </p:cNvPr>
          <p:cNvPicPr>
            <a:picLocks noChangeAspect="1"/>
          </p:cNvPicPr>
          <p:nvPr/>
        </p:nvPicPr>
        <p:blipFill>
          <a:blip r:embed="rId2"/>
          <a:stretch>
            <a:fillRect/>
          </a:stretch>
        </p:blipFill>
        <p:spPr>
          <a:xfrm>
            <a:off x="723900" y="1239258"/>
            <a:ext cx="7696200" cy="5206253"/>
          </a:xfrm>
          <a:prstGeom prst="rect">
            <a:avLst/>
          </a:prstGeom>
        </p:spPr>
      </p:pic>
    </p:spTree>
    <p:extLst>
      <p:ext uri="{BB962C8B-B14F-4D97-AF65-F5344CB8AC3E}">
        <p14:creationId xmlns:p14="http://schemas.microsoft.com/office/powerpoint/2010/main" val="4129383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Slide Number Placeholder 6"/>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pPr>
              <a:defRPr/>
            </a:pPr>
            <a:r>
              <a:rPr lang="en-US" sz="1200"/>
              <a:t>Slide </a:t>
            </a:r>
            <a:fld id="{C952AF60-2FD2-4EA3-848D-19295E5BDB36}" type="slidenum">
              <a:rPr lang="en-US" sz="1200" smtClean="0"/>
              <a:pPr>
                <a:defRPr/>
              </a:pPr>
              <a:t>11</a:t>
            </a:fld>
            <a:endParaRPr lang="en-US" sz="1200"/>
          </a:p>
        </p:txBody>
      </p:sp>
      <p:sp>
        <p:nvSpPr>
          <p:cNvPr id="5126" name="Rectangle 3"/>
          <p:cNvSpPr>
            <a:spLocks noGrp="1" noChangeArrowheads="1"/>
          </p:cNvSpPr>
          <p:nvPr>
            <p:ph type="body" sz="half" idx="1"/>
          </p:nvPr>
        </p:nvSpPr>
        <p:spPr>
          <a:xfrm>
            <a:off x="228600" y="1309469"/>
            <a:ext cx="8686800" cy="4984750"/>
          </a:xfrm>
        </p:spPr>
        <p:txBody>
          <a:bodyPr/>
          <a:lstStyle/>
          <a:p>
            <a:pPr marL="18288" indent="0" fontAlgn="b">
              <a:lnSpc>
                <a:spcPct val="80000"/>
              </a:lnSpc>
              <a:buNone/>
              <a:defRPr/>
            </a:pPr>
            <a:r>
              <a:rPr lang="en-US" sz="2000" dirty="0">
                <a:solidFill>
                  <a:srgbClr val="000000"/>
                </a:solidFill>
                <a:latin typeface="Arial Rounded MT Bold" pitchFamily="34" charset="0"/>
                <a:cs typeface="Arial" pitchFamily="34" charset="0"/>
              </a:rPr>
              <a:t>TG 3mb (Revision) (4 meeting slots)</a:t>
            </a:r>
          </a:p>
          <a:p>
            <a:pPr marL="685800" lvl="1" indent="-457200" fontAlgn="b">
              <a:lnSpc>
                <a:spcPct val="80000"/>
              </a:lnSpc>
              <a:buFont typeface="+mj-lt"/>
              <a:buAutoNum type="arabicPeriod"/>
              <a:defRPr/>
            </a:pPr>
            <a:r>
              <a:rPr lang="en-US" sz="2000" dirty="0">
                <a:solidFill>
                  <a:srgbClr val="000000"/>
                </a:solidFill>
                <a:latin typeface="Arial Rounded MT Bold" pitchFamily="34" charset="0"/>
                <a:cs typeface="Arial" pitchFamily="34" charset="0"/>
              </a:rPr>
              <a:t>Comment resolution on initial Letter Ballot</a:t>
            </a:r>
          </a:p>
          <a:p>
            <a:pPr marL="685800" lvl="1" indent="-457200" fontAlgn="b">
              <a:lnSpc>
                <a:spcPct val="80000"/>
              </a:lnSpc>
              <a:buFont typeface="+mj-lt"/>
              <a:buAutoNum type="arabicPeriod"/>
              <a:defRPr/>
            </a:pPr>
            <a:r>
              <a:rPr lang="en-US" sz="2000" dirty="0">
                <a:solidFill>
                  <a:srgbClr val="000000"/>
                </a:solidFill>
                <a:latin typeface="Arial Rounded MT Bold" pitchFamily="34" charset="0"/>
                <a:cs typeface="Arial" pitchFamily="34" charset="0"/>
              </a:rPr>
              <a:t>Seek WG approval to start Letter Ballot Recirc</a:t>
            </a:r>
          </a:p>
          <a:p>
            <a:pPr marL="0" lvl="1" indent="0" fontAlgn="b">
              <a:lnSpc>
                <a:spcPct val="80000"/>
              </a:lnSpc>
              <a:buNone/>
              <a:defRPr/>
            </a:pPr>
            <a:endParaRPr lang="en-US" sz="1000" kern="1200" dirty="0">
              <a:latin typeface="Arial Rounded MT Bold" pitchFamily="34" charset="0"/>
              <a:cs typeface="Arial" charset="0"/>
            </a:endParaRPr>
          </a:p>
          <a:p>
            <a:pPr marL="18288" indent="0" fontAlgn="b">
              <a:lnSpc>
                <a:spcPct val="80000"/>
              </a:lnSpc>
              <a:buNone/>
              <a:defRPr/>
            </a:pPr>
            <a:r>
              <a:rPr lang="en-US" sz="2000" dirty="0">
                <a:solidFill>
                  <a:srgbClr val="000000"/>
                </a:solidFill>
                <a:latin typeface="Arial Rounded MT Bold" pitchFamily="34" charset="0"/>
                <a:cs typeface="Arial" pitchFamily="34" charset="0"/>
              </a:rPr>
              <a:t>TG 4/Cor1 (0 meeting slots)</a:t>
            </a:r>
          </a:p>
          <a:p>
            <a:pPr marL="685800" lvl="1" indent="-457200" fontAlgn="b">
              <a:lnSpc>
                <a:spcPct val="80000"/>
              </a:lnSpc>
              <a:buFont typeface="+mj-lt"/>
              <a:buAutoNum type="arabicPeriod"/>
              <a:tabLst>
                <a:tab pos="1247775" algn="l"/>
              </a:tabLst>
              <a:defRPr/>
            </a:pPr>
            <a:r>
              <a:rPr lang="en-US" sz="2000" dirty="0">
                <a:solidFill>
                  <a:srgbClr val="000000"/>
                </a:solidFill>
                <a:latin typeface="Arial Rounded MT Bold" pitchFamily="34" charset="0"/>
                <a:cs typeface="Arial" pitchFamily="34" charset="0"/>
              </a:rPr>
              <a:t>In IEEE editing phase</a:t>
            </a:r>
          </a:p>
          <a:p>
            <a:pPr marL="0" lvl="1" indent="0" fontAlgn="b">
              <a:lnSpc>
                <a:spcPct val="80000"/>
              </a:lnSpc>
              <a:buNone/>
              <a:tabLst>
                <a:tab pos="1247775" algn="l"/>
              </a:tabLst>
              <a:defRPr/>
            </a:pPr>
            <a:endParaRPr lang="en-US" sz="1000" kern="1200" dirty="0">
              <a:latin typeface="Arial Rounded MT Bold" pitchFamily="34" charset="0"/>
              <a:cs typeface="Arial" charset="0"/>
            </a:endParaRPr>
          </a:p>
          <a:p>
            <a:pPr marL="18288" indent="0" fontAlgn="b">
              <a:lnSpc>
                <a:spcPct val="80000"/>
              </a:lnSpc>
              <a:buNone/>
              <a:defRPr/>
            </a:pPr>
            <a:r>
              <a:rPr lang="en-US" sz="2000" dirty="0">
                <a:solidFill>
                  <a:srgbClr val="000000"/>
                </a:solidFill>
                <a:latin typeface="Arial Rounded MT Bold" pitchFamily="34" charset="0"/>
                <a:cs typeface="Arial" pitchFamily="34" charset="0"/>
              </a:rPr>
              <a:t>TG 4ab (UWB-NG) (8 meeting slots)</a:t>
            </a:r>
          </a:p>
          <a:p>
            <a:pPr marL="685800" lvl="1" indent="-457200" fontAlgn="b">
              <a:lnSpc>
                <a:spcPct val="80000"/>
              </a:lnSpc>
              <a:buFont typeface="+mj-lt"/>
              <a:buAutoNum type="arabicPeriod"/>
              <a:defRPr/>
            </a:pPr>
            <a:r>
              <a:rPr lang="en-US" sz="2000" dirty="0">
                <a:solidFill>
                  <a:srgbClr val="000000"/>
                </a:solidFill>
                <a:latin typeface="Arial Rounded MT Bold" pitchFamily="34" charset="0"/>
                <a:cs typeface="Arial" pitchFamily="34" charset="0"/>
              </a:rPr>
              <a:t>Continue to hear and discuss PHY &amp; MAC presentations</a:t>
            </a:r>
          </a:p>
          <a:p>
            <a:pPr marL="685800" lvl="1" indent="-457200" fontAlgn="b">
              <a:lnSpc>
                <a:spcPct val="80000"/>
              </a:lnSpc>
              <a:buFont typeface="+mj-lt"/>
              <a:buAutoNum type="arabicPeriod"/>
              <a:defRPr/>
            </a:pPr>
            <a:r>
              <a:rPr lang="en-US" sz="2000" dirty="0">
                <a:solidFill>
                  <a:srgbClr val="000000"/>
                </a:solidFill>
                <a:latin typeface="Arial Rounded MT Bold" pitchFamily="34" charset="0"/>
                <a:cs typeface="Arial" pitchFamily="34" charset="0"/>
              </a:rPr>
              <a:t>Identify elements to start pulling together baseline draft</a:t>
            </a:r>
          </a:p>
          <a:p>
            <a:pPr marL="0" indent="0" fontAlgn="b">
              <a:lnSpc>
                <a:spcPct val="80000"/>
              </a:lnSpc>
              <a:buNone/>
              <a:defRPr/>
            </a:pPr>
            <a:endParaRPr lang="en-US" sz="1000" kern="1200" dirty="0">
              <a:latin typeface="Arial Rounded MT Bold" pitchFamily="34" charset="0"/>
              <a:cs typeface="Arial" charset="0"/>
            </a:endParaRPr>
          </a:p>
          <a:p>
            <a:pPr marL="18288" indent="0" fontAlgn="b">
              <a:lnSpc>
                <a:spcPct val="80000"/>
              </a:lnSpc>
              <a:buNone/>
              <a:defRPr/>
            </a:pPr>
            <a:r>
              <a:rPr lang="en-US" sz="2000" dirty="0">
                <a:solidFill>
                  <a:srgbClr val="000000"/>
                </a:solidFill>
                <a:latin typeface="Arial Rounded MT Bold" pitchFamily="34" charset="0"/>
                <a:cs typeface="Arial" pitchFamily="34" charset="0"/>
              </a:rPr>
              <a:t>TG 4me (Revision) (4 meeting slots)</a:t>
            </a:r>
          </a:p>
          <a:p>
            <a:pPr marL="685800" lvl="1" indent="-457200" fontAlgn="b">
              <a:lnSpc>
                <a:spcPct val="80000"/>
              </a:lnSpc>
              <a:buFont typeface="+mj-lt"/>
              <a:buAutoNum type="arabicPeriod"/>
              <a:tabLst>
                <a:tab pos="1247775" algn="l"/>
              </a:tabLst>
              <a:defRPr/>
            </a:pPr>
            <a:r>
              <a:rPr lang="en-US" sz="2000" dirty="0">
                <a:solidFill>
                  <a:srgbClr val="000000"/>
                </a:solidFill>
                <a:latin typeface="Arial Rounded MT Bold" pitchFamily="34" charset="0"/>
                <a:cs typeface="Arial" pitchFamily="34" charset="0"/>
              </a:rPr>
              <a:t>Hear presentations on errors, omissions, updates, etc.</a:t>
            </a:r>
          </a:p>
          <a:p>
            <a:pPr marL="685800" lvl="1" indent="-457200" fontAlgn="b">
              <a:lnSpc>
                <a:spcPct val="80000"/>
              </a:lnSpc>
              <a:buFont typeface="+mj-lt"/>
              <a:buAutoNum type="arabicPeriod"/>
              <a:tabLst>
                <a:tab pos="1247775" algn="l"/>
              </a:tabLst>
              <a:defRPr/>
            </a:pPr>
            <a:r>
              <a:rPr lang="en-US" sz="2000" dirty="0">
                <a:solidFill>
                  <a:srgbClr val="000000"/>
                </a:solidFill>
                <a:latin typeface="Arial Rounded MT Bold" pitchFamily="34" charset="0"/>
                <a:cs typeface="Arial" pitchFamily="34" charset="0"/>
              </a:rPr>
              <a:t>Hear status update of merged baseline draft</a:t>
            </a:r>
          </a:p>
          <a:p>
            <a:pPr marL="18288" indent="0" fontAlgn="b">
              <a:lnSpc>
                <a:spcPct val="80000"/>
              </a:lnSpc>
              <a:buNone/>
              <a:defRPr/>
            </a:pPr>
            <a:endParaRPr lang="en-US" sz="1000" dirty="0">
              <a:solidFill>
                <a:srgbClr val="000000"/>
              </a:solidFill>
              <a:latin typeface="Arial Rounded MT Bold" pitchFamily="34" charset="0"/>
              <a:cs typeface="Arial" pitchFamily="34" charset="0"/>
            </a:endParaRPr>
          </a:p>
          <a:p>
            <a:pPr marL="18288" indent="0" fontAlgn="b">
              <a:lnSpc>
                <a:spcPct val="80000"/>
              </a:lnSpc>
              <a:buNone/>
              <a:defRPr/>
            </a:pPr>
            <a:r>
              <a:rPr lang="en-US" sz="2000" dirty="0">
                <a:solidFill>
                  <a:srgbClr val="000000"/>
                </a:solidFill>
                <a:latin typeface="Arial Rounded MT Bold" pitchFamily="34" charset="0"/>
                <a:cs typeface="Arial" pitchFamily="34" charset="0"/>
              </a:rPr>
              <a:t>TG 6ma (Revision) (3 meeting slots)</a:t>
            </a:r>
          </a:p>
          <a:p>
            <a:pPr marL="685800" lvl="1" indent="-457200" fontAlgn="b">
              <a:lnSpc>
                <a:spcPct val="80000"/>
              </a:lnSpc>
              <a:buFont typeface="+mj-lt"/>
              <a:buAutoNum type="arabicPeriod"/>
              <a:tabLst>
                <a:tab pos="1247775" algn="l"/>
              </a:tabLst>
              <a:defRPr/>
            </a:pPr>
            <a:r>
              <a:rPr lang="en-US" sz="2000" dirty="0">
                <a:solidFill>
                  <a:srgbClr val="000000"/>
                </a:solidFill>
                <a:latin typeface="Arial Rounded MT Bold" pitchFamily="34" charset="0"/>
                <a:cs typeface="Arial" pitchFamily="34" charset="0"/>
              </a:rPr>
              <a:t>Hear and discuss presentations </a:t>
            </a:r>
          </a:p>
          <a:p>
            <a:pPr marL="685800" lvl="1" indent="-457200" fontAlgn="b">
              <a:lnSpc>
                <a:spcPct val="80000"/>
              </a:lnSpc>
              <a:buFont typeface="+mj-lt"/>
              <a:buAutoNum type="arabicPeriod"/>
              <a:tabLst>
                <a:tab pos="1247775" algn="l"/>
              </a:tabLst>
              <a:defRPr/>
            </a:pPr>
            <a:r>
              <a:rPr lang="en-US" sz="2000" dirty="0">
                <a:solidFill>
                  <a:srgbClr val="000000"/>
                </a:solidFill>
                <a:latin typeface="Arial Rounded MT Bold" pitchFamily="34" charset="0"/>
                <a:cs typeface="Arial" pitchFamily="34" charset="0"/>
              </a:rPr>
              <a:t>Continue harmonization with TG 4ab</a:t>
            </a:r>
          </a:p>
        </p:txBody>
      </p:sp>
      <p:sp>
        <p:nvSpPr>
          <p:cNvPr id="4" name="AutoShape 3" descr="2520541b.jpg">
            <a:extLst>
              <a:ext uri="{FF2B5EF4-FFF2-40B4-BE49-F238E27FC236}">
                <a16:creationId xmlns:a16="http://schemas.microsoft.com/office/drawing/2014/main" id="{D86DF105-8C99-854C-9E2F-BC3E7A659D7A}"/>
              </a:ext>
            </a:extLst>
          </p:cNvPr>
          <p:cNvSpPr>
            <a:spLocks noChangeAspect="1" noChangeArrowheads="1"/>
          </p:cNvSpPr>
          <p:nvPr/>
        </p:nvSpPr>
        <p:spPr bwMode="auto">
          <a:xfrm>
            <a:off x="92075" y="1004888"/>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AutoShape 4" descr="2520542a.jpg">
            <a:extLst>
              <a:ext uri="{FF2B5EF4-FFF2-40B4-BE49-F238E27FC236}">
                <a16:creationId xmlns:a16="http://schemas.microsoft.com/office/drawing/2014/main" id="{741C0811-CF1C-D04D-A683-066B33B19926}"/>
              </a:ext>
            </a:extLst>
          </p:cNvPr>
          <p:cNvSpPr>
            <a:spLocks noChangeAspect="1" noChangeArrowheads="1"/>
          </p:cNvSpPr>
          <p:nvPr/>
        </p:nvSpPr>
        <p:spPr bwMode="auto">
          <a:xfrm>
            <a:off x="92075" y="118745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 name="Rectangle 4">
            <a:extLst>
              <a:ext uri="{FF2B5EF4-FFF2-40B4-BE49-F238E27FC236}">
                <a16:creationId xmlns:a16="http://schemas.microsoft.com/office/drawing/2014/main" id="{1BE1FC62-2A16-4834-9CFB-41E45E7DBEFC}"/>
              </a:ext>
            </a:extLst>
          </p:cNvPr>
          <p:cNvSpPr txBox="1">
            <a:spLocks noChangeArrowheads="1"/>
          </p:cNvSpPr>
          <p:nvPr/>
        </p:nvSpPr>
        <p:spPr bwMode="auto">
          <a:xfrm>
            <a:off x="684028" y="593724"/>
            <a:ext cx="8077200" cy="7590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600">
                <a:solidFill>
                  <a:schemeClr val="tx2"/>
                </a:solidFill>
                <a:latin typeface="+mj-lt"/>
                <a:ea typeface="ＭＳ Ｐゴシック" charset="0"/>
                <a:cs typeface="+mj-cs"/>
              </a:defRPr>
            </a:lvl1pPr>
            <a:lvl2pPr algn="ctr" rtl="0" eaLnBrk="0" fontAlgn="base" hangingPunct="0">
              <a:spcBef>
                <a:spcPct val="0"/>
              </a:spcBef>
              <a:spcAft>
                <a:spcPct val="0"/>
              </a:spcAft>
              <a:defRPr sz="3600">
                <a:solidFill>
                  <a:schemeClr val="tx2"/>
                </a:solidFill>
                <a:latin typeface="Times New Roman" pitchFamily="18" charset="0"/>
                <a:ea typeface="ＭＳ Ｐゴシック" charset="0"/>
              </a:defRPr>
            </a:lvl2pPr>
            <a:lvl3pPr algn="ctr" rtl="0" eaLnBrk="0" fontAlgn="base" hangingPunct="0">
              <a:spcBef>
                <a:spcPct val="0"/>
              </a:spcBef>
              <a:spcAft>
                <a:spcPct val="0"/>
              </a:spcAft>
              <a:defRPr sz="3600">
                <a:solidFill>
                  <a:schemeClr val="tx2"/>
                </a:solidFill>
                <a:latin typeface="Times New Roman" pitchFamily="18" charset="0"/>
                <a:ea typeface="ＭＳ Ｐゴシック" charset="0"/>
              </a:defRPr>
            </a:lvl3pPr>
            <a:lvl4pPr algn="ctr" rtl="0" eaLnBrk="0" fontAlgn="base" hangingPunct="0">
              <a:spcBef>
                <a:spcPct val="0"/>
              </a:spcBef>
              <a:spcAft>
                <a:spcPct val="0"/>
              </a:spcAft>
              <a:defRPr sz="3600">
                <a:solidFill>
                  <a:schemeClr val="tx2"/>
                </a:solidFill>
                <a:latin typeface="Times New Roman" pitchFamily="18" charset="0"/>
                <a:ea typeface="ＭＳ Ｐゴシック" charset="0"/>
              </a:defRPr>
            </a:lvl4pPr>
            <a:lvl5pPr algn="ctr" rtl="0" eaLnBrk="0" fontAlgn="base" hangingPunct="0">
              <a:spcBef>
                <a:spcPct val="0"/>
              </a:spcBef>
              <a:spcAft>
                <a:spcPct val="0"/>
              </a:spcAft>
              <a:defRPr sz="3600">
                <a:solidFill>
                  <a:schemeClr val="tx2"/>
                </a:solidFill>
                <a:latin typeface="Times New Roman" pitchFamily="18" charset="0"/>
                <a:ea typeface="ＭＳ Ｐゴシック"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a:lstStyle>
          <a:p>
            <a:pPr>
              <a:defRPr/>
            </a:pPr>
            <a:r>
              <a:rPr lang="en-US" sz="3200" b="1" kern="0" dirty="0"/>
              <a:t>Session Objectives Nov. 14-17, 2022</a:t>
            </a:r>
          </a:p>
        </p:txBody>
      </p:sp>
    </p:spTree>
    <p:extLst>
      <p:ext uri="{BB962C8B-B14F-4D97-AF65-F5344CB8AC3E}">
        <p14:creationId xmlns:p14="http://schemas.microsoft.com/office/powerpoint/2010/main" val="38321908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Slide Number Placeholder 6"/>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pPr>
              <a:defRPr/>
            </a:pPr>
            <a:r>
              <a:rPr lang="en-US" sz="1200"/>
              <a:t>Slide </a:t>
            </a:r>
            <a:fld id="{C952AF60-2FD2-4EA3-848D-19295E5BDB36}" type="slidenum">
              <a:rPr lang="en-US" sz="1200" smtClean="0"/>
              <a:pPr>
                <a:defRPr/>
              </a:pPr>
              <a:t>12</a:t>
            </a:fld>
            <a:endParaRPr lang="en-US" sz="1200"/>
          </a:p>
        </p:txBody>
      </p:sp>
      <p:sp>
        <p:nvSpPr>
          <p:cNvPr id="5126" name="Rectangle 3"/>
          <p:cNvSpPr>
            <a:spLocks noGrp="1" noChangeArrowheads="1"/>
          </p:cNvSpPr>
          <p:nvPr>
            <p:ph type="body" sz="half" idx="1"/>
          </p:nvPr>
        </p:nvSpPr>
        <p:spPr>
          <a:xfrm>
            <a:off x="228600" y="1309469"/>
            <a:ext cx="8686800" cy="4984750"/>
          </a:xfrm>
        </p:spPr>
        <p:txBody>
          <a:bodyPr/>
          <a:lstStyle/>
          <a:p>
            <a:pPr marL="18288" indent="0" fontAlgn="b">
              <a:lnSpc>
                <a:spcPct val="80000"/>
              </a:lnSpc>
              <a:buNone/>
              <a:defRPr/>
            </a:pPr>
            <a:r>
              <a:rPr lang="en-US" sz="2000" dirty="0">
                <a:solidFill>
                  <a:srgbClr val="000000"/>
                </a:solidFill>
                <a:latin typeface="Arial Rounded MT Bold" pitchFamily="34" charset="0"/>
                <a:cs typeface="Arial" pitchFamily="34" charset="0"/>
              </a:rPr>
              <a:t>TG 7a (OCC) (3 meeting slots)</a:t>
            </a:r>
          </a:p>
          <a:p>
            <a:pPr marL="685800" lvl="1" indent="-457200" fontAlgn="b">
              <a:lnSpc>
                <a:spcPct val="80000"/>
              </a:lnSpc>
              <a:buFont typeface="+mj-lt"/>
              <a:buAutoNum type="arabicPeriod"/>
              <a:defRPr/>
            </a:pPr>
            <a:r>
              <a:rPr lang="en-US" sz="2000" dirty="0">
                <a:solidFill>
                  <a:srgbClr val="000000"/>
                </a:solidFill>
                <a:latin typeface="Arial Rounded MT Bold" pitchFamily="34" charset="0"/>
                <a:cs typeface="Arial" pitchFamily="34" charset="0"/>
              </a:rPr>
              <a:t>Comment resolution on initial Letter Ballot</a:t>
            </a:r>
          </a:p>
          <a:p>
            <a:pPr marL="685800" lvl="1" indent="-457200" fontAlgn="b">
              <a:lnSpc>
                <a:spcPct val="80000"/>
              </a:lnSpc>
              <a:buFont typeface="+mj-lt"/>
              <a:buAutoNum type="arabicPeriod"/>
              <a:defRPr/>
            </a:pPr>
            <a:r>
              <a:rPr lang="en-US" sz="2000" dirty="0">
                <a:solidFill>
                  <a:srgbClr val="000000"/>
                </a:solidFill>
                <a:latin typeface="Arial Rounded MT Bold" pitchFamily="34" charset="0"/>
                <a:cs typeface="Arial" pitchFamily="34" charset="0"/>
              </a:rPr>
              <a:t>Seek WG approval to start Letter Ballot Recirc</a:t>
            </a:r>
          </a:p>
          <a:p>
            <a:pPr marL="0" indent="0" fontAlgn="b">
              <a:lnSpc>
                <a:spcPct val="80000"/>
              </a:lnSpc>
              <a:buNone/>
              <a:defRPr/>
            </a:pPr>
            <a:endParaRPr lang="en-US" sz="1000" dirty="0">
              <a:solidFill>
                <a:srgbClr val="000000"/>
              </a:solidFill>
              <a:latin typeface="Arial Rounded MT Bold" pitchFamily="34" charset="0"/>
              <a:cs typeface="Arial" pitchFamily="34" charset="0"/>
            </a:endParaRPr>
          </a:p>
          <a:p>
            <a:pPr marL="18288" indent="0" fontAlgn="b">
              <a:lnSpc>
                <a:spcPct val="80000"/>
              </a:lnSpc>
              <a:buNone/>
              <a:defRPr/>
            </a:pPr>
            <a:r>
              <a:rPr lang="en-US" sz="2000" dirty="0">
                <a:solidFill>
                  <a:srgbClr val="000000"/>
                </a:solidFill>
                <a:latin typeface="Arial Rounded MT Bold" pitchFamily="34" charset="0"/>
                <a:cs typeface="Arial" pitchFamily="34" charset="0"/>
              </a:rPr>
              <a:t>TG 13 (MG-OWC) (2 meeting slots)</a:t>
            </a:r>
          </a:p>
          <a:p>
            <a:pPr marL="685800" lvl="1" indent="-457200" fontAlgn="b">
              <a:lnSpc>
                <a:spcPct val="80000"/>
              </a:lnSpc>
              <a:buFont typeface="+mj-lt"/>
              <a:buAutoNum type="arabicPeriod"/>
              <a:tabLst>
                <a:tab pos="1247775" algn="l"/>
              </a:tabLst>
              <a:defRPr/>
            </a:pPr>
            <a:r>
              <a:rPr lang="en-US" sz="2000" dirty="0">
                <a:solidFill>
                  <a:srgbClr val="000000"/>
                </a:solidFill>
                <a:latin typeface="Arial Rounded MT Bold" pitchFamily="34" charset="0"/>
                <a:cs typeface="Arial" pitchFamily="34" charset="0"/>
              </a:rPr>
              <a:t>Comment resolution for latest SA Ballot recirc</a:t>
            </a:r>
          </a:p>
          <a:p>
            <a:pPr marL="685800" lvl="1" indent="-457200" fontAlgn="b">
              <a:lnSpc>
                <a:spcPct val="80000"/>
              </a:lnSpc>
              <a:buFont typeface="+mj-lt"/>
              <a:buAutoNum type="arabicPeriod"/>
              <a:tabLst>
                <a:tab pos="1247775" algn="l"/>
              </a:tabLst>
              <a:defRPr/>
            </a:pPr>
            <a:r>
              <a:rPr lang="en-US" sz="2000" dirty="0">
                <a:solidFill>
                  <a:srgbClr val="000000"/>
                </a:solidFill>
                <a:latin typeface="Arial Rounded MT Bold" pitchFamily="34" charset="0"/>
                <a:cs typeface="Arial" pitchFamily="34" charset="0"/>
              </a:rPr>
              <a:t>Discuss timeline of future recircs and submission to </a:t>
            </a:r>
            <a:r>
              <a:rPr lang="en-US" sz="2000" dirty="0" err="1">
                <a:solidFill>
                  <a:srgbClr val="000000"/>
                </a:solidFill>
                <a:latin typeface="Arial Rounded MT Bold" pitchFamily="34" charset="0"/>
                <a:cs typeface="Arial" pitchFamily="34" charset="0"/>
              </a:rPr>
              <a:t>RevCom</a:t>
            </a:r>
            <a:endParaRPr lang="en-US" sz="2000" dirty="0">
              <a:solidFill>
                <a:srgbClr val="000000"/>
              </a:solidFill>
              <a:latin typeface="Arial Rounded MT Bold" pitchFamily="34" charset="0"/>
              <a:cs typeface="Arial" pitchFamily="34" charset="0"/>
            </a:endParaRPr>
          </a:p>
          <a:p>
            <a:pPr marL="0" lvl="1" indent="0" fontAlgn="b">
              <a:lnSpc>
                <a:spcPct val="80000"/>
              </a:lnSpc>
              <a:buNone/>
              <a:tabLst>
                <a:tab pos="1247775" algn="l"/>
              </a:tabLst>
              <a:defRPr/>
            </a:pPr>
            <a:endParaRPr lang="en-US" sz="1000" dirty="0">
              <a:solidFill>
                <a:srgbClr val="000000"/>
              </a:solidFill>
              <a:latin typeface="Arial Rounded MT Bold" pitchFamily="34" charset="0"/>
              <a:cs typeface="Arial" pitchFamily="34" charset="0"/>
            </a:endParaRPr>
          </a:p>
          <a:p>
            <a:pPr marL="18288" indent="0" fontAlgn="b">
              <a:lnSpc>
                <a:spcPct val="80000"/>
              </a:lnSpc>
              <a:buNone/>
              <a:defRPr/>
            </a:pPr>
            <a:r>
              <a:rPr lang="en-US" sz="2000" dirty="0">
                <a:solidFill>
                  <a:srgbClr val="000000"/>
                </a:solidFill>
                <a:latin typeface="Arial Rounded MT Bold" pitchFamily="34" charset="0"/>
                <a:cs typeface="Arial" pitchFamily="34" charset="0"/>
              </a:rPr>
              <a:t>TG 14 (UWB-AHN) (0 meeting slots)</a:t>
            </a:r>
          </a:p>
          <a:p>
            <a:pPr marL="0" lvl="1" indent="0" fontAlgn="b">
              <a:lnSpc>
                <a:spcPct val="80000"/>
              </a:lnSpc>
              <a:buNone/>
              <a:tabLst>
                <a:tab pos="1247775" algn="l"/>
              </a:tabLst>
              <a:defRPr/>
            </a:pPr>
            <a:endParaRPr lang="en-US" sz="1000" dirty="0">
              <a:solidFill>
                <a:srgbClr val="000000"/>
              </a:solidFill>
              <a:latin typeface="Arial Rounded MT Bold" pitchFamily="34" charset="0"/>
              <a:cs typeface="Arial" pitchFamily="34" charset="0"/>
            </a:endParaRPr>
          </a:p>
          <a:p>
            <a:pPr marL="18288" indent="0" fontAlgn="b">
              <a:lnSpc>
                <a:spcPct val="80000"/>
              </a:lnSpc>
              <a:buNone/>
              <a:defRPr/>
            </a:pPr>
            <a:r>
              <a:rPr lang="en-US" sz="2000" dirty="0">
                <a:solidFill>
                  <a:srgbClr val="000000"/>
                </a:solidFill>
                <a:latin typeface="Arial Rounded MT Bold" pitchFamily="34" charset="0"/>
                <a:cs typeface="Arial" pitchFamily="34" charset="0"/>
              </a:rPr>
              <a:t>TG 15 (NB-AHN) (0 meeting slots)</a:t>
            </a:r>
          </a:p>
          <a:p>
            <a:pPr marL="18288" indent="0" fontAlgn="b">
              <a:lnSpc>
                <a:spcPct val="80000"/>
              </a:lnSpc>
              <a:buNone/>
              <a:defRPr/>
            </a:pPr>
            <a:endParaRPr lang="en-US" sz="1000" dirty="0">
              <a:solidFill>
                <a:srgbClr val="000000"/>
              </a:solidFill>
              <a:latin typeface="Arial Rounded MT Bold" pitchFamily="34" charset="0"/>
              <a:cs typeface="Arial" pitchFamily="34" charset="0"/>
            </a:endParaRPr>
          </a:p>
          <a:p>
            <a:pPr marL="18288" indent="0" fontAlgn="b">
              <a:lnSpc>
                <a:spcPct val="80000"/>
              </a:lnSpc>
              <a:buNone/>
              <a:defRPr/>
            </a:pPr>
            <a:r>
              <a:rPr lang="en-US" sz="2000" dirty="0">
                <a:solidFill>
                  <a:srgbClr val="000000"/>
                </a:solidFill>
                <a:latin typeface="Arial Rounded MT Bold" pitchFamily="34" charset="0"/>
                <a:cs typeface="Arial" pitchFamily="34" charset="0"/>
              </a:rPr>
              <a:t>TG 16t (</a:t>
            </a:r>
            <a:r>
              <a:rPr lang="en-US" sz="2000" dirty="0" err="1">
                <a:solidFill>
                  <a:srgbClr val="000000"/>
                </a:solidFill>
                <a:latin typeface="Arial Rounded MT Bold" pitchFamily="34" charset="0"/>
                <a:cs typeface="Arial" pitchFamily="34" charset="0"/>
              </a:rPr>
              <a:t>Lic</a:t>
            </a:r>
            <a:r>
              <a:rPr lang="en-US" sz="2000" dirty="0">
                <a:solidFill>
                  <a:srgbClr val="000000"/>
                </a:solidFill>
                <a:latin typeface="Arial Rounded MT Bold" pitchFamily="34" charset="0"/>
                <a:cs typeface="Arial" pitchFamily="34" charset="0"/>
              </a:rPr>
              <a:t>-NB) (3 meeting slots)</a:t>
            </a:r>
          </a:p>
          <a:p>
            <a:pPr marL="685800" lvl="1" indent="-457200" fontAlgn="b">
              <a:lnSpc>
                <a:spcPct val="80000"/>
              </a:lnSpc>
              <a:buFont typeface="+mj-lt"/>
              <a:buAutoNum type="arabicPeriod"/>
              <a:tabLst>
                <a:tab pos="1247775" algn="l"/>
              </a:tabLst>
              <a:defRPr/>
            </a:pPr>
            <a:r>
              <a:rPr lang="en-US" sz="2000" dirty="0">
                <a:solidFill>
                  <a:srgbClr val="000000"/>
                </a:solidFill>
                <a:latin typeface="Arial Rounded MT Bold" pitchFamily="34" charset="0"/>
                <a:cs typeface="Arial" pitchFamily="34" charset="0"/>
              </a:rPr>
              <a:t>Continue draft development</a:t>
            </a:r>
          </a:p>
          <a:p>
            <a:pPr marL="0" lvl="1" indent="0" fontAlgn="b">
              <a:lnSpc>
                <a:spcPct val="80000"/>
              </a:lnSpc>
              <a:buNone/>
              <a:tabLst>
                <a:tab pos="1247775" algn="l"/>
              </a:tabLst>
              <a:defRPr/>
            </a:pPr>
            <a:endParaRPr lang="en-US" sz="1000" dirty="0">
              <a:solidFill>
                <a:srgbClr val="000000"/>
              </a:solidFill>
              <a:latin typeface="Arial Rounded MT Bold" pitchFamily="34" charset="0"/>
              <a:cs typeface="Arial" pitchFamily="34" charset="0"/>
            </a:endParaRPr>
          </a:p>
          <a:p>
            <a:pPr marL="18288" indent="0" fontAlgn="b">
              <a:lnSpc>
                <a:spcPct val="80000"/>
              </a:lnSpc>
              <a:buNone/>
              <a:defRPr/>
            </a:pPr>
            <a:r>
              <a:rPr lang="en-US" sz="2000" dirty="0">
                <a:solidFill>
                  <a:srgbClr val="000000"/>
                </a:solidFill>
                <a:latin typeface="Arial Rounded MT Bold" pitchFamily="34" charset="0"/>
                <a:cs typeface="Arial" pitchFamily="34" charset="0"/>
              </a:rPr>
              <a:t>Joint 802.1/802.15 (1 meeting slot)</a:t>
            </a:r>
          </a:p>
          <a:p>
            <a:pPr marL="685800" lvl="1" indent="-457200" fontAlgn="b">
              <a:lnSpc>
                <a:spcPct val="80000"/>
              </a:lnSpc>
              <a:buFont typeface="+mj-lt"/>
              <a:buAutoNum type="arabicPeriod"/>
              <a:tabLst>
                <a:tab pos="1247775" algn="l"/>
              </a:tabLst>
              <a:defRPr/>
            </a:pPr>
            <a:r>
              <a:rPr lang="en-US" sz="2000" dirty="0">
                <a:solidFill>
                  <a:srgbClr val="000000"/>
                </a:solidFill>
                <a:latin typeface="Arial Rounded MT Bold" pitchFamily="34" charset="0"/>
                <a:cs typeface="Arial" pitchFamily="34" charset="0"/>
              </a:rPr>
              <a:t>Presentation on additional elements of 802.15.4 arch. overview</a:t>
            </a:r>
          </a:p>
          <a:p>
            <a:pPr marL="685800" lvl="1" indent="-457200" fontAlgn="b">
              <a:lnSpc>
                <a:spcPct val="80000"/>
              </a:lnSpc>
              <a:buFont typeface="+mj-lt"/>
              <a:buAutoNum type="arabicPeriod"/>
              <a:tabLst>
                <a:tab pos="1247775" algn="l"/>
              </a:tabLst>
              <a:defRPr/>
            </a:pPr>
            <a:r>
              <a:rPr lang="en-US" sz="2000" dirty="0">
                <a:solidFill>
                  <a:srgbClr val="000000"/>
                </a:solidFill>
                <a:latin typeface="Arial Rounded MT Bold" pitchFamily="34" charset="0"/>
                <a:cs typeface="Arial" pitchFamily="34" charset="0"/>
              </a:rPr>
              <a:t>Next steps for moving ahead</a:t>
            </a:r>
          </a:p>
          <a:p>
            <a:pPr marL="0" lvl="1" indent="0" fontAlgn="b">
              <a:lnSpc>
                <a:spcPct val="80000"/>
              </a:lnSpc>
              <a:buNone/>
              <a:tabLst>
                <a:tab pos="1247775" algn="l"/>
              </a:tabLst>
              <a:defRPr/>
            </a:pPr>
            <a:endParaRPr lang="en-US" sz="2000" dirty="0">
              <a:solidFill>
                <a:srgbClr val="000000"/>
              </a:solidFill>
              <a:latin typeface="Arial Rounded MT Bold" pitchFamily="34" charset="0"/>
              <a:cs typeface="Arial" pitchFamily="34" charset="0"/>
            </a:endParaRPr>
          </a:p>
        </p:txBody>
      </p:sp>
      <p:sp>
        <p:nvSpPr>
          <p:cNvPr id="4" name="AutoShape 3" descr="2520541b.jpg">
            <a:extLst>
              <a:ext uri="{FF2B5EF4-FFF2-40B4-BE49-F238E27FC236}">
                <a16:creationId xmlns:a16="http://schemas.microsoft.com/office/drawing/2014/main" id="{D86DF105-8C99-854C-9E2F-BC3E7A659D7A}"/>
              </a:ext>
            </a:extLst>
          </p:cNvPr>
          <p:cNvSpPr>
            <a:spLocks noChangeAspect="1" noChangeArrowheads="1"/>
          </p:cNvSpPr>
          <p:nvPr/>
        </p:nvSpPr>
        <p:spPr bwMode="auto">
          <a:xfrm>
            <a:off x="92075" y="1004888"/>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AutoShape 4" descr="2520542a.jpg">
            <a:extLst>
              <a:ext uri="{FF2B5EF4-FFF2-40B4-BE49-F238E27FC236}">
                <a16:creationId xmlns:a16="http://schemas.microsoft.com/office/drawing/2014/main" id="{741C0811-CF1C-D04D-A683-066B33B19926}"/>
              </a:ext>
            </a:extLst>
          </p:cNvPr>
          <p:cNvSpPr>
            <a:spLocks noChangeAspect="1" noChangeArrowheads="1"/>
          </p:cNvSpPr>
          <p:nvPr/>
        </p:nvSpPr>
        <p:spPr bwMode="auto">
          <a:xfrm>
            <a:off x="92075" y="118745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 name="Rectangle 4">
            <a:extLst>
              <a:ext uri="{FF2B5EF4-FFF2-40B4-BE49-F238E27FC236}">
                <a16:creationId xmlns:a16="http://schemas.microsoft.com/office/drawing/2014/main" id="{1BE1FC62-2A16-4834-9CFB-41E45E7DBEFC}"/>
              </a:ext>
            </a:extLst>
          </p:cNvPr>
          <p:cNvSpPr txBox="1">
            <a:spLocks noChangeArrowheads="1"/>
          </p:cNvSpPr>
          <p:nvPr/>
        </p:nvSpPr>
        <p:spPr bwMode="auto">
          <a:xfrm>
            <a:off x="684028" y="593724"/>
            <a:ext cx="8077200" cy="7590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600">
                <a:solidFill>
                  <a:schemeClr val="tx2"/>
                </a:solidFill>
                <a:latin typeface="+mj-lt"/>
                <a:ea typeface="ＭＳ Ｐゴシック" charset="0"/>
                <a:cs typeface="+mj-cs"/>
              </a:defRPr>
            </a:lvl1pPr>
            <a:lvl2pPr algn="ctr" rtl="0" eaLnBrk="0" fontAlgn="base" hangingPunct="0">
              <a:spcBef>
                <a:spcPct val="0"/>
              </a:spcBef>
              <a:spcAft>
                <a:spcPct val="0"/>
              </a:spcAft>
              <a:defRPr sz="3600">
                <a:solidFill>
                  <a:schemeClr val="tx2"/>
                </a:solidFill>
                <a:latin typeface="Times New Roman" pitchFamily="18" charset="0"/>
                <a:ea typeface="ＭＳ Ｐゴシック" charset="0"/>
              </a:defRPr>
            </a:lvl2pPr>
            <a:lvl3pPr algn="ctr" rtl="0" eaLnBrk="0" fontAlgn="base" hangingPunct="0">
              <a:spcBef>
                <a:spcPct val="0"/>
              </a:spcBef>
              <a:spcAft>
                <a:spcPct val="0"/>
              </a:spcAft>
              <a:defRPr sz="3600">
                <a:solidFill>
                  <a:schemeClr val="tx2"/>
                </a:solidFill>
                <a:latin typeface="Times New Roman" pitchFamily="18" charset="0"/>
                <a:ea typeface="ＭＳ Ｐゴシック" charset="0"/>
              </a:defRPr>
            </a:lvl3pPr>
            <a:lvl4pPr algn="ctr" rtl="0" eaLnBrk="0" fontAlgn="base" hangingPunct="0">
              <a:spcBef>
                <a:spcPct val="0"/>
              </a:spcBef>
              <a:spcAft>
                <a:spcPct val="0"/>
              </a:spcAft>
              <a:defRPr sz="3600">
                <a:solidFill>
                  <a:schemeClr val="tx2"/>
                </a:solidFill>
                <a:latin typeface="Times New Roman" pitchFamily="18" charset="0"/>
                <a:ea typeface="ＭＳ Ｐゴシック" charset="0"/>
              </a:defRPr>
            </a:lvl4pPr>
            <a:lvl5pPr algn="ctr" rtl="0" eaLnBrk="0" fontAlgn="base" hangingPunct="0">
              <a:spcBef>
                <a:spcPct val="0"/>
              </a:spcBef>
              <a:spcAft>
                <a:spcPct val="0"/>
              </a:spcAft>
              <a:defRPr sz="3600">
                <a:solidFill>
                  <a:schemeClr val="tx2"/>
                </a:solidFill>
                <a:latin typeface="Times New Roman" pitchFamily="18" charset="0"/>
                <a:ea typeface="ＭＳ Ｐゴシック"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a:lstStyle>
          <a:p>
            <a:pPr>
              <a:defRPr/>
            </a:pPr>
            <a:r>
              <a:rPr lang="en-US" sz="3200" b="1" kern="0" dirty="0"/>
              <a:t>Session Objectives Nov. 14-17, 2022</a:t>
            </a:r>
          </a:p>
        </p:txBody>
      </p:sp>
    </p:spTree>
    <p:extLst>
      <p:ext uri="{BB962C8B-B14F-4D97-AF65-F5344CB8AC3E}">
        <p14:creationId xmlns:p14="http://schemas.microsoft.com/office/powerpoint/2010/main" val="3793490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Slide Number Placeholder 6"/>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pPr>
              <a:defRPr/>
            </a:pPr>
            <a:r>
              <a:rPr lang="en-US" sz="1200"/>
              <a:t>Slide </a:t>
            </a:r>
            <a:fld id="{C952AF60-2FD2-4EA3-848D-19295E5BDB36}" type="slidenum">
              <a:rPr lang="en-US" sz="1200" smtClean="0"/>
              <a:pPr>
                <a:defRPr/>
              </a:pPr>
              <a:t>13</a:t>
            </a:fld>
            <a:endParaRPr lang="en-US" sz="1200"/>
          </a:p>
        </p:txBody>
      </p:sp>
      <p:sp>
        <p:nvSpPr>
          <p:cNvPr id="5126" name="Rectangle 3"/>
          <p:cNvSpPr>
            <a:spLocks noGrp="1" noChangeArrowheads="1"/>
          </p:cNvSpPr>
          <p:nvPr>
            <p:ph type="body" sz="half" idx="1"/>
          </p:nvPr>
        </p:nvSpPr>
        <p:spPr>
          <a:xfrm>
            <a:off x="228600" y="1309469"/>
            <a:ext cx="8686800" cy="4984750"/>
          </a:xfrm>
        </p:spPr>
        <p:txBody>
          <a:bodyPr/>
          <a:lstStyle/>
          <a:p>
            <a:pPr marL="18288" indent="0" fontAlgn="b">
              <a:lnSpc>
                <a:spcPct val="80000"/>
              </a:lnSpc>
              <a:buNone/>
              <a:defRPr/>
            </a:pPr>
            <a:r>
              <a:rPr lang="en-US" sz="2000" dirty="0">
                <a:solidFill>
                  <a:srgbClr val="000000"/>
                </a:solidFill>
                <a:latin typeface="Arial Rounded MT Bold" pitchFamily="34" charset="0"/>
                <a:cs typeface="Arial" pitchFamily="34" charset="0"/>
              </a:rPr>
              <a:t>IG PRIVACY (2 meeting slots)</a:t>
            </a:r>
          </a:p>
          <a:p>
            <a:pPr marL="685800" lvl="1" indent="-457200" fontAlgn="b">
              <a:lnSpc>
                <a:spcPct val="80000"/>
              </a:lnSpc>
              <a:buFont typeface="+mj-lt"/>
              <a:buAutoNum type="arabicPeriod"/>
              <a:tabLst>
                <a:tab pos="1247775" algn="l"/>
              </a:tabLst>
              <a:defRPr/>
            </a:pPr>
            <a:r>
              <a:rPr lang="en-US" sz="2000" dirty="0">
                <a:solidFill>
                  <a:srgbClr val="000000"/>
                </a:solidFill>
                <a:latin typeface="Arial Rounded MT Bold" pitchFamily="34" charset="0"/>
                <a:cs typeface="Arial" charset="0"/>
              </a:rPr>
              <a:t>Discuss and formulate objectives </a:t>
            </a:r>
            <a:r>
              <a:rPr lang="en-US" sz="2000" dirty="0" err="1">
                <a:solidFill>
                  <a:srgbClr val="000000"/>
                </a:solidFill>
                <a:latin typeface="Arial Rounded MT Bold" pitchFamily="34" charset="0"/>
                <a:cs typeface="Arial" charset="0"/>
              </a:rPr>
              <a:t>w.r.t.</a:t>
            </a:r>
            <a:r>
              <a:rPr lang="en-US" sz="2000" dirty="0">
                <a:solidFill>
                  <a:srgbClr val="000000"/>
                </a:solidFill>
                <a:latin typeface="Arial Rounded MT Bold" pitchFamily="34" charset="0"/>
                <a:cs typeface="Arial" charset="0"/>
              </a:rPr>
              <a:t> address privacy</a:t>
            </a:r>
          </a:p>
          <a:p>
            <a:pPr marL="685800" lvl="1" indent="-457200" fontAlgn="b">
              <a:lnSpc>
                <a:spcPct val="80000"/>
              </a:lnSpc>
              <a:buFont typeface="+mj-lt"/>
              <a:buAutoNum type="arabicPeriod"/>
              <a:tabLst>
                <a:tab pos="1247775" algn="l"/>
              </a:tabLst>
              <a:defRPr/>
            </a:pPr>
            <a:r>
              <a:rPr lang="en-US" sz="2000" dirty="0">
                <a:solidFill>
                  <a:srgbClr val="000000"/>
                </a:solidFill>
                <a:latin typeface="Arial Rounded MT Bold" pitchFamily="34" charset="0"/>
                <a:cs typeface="Arial" charset="0"/>
              </a:rPr>
              <a:t>Seek approval to form SG</a:t>
            </a:r>
          </a:p>
          <a:p>
            <a:pPr marL="9525" indent="0" fontAlgn="b">
              <a:spcBef>
                <a:spcPts val="0"/>
              </a:spcBef>
              <a:spcAft>
                <a:spcPts val="0"/>
              </a:spcAft>
              <a:buNone/>
              <a:defRPr/>
            </a:pPr>
            <a:endParaRPr lang="en-US" sz="1000" dirty="0">
              <a:solidFill>
                <a:srgbClr val="000000"/>
              </a:solidFill>
              <a:latin typeface="Arial Rounded MT Bold" pitchFamily="34" charset="0"/>
              <a:cs typeface="Arial" charset="0"/>
            </a:endParaRPr>
          </a:p>
          <a:p>
            <a:pPr marL="18288" indent="0" fontAlgn="b">
              <a:lnSpc>
                <a:spcPct val="80000"/>
              </a:lnSpc>
              <a:buNone/>
              <a:defRPr/>
            </a:pPr>
            <a:r>
              <a:rPr lang="en-US" sz="2000" dirty="0">
                <a:solidFill>
                  <a:srgbClr val="000000"/>
                </a:solidFill>
                <a:latin typeface="Arial Rounded MT Bold" pitchFamily="34" charset="0"/>
                <a:cs typeface="Arial" pitchFamily="34" charset="0"/>
              </a:rPr>
              <a:t>SC MAINTENANCE (2 meeting slots)</a:t>
            </a:r>
          </a:p>
          <a:p>
            <a:pPr marL="685800" lvl="1" indent="-457200" fontAlgn="b">
              <a:lnSpc>
                <a:spcPct val="80000"/>
              </a:lnSpc>
              <a:buFont typeface="+mj-lt"/>
              <a:buAutoNum type="arabicPeriod"/>
              <a:tabLst>
                <a:tab pos="1247775" algn="l"/>
              </a:tabLst>
              <a:defRPr/>
            </a:pPr>
            <a:r>
              <a:rPr lang="en-US" sz="2000" dirty="0">
                <a:solidFill>
                  <a:srgbClr val="000000"/>
                </a:solidFill>
                <a:latin typeface="Arial Rounded MT Bold" pitchFamily="34" charset="0"/>
                <a:cs typeface="Arial" charset="0"/>
              </a:rPr>
              <a:t>Review any change requests for the Operations Manual</a:t>
            </a:r>
          </a:p>
          <a:p>
            <a:pPr marL="685800" lvl="1" indent="-457200" fontAlgn="b">
              <a:lnSpc>
                <a:spcPct val="80000"/>
              </a:lnSpc>
              <a:buFont typeface="+mj-lt"/>
              <a:buAutoNum type="arabicPeriod"/>
              <a:tabLst>
                <a:tab pos="1247775" algn="l"/>
              </a:tabLst>
              <a:defRPr/>
            </a:pPr>
            <a:r>
              <a:rPr lang="en-US" sz="2000" dirty="0">
                <a:solidFill>
                  <a:srgbClr val="000000"/>
                </a:solidFill>
                <a:latin typeface="Arial Rounded MT Bold" pitchFamily="34" charset="0"/>
                <a:cs typeface="Arial" charset="0"/>
              </a:rPr>
              <a:t>Work on any templates</a:t>
            </a:r>
          </a:p>
          <a:p>
            <a:pPr marL="685800" lvl="1" indent="-457200" fontAlgn="b">
              <a:lnSpc>
                <a:spcPct val="80000"/>
              </a:lnSpc>
              <a:buFont typeface="+mj-lt"/>
              <a:buAutoNum type="arabicPeriod"/>
              <a:tabLst>
                <a:tab pos="1247775" algn="l"/>
              </a:tabLst>
              <a:defRPr/>
            </a:pPr>
            <a:r>
              <a:rPr lang="en-US" sz="2000" dirty="0">
                <a:solidFill>
                  <a:srgbClr val="000000"/>
                </a:solidFill>
                <a:latin typeface="Arial Rounded MT Bold" pitchFamily="34" charset="0"/>
                <a:cs typeface="Arial" charset="0"/>
              </a:rPr>
              <a:t>Review other WG PAR submissions</a:t>
            </a:r>
          </a:p>
          <a:p>
            <a:pPr marL="9525" indent="0" fontAlgn="b">
              <a:spcBef>
                <a:spcPts val="0"/>
              </a:spcBef>
              <a:spcAft>
                <a:spcPts val="0"/>
              </a:spcAft>
              <a:buNone/>
              <a:defRPr/>
            </a:pPr>
            <a:endParaRPr lang="en-US" sz="1000" dirty="0">
              <a:solidFill>
                <a:srgbClr val="000000"/>
              </a:solidFill>
              <a:latin typeface="Arial Rounded MT Bold" pitchFamily="34" charset="0"/>
              <a:cs typeface="Arial" charset="0"/>
            </a:endParaRPr>
          </a:p>
          <a:p>
            <a:pPr marL="18288" indent="0" fontAlgn="b">
              <a:lnSpc>
                <a:spcPct val="80000"/>
              </a:lnSpc>
              <a:buNone/>
              <a:defRPr/>
            </a:pPr>
            <a:r>
              <a:rPr lang="en-US" sz="2000" dirty="0">
                <a:solidFill>
                  <a:srgbClr val="000000"/>
                </a:solidFill>
                <a:latin typeface="Arial Rounded MT Bold" pitchFamily="34" charset="0"/>
                <a:cs typeface="Arial" pitchFamily="34" charset="0"/>
              </a:rPr>
              <a:t>SC IETF (1 meeting slot)</a:t>
            </a:r>
          </a:p>
          <a:p>
            <a:pPr marL="685800" lvl="1" indent="-457200" fontAlgn="b">
              <a:lnSpc>
                <a:spcPct val="80000"/>
              </a:lnSpc>
              <a:buFont typeface="+mj-lt"/>
              <a:buAutoNum type="arabicPeriod"/>
              <a:tabLst>
                <a:tab pos="1247775" algn="l"/>
              </a:tabLst>
              <a:defRPr/>
            </a:pPr>
            <a:r>
              <a:rPr lang="en-US" sz="2000" dirty="0">
                <a:solidFill>
                  <a:srgbClr val="000000"/>
                </a:solidFill>
                <a:latin typeface="Arial Rounded MT Bold" pitchFamily="34" charset="0"/>
                <a:cs typeface="Arial" charset="0"/>
              </a:rPr>
              <a:t>Discuss IETF activities</a:t>
            </a:r>
          </a:p>
          <a:p>
            <a:pPr marL="390525" indent="-381000" fontAlgn="b">
              <a:spcBef>
                <a:spcPts val="0"/>
              </a:spcBef>
              <a:spcAft>
                <a:spcPts val="0"/>
              </a:spcAft>
              <a:buNone/>
              <a:defRPr/>
            </a:pPr>
            <a:endParaRPr lang="en-US" sz="1000" dirty="0">
              <a:solidFill>
                <a:srgbClr val="000000"/>
              </a:solidFill>
              <a:latin typeface="Arial Rounded MT Bold" pitchFamily="34" charset="0"/>
              <a:cs typeface="Arial" charset="0"/>
            </a:endParaRPr>
          </a:p>
          <a:p>
            <a:pPr marL="18288" indent="0" fontAlgn="b">
              <a:lnSpc>
                <a:spcPct val="80000"/>
              </a:lnSpc>
              <a:buNone/>
              <a:defRPr/>
            </a:pPr>
            <a:r>
              <a:rPr lang="en-US" sz="2000" dirty="0">
                <a:solidFill>
                  <a:srgbClr val="000000"/>
                </a:solidFill>
                <a:latin typeface="Arial Rounded MT Bold" pitchFamily="34" charset="0"/>
                <a:cs typeface="Arial" pitchFamily="34" charset="0"/>
              </a:rPr>
              <a:t>SC THz (0 meeting slots)</a:t>
            </a:r>
          </a:p>
          <a:p>
            <a:pPr marL="9525" indent="0" fontAlgn="b">
              <a:spcBef>
                <a:spcPts val="0"/>
              </a:spcBef>
              <a:spcAft>
                <a:spcPts val="0"/>
              </a:spcAft>
              <a:buNone/>
              <a:defRPr/>
            </a:pPr>
            <a:endParaRPr lang="en-US" sz="1000" dirty="0">
              <a:solidFill>
                <a:srgbClr val="000000"/>
              </a:solidFill>
              <a:latin typeface="Arial Rounded MT Bold" pitchFamily="34" charset="0"/>
              <a:cs typeface="Arial" charset="0"/>
            </a:endParaRPr>
          </a:p>
          <a:p>
            <a:pPr marL="18288" indent="0" fontAlgn="b">
              <a:lnSpc>
                <a:spcPct val="80000"/>
              </a:lnSpc>
              <a:buNone/>
              <a:defRPr/>
            </a:pPr>
            <a:r>
              <a:rPr lang="en-US" sz="2000" dirty="0">
                <a:solidFill>
                  <a:srgbClr val="000000"/>
                </a:solidFill>
                <a:latin typeface="Arial Rounded MT Bold" pitchFamily="34" charset="0"/>
                <a:cs typeface="Arial" pitchFamily="34" charset="0"/>
              </a:rPr>
              <a:t>SC WNG (1 meeting slot)</a:t>
            </a:r>
          </a:p>
          <a:p>
            <a:pPr marL="685800" lvl="1" indent="-457200" fontAlgn="b">
              <a:lnSpc>
                <a:spcPct val="80000"/>
              </a:lnSpc>
              <a:buFont typeface="+mj-lt"/>
              <a:buAutoNum type="arabicPeriod"/>
              <a:tabLst>
                <a:tab pos="1247775" algn="l"/>
              </a:tabLst>
              <a:defRPr/>
            </a:pPr>
            <a:r>
              <a:rPr lang="en-US" sz="2000" dirty="0">
                <a:solidFill>
                  <a:srgbClr val="000000"/>
                </a:solidFill>
                <a:latin typeface="Arial Rounded MT Bold" pitchFamily="34" charset="0"/>
                <a:cs typeface="Arial" charset="0"/>
              </a:rPr>
              <a:t>Hearing presentations</a:t>
            </a:r>
          </a:p>
        </p:txBody>
      </p:sp>
      <p:sp>
        <p:nvSpPr>
          <p:cNvPr id="4" name="AutoShape 3" descr="2520541b.jpg">
            <a:extLst>
              <a:ext uri="{FF2B5EF4-FFF2-40B4-BE49-F238E27FC236}">
                <a16:creationId xmlns:a16="http://schemas.microsoft.com/office/drawing/2014/main" id="{D86DF105-8C99-854C-9E2F-BC3E7A659D7A}"/>
              </a:ext>
            </a:extLst>
          </p:cNvPr>
          <p:cNvSpPr>
            <a:spLocks noChangeAspect="1" noChangeArrowheads="1"/>
          </p:cNvSpPr>
          <p:nvPr/>
        </p:nvSpPr>
        <p:spPr bwMode="auto">
          <a:xfrm>
            <a:off x="92075" y="1004888"/>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 name="Rectangle 4">
            <a:extLst>
              <a:ext uri="{FF2B5EF4-FFF2-40B4-BE49-F238E27FC236}">
                <a16:creationId xmlns:a16="http://schemas.microsoft.com/office/drawing/2014/main" id="{1BE1FC62-2A16-4834-9CFB-41E45E7DBEFC}"/>
              </a:ext>
            </a:extLst>
          </p:cNvPr>
          <p:cNvSpPr txBox="1">
            <a:spLocks noChangeArrowheads="1"/>
          </p:cNvSpPr>
          <p:nvPr/>
        </p:nvSpPr>
        <p:spPr bwMode="auto">
          <a:xfrm>
            <a:off x="684028" y="593724"/>
            <a:ext cx="8077200" cy="7590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600">
                <a:solidFill>
                  <a:schemeClr val="tx2"/>
                </a:solidFill>
                <a:latin typeface="+mj-lt"/>
                <a:ea typeface="ＭＳ Ｐゴシック" charset="0"/>
                <a:cs typeface="+mj-cs"/>
              </a:defRPr>
            </a:lvl1pPr>
            <a:lvl2pPr algn="ctr" rtl="0" eaLnBrk="0" fontAlgn="base" hangingPunct="0">
              <a:spcBef>
                <a:spcPct val="0"/>
              </a:spcBef>
              <a:spcAft>
                <a:spcPct val="0"/>
              </a:spcAft>
              <a:defRPr sz="3600">
                <a:solidFill>
                  <a:schemeClr val="tx2"/>
                </a:solidFill>
                <a:latin typeface="Times New Roman" pitchFamily="18" charset="0"/>
                <a:ea typeface="ＭＳ Ｐゴシック" charset="0"/>
              </a:defRPr>
            </a:lvl2pPr>
            <a:lvl3pPr algn="ctr" rtl="0" eaLnBrk="0" fontAlgn="base" hangingPunct="0">
              <a:spcBef>
                <a:spcPct val="0"/>
              </a:spcBef>
              <a:spcAft>
                <a:spcPct val="0"/>
              </a:spcAft>
              <a:defRPr sz="3600">
                <a:solidFill>
                  <a:schemeClr val="tx2"/>
                </a:solidFill>
                <a:latin typeface="Times New Roman" pitchFamily="18" charset="0"/>
                <a:ea typeface="ＭＳ Ｐゴシック" charset="0"/>
              </a:defRPr>
            </a:lvl3pPr>
            <a:lvl4pPr algn="ctr" rtl="0" eaLnBrk="0" fontAlgn="base" hangingPunct="0">
              <a:spcBef>
                <a:spcPct val="0"/>
              </a:spcBef>
              <a:spcAft>
                <a:spcPct val="0"/>
              </a:spcAft>
              <a:defRPr sz="3600">
                <a:solidFill>
                  <a:schemeClr val="tx2"/>
                </a:solidFill>
                <a:latin typeface="Times New Roman" pitchFamily="18" charset="0"/>
                <a:ea typeface="ＭＳ Ｐゴシック" charset="0"/>
              </a:defRPr>
            </a:lvl4pPr>
            <a:lvl5pPr algn="ctr" rtl="0" eaLnBrk="0" fontAlgn="base" hangingPunct="0">
              <a:spcBef>
                <a:spcPct val="0"/>
              </a:spcBef>
              <a:spcAft>
                <a:spcPct val="0"/>
              </a:spcAft>
              <a:defRPr sz="3600">
                <a:solidFill>
                  <a:schemeClr val="tx2"/>
                </a:solidFill>
                <a:latin typeface="Times New Roman" pitchFamily="18" charset="0"/>
                <a:ea typeface="ＭＳ Ｐゴシック"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a:lstStyle>
          <a:p>
            <a:pPr>
              <a:defRPr/>
            </a:pPr>
            <a:r>
              <a:rPr lang="en-US" sz="3200" b="1" kern="0" dirty="0"/>
              <a:t>Session Objectives Nov. 14-17, 2022</a:t>
            </a:r>
          </a:p>
        </p:txBody>
      </p:sp>
    </p:spTree>
    <p:extLst>
      <p:ext uri="{BB962C8B-B14F-4D97-AF65-F5344CB8AC3E}">
        <p14:creationId xmlns:p14="http://schemas.microsoft.com/office/powerpoint/2010/main" val="26356885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CEF6B799-B4F2-7A2A-A22B-2E5534C51828}"/>
              </a:ext>
            </a:extLst>
          </p:cNvPr>
          <p:cNvSpPr>
            <a:spLocks noGrp="1"/>
          </p:cNvSpPr>
          <p:nvPr>
            <p:ph type="sldNum" sz="quarter" idx="12"/>
          </p:nvPr>
        </p:nvSpPr>
        <p:spPr/>
        <p:txBody>
          <a:bodyPr/>
          <a:lstStyle/>
          <a:p>
            <a:pPr>
              <a:defRPr/>
            </a:pPr>
            <a:r>
              <a:rPr lang="en-US" dirty="0"/>
              <a:t>Slide </a:t>
            </a:r>
            <a:fld id="{8269BD7D-1DCB-4C55-B36B-7043228FA0F3}" type="slidenum">
              <a:rPr lang="en-US" smtClean="0"/>
              <a:pPr>
                <a:defRPr/>
              </a:pPr>
              <a:t>2</a:t>
            </a:fld>
            <a:endParaRPr lang="en-US" dirty="0"/>
          </a:p>
        </p:txBody>
      </p:sp>
      <p:sp>
        <p:nvSpPr>
          <p:cNvPr id="7" name="Rectangle 4">
            <a:extLst>
              <a:ext uri="{FF2B5EF4-FFF2-40B4-BE49-F238E27FC236}">
                <a16:creationId xmlns:a16="http://schemas.microsoft.com/office/drawing/2014/main" id="{46FEEBE0-9D85-785E-9AFB-DFE267926F65}"/>
              </a:ext>
            </a:extLst>
          </p:cNvPr>
          <p:cNvSpPr txBox="1">
            <a:spLocks noChangeArrowheads="1"/>
          </p:cNvSpPr>
          <p:nvPr/>
        </p:nvSpPr>
        <p:spPr bwMode="auto">
          <a:xfrm>
            <a:off x="684028" y="593724"/>
            <a:ext cx="8077200" cy="7590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600">
                <a:solidFill>
                  <a:schemeClr val="tx2"/>
                </a:solidFill>
                <a:latin typeface="+mj-lt"/>
                <a:ea typeface="ＭＳ Ｐゴシック" charset="0"/>
                <a:cs typeface="+mj-cs"/>
              </a:defRPr>
            </a:lvl1pPr>
            <a:lvl2pPr algn="ctr" rtl="0" eaLnBrk="0" fontAlgn="base" hangingPunct="0">
              <a:spcBef>
                <a:spcPct val="0"/>
              </a:spcBef>
              <a:spcAft>
                <a:spcPct val="0"/>
              </a:spcAft>
              <a:defRPr sz="3600">
                <a:solidFill>
                  <a:schemeClr val="tx2"/>
                </a:solidFill>
                <a:latin typeface="Times New Roman" pitchFamily="18" charset="0"/>
                <a:ea typeface="ＭＳ Ｐゴシック" charset="0"/>
              </a:defRPr>
            </a:lvl2pPr>
            <a:lvl3pPr algn="ctr" rtl="0" eaLnBrk="0" fontAlgn="base" hangingPunct="0">
              <a:spcBef>
                <a:spcPct val="0"/>
              </a:spcBef>
              <a:spcAft>
                <a:spcPct val="0"/>
              </a:spcAft>
              <a:defRPr sz="3600">
                <a:solidFill>
                  <a:schemeClr val="tx2"/>
                </a:solidFill>
                <a:latin typeface="Times New Roman" pitchFamily="18" charset="0"/>
                <a:ea typeface="ＭＳ Ｐゴシック" charset="0"/>
              </a:defRPr>
            </a:lvl3pPr>
            <a:lvl4pPr algn="ctr" rtl="0" eaLnBrk="0" fontAlgn="base" hangingPunct="0">
              <a:spcBef>
                <a:spcPct val="0"/>
              </a:spcBef>
              <a:spcAft>
                <a:spcPct val="0"/>
              </a:spcAft>
              <a:defRPr sz="3600">
                <a:solidFill>
                  <a:schemeClr val="tx2"/>
                </a:solidFill>
                <a:latin typeface="Times New Roman" pitchFamily="18" charset="0"/>
                <a:ea typeface="ＭＳ Ｐゴシック" charset="0"/>
              </a:defRPr>
            </a:lvl4pPr>
            <a:lvl5pPr algn="ctr" rtl="0" eaLnBrk="0" fontAlgn="base" hangingPunct="0">
              <a:spcBef>
                <a:spcPct val="0"/>
              </a:spcBef>
              <a:spcAft>
                <a:spcPct val="0"/>
              </a:spcAft>
              <a:defRPr sz="3600">
                <a:solidFill>
                  <a:schemeClr val="tx2"/>
                </a:solidFill>
                <a:latin typeface="Times New Roman" pitchFamily="18" charset="0"/>
                <a:ea typeface="ＭＳ Ｐゴシック"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a:lstStyle>
          <a:p>
            <a:pPr algn="l">
              <a:defRPr/>
            </a:pPr>
            <a:r>
              <a:rPr lang="en-US" sz="3200" b="1" kern="0" dirty="0"/>
              <a:t>802.15 WG Org. Chart</a:t>
            </a:r>
          </a:p>
        </p:txBody>
      </p:sp>
      <p:pic>
        <p:nvPicPr>
          <p:cNvPr id="3" name="Picture 2">
            <a:extLst>
              <a:ext uri="{FF2B5EF4-FFF2-40B4-BE49-F238E27FC236}">
                <a16:creationId xmlns:a16="http://schemas.microsoft.com/office/drawing/2014/main" id="{52DE7F88-FF2D-8AF7-6CAC-E0001F50B04B}"/>
              </a:ext>
            </a:extLst>
          </p:cNvPr>
          <p:cNvPicPr>
            <a:picLocks noChangeAspect="1"/>
          </p:cNvPicPr>
          <p:nvPr/>
        </p:nvPicPr>
        <p:blipFill>
          <a:blip r:embed="rId2"/>
          <a:stretch>
            <a:fillRect/>
          </a:stretch>
        </p:blipFill>
        <p:spPr>
          <a:xfrm>
            <a:off x="86106" y="650161"/>
            <a:ext cx="8971788" cy="5815584"/>
          </a:xfrm>
          <a:prstGeom prst="rect">
            <a:avLst/>
          </a:prstGeom>
        </p:spPr>
      </p:pic>
    </p:spTree>
    <p:extLst>
      <p:ext uri="{BB962C8B-B14F-4D97-AF65-F5344CB8AC3E}">
        <p14:creationId xmlns:p14="http://schemas.microsoft.com/office/powerpoint/2010/main" val="27614899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TextBox 30">
            <a:extLst>
              <a:ext uri="{FF2B5EF4-FFF2-40B4-BE49-F238E27FC236}">
                <a16:creationId xmlns:a16="http://schemas.microsoft.com/office/drawing/2014/main" id="{D2E6ACE8-C4FA-467F-A0BF-9EF2F79754C1}"/>
              </a:ext>
            </a:extLst>
          </p:cNvPr>
          <p:cNvSpPr txBox="1"/>
          <p:nvPr/>
        </p:nvSpPr>
        <p:spPr>
          <a:xfrm>
            <a:off x="7239609" y="449401"/>
            <a:ext cx="184731" cy="307777"/>
          </a:xfrm>
          <a:prstGeom prst="rect">
            <a:avLst/>
          </a:prstGeom>
          <a:noFill/>
        </p:spPr>
        <p:txBody>
          <a:bodyPr wrap="none" rtlCol="0">
            <a:spAutoFit/>
          </a:bodyPr>
          <a:lstStyle/>
          <a:p>
            <a:endParaRPr lang="en-US" dirty="0"/>
          </a:p>
        </p:txBody>
      </p:sp>
      <p:sp>
        <p:nvSpPr>
          <p:cNvPr id="39" name="Slide Number Placeholder 6">
            <a:extLst>
              <a:ext uri="{FF2B5EF4-FFF2-40B4-BE49-F238E27FC236}">
                <a16:creationId xmlns:a16="http://schemas.microsoft.com/office/drawing/2014/main" id="{B671323E-5425-4FC0-B11C-7F5AA2488FD0}"/>
              </a:ext>
            </a:extLst>
          </p:cNvPr>
          <p:cNvSpPr>
            <a:spLocks noGrp="1"/>
          </p:cNvSpPr>
          <p:nvPr>
            <p:ph type="sldNum" sz="quarter" idx="12"/>
          </p:nvPr>
        </p:nvSpPr>
        <p:spPr>
          <a:xfrm>
            <a:off x="4344988" y="6475413"/>
            <a:ext cx="530225" cy="182562"/>
          </a:xfrm>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pPr>
              <a:defRPr/>
            </a:pPr>
            <a:r>
              <a:rPr lang="en-US" sz="1200"/>
              <a:t>Slide </a:t>
            </a:r>
            <a:fld id="{C952AF60-2FD2-4EA3-848D-19295E5BDB36}" type="slidenum">
              <a:rPr lang="en-US" sz="1200" smtClean="0"/>
              <a:pPr>
                <a:defRPr/>
              </a:pPr>
              <a:t>3</a:t>
            </a:fld>
            <a:endParaRPr lang="en-US" sz="1200"/>
          </a:p>
        </p:txBody>
      </p:sp>
      <p:sp>
        <p:nvSpPr>
          <p:cNvPr id="40" name="Rectangle 4">
            <a:extLst>
              <a:ext uri="{FF2B5EF4-FFF2-40B4-BE49-F238E27FC236}">
                <a16:creationId xmlns:a16="http://schemas.microsoft.com/office/drawing/2014/main" id="{418CE834-8575-4219-8F4F-44D840ECC0E3}"/>
              </a:ext>
            </a:extLst>
          </p:cNvPr>
          <p:cNvSpPr txBox="1">
            <a:spLocks noChangeArrowheads="1"/>
          </p:cNvSpPr>
          <p:nvPr/>
        </p:nvSpPr>
        <p:spPr bwMode="auto">
          <a:xfrm>
            <a:off x="684028" y="593724"/>
            <a:ext cx="8077200" cy="7590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600">
                <a:solidFill>
                  <a:schemeClr val="tx2"/>
                </a:solidFill>
                <a:latin typeface="+mj-lt"/>
                <a:ea typeface="ＭＳ Ｐゴシック" charset="0"/>
                <a:cs typeface="+mj-cs"/>
              </a:defRPr>
            </a:lvl1pPr>
            <a:lvl2pPr algn="ctr" rtl="0" eaLnBrk="0" fontAlgn="base" hangingPunct="0">
              <a:spcBef>
                <a:spcPct val="0"/>
              </a:spcBef>
              <a:spcAft>
                <a:spcPct val="0"/>
              </a:spcAft>
              <a:defRPr sz="3600">
                <a:solidFill>
                  <a:schemeClr val="tx2"/>
                </a:solidFill>
                <a:latin typeface="Times New Roman" pitchFamily="18" charset="0"/>
                <a:ea typeface="ＭＳ Ｐゴシック" charset="0"/>
              </a:defRPr>
            </a:lvl2pPr>
            <a:lvl3pPr algn="ctr" rtl="0" eaLnBrk="0" fontAlgn="base" hangingPunct="0">
              <a:spcBef>
                <a:spcPct val="0"/>
              </a:spcBef>
              <a:spcAft>
                <a:spcPct val="0"/>
              </a:spcAft>
              <a:defRPr sz="3600">
                <a:solidFill>
                  <a:schemeClr val="tx2"/>
                </a:solidFill>
                <a:latin typeface="Times New Roman" pitchFamily="18" charset="0"/>
                <a:ea typeface="ＭＳ Ｐゴシック" charset="0"/>
              </a:defRPr>
            </a:lvl3pPr>
            <a:lvl4pPr algn="ctr" rtl="0" eaLnBrk="0" fontAlgn="base" hangingPunct="0">
              <a:spcBef>
                <a:spcPct val="0"/>
              </a:spcBef>
              <a:spcAft>
                <a:spcPct val="0"/>
              </a:spcAft>
              <a:defRPr sz="3600">
                <a:solidFill>
                  <a:schemeClr val="tx2"/>
                </a:solidFill>
                <a:latin typeface="Times New Roman" pitchFamily="18" charset="0"/>
                <a:ea typeface="ＭＳ Ｐゴシック" charset="0"/>
              </a:defRPr>
            </a:lvl4pPr>
            <a:lvl5pPr algn="ctr" rtl="0" eaLnBrk="0" fontAlgn="base" hangingPunct="0">
              <a:spcBef>
                <a:spcPct val="0"/>
              </a:spcBef>
              <a:spcAft>
                <a:spcPct val="0"/>
              </a:spcAft>
              <a:defRPr sz="3600">
                <a:solidFill>
                  <a:schemeClr val="tx2"/>
                </a:solidFill>
                <a:latin typeface="Times New Roman" pitchFamily="18" charset="0"/>
                <a:ea typeface="ＭＳ Ｐゴシック"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a:lstStyle>
          <a:p>
            <a:pPr algn="l">
              <a:defRPr/>
            </a:pPr>
            <a:r>
              <a:rPr lang="en-US" sz="3200" b="1" kern="0" dirty="0"/>
              <a:t>802.15 WG Standards Pipeline</a:t>
            </a:r>
          </a:p>
        </p:txBody>
      </p:sp>
      <p:pic>
        <p:nvPicPr>
          <p:cNvPr id="10" name="Picture 9">
            <a:extLst>
              <a:ext uri="{FF2B5EF4-FFF2-40B4-BE49-F238E27FC236}">
                <a16:creationId xmlns:a16="http://schemas.microsoft.com/office/drawing/2014/main" id="{8349030C-7146-5DA9-3951-27C0895A8BF3}"/>
              </a:ext>
            </a:extLst>
          </p:cNvPr>
          <p:cNvPicPr>
            <a:picLocks noChangeAspect="1"/>
          </p:cNvPicPr>
          <p:nvPr/>
        </p:nvPicPr>
        <p:blipFill>
          <a:blip r:embed="rId2"/>
          <a:stretch>
            <a:fillRect/>
          </a:stretch>
        </p:blipFill>
        <p:spPr>
          <a:xfrm>
            <a:off x="45720" y="1450842"/>
            <a:ext cx="9052560" cy="4772608"/>
          </a:xfrm>
          <a:prstGeom prst="rect">
            <a:avLst/>
          </a:prstGeom>
        </p:spPr>
      </p:pic>
    </p:spTree>
    <p:extLst>
      <p:ext uri="{BB962C8B-B14F-4D97-AF65-F5344CB8AC3E}">
        <p14:creationId xmlns:p14="http://schemas.microsoft.com/office/powerpoint/2010/main" val="9241146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TextBox 30">
            <a:extLst>
              <a:ext uri="{FF2B5EF4-FFF2-40B4-BE49-F238E27FC236}">
                <a16:creationId xmlns:a16="http://schemas.microsoft.com/office/drawing/2014/main" id="{D2E6ACE8-C4FA-467F-A0BF-9EF2F79754C1}"/>
              </a:ext>
            </a:extLst>
          </p:cNvPr>
          <p:cNvSpPr txBox="1"/>
          <p:nvPr/>
        </p:nvSpPr>
        <p:spPr>
          <a:xfrm>
            <a:off x="7239609" y="449401"/>
            <a:ext cx="184731" cy="307777"/>
          </a:xfrm>
          <a:prstGeom prst="rect">
            <a:avLst/>
          </a:prstGeom>
          <a:noFill/>
        </p:spPr>
        <p:txBody>
          <a:bodyPr wrap="none" rtlCol="0">
            <a:spAutoFit/>
          </a:bodyPr>
          <a:lstStyle/>
          <a:p>
            <a:endParaRPr lang="en-US" dirty="0"/>
          </a:p>
        </p:txBody>
      </p:sp>
      <p:sp>
        <p:nvSpPr>
          <p:cNvPr id="6" name="Rectangle 4">
            <a:extLst>
              <a:ext uri="{FF2B5EF4-FFF2-40B4-BE49-F238E27FC236}">
                <a16:creationId xmlns:a16="http://schemas.microsoft.com/office/drawing/2014/main" id="{DBB37AC6-DA79-4081-A354-8C7460534043}"/>
              </a:ext>
            </a:extLst>
          </p:cNvPr>
          <p:cNvSpPr txBox="1">
            <a:spLocks noChangeArrowheads="1"/>
          </p:cNvSpPr>
          <p:nvPr/>
        </p:nvSpPr>
        <p:spPr bwMode="auto">
          <a:xfrm>
            <a:off x="684028" y="593724"/>
            <a:ext cx="8077200" cy="7590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600">
                <a:solidFill>
                  <a:schemeClr val="tx2"/>
                </a:solidFill>
                <a:latin typeface="+mj-lt"/>
                <a:ea typeface="ＭＳ Ｐゴシック" charset="0"/>
                <a:cs typeface="+mj-cs"/>
              </a:defRPr>
            </a:lvl1pPr>
            <a:lvl2pPr algn="ctr" rtl="0" eaLnBrk="0" fontAlgn="base" hangingPunct="0">
              <a:spcBef>
                <a:spcPct val="0"/>
              </a:spcBef>
              <a:spcAft>
                <a:spcPct val="0"/>
              </a:spcAft>
              <a:defRPr sz="3600">
                <a:solidFill>
                  <a:schemeClr val="tx2"/>
                </a:solidFill>
                <a:latin typeface="Times New Roman" pitchFamily="18" charset="0"/>
                <a:ea typeface="ＭＳ Ｐゴシック" charset="0"/>
              </a:defRPr>
            </a:lvl2pPr>
            <a:lvl3pPr algn="ctr" rtl="0" eaLnBrk="0" fontAlgn="base" hangingPunct="0">
              <a:spcBef>
                <a:spcPct val="0"/>
              </a:spcBef>
              <a:spcAft>
                <a:spcPct val="0"/>
              </a:spcAft>
              <a:defRPr sz="3600">
                <a:solidFill>
                  <a:schemeClr val="tx2"/>
                </a:solidFill>
                <a:latin typeface="Times New Roman" pitchFamily="18" charset="0"/>
                <a:ea typeface="ＭＳ Ｐゴシック" charset="0"/>
              </a:defRPr>
            </a:lvl3pPr>
            <a:lvl4pPr algn="ctr" rtl="0" eaLnBrk="0" fontAlgn="base" hangingPunct="0">
              <a:spcBef>
                <a:spcPct val="0"/>
              </a:spcBef>
              <a:spcAft>
                <a:spcPct val="0"/>
              </a:spcAft>
              <a:defRPr sz="3600">
                <a:solidFill>
                  <a:schemeClr val="tx2"/>
                </a:solidFill>
                <a:latin typeface="Times New Roman" pitchFamily="18" charset="0"/>
                <a:ea typeface="ＭＳ Ｐゴシック" charset="0"/>
              </a:defRPr>
            </a:lvl4pPr>
            <a:lvl5pPr algn="ctr" rtl="0" eaLnBrk="0" fontAlgn="base" hangingPunct="0">
              <a:spcBef>
                <a:spcPct val="0"/>
              </a:spcBef>
              <a:spcAft>
                <a:spcPct val="0"/>
              </a:spcAft>
              <a:defRPr sz="3600">
                <a:solidFill>
                  <a:schemeClr val="tx2"/>
                </a:solidFill>
                <a:latin typeface="Times New Roman" pitchFamily="18" charset="0"/>
                <a:ea typeface="ＭＳ Ｐゴシック"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a:lstStyle>
          <a:p>
            <a:pPr>
              <a:defRPr/>
            </a:pPr>
            <a:r>
              <a:rPr lang="en-US" sz="3200" b="1" kern="0" dirty="0"/>
              <a:t>802.15 WG Administrative</a:t>
            </a:r>
          </a:p>
        </p:txBody>
      </p:sp>
      <p:sp>
        <p:nvSpPr>
          <p:cNvPr id="7" name="Rectangle 3">
            <a:extLst>
              <a:ext uri="{FF2B5EF4-FFF2-40B4-BE49-F238E27FC236}">
                <a16:creationId xmlns:a16="http://schemas.microsoft.com/office/drawing/2014/main" id="{028DCF95-BD8E-4FA7-916B-C24CC404A078}"/>
              </a:ext>
            </a:extLst>
          </p:cNvPr>
          <p:cNvSpPr txBox="1">
            <a:spLocks noChangeArrowheads="1"/>
          </p:cNvSpPr>
          <p:nvPr/>
        </p:nvSpPr>
        <p:spPr bwMode="auto">
          <a:xfrm>
            <a:off x="304800" y="1676399"/>
            <a:ext cx="8610600" cy="45878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t" anchorCtr="0" compatLnSpc="1">
            <a:prstTxWarp prst="textNoShape">
              <a:avLst/>
            </a:prstTxWarp>
          </a:bodyPr>
          <a:lstStyle>
            <a:lvl1pPr marL="0" indent="0" algn="ctr" rtl="0" eaLnBrk="0" fontAlgn="base" hangingPunct="0">
              <a:spcBef>
                <a:spcPct val="20000"/>
              </a:spcBef>
              <a:spcAft>
                <a:spcPct val="0"/>
              </a:spcAft>
              <a:buNone/>
              <a:defRPr sz="3200">
                <a:solidFill>
                  <a:schemeClr val="tx1"/>
                </a:solidFill>
                <a:latin typeface="+mn-lt"/>
                <a:ea typeface="ＭＳ Ｐゴシック" charset="0"/>
                <a:cs typeface="+mn-cs"/>
              </a:defRPr>
            </a:lvl1pPr>
            <a:lvl2pPr marL="457200" indent="0" algn="ctr" rtl="0" eaLnBrk="0" fontAlgn="base" hangingPunct="0">
              <a:spcBef>
                <a:spcPct val="20000"/>
              </a:spcBef>
              <a:spcAft>
                <a:spcPct val="0"/>
              </a:spcAft>
              <a:buNone/>
              <a:defRPr sz="2800">
                <a:solidFill>
                  <a:schemeClr val="tx1"/>
                </a:solidFill>
                <a:latin typeface="+mn-lt"/>
                <a:ea typeface="ＭＳ Ｐゴシック" charset="0"/>
              </a:defRPr>
            </a:lvl2pPr>
            <a:lvl3pPr marL="914400" indent="0" algn="ctr" rtl="0" eaLnBrk="0" fontAlgn="base" hangingPunct="0">
              <a:spcBef>
                <a:spcPct val="20000"/>
              </a:spcBef>
              <a:spcAft>
                <a:spcPct val="0"/>
              </a:spcAft>
              <a:buNone/>
              <a:defRPr sz="2400">
                <a:solidFill>
                  <a:schemeClr val="tx1"/>
                </a:solidFill>
                <a:latin typeface="+mn-lt"/>
                <a:ea typeface="ＭＳ Ｐゴシック" charset="0"/>
              </a:defRPr>
            </a:lvl3pPr>
            <a:lvl4pPr marL="1371600" indent="0" algn="ctr" rtl="0" eaLnBrk="0" fontAlgn="base" hangingPunct="0">
              <a:spcBef>
                <a:spcPct val="20000"/>
              </a:spcBef>
              <a:spcAft>
                <a:spcPct val="0"/>
              </a:spcAft>
              <a:buNone/>
              <a:defRPr sz="2000">
                <a:solidFill>
                  <a:schemeClr val="tx1"/>
                </a:solidFill>
                <a:latin typeface="+mn-lt"/>
                <a:ea typeface="ＭＳ Ｐゴシック" charset="0"/>
              </a:defRPr>
            </a:lvl4pPr>
            <a:lvl5pPr marL="1828800" indent="0" algn="ctr" rtl="0" eaLnBrk="0" fontAlgn="base" hangingPunct="0">
              <a:spcBef>
                <a:spcPct val="20000"/>
              </a:spcBef>
              <a:spcAft>
                <a:spcPct val="0"/>
              </a:spcAft>
              <a:buNone/>
              <a:defRPr sz="2000">
                <a:solidFill>
                  <a:schemeClr val="tx1"/>
                </a:solidFill>
                <a:latin typeface="+mn-lt"/>
                <a:ea typeface="ＭＳ Ｐゴシック" charset="0"/>
              </a:defRPr>
            </a:lvl5pPr>
            <a:lvl6pPr marL="2286000" indent="0" algn="ctr" rtl="0" eaLnBrk="0" fontAlgn="base" hangingPunct="0">
              <a:spcBef>
                <a:spcPct val="20000"/>
              </a:spcBef>
              <a:spcAft>
                <a:spcPct val="0"/>
              </a:spcAft>
              <a:buNone/>
              <a:defRPr sz="2000">
                <a:solidFill>
                  <a:schemeClr val="tx1"/>
                </a:solidFill>
                <a:latin typeface="+mn-lt"/>
              </a:defRPr>
            </a:lvl6pPr>
            <a:lvl7pPr marL="2743200" indent="0" algn="ctr" rtl="0" eaLnBrk="0" fontAlgn="base" hangingPunct="0">
              <a:spcBef>
                <a:spcPct val="20000"/>
              </a:spcBef>
              <a:spcAft>
                <a:spcPct val="0"/>
              </a:spcAft>
              <a:buNone/>
              <a:defRPr sz="2000">
                <a:solidFill>
                  <a:schemeClr val="tx1"/>
                </a:solidFill>
                <a:latin typeface="+mn-lt"/>
              </a:defRPr>
            </a:lvl7pPr>
            <a:lvl8pPr marL="3200400" indent="0" algn="ctr" rtl="0" eaLnBrk="0" fontAlgn="base" hangingPunct="0">
              <a:spcBef>
                <a:spcPct val="20000"/>
              </a:spcBef>
              <a:spcAft>
                <a:spcPct val="0"/>
              </a:spcAft>
              <a:buNone/>
              <a:defRPr sz="2000">
                <a:solidFill>
                  <a:schemeClr val="tx1"/>
                </a:solidFill>
                <a:latin typeface="+mn-lt"/>
              </a:defRPr>
            </a:lvl8pPr>
            <a:lvl9pPr marL="3657600" indent="0" algn="ctr" rtl="0" eaLnBrk="0" fontAlgn="base" hangingPunct="0">
              <a:spcBef>
                <a:spcPct val="20000"/>
              </a:spcBef>
              <a:spcAft>
                <a:spcPct val="0"/>
              </a:spcAft>
              <a:buNone/>
              <a:defRPr sz="2000">
                <a:solidFill>
                  <a:schemeClr val="tx1"/>
                </a:solidFill>
                <a:latin typeface="+mn-lt"/>
              </a:defRPr>
            </a:lvl9pPr>
          </a:lstStyle>
          <a:p>
            <a:pPr marL="1487488" indent="-635000" algn="l" fontAlgn="b">
              <a:lnSpc>
                <a:spcPct val="80000"/>
              </a:lnSpc>
              <a:spcAft>
                <a:spcPts val="600"/>
              </a:spcAft>
              <a:defRPr/>
            </a:pPr>
            <a:r>
              <a:rPr lang="en-US" sz="2400" kern="1200" dirty="0">
                <a:latin typeface="Arial Rounded MT Bold" pitchFamily="34" charset="0"/>
                <a:cs typeface="Arial" charset="0"/>
              </a:rPr>
              <a:t>Voting members:			138</a:t>
            </a:r>
          </a:p>
          <a:p>
            <a:pPr marL="1487488" indent="-635000" algn="l" fontAlgn="b">
              <a:lnSpc>
                <a:spcPct val="80000"/>
              </a:lnSpc>
              <a:spcAft>
                <a:spcPts val="600"/>
              </a:spcAft>
              <a:defRPr/>
            </a:pPr>
            <a:r>
              <a:rPr lang="en-US" sz="2400" kern="1200" dirty="0">
                <a:latin typeface="Arial Rounded MT Bold" pitchFamily="34" charset="0"/>
                <a:cs typeface="Arial" charset="0"/>
              </a:rPr>
              <a:t>Nearly voting members:		15</a:t>
            </a:r>
          </a:p>
          <a:p>
            <a:pPr marL="1487488" indent="-635000" algn="l" fontAlgn="b">
              <a:lnSpc>
                <a:spcPct val="80000"/>
              </a:lnSpc>
              <a:spcAft>
                <a:spcPts val="600"/>
              </a:spcAft>
              <a:defRPr/>
            </a:pPr>
            <a:r>
              <a:rPr lang="en-US" sz="2400" kern="1200" dirty="0">
                <a:latin typeface="Arial Rounded MT Bold" pitchFamily="34" charset="0"/>
                <a:cs typeface="Arial" charset="0"/>
              </a:rPr>
              <a:t>Aspirant voting member:		19</a:t>
            </a:r>
            <a:endParaRPr lang="en-US" sz="2400" kern="0" dirty="0">
              <a:latin typeface="Arial Rounded MT Bold" pitchFamily="34" charset="0"/>
              <a:cs typeface="Arial" charset="0"/>
            </a:endParaRPr>
          </a:p>
          <a:p>
            <a:pPr marL="609600" indent="-609600" fontAlgn="b">
              <a:lnSpc>
                <a:spcPct val="80000"/>
              </a:lnSpc>
              <a:spcAft>
                <a:spcPts val="600"/>
              </a:spcAft>
              <a:defRPr/>
            </a:pPr>
            <a:endParaRPr lang="en-US" sz="2400" kern="0" dirty="0">
              <a:latin typeface="Arial Rounded MT Bold" pitchFamily="34" charset="0"/>
              <a:cs typeface="Arial" charset="0"/>
            </a:endParaRPr>
          </a:p>
          <a:p>
            <a:pPr marL="609600" indent="-609600" algn="l" fontAlgn="b">
              <a:lnSpc>
                <a:spcPct val="80000"/>
              </a:lnSpc>
              <a:spcAft>
                <a:spcPts val="600"/>
              </a:spcAft>
              <a:defRPr/>
            </a:pPr>
            <a:r>
              <a:rPr lang="en-US" sz="2400" kern="0" dirty="0">
                <a:latin typeface="Arial Rounded MT Bold" pitchFamily="34" charset="0"/>
                <a:cs typeface="Arial" charset="0"/>
              </a:rPr>
              <a:t>	802.15 WG Officer elections held in March 2022</a:t>
            </a:r>
          </a:p>
          <a:p>
            <a:pPr marL="1262062" indent="-342900" algn="l" fontAlgn="b">
              <a:lnSpc>
                <a:spcPct val="80000"/>
              </a:lnSpc>
              <a:spcAft>
                <a:spcPts val="600"/>
              </a:spcAft>
              <a:buFont typeface="Arial" panose="020B0604020202020204" pitchFamily="34" charset="0"/>
              <a:buChar char="•"/>
              <a:defRPr/>
            </a:pPr>
            <a:r>
              <a:rPr lang="en-US" sz="2400" kern="0" dirty="0">
                <a:latin typeface="Arial Rounded MT Bold" pitchFamily="34" charset="0"/>
                <a:cs typeface="Arial" charset="0"/>
              </a:rPr>
              <a:t>Clint Powell elected WG Chair</a:t>
            </a:r>
          </a:p>
          <a:p>
            <a:pPr marL="1262062" indent="-342900" algn="l" fontAlgn="b">
              <a:lnSpc>
                <a:spcPct val="80000"/>
              </a:lnSpc>
              <a:spcAft>
                <a:spcPts val="600"/>
              </a:spcAft>
              <a:buFont typeface="Arial" panose="020B0604020202020204" pitchFamily="34" charset="0"/>
              <a:buChar char="•"/>
              <a:defRPr/>
            </a:pPr>
            <a:r>
              <a:rPr lang="en-US" sz="2400" kern="0" dirty="0">
                <a:latin typeface="Arial Rounded MT Bold" pitchFamily="34" charset="0"/>
                <a:cs typeface="Arial" charset="0"/>
              </a:rPr>
              <a:t>Phil Beecher elected WG Vice-Chair</a:t>
            </a:r>
          </a:p>
          <a:p>
            <a:pPr marL="914400" indent="3175" algn="l" fontAlgn="b">
              <a:lnSpc>
                <a:spcPct val="80000"/>
              </a:lnSpc>
              <a:spcAft>
                <a:spcPts val="600"/>
              </a:spcAft>
              <a:defRPr/>
            </a:pPr>
            <a:r>
              <a:rPr lang="en-US" sz="2400" kern="0" dirty="0">
                <a:latin typeface="Arial Rounded MT Bold" pitchFamily="34" charset="0"/>
                <a:cs typeface="Arial" charset="0"/>
              </a:rPr>
              <a:t>Ann Krieger </a:t>
            </a:r>
            <a:r>
              <a:rPr lang="en-US" sz="2400" kern="0" dirty="0" err="1">
                <a:latin typeface="Arial Rounded MT Bold" pitchFamily="34" charset="0"/>
                <a:cs typeface="Arial" charset="0"/>
              </a:rPr>
              <a:t>appt’d</a:t>
            </a:r>
            <a:r>
              <a:rPr lang="en-US" sz="2400" kern="0" dirty="0">
                <a:latin typeface="Arial Rounded MT Bold" pitchFamily="34" charset="0"/>
                <a:cs typeface="Arial" charset="0"/>
              </a:rPr>
              <a:t>. WG Vice-Chair</a:t>
            </a:r>
          </a:p>
          <a:p>
            <a:pPr marL="914400" indent="3175" algn="l" fontAlgn="b">
              <a:lnSpc>
                <a:spcPct val="80000"/>
              </a:lnSpc>
              <a:spcAft>
                <a:spcPts val="600"/>
              </a:spcAft>
              <a:defRPr/>
            </a:pPr>
            <a:r>
              <a:rPr lang="en-US" sz="2400" kern="0" dirty="0">
                <a:latin typeface="Arial Rounded MT Bold" pitchFamily="34" charset="0"/>
                <a:cs typeface="Arial" charset="0"/>
              </a:rPr>
              <a:t>Still seeking a WG Sec &amp; 1 WG Vice-Chair</a:t>
            </a:r>
          </a:p>
          <a:p>
            <a:pPr marL="1376362" lvl="1" algn="l" fontAlgn="b">
              <a:lnSpc>
                <a:spcPct val="80000"/>
              </a:lnSpc>
              <a:spcAft>
                <a:spcPts val="600"/>
              </a:spcAft>
              <a:defRPr/>
            </a:pPr>
            <a:r>
              <a:rPr lang="en-US" sz="1800" kern="0" dirty="0">
                <a:latin typeface="Arial Rounded MT Bold" pitchFamily="34" charset="0"/>
                <a:cs typeface="Arial" charset="0"/>
              </a:rPr>
              <a:t>*If interested contact WG15 Chair</a:t>
            </a:r>
          </a:p>
          <a:p>
            <a:pPr marL="609600" indent="-609600" fontAlgn="b">
              <a:lnSpc>
                <a:spcPct val="80000"/>
              </a:lnSpc>
              <a:spcAft>
                <a:spcPts val="600"/>
              </a:spcAft>
              <a:defRPr/>
            </a:pPr>
            <a:endParaRPr lang="en-US" sz="1800" kern="0" dirty="0">
              <a:latin typeface="Arial Rounded MT Bold" pitchFamily="34" charset="0"/>
              <a:cs typeface="Arial" charset="0"/>
            </a:endParaRPr>
          </a:p>
        </p:txBody>
      </p:sp>
      <p:sp>
        <p:nvSpPr>
          <p:cNvPr id="8" name="Slide Number Placeholder 6">
            <a:extLst>
              <a:ext uri="{FF2B5EF4-FFF2-40B4-BE49-F238E27FC236}">
                <a16:creationId xmlns:a16="http://schemas.microsoft.com/office/drawing/2014/main" id="{1353B116-04E3-4893-8D09-FA60886634BC}"/>
              </a:ext>
            </a:extLst>
          </p:cNvPr>
          <p:cNvSpPr>
            <a:spLocks noGrp="1"/>
          </p:cNvSpPr>
          <p:nvPr>
            <p:ph type="sldNum" sz="quarter" idx="12"/>
          </p:nvPr>
        </p:nvSpPr>
        <p:spPr>
          <a:xfrm>
            <a:off x="4344988" y="6475413"/>
            <a:ext cx="530225" cy="182562"/>
          </a:xfrm>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pPr>
              <a:defRPr/>
            </a:pPr>
            <a:r>
              <a:rPr lang="en-US" sz="1200"/>
              <a:t>Slide </a:t>
            </a:r>
            <a:fld id="{C952AF60-2FD2-4EA3-848D-19295E5BDB36}" type="slidenum">
              <a:rPr lang="en-US" sz="1200" smtClean="0"/>
              <a:pPr>
                <a:defRPr/>
              </a:pPr>
              <a:t>4</a:t>
            </a:fld>
            <a:endParaRPr lang="en-US" sz="1200"/>
          </a:p>
        </p:txBody>
      </p:sp>
    </p:spTree>
    <p:extLst>
      <p:ext uri="{BB962C8B-B14F-4D97-AF65-F5344CB8AC3E}">
        <p14:creationId xmlns:p14="http://schemas.microsoft.com/office/powerpoint/2010/main" val="94003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Slide Number Placeholder 6"/>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pPr>
              <a:defRPr/>
            </a:pPr>
            <a:r>
              <a:rPr lang="en-US" sz="1200"/>
              <a:t>Slide </a:t>
            </a:r>
            <a:fld id="{C952AF60-2FD2-4EA3-848D-19295E5BDB36}" type="slidenum">
              <a:rPr lang="en-US" sz="1200" smtClean="0"/>
              <a:pPr>
                <a:defRPr/>
              </a:pPr>
              <a:t>5</a:t>
            </a:fld>
            <a:endParaRPr lang="en-US" sz="1200"/>
          </a:p>
        </p:txBody>
      </p:sp>
      <p:sp>
        <p:nvSpPr>
          <p:cNvPr id="5126" name="Rectangle 3"/>
          <p:cNvSpPr>
            <a:spLocks noGrp="1" noChangeArrowheads="1"/>
          </p:cNvSpPr>
          <p:nvPr>
            <p:ph type="body" sz="half" idx="1"/>
          </p:nvPr>
        </p:nvSpPr>
        <p:spPr>
          <a:xfrm>
            <a:off x="228600" y="1309469"/>
            <a:ext cx="8686800" cy="4984750"/>
          </a:xfrm>
        </p:spPr>
        <p:txBody>
          <a:bodyPr/>
          <a:lstStyle/>
          <a:p>
            <a:pPr marL="609600" indent="-609600" fontAlgn="b">
              <a:lnSpc>
                <a:spcPct val="80000"/>
              </a:lnSpc>
              <a:spcAft>
                <a:spcPts val="0"/>
              </a:spcAft>
              <a:buNone/>
              <a:defRPr/>
            </a:pPr>
            <a:r>
              <a:rPr lang="en-US" sz="2000" dirty="0">
                <a:latin typeface="Arial Rounded MT Bold" pitchFamily="34" charset="0"/>
                <a:cs typeface="Arial" charset="0"/>
              </a:rPr>
              <a:t>TG 3mb – Revision b, Maintenance (mb)</a:t>
            </a:r>
          </a:p>
          <a:p>
            <a:pPr marL="457200" indent="-457200" fontAlgn="b">
              <a:lnSpc>
                <a:spcPct val="80000"/>
              </a:lnSpc>
              <a:spcAft>
                <a:spcPts val="0"/>
              </a:spcAft>
              <a:buNone/>
              <a:defRPr/>
            </a:pPr>
            <a:r>
              <a:rPr lang="en-US" sz="2000" kern="1200" dirty="0">
                <a:latin typeface="Arial Rounded MT Bold" pitchFamily="34" charset="0"/>
                <a:cs typeface="Arial" charset="0"/>
              </a:rPr>
              <a:t>	Objective: revision for 802.15.3, extension of the frequency range to 300 GHz and review the 802.1D references and replace them with 802.1Q as appropriate</a:t>
            </a:r>
          </a:p>
          <a:p>
            <a:pPr marL="609600" indent="-609600" fontAlgn="b">
              <a:lnSpc>
                <a:spcPct val="80000"/>
              </a:lnSpc>
              <a:spcBef>
                <a:spcPts val="0"/>
              </a:spcBef>
              <a:spcAft>
                <a:spcPts val="0"/>
              </a:spcAft>
              <a:buFontTx/>
              <a:buNone/>
              <a:defRPr/>
            </a:pPr>
            <a:endParaRPr lang="en-US" sz="1000" kern="1200" dirty="0">
              <a:latin typeface="Arial Rounded MT Bold" pitchFamily="34" charset="0"/>
              <a:cs typeface="Arial" charset="0"/>
            </a:endParaRPr>
          </a:p>
          <a:p>
            <a:pPr marL="609600" indent="-609600" fontAlgn="b">
              <a:lnSpc>
                <a:spcPct val="80000"/>
              </a:lnSpc>
              <a:spcAft>
                <a:spcPts val="0"/>
              </a:spcAft>
              <a:buFontTx/>
              <a:buNone/>
              <a:defRPr/>
            </a:pPr>
            <a:r>
              <a:rPr lang="en-US" sz="2000" kern="1200" dirty="0">
                <a:latin typeface="Arial Rounded MT Bold" pitchFamily="34" charset="0"/>
                <a:cs typeface="Arial" charset="0"/>
              </a:rPr>
              <a:t>TG 4/Cor1 – 802.15.4-2020 Corrigenda</a:t>
            </a:r>
          </a:p>
          <a:p>
            <a:pPr marL="644525" indent="-644525" fontAlgn="b">
              <a:lnSpc>
                <a:spcPct val="80000"/>
              </a:lnSpc>
              <a:spcAft>
                <a:spcPts val="0"/>
              </a:spcAft>
              <a:buFontTx/>
              <a:buNone/>
              <a:tabLst>
                <a:tab pos="446088" algn="l"/>
              </a:tabLst>
              <a:defRPr/>
            </a:pPr>
            <a:r>
              <a:rPr lang="en-US" sz="2000" kern="1200" dirty="0">
                <a:latin typeface="Arial Rounded MT Bold" pitchFamily="34" charset="0"/>
                <a:cs typeface="Arial" charset="0"/>
              </a:rPr>
              <a:t>	Objective: correction of errors, inconsistencies, and ambiguities </a:t>
            </a:r>
          </a:p>
          <a:p>
            <a:pPr marL="609600" indent="-609600" fontAlgn="b">
              <a:lnSpc>
                <a:spcPct val="80000"/>
              </a:lnSpc>
              <a:spcBef>
                <a:spcPts val="0"/>
              </a:spcBef>
              <a:spcAft>
                <a:spcPts val="0"/>
              </a:spcAft>
              <a:buFontTx/>
              <a:buNone/>
              <a:defRPr/>
            </a:pPr>
            <a:endParaRPr lang="en-US" sz="1000" kern="1200" dirty="0">
              <a:latin typeface="Arial Rounded MT Bold" pitchFamily="34" charset="0"/>
              <a:cs typeface="Arial" charset="0"/>
            </a:endParaRPr>
          </a:p>
          <a:p>
            <a:pPr marL="644525" indent="-644525" fontAlgn="b">
              <a:lnSpc>
                <a:spcPct val="80000"/>
              </a:lnSpc>
              <a:spcAft>
                <a:spcPts val="0"/>
              </a:spcAft>
              <a:buFontTx/>
              <a:buNone/>
              <a:tabLst>
                <a:tab pos="446088" algn="l"/>
              </a:tabLst>
              <a:defRPr/>
            </a:pPr>
            <a:r>
              <a:rPr lang="en-US" sz="2000" dirty="0">
                <a:latin typeface="Arial Rounded MT Bold" pitchFamily="34" charset="0"/>
                <a:cs typeface="Arial" charset="0"/>
              </a:rPr>
              <a:t>TG 4ab </a:t>
            </a:r>
            <a:r>
              <a:rPr lang="en-US" sz="2000" kern="1200" dirty="0">
                <a:latin typeface="Arial Rounded MT Bold" pitchFamily="34" charset="0"/>
                <a:cs typeface="Arial" charset="0"/>
              </a:rPr>
              <a:t>– Next Generation Ultra </a:t>
            </a:r>
            <a:r>
              <a:rPr lang="en-US" sz="2000" kern="1200" dirty="0" err="1">
                <a:latin typeface="Arial Rounded MT Bold" pitchFamily="34" charset="0"/>
                <a:cs typeface="Arial" charset="0"/>
              </a:rPr>
              <a:t>WideBand</a:t>
            </a:r>
            <a:r>
              <a:rPr lang="en-US" sz="2000" kern="1200" dirty="0">
                <a:latin typeface="Arial Rounded MT Bold" pitchFamily="34" charset="0"/>
                <a:cs typeface="Arial" charset="0"/>
              </a:rPr>
              <a:t> (UWB-NG) amendment</a:t>
            </a:r>
          </a:p>
          <a:p>
            <a:pPr marL="457200" indent="-457200" fontAlgn="b">
              <a:lnSpc>
                <a:spcPct val="80000"/>
              </a:lnSpc>
              <a:spcAft>
                <a:spcPts val="0"/>
              </a:spcAft>
              <a:buNone/>
              <a:tabLst>
                <a:tab pos="446088" algn="l"/>
              </a:tabLst>
              <a:defRPr/>
            </a:pPr>
            <a:r>
              <a:rPr lang="en-US" sz="2000" kern="1200" dirty="0">
                <a:latin typeface="Arial Rounded MT Bold" pitchFamily="34" charset="0"/>
                <a:cs typeface="Arial" charset="0"/>
              </a:rPr>
              <a:t>	Objective: enhancements to 802.15.4 Ultra Wideband (UWB) physical layers (PHYs) media access control (MAC), and associated ranging techniques while retaining backward compatibility with enhanced ranging capable devices (ERDEVs)</a:t>
            </a:r>
          </a:p>
          <a:p>
            <a:pPr marL="609600" indent="-609600" fontAlgn="b">
              <a:lnSpc>
                <a:spcPct val="80000"/>
              </a:lnSpc>
              <a:spcAft>
                <a:spcPts val="0"/>
              </a:spcAft>
              <a:buNone/>
              <a:defRPr/>
            </a:pPr>
            <a:endParaRPr lang="en-US" sz="1050" kern="1200" dirty="0">
              <a:latin typeface="Arial Rounded MT Bold" pitchFamily="34" charset="0"/>
              <a:cs typeface="Arial" charset="0"/>
            </a:endParaRPr>
          </a:p>
          <a:p>
            <a:pPr marL="609600" indent="-609600" fontAlgn="b">
              <a:lnSpc>
                <a:spcPct val="80000"/>
              </a:lnSpc>
              <a:spcAft>
                <a:spcPts val="0"/>
              </a:spcAft>
              <a:buNone/>
              <a:defRPr/>
            </a:pPr>
            <a:r>
              <a:rPr lang="en-US" sz="2000" dirty="0">
                <a:latin typeface="Arial Rounded MT Bold" pitchFamily="34" charset="0"/>
                <a:cs typeface="Arial" charset="0"/>
              </a:rPr>
              <a:t>TG 4me – Revision e, Maintenance (mb)</a:t>
            </a:r>
          </a:p>
          <a:p>
            <a:pPr marL="457200" indent="-457200" fontAlgn="b">
              <a:lnSpc>
                <a:spcPct val="80000"/>
              </a:lnSpc>
              <a:spcAft>
                <a:spcPts val="0"/>
              </a:spcAft>
              <a:buNone/>
              <a:defRPr/>
            </a:pPr>
            <a:r>
              <a:rPr lang="en-US" sz="2000" kern="1200" dirty="0">
                <a:latin typeface="Arial Rounded MT Bold" pitchFamily="34" charset="0"/>
                <a:cs typeface="Arial" charset="0"/>
              </a:rPr>
              <a:t>	Objective: revision to 802.15.4-2020, rolling up amendments 802.15.4w, 802.15.4y, 802.15.4z, and 802.15.4aa and work on </a:t>
            </a:r>
            <a:r>
              <a:rPr lang="en-US" sz="2000" dirty="0">
                <a:solidFill>
                  <a:srgbClr val="000000"/>
                </a:solidFill>
                <a:latin typeface="Arial Rounded MT Bold" pitchFamily="34" charset="0"/>
                <a:cs typeface="Arial" pitchFamily="34" charset="0"/>
              </a:rPr>
              <a:t>errors, omissions, updates, etc.</a:t>
            </a:r>
          </a:p>
          <a:p>
            <a:pPr marL="457200" indent="-457200" fontAlgn="b">
              <a:lnSpc>
                <a:spcPct val="80000"/>
              </a:lnSpc>
              <a:spcAft>
                <a:spcPts val="0"/>
              </a:spcAft>
              <a:buNone/>
              <a:defRPr/>
            </a:pPr>
            <a:endParaRPr lang="en-US" sz="2000" kern="1200" dirty="0">
              <a:latin typeface="Arial Rounded MT Bold" pitchFamily="34" charset="0"/>
              <a:cs typeface="Arial" charset="0"/>
            </a:endParaRPr>
          </a:p>
          <a:p>
            <a:pPr marL="457200" indent="-457200" fontAlgn="b">
              <a:lnSpc>
                <a:spcPct val="80000"/>
              </a:lnSpc>
              <a:spcAft>
                <a:spcPts val="0"/>
              </a:spcAft>
              <a:buNone/>
              <a:tabLst>
                <a:tab pos="446088" algn="l"/>
              </a:tabLst>
              <a:defRPr/>
            </a:pPr>
            <a:endParaRPr lang="en-US" sz="2000" kern="1200" dirty="0">
              <a:latin typeface="Arial Rounded MT Bold" pitchFamily="34" charset="0"/>
              <a:cs typeface="Arial" charset="0"/>
            </a:endParaRPr>
          </a:p>
        </p:txBody>
      </p:sp>
      <p:sp>
        <p:nvSpPr>
          <p:cNvPr id="4" name="AutoShape 3" descr="2520541b.jpg">
            <a:extLst>
              <a:ext uri="{FF2B5EF4-FFF2-40B4-BE49-F238E27FC236}">
                <a16:creationId xmlns:a16="http://schemas.microsoft.com/office/drawing/2014/main" id="{D86DF105-8C99-854C-9E2F-BC3E7A659D7A}"/>
              </a:ext>
            </a:extLst>
          </p:cNvPr>
          <p:cNvSpPr>
            <a:spLocks noChangeAspect="1" noChangeArrowheads="1"/>
          </p:cNvSpPr>
          <p:nvPr/>
        </p:nvSpPr>
        <p:spPr bwMode="auto">
          <a:xfrm>
            <a:off x="92075" y="1004888"/>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AutoShape 4" descr="2520542a.jpg">
            <a:extLst>
              <a:ext uri="{FF2B5EF4-FFF2-40B4-BE49-F238E27FC236}">
                <a16:creationId xmlns:a16="http://schemas.microsoft.com/office/drawing/2014/main" id="{741C0811-CF1C-D04D-A683-066B33B19926}"/>
              </a:ext>
            </a:extLst>
          </p:cNvPr>
          <p:cNvSpPr>
            <a:spLocks noChangeAspect="1" noChangeArrowheads="1"/>
          </p:cNvSpPr>
          <p:nvPr/>
        </p:nvSpPr>
        <p:spPr bwMode="auto">
          <a:xfrm>
            <a:off x="547503" y="135282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 name="Rectangle 4">
            <a:extLst>
              <a:ext uri="{FF2B5EF4-FFF2-40B4-BE49-F238E27FC236}">
                <a16:creationId xmlns:a16="http://schemas.microsoft.com/office/drawing/2014/main" id="{F2B9E079-9192-4D94-ADD7-88637BAC4ABA}"/>
              </a:ext>
            </a:extLst>
          </p:cNvPr>
          <p:cNvSpPr txBox="1">
            <a:spLocks noChangeArrowheads="1"/>
          </p:cNvSpPr>
          <p:nvPr/>
        </p:nvSpPr>
        <p:spPr bwMode="auto">
          <a:xfrm>
            <a:off x="684028" y="593724"/>
            <a:ext cx="8077200" cy="7590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600">
                <a:solidFill>
                  <a:schemeClr val="tx2"/>
                </a:solidFill>
                <a:latin typeface="+mj-lt"/>
                <a:ea typeface="ＭＳ Ｐゴシック" charset="0"/>
                <a:cs typeface="+mj-cs"/>
              </a:defRPr>
            </a:lvl1pPr>
            <a:lvl2pPr algn="ctr" rtl="0" eaLnBrk="0" fontAlgn="base" hangingPunct="0">
              <a:spcBef>
                <a:spcPct val="0"/>
              </a:spcBef>
              <a:spcAft>
                <a:spcPct val="0"/>
              </a:spcAft>
              <a:defRPr sz="3600">
                <a:solidFill>
                  <a:schemeClr val="tx2"/>
                </a:solidFill>
                <a:latin typeface="Times New Roman" pitchFamily="18" charset="0"/>
                <a:ea typeface="ＭＳ Ｐゴシック" charset="0"/>
              </a:defRPr>
            </a:lvl2pPr>
            <a:lvl3pPr algn="ctr" rtl="0" eaLnBrk="0" fontAlgn="base" hangingPunct="0">
              <a:spcBef>
                <a:spcPct val="0"/>
              </a:spcBef>
              <a:spcAft>
                <a:spcPct val="0"/>
              </a:spcAft>
              <a:defRPr sz="3600">
                <a:solidFill>
                  <a:schemeClr val="tx2"/>
                </a:solidFill>
                <a:latin typeface="Times New Roman" pitchFamily="18" charset="0"/>
                <a:ea typeface="ＭＳ Ｐゴシック" charset="0"/>
              </a:defRPr>
            </a:lvl3pPr>
            <a:lvl4pPr algn="ctr" rtl="0" eaLnBrk="0" fontAlgn="base" hangingPunct="0">
              <a:spcBef>
                <a:spcPct val="0"/>
              </a:spcBef>
              <a:spcAft>
                <a:spcPct val="0"/>
              </a:spcAft>
              <a:defRPr sz="3600">
                <a:solidFill>
                  <a:schemeClr val="tx2"/>
                </a:solidFill>
                <a:latin typeface="Times New Roman" pitchFamily="18" charset="0"/>
                <a:ea typeface="ＭＳ Ｐゴシック" charset="0"/>
              </a:defRPr>
            </a:lvl4pPr>
            <a:lvl5pPr algn="ctr" rtl="0" eaLnBrk="0" fontAlgn="base" hangingPunct="0">
              <a:spcBef>
                <a:spcPct val="0"/>
              </a:spcBef>
              <a:spcAft>
                <a:spcPct val="0"/>
              </a:spcAft>
              <a:defRPr sz="3600">
                <a:solidFill>
                  <a:schemeClr val="tx2"/>
                </a:solidFill>
                <a:latin typeface="Times New Roman" pitchFamily="18" charset="0"/>
                <a:ea typeface="ＭＳ Ｐゴシック"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a:lstStyle>
          <a:p>
            <a:pPr>
              <a:defRPr/>
            </a:pPr>
            <a:r>
              <a:rPr lang="en-US" sz="3200" b="1" kern="0" dirty="0"/>
              <a:t>802.15 WG Subgroups/Objectives</a:t>
            </a:r>
          </a:p>
        </p:txBody>
      </p:sp>
    </p:spTree>
    <p:extLst>
      <p:ext uri="{BB962C8B-B14F-4D97-AF65-F5344CB8AC3E}">
        <p14:creationId xmlns:p14="http://schemas.microsoft.com/office/powerpoint/2010/main" val="17816863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Slide Number Placeholder 6"/>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pPr>
              <a:defRPr/>
            </a:pPr>
            <a:r>
              <a:rPr lang="en-US" sz="1200"/>
              <a:t>Slide </a:t>
            </a:r>
            <a:fld id="{C952AF60-2FD2-4EA3-848D-19295E5BDB36}" type="slidenum">
              <a:rPr lang="en-US" sz="1200" smtClean="0"/>
              <a:pPr>
                <a:defRPr/>
              </a:pPr>
              <a:t>6</a:t>
            </a:fld>
            <a:endParaRPr lang="en-US" sz="1200"/>
          </a:p>
        </p:txBody>
      </p:sp>
      <p:sp>
        <p:nvSpPr>
          <p:cNvPr id="5126" name="Rectangle 3"/>
          <p:cNvSpPr>
            <a:spLocks noGrp="1" noChangeArrowheads="1"/>
          </p:cNvSpPr>
          <p:nvPr>
            <p:ph type="body" sz="half" idx="1"/>
          </p:nvPr>
        </p:nvSpPr>
        <p:spPr>
          <a:xfrm>
            <a:off x="228600" y="1309469"/>
            <a:ext cx="8686800" cy="4984750"/>
          </a:xfrm>
        </p:spPr>
        <p:txBody>
          <a:bodyPr/>
          <a:lstStyle/>
          <a:p>
            <a:pPr marL="609600" indent="-609600" fontAlgn="b">
              <a:lnSpc>
                <a:spcPct val="80000"/>
              </a:lnSpc>
              <a:spcAft>
                <a:spcPts val="0"/>
              </a:spcAft>
              <a:buNone/>
              <a:defRPr/>
            </a:pPr>
            <a:r>
              <a:rPr lang="en-US" sz="2000" dirty="0">
                <a:latin typeface="Arial Rounded MT Bold" pitchFamily="34" charset="0"/>
                <a:cs typeface="Arial" charset="0"/>
              </a:rPr>
              <a:t>TG 6ma </a:t>
            </a:r>
            <a:r>
              <a:rPr lang="en-US" sz="2000" kern="1200" dirty="0">
                <a:latin typeface="Arial Rounded MT Bold" pitchFamily="34" charset="0"/>
                <a:cs typeface="Arial" charset="0"/>
              </a:rPr>
              <a:t>– </a:t>
            </a:r>
            <a:r>
              <a:rPr lang="en-US" sz="2000" dirty="0">
                <a:latin typeface="Arial Rounded MT Bold" pitchFamily="34" charset="0"/>
                <a:cs typeface="Arial" charset="0"/>
              </a:rPr>
              <a:t>Revision a, Maintenance (ma)</a:t>
            </a:r>
          </a:p>
          <a:p>
            <a:pPr marL="457200" indent="-457200" fontAlgn="b">
              <a:lnSpc>
                <a:spcPct val="80000"/>
              </a:lnSpc>
              <a:spcAft>
                <a:spcPts val="0"/>
              </a:spcAft>
              <a:buNone/>
              <a:defRPr/>
            </a:pPr>
            <a:r>
              <a:rPr lang="en-US" sz="2000" kern="1200" dirty="0">
                <a:latin typeface="Arial Rounded MT Bold" pitchFamily="34" charset="0"/>
                <a:cs typeface="Arial" charset="0"/>
              </a:rPr>
              <a:t>	Objective: enhancements to the BAN Ultra Wideband (UWB) physical layer (PHY) and media access control (MAC) to support enhanced dependability to a human BAN (HBAN) and adds support for vehicle body area networks (VBAN), a coordinator in a vehicle with devices around the vehicular cabin</a:t>
            </a:r>
            <a:endParaRPr lang="en-US" sz="2000" dirty="0">
              <a:latin typeface="Arial Rounded MT Bold" pitchFamily="34" charset="0"/>
              <a:cs typeface="Arial" charset="0"/>
            </a:endParaRPr>
          </a:p>
          <a:p>
            <a:pPr marL="609600" indent="-609600" fontAlgn="b">
              <a:lnSpc>
                <a:spcPct val="80000"/>
              </a:lnSpc>
              <a:spcBef>
                <a:spcPts val="0"/>
              </a:spcBef>
              <a:spcAft>
                <a:spcPts val="0"/>
              </a:spcAft>
              <a:buNone/>
              <a:defRPr/>
            </a:pPr>
            <a:endParaRPr lang="en-US" sz="1000" dirty="0">
              <a:latin typeface="Arial Rounded MT Bold" pitchFamily="34" charset="0"/>
              <a:cs typeface="Arial" charset="0"/>
            </a:endParaRPr>
          </a:p>
          <a:p>
            <a:pPr marL="609600" indent="-609600" fontAlgn="b">
              <a:lnSpc>
                <a:spcPct val="80000"/>
              </a:lnSpc>
              <a:spcAft>
                <a:spcPts val="0"/>
              </a:spcAft>
              <a:buNone/>
              <a:defRPr/>
            </a:pPr>
            <a:r>
              <a:rPr lang="en-US" sz="2000" dirty="0">
                <a:latin typeface="Arial Rounded MT Bold" pitchFamily="34" charset="0"/>
                <a:cs typeface="Arial" charset="0"/>
              </a:rPr>
              <a:t>TG 7a </a:t>
            </a:r>
            <a:r>
              <a:rPr lang="en-US" sz="2000" kern="1200" dirty="0">
                <a:latin typeface="Arial Rounded MT Bold" pitchFamily="34" charset="0"/>
                <a:cs typeface="Arial" charset="0"/>
              </a:rPr>
              <a:t>–</a:t>
            </a:r>
            <a:r>
              <a:rPr lang="en-US" sz="2000" dirty="0">
                <a:latin typeface="Arial Rounded MT Bold" pitchFamily="34" charset="0"/>
                <a:cs typeface="Arial" charset="0"/>
              </a:rPr>
              <a:t> Optical Camera Communication (OCC)</a:t>
            </a:r>
          </a:p>
          <a:p>
            <a:pPr marL="457200" indent="-457200" fontAlgn="b">
              <a:lnSpc>
                <a:spcPct val="80000"/>
              </a:lnSpc>
              <a:spcAft>
                <a:spcPts val="0"/>
              </a:spcAft>
              <a:buNone/>
              <a:defRPr/>
            </a:pPr>
            <a:r>
              <a:rPr lang="en-US" sz="2000" kern="1200" dirty="0">
                <a:latin typeface="Arial Rounded MT Bold" pitchFamily="34" charset="0"/>
                <a:cs typeface="Arial" charset="0"/>
              </a:rPr>
              <a:t>	Objective: high-rate OCC Physical Layer (PHY) using light wavelengths from 10,000 nm to 190 nm delivering data rates up to 100 Mb/s for point-to-point and point-to-multipoint communication </a:t>
            </a:r>
          </a:p>
        </p:txBody>
      </p:sp>
      <p:sp>
        <p:nvSpPr>
          <p:cNvPr id="4" name="AutoShape 3" descr="2520541b.jpg">
            <a:extLst>
              <a:ext uri="{FF2B5EF4-FFF2-40B4-BE49-F238E27FC236}">
                <a16:creationId xmlns:a16="http://schemas.microsoft.com/office/drawing/2014/main" id="{D86DF105-8C99-854C-9E2F-BC3E7A659D7A}"/>
              </a:ext>
            </a:extLst>
          </p:cNvPr>
          <p:cNvSpPr>
            <a:spLocks noChangeAspect="1" noChangeArrowheads="1"/>
          </p:cNvSpPr>
          <p:nvPr/>
        </p:nvSpPr>
        <p:spPr bwMode="auto">
          <a:xfrm>
            <a:off x="92075" y="1004888"/>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AutoShape 4" descr="2520542a.jpg">
            <a:extLst>
              <a:ext uri="{FF2B5EF4-FFF2-40B4-BE49-F238E27FC236}">
                <a16:creationId xmlns:a16="http://schemas.microsoft.com/office/drawing/2014/main" id="{741C0811-CF1C-D04D-A683-066B33B19926}"/>
              </a:ext>
            </a:extLst>
          </p:cNvPr>
          <p:cNvSpPr>
            <a:spLocks noChangeAspect="1" noChangeArrowheads="1"/>
          </p:cNvSpPr>
          <p:nvPr/>
        </p:nvSpPr>
        <p:spPr bwMode="auto">
          <a:xfrm>
            <a:off x="547503" y="135282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 name="Rectangle 4">
            <a:extLst>
              <a:ext uri="{FF2B5EF4-FFF2-40B4-BE49-F238E27FC236}">
                <a16:creationId xmlns:a16="http://schemas.microsoft.com/office/drawing/2014/main" id="{4E7C2080-6DB1-4FB8-9355-76A55A5FB454}"/>
              </a:ext>
            </a:extLst>
          </p:cNvPr>
          <p:cNvSpPr txBox="1">
            <a:spLocks noChangeArrowheads="1"/>
          </p:cNvSpPr>
          <p:nvPr/>
        </p:nvSpPr>
        <p:spPr bwMode="auto">
          <a:xfrm>
            <a:off x="684028" y="593724"/>
            <a:ext cx="8077200" cy="7590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600">
                <a:solidFill>
                  <a:schemeClr val="tx2"/>
                </a:solidFill>
                <a:latin typeface="+mj-lt"/>
                <a:ea typeface="ＭＳ Ｐゴシック" charset="0"/>
                <a:cs typeface="+mj-cs"/>
              </a:defRPr>
            </a:lvl1pPr>
            <a:lvl2pPr algn="ctr" rtl="0" eaLnBrk="0" fontAlgn="base" hangingPunct="0">
              <a:spcBef>
                <a:spcPct val="0"/>
              </a:spcBef>
              <a:spcAft>
                <a:spcPct val="0"/>
              </a:spcAft>
              <a:defRPr sz="3600">
                <a:solidFill>
                  <a:schemeClr val="tx2"/>
                </a:solidFill>
                <a:latin typeface="Times New Roman" pitchFamily="18" charset="0"/>
                <a:ea typeface="ＭＳ Ｐゴシック" charset="0"/>
              </a:defRPr>
            </a:lvl2pPr>
            <a:lvl3pPr algn="ctr" rtl="0" eaLnBrk="0" fontAlgn="base" hangingPunct="0">
              <a:spcBef>
                <a:spcPct val="0"/>
              </a:spcBef>
              <a:spcAft>
                <a:spcPct val="0"/>
              </a:spcAft>
              <a:defRPr sz="3600">
                <a:solidFill>
                  <a:schemeClr val="tx2"/>
                </a:solidFill>
                <a:latin typeface="Times New Roman" pitchFamily="18" charset="0"/>
                <a:ea typeface="ＭＳ Ｐゴシック" charset="0"/>
              </a:defRPr>
            </a:lvl3pPr>
            <a:lvl4pPr algn="ctr" rtl="0" eaLnBrk="0" fontAlgn="base" hangingPunct="0">
              <a:spcBef>
                <a:spcPct val="0"/>
              </a:spcBef>
              <a:spcAft>
                <a:spcPct val="0"/>
              </a:spcAft>
              <a:defRPr sz="3600">
                <a:solidFill>
                  <a:schemeClr val="tx2"/>
                </a:solidFill>
                <a:latin typeface="Times New Roman" pitchFamily="18" charset="0"/>
                <a:ea typeface="ＭＳ Ｐゴシック" charset="0"/>
              </a:defRPr>
            </a:lvl4pPr>
            <a:lvl5pPr algn="ctr" rtl="0" eaLnBrk="0" fontAlgn="base" hangingPunct="0">
              <a:spcBef>
                <a:spcPct val="0"/>
              </a:spcBef>
              <a:spcAft>
                <a:spcPct val="0"/>
              </a:spcAft>
              <a:defRPr sz="3600">
                <a:solidFill>
                  <a:schemeClr val="tx2"/>
                </a:solidFill>
                <a:latin typeface="Times New Roman" pitchFamily="18" charset="0"/>
                <a:ea typeface="ＭＳ Ｐゴシック"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a:lstStyle>
          <a:p>
            <a:pPr>
              <a:defRPr/>
            </a:pPr>
            <a:r>
              <a:rPr lang="en-US" sz="3200" b="1" kern="0" dirty="0"/>
              <a:t>802.15 WG Subgroups/Objectives</a:t>
            </a:r>
          </a:p>
        </p:txBody>
      </p:sp>
    </p:spTree>
    <p:extLst>
      <p:ext uri="{BB962C8B-B14F-4D97-AF65-F5344CB8AC3E}">
        <p14:creationId xmlns:p14="http://schemas.microsoft.com/office/powerpoint/2010/main" val="3989986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Slide Number Placeholder 6"/>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pPr>
              <a:defRPr/>
            </a:pPr>
            <a:r>
              <a:rPr lang="en-US" sz="1200"/>
              <a:t>Slide </a:t>
            </a:r>
            <a:fld id="{C952AF60-2FD2-4EA3-848D-19295E5BDB36}" type="slidenum">
              <a:rPr lang="en-US" sz="1200" smtClean="0"/>
              <a:pPr>
                <a:defRPr/>
              </a:pPr>
              <a:t>7</a:t>
            </a:fld>
            <a:endParaRPr lang="en-US" sz="1200"/>
          </a:p>
        </p:txBody>
      </p:sp>
      <p:sp>
        <p:nvSpPr>
          <p:cNvPr id="5126" name="Rectangle 3"/>
          <p:cNvSpPr>
            <a:spLocks noGrp="1" noChangeArrowheads="1"/>
          </p:cNvSpPr>
          <p:nvPr>
            <p:ph type="body" sz="half" idx="1"/>
          </p:nvPr>
        </p:nvSpPr>
        <p:spPr>
          <a:xfrm>
            <a:off x="228600" y="1309469"/>
            <a:ext cx="8686800" cy="4984750"/>
          </a:xfrm>
        </p:spPr>
        <p:txBody>
          <a:bodyPr/>
          <a:lstStyle/>
          <a:p>
            <a:pPr marL="609600" indent="-609600" fontAlgn="b">
              <a:lnSpc>
                <a:spcPct val="80000"/>
              </a:lnSpc>
              <a:spcAft>
                <a:spcPts val="0"/>
              </a:spcAft>
              <a:buNone/>
              <a:defRPr/>
            </a:pPr>
            <a:r>
              <a:rPr lang="en-US" sz="2000" kern="1200" dirty="0">
                <a:latin typeface="Arial Rounded MT Bold" pitchFamily="34" charset="0"/>
                <a:cs typeface="Arial" charset="0"/>
              </a:rPr>
              <a:t>TG 13 – Multi-Gigabit/sec Optical Wireless Communication (MG-OWC)</a:t>
            </a:r>
          </a:p>
          <a:p>
            <a:pPr marL="457200" indent="-457200" fontAlgn="b">
              <a:lnSpc>
                <a:spcPct val="80000"/>
              </a:lnSpc>
              <a:spcAft>
                <a:spcPts val="0"/>
              </a:spcAft>
              <a:buNone/>
              <a:defRPr/>
            </a:pPr>
            <a:r>
              <a:rPr lang="en-US" sz="2000" kern="1200" dirty="0">
                <a:latin typeface="Arial Rounded MT Bold" pitchFamily="34" charset="0"/>
                <a:cs typeface="Arial" charset="0"/>
              </a:rPr>
              <a:t>	Objective: define OWC specifications to enable high data rate transfer among end points with up to multi-Gigabit throughput and ranges up to 200 m unrestricted line of site targeting support for ceiling-mounted infrastructure serving stationary and mobile devices as well as point-to-point links</a:t>
            </a:r>
          </a:p>
          <a:p>
            <a:pPr marL="609600" indent="-609600" fontAlgn="b">
              <a:lnSpc>
                <a:spcPct val="80000"/>
              </a:lnSpc>
              <a:spcBef>
                <a:spcPts val="0"/>
              </a:spcBef>
              <a:spcAft>
                <a:spcPts val="0"/>
              </a:spcAft>
              <a:buNone/>
              <a:defRPr/>
            </a:pPr>
            <a:endParaRPr lang="en-US" sz="1000" kern="1200" dirty="0">
              <a:latin typeface="Arial Rounded MT Bold" pitchFamily="34" charset="0"/>
              <a:cs typeface="Arial" charset="0"/>
            </a:endParaRPr>
          </a:p>
          <a:p>
            <a:pPr marL="457200" indent="-457200" fontAlgn="b">
              <a:lnSpc>
                <a:spcPct val="80000"/>
              </a:lnSpc>
              <a:spcAft>
                <a:spcPts val="0"/>
              </a:spcAft>
              <a:buNone/>
              <a:defRPr/>
            </a:pPr>
            <a:r>
              <a:rPr lang="en-US" sz="2000" kern="1200" dirty="0">
                <a:latin typeface="Arial Rounded MT Bold" pitchFamily="34" charset="0"/>
                <a:cs typeface="Arial" charset="0"/>
              </a:rPr>
              <a:t>TG 14 – Impulse Radio Ultra Wideband Wireless Ad Hoc Networks (UWB-AHN) ---IN HIBERNATION---</a:t>
            </a:r>
          </a:p>
          <a:p>
            <a:pPr marL="457200" indent="-457200" fontAlgn="b">
              <a:lnSpc>
                <a:spcPct val="80000"/>
              </a:lnSpc>
              <a:spcAft>
                <a:spcPts val="0"/>
              </a:spcAft>
              <a:buNone/>
              <a:defRPr/>
            </a:pPr>
            <a:r>
              <a:rPr lang="en-US" sz="2000" kern="1200" dirty="0">
                <a:latin typeface="Arial Rounded MT Bold" pitchFamily="34" charset="0"/>
                <a:cs typeface="Arial" charset="0"/>
              </a:rPr>
              <a:t>	Objective: focused on impulse radio (IR) Ultra Wideband (UWB) PHY and MAC providing precision ranging capability that is accurate to the centimeter level by including (via. referencing) the 802.15.4 IR UWB functionality into a simple focused specification</a:t>
            </a:r>
          </a:p>
          <a:p>
            <a:pPr marL="457200" indent="-457200" fontAlgn="b">
              <a:lnSpc>
                <a:spcPct val="80000"/>
              </a:lnSpc>
              <a:spcAft>
                <a:spcPts val="0"/>
              </a:spcAft>
              <a:buNone/>
              <a:defRPr/>
            </a:pPr>
            <a:endParaRPr lang="en-US" sz="1000" kern="1200" dirty="0">
              <a:latin typeface="Arial Rounded MT Bold" pitchFamily="34" charset="0"/>
              <a:cs typeface="Arial" charset="0"/>
            </a:endParaRPr>
          </a:p>
          <a:p>
            <a:pPr marL="457200" indent="-457200" fontAlgn="b">
              <a:lnSpc>
                <a:spcPct val="80000"/>
              </a:lnSpc>
              <a:spcAft>
                <a:spcPts val="0"/>
              </a:spcAft>
              <a:buNone/>
              <a:defRPr/>
            </a:pPr>
            <a:r>
              <a:rPr lang="en-US" sz="2000" kern="1200" dirty="0">
                <a:latin typeface="Arial Rounded MT Bold" pitchFamily="34" charset="0"/>
                <a:cs typeface="Arial" charset="0"/>
              </a:rPr>
              <a:t>TG 15 – Narrow Band Wireless Ad Hoc Networks (NB-AHN)</a:t>
            </a:r>
            <a:br>
              <a:rPr lang="en-US" sz="2000" kern="1200" dirty="0">
                <a:latin typeface="Arial Rounded MT Bold" pitchFamily="34" charset="0"/>
                <a:cs typeface="Arial" charset="0"/>
              </a:rPr>
            </a:br>
            <a:r>
              <a:rPr lang="en-US" sz="2000" kern="1200" dirty="0">
                <a:latin typeface="Arial Rounded MT Bold" pitchFamily="34" charset="0"/>
                <a:cs typeface="Arial" charset="0"/>
              </a:rPr>
              <a:t>---IN HIBERNATION---</a:t>
            </a:r>
          </a:p>
          <a:p>
            <a:pPr marL="457200" indent="-457200" fontAlgn="b">
              <a:lnSpc>
                <a:spcPct val="80000"/>
              </a:lnSpc>
              <a:buNone/>
              <a:defRPr/>
            </a:pPr>
            <a:r>
              <a:rPr lang="en-US" sz="2000" kern="1200" dirty="0">
                <a:latin typeface="Arial Rounded MT Bold" pitchFamily="34" charset="0"/>
                <a:cs typeface="Arial" charset="0"/>
              </a:rPr>
              <a:t>	Objective: focused on narrow band ad hoc network PHY and MAC by including (via referencing) functionality and features of 802.15.4 into a simple focused specification</a:t>
            </a:r>
          </a:p>
          <a:p>
            <a:pPr marL="457200" indent="-457200" fontAlgn="b">
              <a:lnSpc>
                <a:spcPct val="80000"/>
              </a:lnSpc>
              <a:spcAft>
                <a:spcPts val="0"/>
              </a:spcAft>
              <a:buNone/>
              <a:defRPr/>
            </a:pPr>
            <a:endParaRPr lang="en-US" sz="2000" kern="1200" dirty="0">
              <a:latin typeface="Arial Rounded MT Bold" pitchFamily="34" charset="0"/>
              <a:cs typeface="Arial" charset="0"/>
            </a:endParaRPr>
          </a:p>
          <a:p>
            <a:pPr marL="609600" indent="-609600" fontAlgn="b">
              <a:lnSpc>
                <a:spcPct val="80000"/>
              </a:lnSpc>
              <a:spcBef>
                <a:spcPts val="0"/>
              </a:spcBef>
              <a:spcAft>
                <a:spcPts val="0"/>
              </a:spcAft>
              <a:buNone/>
              <a:defRPr/>
            </a:pPr>
            <a:endParaRPr lang="en-US" sz="1000" kern="1200" dirty="0">
              <a:latin typeface="Arial Rounded MT Bold" pitchFamily="34" charset="0"/>
              <a:cs typeface="Arial" charset="0"/>
            </a:endParaRPr>
          </a:p>
        </p:txBody>
      </p:sp>
      <p:sp>
        <p:nvSpPr>
          <p:cNvPr id="4" name="AutoShape 3" descr="2520541b.jpg">
            <a:extLst>
              <a:ext uri="{FF2B5EF4-FFF2-40B4-BE49-F238E27FC236}">
                <a16:creationId xmlns:a16="http://schemas.microsoft.com/office/drawing/2014/main" id="{D86DF105-8C99-854C-9E2F-BC3E7A659D7A}"/>
              </a:ext>
            </a:extLst>
          </p:cNvPr>
          <p:cNvSpPr>
            <a:spLocks noChangeAspect="1" noChangeArrowheads="1"/>
          </p:cNvSpPr>
          <p:nvPr/>
        </p:nvSpPr>
        <p:spPr bwMode="auto">
          <a:xfrm>
            <a:off x="92075" y="1004888"/>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AutoShape 4" descr="2520542a.jpg">
            <a:extLst>
              <a:ext uri="{FF2B5EF4-FFF2-40B4-BE49-F238E27FC236}">
                <a16:creationId xmlns:a16="http://schemas.microsoft.com/office/drawing/2014/main" id="{741C0811-CF1C-D04D-A683-066B33B19926}"/>
              </a:ext>
            </a:extLst>
          </p:cNvPr>
          <p:cNvSpPr>
            <a:spLocks noChangeAspect="1" noChangeArrowheads="1"/>
          </p:cNvSpPr>
          <p:nvPr/>
        </p:nvSpPr>
        <p:spPr bwMode="auto">
          <a:xfrm>
            <a:off x="92075" y="118745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 name="Rectangle 4">
            <a:extLst>
              <a:ext uri="{FF2B5EF4-FFF2-40B4-BE49-F238E27FC236}">
                <a16:creationId xmlns:a16="http://schemas.microsoft.com/office/drawing/2014/main" id="{E292E43B-3472-43CD-B41C-711A2FA858CB}"/>
              </a:ext>
            </a:extLst>
          </p:cNvPr>
          <p:cNvSpPr txBox="1">
            <a:spLocks noChangeArrowheads="1"/>
          </p:cNvSpPr>
          <p:nvPr/>
        </p:nvSpPr>
        <p:spPr bwMode="auto">
          <a:xfrm>
            <a:off x="684028" y="593724"/>
            <a:ext cx="8077200" cy="7590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600">
                <a:solidFill>
                  <a:schemeClr val="tx2"/>
                </a:solidFill>
                <a:latin typeface="+mj-lt"/>
                <a:ea typeface="ＭＳ Ｐゴシック" charset="0"/>
                <a:cs typeface="+mj-cs"/>
              </a:defRPr>
            </a:lvl1pPr>
            <a:lvl2pPr algn="ctr" rtl="0" eaLnBrk="0" fontAlgn="base" hangingPunct="0">
              <a:spcBef>
                <a:spcPct val="0"/>
              </a:spcBef>
              <a:spcAft>
                <a:spcPct val="0"/>
              </a:spcAft>
              <a:defRPr sz="3600">
                <a:solidFill>
                  <a:schemeClr val="tx2"/>
                </a:solidFill>
                <a:latin typeface="Times New Roman" pitchFamily="18" charset="0"/>
                <a:ea typeface="ＭＳ Ｐゴシック" charset="0"/>
              </a:defRPr>
            </a:lvl2pPr>
            <a:lvl3pPr algn="ctr" rtl="0" eaLnBrk="0" fontAlgn="base" hangingPunct="0">
              <a:spcBef>
                <a:spcPct val="0"/>
              </a:spcBef>
              <a:spcAft>
                <a:spcPct val="0"/>
              </a:spcAft>
              <a:defRPr sz="3600">
                <a:solidFill>
                  <a:schemeClr val="tx2"/>
                </a:solidFill>
                <a:latin typeface="Times New Roman" pitchFamily="18" charset="0"/>
                <a:ea typeface="ＭＳ Ｐゴシック" charset="0"/>
              </a:defRPr>
            </a:lvl3pPr>
            <a:lvl4pPr algn="ctr" rtl="0" eaLnBrk="0" fontAlgn="base" hangingPunct="0">
              <a:spcBef>
                <a:spcPct val="0"/>
              </a:spcBef>
              <a:spcAft>
                <a:spcPct val="0"/>
              </a:spcAft>
              <a:defRPr sz="3600">
                <a:solidFill>
                  <a:schemeClr val="tx2"/>
                </a:solidFill>
                <a:latin typeface="Times New Roman" pitchFamily="18" charset="0"/>
                <a:ea typeface="ＭＳ Ｐゴシック" charset="0"/>
              </a:defRPr>
            </a:lvl4pPr>
            <a:lvl5pPr algn="ctr" rtl="0" eaLnBrk="0" fontAlgn="base" hangingPunct="0">
              <a:spcBef>
                <a:spcPct val="0"/>
              </a:spcBef>
              <a:spcAft>
                <a:spcPct val="0"/>
              </a:spcAft>
              <a:defRPr sz="3600">
                <a:solidFill>
                  <a:schemeClr val="tx2"/>
                </a:solidFill>
                <a:latin typeface="Times New Roman" pitchFamily="18" charset="0"/>
                <a:ea typeface="ＭＳ Ｐゴシック"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a:lstStyle>
          <a:p>
            <a:pPr>
              <a:defRPr/>
            </a:pPr>
            <a:r>
              <a:rPr lang="en-US" sz="3200" b="1" kern="0" dirty="0"/>
              <a:t>802.15 WG Subgroups/Objectives</a:t>
            </a:r>
          </a:p>
        </p:txBody>
      </p:sp>
    </p:spTree>
    <p:extLst>
      <p:ext uri="{BB962C8B-B14F-4D97-AF65-F5344CB8AC3E}">
        <p14:creationId xmlns:p14="http://schemas.microsoft.com/office/powerpoint/2010/main" val="25204429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Slide Number Placeholder 6"/>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pPr>
              <a:defRPr/>
            </a:pPr>
            <a:r>
              <a:rPr lang="en-US" sz="1200"/>
              <a:t>Slide </a:t>
            </a:r>
            <a:fld id="{C952AF60-2FD2-4EA3-848D-19295E5BDB36}" type="slidenum">
              <a:rPr lang="en-US" sz="1200" smtClean="0"/>
              <a:pPr>
                <a:defRPr/>
              </a:pPr>
              <a:t>8</a:t>
            </a:fld>
            <a:endParaRPr lang="en-US" sz="1200"/>
          </a:p>
        </p:txBody>
      </p:sp>
      <p:sp>
        <p:nvSpPr>
          <p:cNvPr id="5126" name="Rectangle 3"/>
          <p:cNvSpPr>
            <a:spLocks noGrp="1" noChangeArrowheads="1"/>
          </p:cNvSpPr>
          <p:nvPr>
            <p:ph type="body" sz="half" idx="1"/>
          </p:nvPr>
        </p:nvSpPr>
        <p:spPr>
          <a:xfrm>
            <a:off x="228600" y="1309469"/>
            <a:ext cx="8686800" cy="4984750"/>
          </a:xfrm>
        </p:spPr>
        <p:txBody>
          <a:bodyPr/>
          <a:lstStyle/>
          <a:p>
            <a:pPr marL="609600" indent="-609600" fontAlgn="b">
              <a:lnSpc>
                <a:spcPct val="80000"/>
              </a:lnSpc>
              <a:buNone/>
              <a:defRPr/>
            </a:pPr>
            <a:r>
              <a:rPr lang="en-US" sz="2000" kern="1200" dirty="0">
                <a:latin typeface="Arial Rounded MT Bold" pitchFamily="34" charset="0"/>
                <a:cs typeface="Arial" charset="0"/>
              </a:rPr>
              <a:t>TG 16t – Licensed Narrowband (</a:t>
            </a:r>
            <a:r>
              <a:rPr lang="en-US" sz="2000" kern="1200" dirty="0" err="1">
                <a:latin typeface="Arial Rounded MT Bold" pitchFamily="34" charset="0"/>
                <a:cs typeface="Arial" charset="0"/>
              </a:rPr>
              <a:t>Lic</a:t>
            </a:r>
            <a:r>
              <a:rPr lang="en-US" sz="2000" kern="1200" dirty="0">
                <a:latin typeface="Arial Rounded MT Bold" pitchFamily="34" charset="0"/>
                <a:cs typeface="Arial" charset="0"/>
              </a:rPr>
              <a:t>-NB)</a:t>
            </a:r>
          </a:p>
          <a:p>
            <a:pPr marL="457200" indent="-457200" fontAlgn="b">
              <a:lnSpc>
                <a:spcPct val="80000"/>
              </a:lnSpc>
              <a:buNone/>
              <a:defRPr/>
            </a:pPr>
            <a:r>
              <a:rPr lang="en-US" sz="2000" kern="1200" dirty="0">
                <a:latin typeface="Arial Rounded MT Bold" pitchFamily="34" charset="0"/>
                <a:cs typeface="Arial" charset="0"/>
              </a:rPr>
              <a:t>	Objective: specify new PHY in licensed spectrum with channel bandwidths greater than or equal to 5 kHz and less than 100 kHz focusing on spectrum less than 2 GHz.</a:t>
            </a:r>
          </a:p>
          <a:p>
            <a:pPr marL="609600" indent="-609600" fontAlgn="b">
              <a:lnSpc>
                <a:spcPct val="80000"/>
              </a:lnSpc>
              <a:spcBef>
                <a:spcPts val="0"/>
              </a:spcBef>
              <a:spcAft>
                <a:spcPts val="0"/>
              </a:spcAft>
              <a:buNone/>
              <a:defRPr/>
            </a:pPr>
            <a:endParaRPr lang="en-US" sz="1000" kern="1200" dirty="0">
              <a:latin typeface="Arial Rounded MT Bold" pitchFamily="34" charset="0"/>
              <a:cs typeface="Arial" charset="0"/>
            </a:endParaRPr>
          </a:p>
          <a:p>
            <a:pPr marL="457200" indent="-457200" fontAlgn="b">
              <a:lnSpc>
                <a:spcPct val="80000"/>
              </a:lnSpc>
              <a:spcAft>
                <a:spcPts val="0"/>
              </a:spcAft>
              <a:buNone/>
              <a:defRPr/>
            </a:pPr>
            <a:r>
              <a:rPr lang="en-US" sz="2000" kern="1200" dirty="0">
                <a:latin typeface="Arial Rounded MT Bold" pitchFamily="34" charset="0"/>
                <a:cs typeface="Arial" charset="0"/>
              </a:rPr>
              <a:t>IG Privacy</a:t>
            </a:r>
          </a:p>
          <a:p>
            <a:pPr marL="457200" indent="-457200" fontAlgn="b">
              <a:lnSpc>
                <a:spcPct val="80000"/>
              </a:lnSpc>
              <a:spcAft>
                <a:spcPts val="600"/>
              </a:spcAft>
              <a:buNone/>
              <a:defRPr/>
            </a:pPr>
            <a:r>
              <a:rPr lang="en-US" sz="2000" kern="1200" dirty="0">
                <a:latin typeface="Arial Rounded MT Bold" pitchFamily="34" charset="0"/>
                <a:cs typeface="Arial" charset="0"/>
              </a:rPr>
              <a:t>	Objective: determine interest of topic “privacy of addresses” and if SG should be formed to develop PAR and CSD</a:t>
            </a:r>
          </a:p>
          <a:p>
            <a:pPr marL="457200" indent="-457200" fontAlgn="b">
              <a:lnSpc>
                <a:spcPct val="80000"/>
              </a:lnSpc>
              <a:buNone/>
              <a:defRPr/>
            </a:pPr>
            <a:endParaRPr lang="en-US" sz="2000" kern="1200" dirty="0">
              <a:latin typeface="Arial Rounded MT Bold" pitchFamily="34" charset="0"/>
              <a:cs typeface="Arial" charset="0"/>
            </a:endParaRPr>
          </a:p>
        </p:txBody>
      </p:sp>
      <p:sp>
        <p:nvSpPr>
          <p:cNvPr id="4" name="AutoShape 3" descr="2520541b.jpg">
            <a:extLst>
              <a:ext uri="{FF2B5EF4-FFF2-40B4-BE49-F238E27FC236}">
                <a16:creationId xmlns:a16="http://schemas.microsoft.com/office/drawing/2014/main" id="{D86DF105-8C99-854C-9E2F-BC3E7A659D7A}"/>
              </a:ext>
            </a:extLst>
          </p:cNvPr>
          <p:cNvSpPr>
            <a:spLocks noChangeAspect="1" noChangeArrowheads="1"/>
          </p:cNvSpPr>
          <p:nvPr/>
        </p:nvSpPr>
        <p:spPr bwMode="auto">
          <a:xfrm>
            <a:off x="92075" y="1004888"/>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AutoShape 4" descr="2520542a.jpg">
            <a:extLst>
              <a:ext uri="{FF2B5EF4-FFF2-40B4-BE49-F238E27FC236}">
                <a16:creationId xmlns:a16="http://schemas.microsoft.com/office/drawing/2014/main" id="{741C0811-CF1C-D04D-A683-066B33B19926}"/>
              </a:ext>
            </a:extLst>
          </p:cNvPr>
          <p:cNvSpPr>
            <a:spLocks noChangeAspect="1" noChangeArrowheads="1"/>
          </p:cNvSpPr>
          <p:nvPr/>
        </p:nvSpPr>
        <p:spPr bwMode="auto">
          <a:xfrm>
            <a:off x="92075" y="118745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 name="Rectangle 4">
            <a:extLst>
              <a:ext uri="{FF2B5EF4-FFF2-40B4-BE49-F238E27FC236}">
                <a16:creationId xmlns:a16="http://schemas.microsoft.com/office/drawing/2014/main" id="{87F3DC19-30E0-4A56-A71F-D087DEB9B03E}"/>
              </a:ext>
            </a:extLst>
          </p:cNvPr>
          <p:cNvSpPr txBox="1">
            <a:spLocks noChangeArrowheads="1"/>
          </p:cNvSpPr>
          <p:nvPr/>
        </p:nvSpPr>
        <p:spPr bwMode="auto">
          <a:xfrm>
            <a:off x="684028" y="593724"/>
            <a:ext cx="8077200" cy="7590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600">
                <a:solidFill>
                  <a:schemeClr val="tx2"/>
                </a:solidFill>
                <a:latin typeface="+mj-lt"/>
                <a:ea typeface="ＭＳ Ｐゴシック" charset="0"/>
                <a:cs typeface="+mj-cs"/>
              </a:defRPr>
            </a:lvl1pPr>
            <a:lvl2pPr algn="ctr" rtl="0" eaLnBrk="0" fontAlgn="base" hangingPunct="0">
              <a:spcBef>
                <a:spcPct val="0"/>
              </a:spcBef>
              <a:spcAft>
                <a:spcPct val="0"/>
              </a:spcAft>
              <a:defRPr sz="3600">
                <a:solidFill>
                  <a:schemeClr val="tx2"/>
                </a:solidFill>
                <a:latin typeface="Times New Roman" pitchFamily="18" charset="0"/>
                <a:ea typeface="ＭＳ Ｐゴシック" charset="0"/>
              </a:defRPr>
            </a:lvl2pPr>
            <a:lvl3pPr algn="ctr" rtl="0" eaLnBrk="0" fontAlgn="base" hangingPunct="0">
              <a:spcBef>
                <a:spcPct val="0"/>
              </a:spcBef>
              <a:spcAft>
                <a:spcPct val="0"/>
              </a:spcAft>
              <a:defRPr sz="3600">
                <a:solidFill>
                  <a:schemeClr val="tx2"/>
                </a:solidFill>
                <a:latin typeface="Times New Roman" pitchFamily="18" charset="0"/>
                <a:ea typeface="ＭＳ Ｐゴシック" charset="0"/>
              </a:defRPr>
            </a:lvl3pPr>
            <a:lvl4pPr algn="ctr" rtl="0" eaLnBrk="0" fontAlgn="base" hangingPunct="0">
              <a:spcBef>
                <a:spcPct val="0"/>
              </a:spcBef>
              <a:spcAft>
                <a:spcPct val="0"/>
              </a:spcAft>
              <a:defRPr sz="3600">
                <a:solidFill>
                  <a:schemeClr val="tx2"/>
                </a:solidFill>
                <a:latin typeface="Times New Roman" pitchFamily="18" charset="0"/>
                <a:ea typeface="ＭＳ Ｐゴシック" charset="0"/>
              </a:defRPr>
            </a:lvl4pPr>
            <a:lvl5pPr algn="ctr" rtl="0" eaLnBrk="0" fontAlgn="base" hangingPunct="0">
              <a:spcBef>
                <a:spcPct val="0"/>
              </a:spcBef>
              <a:spcAft>
                <a:spcPct val="0"/>
              </a:spcAft>
              <a:defRPr sz="3600">
                <a:solidFill>
                  <a:schemeClr val="tx2"/>
                </a:solidFill>
                <a:latin typeface="Times New Roman" pitchFamily="18" charset="0"/>
                <a:ea typeface="ＭＳ Ｐゴシック"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a:lstStyle>
          <a:p>
            <a:pPr>
              <a:defRPr/>
            </a:pPr>
            <a:r>
              <a:rPr lang="en-US" sz="3200" b="1" kern="0" dirty="0"/>
              <a:t>802.15 WG Subgroups/Objectives</a:t>
            </a:r>
          </a:p>
        </p:txBody>
      </p:sp>
    </p:spTree>
    <p:extLst>
      <p:ext uri="{BB962C8B-B14F-4D97-AF65-F5344CB8AC3E}">
        <p14:creationId xmlns:p14="http://schemas.microsoft.com/office/powerpoint/2010/main" val="28629843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Slide Number Placeholder 6"/>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pPr>
              <a:defRPr/>
            </a:pPr>
            <a:r>
              <a:rPr lang="en-US" sz="1200"/>
              <a:t>Slide </a:t>
            </a:r>
            <a:fld id="{C952AF60-2FD2-4EA3-848D-19295E5BDB36}" type="slidenum">
              <a:rPr lang="en-US" sz="1200" smtClean="0"/>
              <a:pPr>
                <a:defRPr/>
              </a:pPr>
              <a:t>9</a:t>
            </a:fld>
            <a:endParaRPr lang="en-US" sz="1200"/>
          </a:p>
        </p:txBody>
      </p:sp>
      <p:sp>
        <p:nvSpPr>
          <p:cNvPr id="5126" name="Rectangle 3"/>
          <p:cNvSpPr>
            <a:spLocks noGrp="1" noChangeArrowheads="1"/>
          </p:cNvSpPr>
          <p:nvPr>
            <p:ph type="body" sz="half" idx="1"/>
          </p:nvPr>
        </p:nvSpPr>
        <p:spPr>
          <a:xfrm>
            <a:off x="228600" y="1309469"/>
            <a:ext cx="8686800" cy="4984750"/>
          </a:xfrm>
        </p:spPr>
        <p:txBody>
          <a:bodyPr/>
          <a:lstStyle/>
          <a:p>
            <a:pPr marL="609600" indent="-609600" fontAlgn="b">
              <a:lnSpc>
                <a:spcPct val="80000"/>
              </a:lnSpc>
              <a:spcAft>
                <a:spcPts val="0"/>
              </a:spcAft>
              <a:buNone/>
              <a:defRPr/>
            </a:pPr>
            <a:r>
              <a:rPr lang="en-US" sz="2000" kern="1200" dirty="0">
                <a:latin typeface="Arial Rounded MT Bold" pitchFamily="34" charset="0"/>
                <a:cs typeface="Arial" charset="0"/>
              </a:rPr>
              <a:t>SC Maintenance/Rules</a:t>
            </a:r>
          </a:p>
          <a:p>
            <a:pPr marL="457200" indent="-457200" fontAlgn="b">
              <a:lnSpc>
                <a:spcPct val="80000"/>
              </a:lnSpc>
              <a:spcAft>
                <a:spcPts val="0"/>
              </a:spcAft>
              <a:buNone/>
              <a:defRPr/>
            </a:pPr>
            <a:r>
              <a:rPr lang="en-US" sz="2000" kern="1200" dirty="0">
                <a:latin typeface="Arial Rounded MT Bold" pitchFamily="34" charset="0"/>
                <a:cs typeface="Arial" charset="0"/>
              </a:rPr>
              <a:t>	Objective:  review errors noted in published standards providing a response/proposal to the 802.15 WG; review the 802.15 WG operations manual and suggest changes to 802.15 WG; review PARs submitted by other WGs</a:t>
            </a:r>
          </a:p>
          <a:p>
            <a:pPr marL="609600" indent="-609600" fontAlgn="b">
              <a:lnSpc>
                <a:spcPct val="80000"/>
              </a:lnSpc>
              <a:spcAft>
                <a:spcPts val="0"/>
              </a:spcAft>
              <a:buNone/>
              <a:defRPr/>
            </a:pPr>
            <a:endParaRPr lang="en-US" sz="1000" kern="1200" dirty="0">
              <a:latin typeface="Arial Rounded MT Bold" pitchFamily="34" charset="0"/>
              <a:cs typeface="Arial" charset="0"/>
            </a:endParaRPr>
          </a:p>
          <a:p>
            <a:pPr marL="609600" indent="-609600" fontAlgn="b">
              <a:lnSpc>
                <a:spcPct val="80000"/>
              </a:lnSpc>
              <a:spcAft>
                <a:spcPts val="0"/>
              </a:spcAft>
              <a:buNone/>
              <a:defRPr/>
            </a:pPr>
            <a:r>
              <a:rPr lang="en-US" sz="2000" kern="1200" dirty="0">
                <a:latin typeface="Arial Rounded MT Bold" pitchFamily="34" charset="0"/>
                <a:cs typeface="Arial" charset="0"/>
              </a:rPr>
              <a:t>SC IETF – Internet Engineering Task Force standing committee</a:t>
            </a:r>
          </a:p>
          <a:p>
            <a:pPr marL="457200" indent="-457200" fontAlgn="b">
              <a:lnSpc>
                <a:spcPct val="80000"/>
              </a:lnSpc>
              <a:spcAft>
                <a:spcPts val="0"/>
              </a:spcAft>
              <a:buNone/>
              <a:defRPr/>
            </a:pPr>
            <a:r>
              <a:rPr lang="en-US" sz="2000" kern="1200" dirty="0">
                <a:latin typeface="Arial Rounded MT Bold" pitchFamily="34" charset="0"/>
                <a:cs typeface="Arial" charset="0"/>
              </a:rPr>
              <a:t>	Objective:  provides an 802.15 liaison to IETF for projects associated with 802.15 standards</a:t>
            </a:r>
          </a:p>
          <a:p>
            <a:pPr marL="609600" indent="-609600" fontAlgn="b">
              <a:lnSpc>
                <a:spcPct val="80000"/>
              </a:lnSpc>
              <a:spcBef>
                <a:spcPts val="0"/>
              </a:spcBef>
              <a:spcAft>
                <a:spcPts val="0"/>
              </a:spcAft>
              <a:buNone/>
              <a:defRPr/>
            </a:pPr>
            <a:endParaRPr lang="en-US" sz="1000" kern="1200" dirty="0">
              <a:latin typeface="Arial Rounded MT Bold" pitchFamily="34" charset="0"/>
              <a:cs typeface="Arial" charset="0"/>
            </a:endParaRPr>
          </a:p>
          <a:p>
            <a:pPr marL="609600" indent="-609600" fontAlgn="b">
              <a:lnSpc>
                <a:spcPct val="80000"/>
              </a:lnSpc>
              <a:spcAft>
                <a:spcPts val="0"/>
              </a:spcAft>
              <a:buNone/>
              <a:defRPr/>
            </a:pPr>
            <a:r>
              <a:rPr lang="en-US" sz="2000" kern="1200" dirty="0">
                <a:latin typeface="Arial Rounded MT Bold" pitchFamily="34" charset="0"/>
                <a:cs typeface="Arial" charset="0"/>
              </a:rPr>
              <a:t>SC THz – TeraHertz (THz)</a:t>
            </a:r>
          </a:p>
          <a:p>
            <a:pPr marL="457200" indent="-457200" fontAlgn="b">
              <a:lnSpc>
                <a:spcPct val="80000"/>
              </a:lnSpc>
              <a:spcAft>
                <a:spcPts val="0"/>
              </a:spcAft>
              <a:buNone/>
              <a:defRPr/>
            </a:pPr>
            <a:r>
              <a:rPr lang="en-US" sz="2000" kern="1200" dirty="0">
                <a:latin typeface="Arial Rounded MT Bold" pitchFamily="34" charset="0"/>
                <a:cs typeface="Arial" charset="0"/>
              </a:rPr>
              <a:t>	Objective:  follow the developments of THz communications, providing input to the regulatory framework for THz comms. in close cooperation IEEE 802.18 TAG; trigger the start of projects to amend existing and develop new standards for THz comms.</a:t>
            </a:r>
          </a:p>
          <a:p>
            <a:pPr marL="609600" indent="-609600" fontAlgn="b">
              <a:lnSpc>
                <a:spcPct val="80000"/>
              </a:lnSpc>
              <a:spcBef>
                <a:spcPts val="0"/>
              </a:spcBef>
              <a:spcAft>
                <a:spcPts val="0"/>
              </a:spcAft>
              <a:buNone/>
              <a:defRPr/>
            </a:pPr>
            <a:endParaRPr lang="en-US" sz="1000" kern="1200" dirty="0">
              <a:latin typeface="Arial Rounded MT Bold" pitchFamily="34" charset="0"/>
              <a:cs typeface="Arial" charset="0"/>
            </a:endParaRPr>
          </a:p>
          <a:p>
            <a:pPr marL="609600" indent="-609600" fontAlgn="b">
              <a:lnSpc>
                <a:spcPct val="80000"/>
              </a:lnSpc>
              <a:spcAft>
                <a:spcPts val="0"/>
              </a:spcAft>
              <a:buNone/>
              <a:defRPr/>
            </a:pPr>
            <a:r>
              <a:rPr lang="en-US" sz="2000" kern="1200" dirty="0">
                <a:latin typeface="Arial Rounded MT Bold" pitchFamily="34" charset="0"/>
                <a:cs typeface="Arial" charset="0"/>
              </a:rPr>
              <a:t>SC WNG – Wireless Next Generation (WNG)</a:t>
            </a:r>
          </a:p>
          <a:p>
            <a:pPr marL="457200" indent="-457200" fontAlgn="b">
              <a:lnSpc>
                <a:spcPct val="80000"/>
              </a:lnSpc>
              <a:spcAft>
                <a:spcPts val="0"/>
              </a:spcAft>
              <a:buNone/>
              <a:defRPr/>
            </a:pPr>
            <a:r>
              <a:rPr lang="en-US" sz="2000" kern="1200" dirty="0">
                <a:latin typeface="Arial Rounded MT Bold" pitchFamily="34" charset="0"/>
                <a:cs typeface="Arial" charset="0"/>
              </a:rPr>
              <a:t>	Objective:  provides an opportunity to individuals to make technical presentations to the 802.15 WG on new technologies and/or proposals for new projects</a:t>
            </a:r>
          </a:p>
        </p:txBody>
      </p:sp>
      <p:sp>
        <p:nvSpPr>
          <p:cNvPr id="4" name="AutoShape 3" descr="2520541b.jpg">
            <a:extLst>
              <a:ext uri="{FF2B5EF4-FFF2-40B4-BE49-F238E27FC236}">
                <a16:creationId xmlns:a16="http://schemas.microsoft.com/office/drawing/2014/main" id="{D86DF105-8C99-854C-9E2F-BC3E7A659D7A}"/>
              </a:ext>
            </a:extLst>
          </p:cNvPr>
          <p:cNvSpPr>
            <a:spLocks noChangeAspect="1" noChangeArrowheads="1"/>
          </p:cNvSpPr>
          <p:nvPr/>
        </p:nvSpPr>
        <p:spPr bwMode="auto">
          <a:xfrm>
            <a:off x="92075" y="1004888"/>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 name="Rectangle 4">
            <a:extLst>
              <a:ext uri="{FF2B5EF4-FFF2-40B4-BE49-F238E27FC236}">
                <a16:creationId xmlns:a16="http://schemas.microsoft.com/office/drawing/2014/main" id="{1BE1FC62-2A16-4834-9CFB-41E45E7DBEFC}"/>
              </a:ext>
            </a:extLst>
          </p:cNvPr>
          <p:cNvSpPr txBox="1">
            <a:spLocks noChangeArrowheads="1"/>
          </p:cNvSpPr>
          <p:nvPr/>
        </p:nvSpPr>
        <p:spPr bwMode="auto">
          <a:xfrm>
            <a:off x="684028" y="593724"/>
            <a:ext cx="8077200" cy="7590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600">
                <a:solidFill>
                  <a:schemeClr val="tx2"/>
                </a:solidFill>
                <a:latin typeface="+mj-lt"/>
                <a:ea typeface="ＭＳ Ｐゴシック" charset="0"/>
                <a:cs typeface="+mj-cs"/>
              </a:defRPr>
            </a:lvl1pPr>
            <a:lvl2pPr algn="ctr" rtl="0" eaLnBrk="0" fontAlgn="base" hangingPunct="0">
              <a:spcBef>
                <a:spcPct val="0"/>
              </a:spcBef>
              <a:spcAft>
                <a:spcPct val="0"/>
              </a:spcAft>
              <a:defRPr sz="3600">
                <a:solidFill>
                  <a:schemeClr val="tx2"/>
                </a:solidFill>
                <a:latin typeface="Times New Roman" pitchFamily="18" charset="0"/>
                <a:ea typeface="ＭＳ Ｐゴシック" charset="0"/>
              </a:defRPr>
            </a:lvl2pPr>
            <a:lvl3pPr algn="ctr" rtl="0" eaLnBrk="0" fontAlgn="base" hangingPunct="0">
              <a:spcBef>
                <a:spcPct val="0"/>
              </a:spcBef>
              <a:spcAft>
                <a:spcPct val="0"/>
              </a:spcAft>
              <a:defRPr sz="3600">
                <a:solidFill>
                  <a:schemeClr val="tx2"/>
                </a:solidFill>
                <a:latin typeface="Times New Roman" pitchFamily="18" charset="0"/>
                <a:ea typeface="ＭＳ Ｐゴシック" charset="0"/>
              </a:defRPr>
            </a:lvl3pPr>
            <a:lvl4pPr algn="ctr" rtl="0" eaLnBrk="0" fontAlgn="base" hangingPunct="0">
              <a:spcBef>
                <a:spcPct val="0"/>
              </a:spcBef>
              <a:spcAft>
                <a:spcPct val="0"/>
              </a:spcAft>
              <a:defRPr sz="3600">
                <a:solidFill>
                  <a:schemeClr val="tx2"/>
                </a:solidFill>
                <a:latin typeface="Times New Roman" pitchFamily="18" charset="0"/>
                <a:ea typeface="ＭＳ Ｐゴシック" charset="0"/>
              </a:defRPr>
            </a:lvl4pPr>
            <a:lvl5pPr algn="ctr" rtl="0" eaLnBrk="0" fontAlgn="base" hangingPunct="0">
              <a:spcBef>
                <a:spcPct val="0"/>
              </a:spcBef>
              <a:spcAft>
                <a:spcPct val="0"/>
              </a:spcAft>
              <a:defRPr sz="3600">
                <a:solidFill>
                  <a:schemeClr val="tx2"/>
                </a:solidFill>
                <a:latin typeface="Times New Roman" pitchFamily="18" charset="0"/>
                <a:ea typeface="ＭＳ Ｐゴシック"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a:lstStyle>
          <a:p>
            <a:pPr>
              <a:defRPr/>
            </a:pPr>
            <a:r>
              <a:rPr lang="en-US" sz="3200" b="1" kern="0" dirty="0"/>
              <a:t>802.15 WG Subgroups/Objectives</a:t>
            </a:r>
          </a:p>
        </p:txBody>
      </p:sp>
    </p:spTree>
    <p:extLst>
      <p:ext uri="{BB962C8B-B14F-4D97-AF65-F5344CB8AC3E}">
        <p14:creationId xmlns:p14="http://schemas.microsoft.com/office/powerpoint/2010/main" val="1903400445"/>
      </p:ext>
    </p:extLst>
  </p:cSld>
  <p:clrMapOvr>
    <a:masterClrMapping/>
  </p:clrMapOvr>
</p:sld>
</file>

<file path=ppt/theme/theme1.xml><?xml version="1.0" encoding="utf-8"?>
<a:theme xmlns:a="http://schemas.openxmlformats.org/drawingml/2006/main" name="IEEE-802_15">
  <a:themeElements>
    <a:clrScheme name="IEEE-802_15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IEEE-802_15">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IEEE-802_15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IEEE-802_15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IEEE-802_15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IEEE-802_15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IEEE-802_15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IEEE-802_15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IEEE-802_15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D:\MYDOCU~1\IEEEP8~1.15\TEMPLATE\IEEE-8~1.POT</Template>
  <TotalTime>46171</TotalTime>
  <Words>1108</Words>
  <Application>Microsoft Office PowerPoint</Application>
  <PresentationFormat>On-screen Show (4:3)</PresentationFormat>
  <Paragraphs>133</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Arial Rounded MT Bold</vt:lpstr>
      <vt:lpstr>Times New Roman</vt:lpstr>
      <vt:lpstr>IEEE-802_15</vt:lpstr>
      <vt:lpstr> 140th Session of meetings of the  IEEE 802.15 Working Group for Wireless Specialty Networks (WSN)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802.15 WG-Opening Report Sept Interim 2021</dc:title>
  <dc:subject>IEEE 802.15 &lt;subject&gt;</dc:subject>
  <dc:creator>Pat Kinney</dc:creator>
  <cp:keywords/>
  <dc:description/>
  <cp:lastModifiedBy>Clint Powell2</cp:lastModifiedBy>
  <cp:revision>1015</cp:revision>
  <cp:lastPrinted>2000-07-07T01:25:49Z</cp:lastPrinted>
  <dcterms:created xsi:type="dcterms:W3CDTF">1999-06-22T06:24:01Z</dcterms:created>
  <dcterms:modified xsi:type="dcterms:W3CDTF">2022-11-02T17:38:53Z</dcterms:modified>
  <cp:category/>
</cp:coreProperties>
</file>