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9"/>
  </p:notesMasterIdLst>
  <p:sldIdLst>
    <p:sldId id="363" r:id="rId2"/>
    <p:sldId id="2413" r:id="rId3"/>
    <p:sldId id="2414" r:id="rId4"/>
    <p:sldId id="2385" r:id="rId5"/>
    <p:sldId id="2368" r:id="rId6"/>
    <p:sldId id="2408" r:id="rId7"/>
    <p:sldId id="361" r:id="rId8"/>
    <p:sldId id="312" r:id="rId9"/>
    <p:sldId id="2375" r:id="rId10"/>
    <p:sldId id="2377" r:id="rId11"/>
    <p:sldId id="326" r:id="rId12"/>
    <p:sldId id="2412" r:id="rId13"/>
    <p:sldId id="2420" r:id="rId14"/>
    <p:sldId id="2389" r:id="rId15"/>
    <p:sldId id="2404" r:id="rId16"/>
    <p:sldId id="2419" r:id="rId17"/>
    <p:sldId id="296" r:id="rId18"/>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46" autoAdjust="0"/>
  </p:normalViewPr>
  <p:slideViewPr>
    <p:cSldViewPr>
      <p:cViewPr varScale="1">
        <p:scale>
          <a:sx n="82" d="100"/>
          <a:sy n="82" d="100"/>
        </p:scale>
        <p:origin x="1502" y="72"/>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802.15-22-0526-00-04ab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Sept 2022</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Benjamin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mentor.ieee.org/802.15/dcn/22/15-22-0481-01-04ab-short-term-cross-correlation.pptx" TargetMode="External"/><Relationship Id="rId13" Type="http://schemas.openxmlformats.org/officeDocument/2006/relationships/hyperlink" Target="https://mentor.ieee.org/802.15/dcn/22/15-22-0494-02-04ab-further-evaluation-of-preamble-sequence-options-for-15-4ab.pptx" TargetMode="External"/><Relationship Id="rId3" Type="http://schemas.openxmlformats.org/officeDocument/2006/relationships/hyperlink" Target="https://mentor.ieee.org/802.15/dcn/22/15-22-0473-01-04ab-nb-cca-follow-up.pptx" TargetMode="External"/><Relationship Id="rId7" Type="http://schemas.openxmlformats.org/officeDocument/2006/relationships/hyperlink" Target="https://mentor.ieee.org/802.15/dcn/22/15-22-0485-01-04ab-ssbd-channel-access.pptx" TargetMode="External"/><Relationship Id="rId12" Type="http://schemas.openxmlformats.org/officeDocument/2006/relationships/hyperlink" Target="https://mentor.ieee.org/802.15/dcn/22/15-22-0465-01-04ab-usecase-for-the-multiple-transmissions-in-a-ranging-slot.ppt" TargetMode="External"/><Relationship Id="rId2" Type="http://schemas.openxmlformats.org/officeDocument/2006/relationships/hyperlink" Target="https://mentor.ieee.org/802.15/dcn/22/15-22-0456-00-04ab-uwb-channel-usage-coordination-for-better-uwb-coexistence.pptx" TargetMode="External"/><Relationship Id="rId1" Type="http://schemas.openxmlformats.org/officeDocument/2006/relationships/slideLayout" Target="../slideLayouts/slideLayout2.xml"/><Relationship Id="rId6" Type="http://schemas.openxmlformats.org/officeDocument/2006/relationships/hyperlink" Target="https://mentor.ieee.org/802.15/dcn/22/15-22-0475-00-04ab-phr-content-and-rate.pptx" TargetMode="External"/><Relationship Id="rId11" Type="http://schemas.openxmlformats.org/officeDocument/2006/relationships/hyperlink" Target="https://mentor.ieee.org/802.15/dcn/22/15-22-0489-00-04ab-uwb-sensing-sequence-selection.pptx" TargetMode="External"/><Relationship Id="rId5" Type="http://schemas.openxmlformats.org/officeDocument/2006/relationships/hyperlink" Target="https://mentor.ieee.org/802.15/dcn/22/15-22-0479-00-04ab-more-consideration-on-sensing-pulse-shape-in-802-15-4ab.pptx" TargetMode="External"/><Relationship Id="rId10" Type="http://schemas.openxmlformats.org/officeDocument/2006/relationships/hyperlink" Target="https://mentor.ieee.org/802.15/dcn/22/15-22-0467-01-04ab-a-phy-header-proposal.pptx" TargetMode="External"/><Relationship Id="rId4" Type="http://schemas.openxmlformats.org/officeDocument/2006/relationships/hyperlink" Target="https://mentor.ieee.org/802.15/dcn/22/15-22-0466-00-04ab-more-on-updating-the-number-of-fragments-for-nba-mms-uwb-ranging.pptx" TargetMode="External"/><Relationship Id="rId9" Type="http://schemas.openxmlformats.org/officeDocument/2006/relationships/hyperlink" Target="https://mentor.ieee.org/802.15/dcn/22/15-22-0468-02-04ab-bpsk-modulation-for-high-speed-data-rates-in-impulse-ultra-wideband-radio.pptx"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mentor.ieee.org/802.15/dcn/22/15-22-0507-00-04ab-simulation-evaluation-of-preamble-sequences-for-4ab.pptx" TargetMode="External"/><Relationship Id="rId13" Type="http://schemas.openxmlformats.org/officeDocument/2006/relationships/hyperlink" Target="https://mentor.ieee.org/802.15/dcn/22/15-22-0499-00-04ab-rmarkers-in-mixed-mms-for-ranging-integrity.pptx" TargetMode="External"/><Relationship Id="rId3" Type="http://schemas.openxmlformats.org/officeDocument/2006/relationships/hyperlink" Target="https://mentor.ieee.org/802.15/dcn/22/15-22-0474-01-04ab-mms-uwb-ranging-integrity-protection-via-time-hopping.pptx" TargetMode="External"/><Relationship Id="rId7" Type="http://schemas.openxmlformats.org/officeDocument/2006/relationships/hyperlink" Target="https://mentor.ieee.org/802.15/dcn/22/15-22-0504-01-04ab-uwb-sensing-discussion-for-802-15-4ab.pptx" TargetMode="External"/><Relationship Id="rId12" Type="http://schemas.openxmlformats.org/officeDocument/2006/relationships/hyperlink" Target="https://mentor.ieee.org/802.15/dcn/22/15-22-0514-00-04ab-non-coherent-phy-layer-proposal-for-15-4ab-tfd.docx" TargetMode="External"/><Relationship Id="rId2" Type="http://schemas.openxmlformats.org/officeDocument/2006/relationships/hyperlink" Target="https://mentor.ieee.org/802.15/dcn/22/15-22-0476-01-04ab-more-on-nb-considerations-for-nba-mms-uwb.pptx" TargetMode="External"/><Relationship Id="rId1" Type="http://schemas.openxmlformats.org/officeDocument/2006/relationships/slideLayout" Target="../slideLayouts/slideLayout2.xml"/><Relationship Id="rId6" Type="http://schemas.openxmlformats.org/officeDocument/2006/relationships/hyperlink" Target="https://mentor.ieee.org/802.15/dcn/22/15-22-0471-00-04ab-requirements-for-location-tracking-in-dense-environments.pdf" TargetMode="External"/><Relationship Id="rId11" Type="http://schemas.openxmlformats.org/officeDocument/2006/relationships/hyperlink" Target="https://mentor.ieee.org/802.15/dcn/22/15-22-0500-00-04ab-new-control-ie-for-4ab-applications.pptx" TargetMode="External"/><Relationship Id="rId5" Type="http://schemas.openxmlformats.org/officeDocument/2006/relationships/hyperlink" Target="https://mentor.ieee.org/802.15/dcn/22/15-22-0508-00-04ab-status-on-downlink-tdoa-dl-tdoa-location-service-technical-specifications-in-802-15.pptx" TargetMode="External"/><Relationship Id="rId10" Type="http://schemas.openxmlformats.org/officeDocument/2006/relationships/hyperlink" Target="https://mentor.ieee.org/802.15/dcn/22/15-22-0501-00-04ab-new-scheduling-ie-for-4ab-applications.pptx" TargetMode="External"/><Relationship Id="rId4" Type="http://schemas.openxmlformats.org/officeDocument/2006/relationships/hyperlink" Target="https://mentor.ieee.org/802.15/dcn/22/15-22-0493-00-04ab-updates-on-narrowband-channel-allocation-and-access.pptx" TargetMode="External"/><Relationship Id="rId9" Type="http://schemas.openxmlformats.org/officeDocument/2006/relationships/hyperlink" Target="https://mentor.ieee.org/802.15/dcn/22/15-22-0506-01-04ab-new-results-on-possible-ldpc-codes-for-15-4ab.pptx"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ieeesa.webex.com/ieeesa/j.php?MTID=m7542c12c523475148506009ff81fe1ec" TargetMode="External"/><Relationship Id="rId2" Type="http://schemas.openxmlformats.org/officeDocument/2006/relationships/hyperlink" Target="https://ieeesa.webex.com/ieeesa/j.php?MTID=me41ba543dee2942d53225c6c762c9e15" TargetMode="External"/><Relationship Id="rId1" Type="http://schemas.openxmlformats.org/officeDocument/2006/relationships/slideLayout" Target="../slideLayouts/slideLayout2.xml"/><Relationship Id="rId6" Type="http://schemas.openxmlformats.org/officeDocument/2006/relationships/hyperlink" Target="https://mentor.ieee.org/802.15/dcn/22/15-22-0440-01-04ab-tg4ab-agenda-september-2022.xlsx" TargetMode="External"/><Relationship Id="rId5" Type="http://schemas.openxmlformats.org/officeDocument/2006/relationships/hyperlink" Target="https://ieeesa.webex.com/ieeesa/j.php?MTID=med8f9216fb4125e4c5f1785e1066136d" TargetMode="External"/><Relationship Id="rId4" Type="http://schemas.openxmlformats.org/officeDocument/2006/relationships/hyperlink" Target="https://ieeesa.webex.com/ieeesa/j.php?MTID=m7a0a81a11781abce01d708da56b067a2"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September 2022 Interim Session Closing Report</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15 September 2022</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Summary of TG4ab meetings during the session</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Inform and </a:t>
            </a:r>
            <a:r>
              <a:rPr lang="en-US" altLang="en-US" sz="1600" dirty="0" err="1">
                <a:latin typeface="Times New Roman" panose="02020603050405020304" pitchFamily="18" charset="0"/>
              </a:rPr>
              <a:t>Ammuse</a:t>
            </a:r>
            <a:r>
              <a:rPr lang="en-US" altLang="en-US" sz="1600" dirty="0">
                <a:latin typeface="Times New Roman" panose="02020603050405020304" pitchFamily="18" charset="0"/>
              </a:rPr>
              <a:t> </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755576" y="685801"/>
            <a:ext cx="7764463" cy="531494"/>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10</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2460999843"/>
              </p:ext>
            </p:extLst>
          </p:nvPr>
        </p:nvGraphicFramePr>
        <p:xfrm>
          <a:off x="1642795" y="4191377"/>
          <a:ext cx="6768753" cy="2007484"/>
        </p:xfrm>
        <a:graphic>
          <a:graphicData uri="http://schemas.openxmlformats.org/drawingml/2006/table">
            <a:tbl>
              <a:tblPr>
                <a:tableStyleId>{5C22544A-7EE6-4342-B048-85BDC9FD1C3A}</a:tableStyleId>
              </a:tblPr>
              <a:tblGrid>
                <a:gridCol w="4256639">
                  <a:extLst>
                    <a:ext uri="{9D8B030D-6E8A-4147-A177-3AD203B41FA5}">
                      <a16:colId xmlns:a16="http://schemas.microsoft.com/office/drawing/2014/main" val="4020299781"/>
                    </a:ext>
                  </a:extLst>
                </a:gridCol>
                <a:gridCol w="2512114">
                  <a:extLst>
                    <a:ext uri="{9D8B030D-6E8A-4147-A177-3AD203B41FA5}">
                      <a16:colId xmlns:a16="http://schemas.microsoft.com/office/drawing/2014/main" val="1015812903"/>
                    </a:ext>
                  </a:extLst>
                </a:gridCol>
              </a:tblGrid>
              <a:tr h="207784">
                <a:tc>
                  <a:txBody>
                    <a:bodyPr/>
                    <a:lstStyle/>
                    <a:p>
                      <a:pPr algn="l" fontAlgn="b"/>
                      <a:r>
                        <a:rPr lang="en-US" sz="1400" u="none" strike="noStrike" dirty="0">
                          <a:effectLst/>
                        </a:rPr>
                        <a:t>Call for proposals</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3">
                        <a:lumMod val="95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November 2021</a:t>
                      </a:r>
                    </a:p>
                  </a:txBody>
                  <a:tcPr marL="7620" marR="7620" marT="7620" marB="0" anchor="b">
                    <a:solidFill>
                      <a:schemeClr val="accent3">
                        <a:lumMod val="95000"/>
                      </a:schemeClr>
                    </a:solidFill>
                  </a:tcPr>
                </a:tc>
                <a:extLst>
                  <a:ext uri="{0D108BD9-81ED-4DB2-BD59-A6C34878D82A}">
                    <a16:rowId xmlns:a16="http://schemas.microsoft.com/office/drawing/2014/main" val="3321393315"/>
                  </a:ext>
                </a:extLst>
              </a:tr>
              <a:tr h="207784">
                <a:tc>
                  <a:txBody>
                    <a:bodyPr/>
                    <a:lstStyle/>
                    <a:p>
                      <a:pPr algn="l" fontAlgn="b"/>
                      <a:r>
                        <a:rPr lang="en-US" sz="1400" u="none" strike="noStrike" dirty="0">
                          <a:effectLst/>
                        </a:rPr>
                        <a:t>Cut-off for new features (high level feature set), PHY</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May 2022 </a:t>
                      </a:r>
                    </a:p>
                  </a:txBody>
                  <a:tcPr marL="7620" marR="7620" marT="7620" marB="0" anchor="b"/>
                </a:tc>
                <a:extLst>
                  <a:ext uri="{0D108BD9-81ED-4DB2-BD59-A6C34878D82A}">
                    <a16:rowId xmlns:a16="http://schemas.microsoft.com/office/drawing/2014/main" val="2694915279"/>
                  </a:ext>
                </a:extLst>
              </a:tr>
              <a:tr h="207784">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Cut-off for new features (high level feature set), MAC</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2022</a:t>
                      </a:r>
                    </a:p>
                  </a:txBody>
                  <a:tcPr marL="7620" marR="7620" marT="7620" marB="0" anchor="b"/>
                </a:tc>
                <a:extLst>
                  <a:ext uri="{0D108BD9-81ED-4DB2-BD59-A6C34878D82A}">
                    <a16:rowId xmlns:a16="http://schemas.microsoft.com/office/drawing/2014/main" val="3657201518"/>
                  </a:ext>
                </a:extLst>
              </a:tr>
              <a:tr h="207784">
                <a:tc>
                  <a:txBody>
                    <a:bodyPr/>
                    <a:lstStyle/>
                    <a:p>
                      <a:pPr algn="l" fontAlgn="b"/>
                      <a:r>
                        <a:rPr lang="en-US" sz="1400" u="none" strike="noStrike" dirty="0">
                          <a:effectLst/>
                          <a:highlight>
                            <a:srgbClr val="FFFF00"/>
                          </a:highlight>
                        </a:rPr>
                        <a:t>Draft 0</a:t>
                      </a:r>
                      <a:endParaRPr lang="en-US" sz="1400" b="0" i="0" u="none" strike="noStrike" dirty="0">
                        <a:solidFill>
                          <a:srgbClr val="000000"/>
                        </a:solidFill>
                        <a:effectLst/>
                        <a:highlight>
                          <a:srgbClr val="FFFF00"/>
                        </a:highligh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January 2023</a:t>
                      </a:r>
                    </a:p>
                  </a:txBody>
                  <a:tcPr marL="7620" marR="7620" marT="7620" marB="0" anchor="b"/>
                </a:tc>
                <a:extLst>
                  <a:ext uri="{0D108BD9-81ED-4DB2-BD59-A6C34878D82A}">
                    <a16:rowId xmlns:a16="http://schemas.microsoft.com/office/drawing/2014/main" val="3811737940"/>
                  </a:ext>
                </a:extLst>
              </a:tr>
              <a:tr h="207784">
                <a:tc>
                  <a:txBody>
                    <a:bodyPr/>
                    <a:lstStyle/>
                    <a:p>
                      <a:pPr algn="l" fontAlgn="b"/>
                      <a:r>
                        <a:rPr lang="en-US" sz="1400" u="none" strike="noStrike" dirty="0">
                          <a:effectLst/>
                        </a:rPr>
                        <a:t>TG draft review and revision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March 2022 </a:t>
                      </a:r>
                    </a:p>
                  </a:txBody>
                  <a:tcPr marL="7620" marR="7620" marT="7620" marB="0" anchor="b"/>
                </a:tc>
                <a:extLst>
                  <a:ext uri="{0D108BD9-81ED-4DB2-BD59-A6C34878D82A}">
                    <a16:rowId xmlns:a16="http://schemas.microsoft.com/office/drawing/2014/main" val="4143125971"/>
                  </a:ext>
                </a:extLst>
              </a:tr>
              <a:tr h="239644">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Working group pre-ballot review/comment collection b</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March 2023 – May 2023</a:t>
                      </a:r>
                    </a:p>
                  </a:txBody>
                  <a:tcPr marL="7620" marR="7620" marT="7620" marB="0" anchor="b"/>
                </a:tc>
                <a:extLst>
                  <a:ext uri="{0D108BD9-81ED-4DB2-BD59-A6C34878D82A}">
                    <a16:rowId xmlns:a16="http://schemas.microsoft.com/office/drawing/2014/main" val="2074158087"/>
                  </a:ext>
                </a:extLst>
              </a:tr>
              <a:tr h="207784">
                <a:tc>
                  <a:txBody>
                    <a:bodyPr/>
                    <a:lstStyle/>
                    <a:p>
                      <a:pPr algn="l" fontAlgn="b"/>
                      <a:r>
                        <a:rPr lang="en-US" sz="1400" u="none" strike="noStrike" dirty="0">
                          <a:effectLst/>
                        </a:rPr>
                        <a:t>Working group pre-ballot review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May 2023 (before meeting)</a:t>
                      </a:r>
                    </a:p>
                  </a:txBody>
                  <a:tcPr marL="7620" marR="7620" marT="7620" marB="0" anchor="b"/>
                </a:tc>
                <a:extLst>
                  <a:ext uri="{0D108BD9-81ED-4DB2-BD59-A6C34878D82A}">
                    <a16:rowId xmlns:a16="http://schemas.microsoft.com/office/drawing/2014/main" val="662426412"/>
                  </a:ext>
                </a:extLst>
              </a:tr>
              <a:tr h="207784">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2023 (following meeting)</a:t>
                      </a:r>
                    </a:p>
                  </a:txBody>
                  <a:tcPr marL="7620" marR="7620" marT="7620" marB="0" anchor="b"/>
                </a:tc>
                <a:extLst>
                  <a:ext uri="{0D108BD9-81ED-4DB2-BD59-A6C34878D82A}">
                    <a16:rowId xmlns:a16="http://schemas.microsoft.com/office/drawing/2014/main" val="1283096253"/>
                  </a:ext>
                </a:extLst>
              </a:tr>
              <a:tr h="207784">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6519259"/>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076283" y="1628800"/>
            <a:ext cx="4384149" cy="461665"/>
          </a:xfrm>
          <a:prstGeom prst="rect">
            <a:avLst/>
          </a:prstGeom>
          <a:solidFill>
            <a:schemeClr val="bg1">
              <a:lumMod val="85000"/>
            </a:schemeClr>
          </a:solidFill>
        </p:spPr>
        <p:txBody>
          <a:bodyPr wrap="none" rtlCol="0">
            <a:spAutoFit/>
          </a:bodyPr>
          <a:lstStyle/>
          <a:p>
            <a:r>
              <a:rPr lang="en-US" sz="2400" dirty="0">
                <a:solidFill>
                  <a:srgbClr val="C00000"/>
                </a:solidFill>
                <a:latin typeface="+mn-lt"/>
                <a:cs typeface="Aharoni" panose="02010803020104030203" pitchFamily="2" charset="-79"/>
              </a:rPr>
              <a:t>Near Term Working Milestones</a:t>
            </a:r>
          </a:p>
        </p:txBody>
      </p:sp>
      <p:graphicFrame>
        <p:nvGraphicFramePr>
          <p:cNvPr id="3" name="Content Placeholder 7">
            <a:extLst>
              <a:ext uri="{FF2B5EF4-FFF2-40B4-BE49-F238E27FC236}">
                <a16:creationId xmlns:a16="http://schemas.microsoft.com/office/drawing/2014/main" id="{751A5AC2-7D79-8C74-4B31-A09826CCC129}"/>
              </a:ext>
            </a:extLst>
          </p:cNvPr>
          <p:cNvGraphicFramePr>
            <a:graphicFrameLocks/>
          </p:cNvGraphicFramePr>
          <p:nvPr>
            <p:extLst>
              <p:ext uri="{D42A27DB-BD31-4B8C-83A1-F6EECF244321}">
                <p14:modId xmlns:p14="http://schemas.microsoft.com/office/powerpoint/2010/main" val="3698730515"/>
              </p:ext>
            </p:extLst>
          </p:nvPr>
        </p:nvGraphicFramePr>
        <p:xfrm>
          <a:off x="1619671" y="2257048"/>
          <a:ext cx="6768753" cy="1767840"/>
        </p:xfrm>
        <a:graphic>
          <a:graphicData uri="http://schemas.openxmlformats.org/drawingml/2006/table">
            <a:tbl>
              <a:tblPr>
                <a:tableStyleId>{5C22544A-7EE6-4342-B048-85BDC9FD1C3A}</a:tableStyleId>
              </a:tblPr>
              <a:tblGrid>
                <a:gridCol w="4256639">
                  <a:extLst>
                    <a:ext uri="{9D8B030D-6E8A-4147-A177-3AD203B41FA5}">
                      <a16:colId xmlns:a16="http://schemas.microsoft.com/office/drawing/2014/main" val="4020299781"/>
                    </a:ext>
                  </a:extLst>
                </a:gridCol>
                <a:gridCol w="2512114">
                  <a:extLst>
                    <a:ext uri="{9D8B030D-6E8A-4147-A177-3AD203B41FA5}">
                      <a16:colId xmlns:a16="http://schemas.microsoft.com/office/drawing/2014/main" val="1015812903"/>
                    </a:ext>
                  </a:extLst>
                </a:gridCol>
              </a:tblGrid>
              <a:tr h="182880">
                <a:tc>
                  <a:txBody>
                    <a:bodyPr/>
                    <a:lstStyle/>
                    <a:p>
                      <a:pPr algn="l" fontAlgn="b"/>
                      <a:r>
                        <a:rPr lang="en-US" sz="1400" u="none" strike="noStrike" dirty="0">
                          <a:effectLst/>
                        </a:rPr>
                        <a:t>Call for proposals</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3">
                        <a:lumMod val="95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November 2021</a:t>
                      </a:r>
                    </a:p>
                  </a:txBody>
                  <a:tcPr marL="7620" marR="7620" marT="7620" marB="0" anchor="b">
                    <a:solidFill>
                      <a:schemeClr val="accent3">
                        <a:lumMod val="95000"/>
                      </a:schemeClr>
                    </a:solidFill>
                  </a:tcPr>
                </a:tc>
                <a:extLst>
                  <a:ext uri="{0D108BD9-81ED-4DB2-BD59-A6C34878D82A}">
                    <a16:rowId xmlns:a16="http://schemas.microsoft.com/office/drawing/2014/main" val="3321393315"/>
                  </a:ext>
                </a:extLst>
              </a:tr>
              <a:tr h="182880">
                <a:tc>
                  <a:txBody>
                    <a:bodyPr/>
                    <a:lstStyle/>
                    <a:p>
                      <a:pPr algn="l" fontAlgn="b"/>
                      <a:r>
                        <a:rPr lang="en-US" sz="1400" u="none" strike="noStrike" dirty="0">
                          <a:effectLst/>
                        </a:rPr>
                        <a:t>Cut-off for new features (high level feature set), PHY</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May 2022 </a:t>
                      </a:r>
                    </a:p>
                  </a:txBody>
                  <a:tcPr marL="7620" marR="7620" marT="7620" marB="0" anchor="b"/>
                </a:tc>
                <a:extLst>
                  <a:ext uri="{0D108BD9-81ED-4DB2-BD59-A6C34878D82A}">
                    <a16:rowId xmlns:a16="http://schemas.microsoft.com/office/drawing/2014/main" val="269491527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Cut-off for new features (high level feature set), MAC</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2022</a:t>
                      </a:r>
                    </a:p>
                  </a:txBody>
                  <a:tcPr marL="7620" marR="7620" marT="7620" marB="0" anchor="b"/>
                </a:tc>
                <a:extLst>
                  <a:ext uri="{0D108BD9-81ED-4DB2-BD59-A6C34878D82A}">
                    <a16:rowId xmlns:a16="http://schemas.microsoft.com/office/drawing/2014/main" val="3657201518"/>
                  </a:ext>
                </a:extLst>
              </a:tr>
              <a:tr h="182880">
                <a:tc>
                  <a:txBody>
                    <a:bodyPr/>
                    <a:lstStyle/>
                    <a:p>
                      <a:pPr algn="l" fontAlgn="b"/>
                      <a:r>
                        <a:rPr lang="en-US" sz="1400" u="none" strike="noStrike" dirty="0">
                          <a:effectLst/>
                          <a:highlight>
                            <a:srgbClr val="FFFF00"/>
                          </a:highlight>
                        </a:rPr>
                        <a:t>Draft 0</a:t>
                      </a:r>
                      <a:endParaRPr lang="en-US" sz="1400" b="0" i="0" u="none" strike="noStrike" dirty="0">
                        <a:solidFill>
                          <a:srgbClr val="000000"/>
                        </a:solidFill>
                        <a:effectLst/>
                        <a:highlight>
                          <a:srgbClr val="FFFF00"/>
                        </a:highligh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September 2022 </a:t>
                      </a:r>
                    </a:p>
                  </a:txBody>
                  <a:tcPr marL="7620" marR="7620" marT="7620" marB="0" anchor="b"/>
                </a:tc>
                <a:extLst>
                  <a:ext uri="{0D108BD9-81ED-4DB2-BD59-A6C34878D82A}">
                    <a16:rowId xmlns:a16="http://schemas.microsoft.com/office/drawing/2014/main" val="3811737940"/>
                  </a:ext>
                </a:extLst>
              </a:tr>
              <a:tr h="182880">
                <a:tc>
                  <a:txBody>
                    <a:bodyPr/>
                    <a:lstStyle/>
                    <a:p>
                      <a:pPr algn="l" fontAlgn="b"/>
                      <a:r>
                        <a:rPr lang="en-US" sz="1400" u="none" strike="noStrike" dirty="0">
                          <a:effectLst/>
                        </a:rPr>
                        <a:t>TG draft review and revision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 2022</a:t>
                      </a:r>
                    </a:p>
                  </a:txBody>
                  <a:tcPr marL="7620" marR="7620" marT="7620" marB="0" anchor="b"/>
                </a:tc>
                <a:extLst>
                  <a:ext uri="{0D108BD9-81ED-4DB2-BD59-A6C34878D82A}">
                    <a16:rowId xmlns:a16="http://schemas.microsoft.com/office/drawing/2014/main" val="244108333"/>
                  </a:ext>
                </a:extLst>
              </a:tr>
              <a:tr h="182880">
                <a:tc>
                  <a:txBody>
                    <a:bodyPr/>
                    <a:lstStyle/>
                    <a:p>
                      <a:pPr algn="l" fontAlgn="b"/>
                      <a:r>
                        <a:rPr lang="en-US" sz="1400" u="none" strike="noStrike" dirty="0">
                          <a:effectLst/>
                        </a:rPr>
                        <a:t>Working group pre-ballot review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January 2022 (before meeting)</a:t>
                      </a:r>
                    </a:p>
                  </a:txBody>
                  <a:tcPr marL="7620" marR="7620" marT="7620" marB="0" anchor="b"/>
                </a:tc>
                <a:extLst>
                  <a:ext uri="{0D108BD9-81ED-4DB2-BD59-A6C34878D82A}">
                    <a16:rowId xmlns:a16="http://schemas.microsoft.com/office/drawing/2014/main" val="871787359"/>
                  </a:ext>
                </a:extLst>
              </a:tr>
              <a:tr h="182880">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March 2023 (following meeting)</a:t>
                      </a:r>
                    </a:p>
                  </a:txBody>
                  <a:tcPr marL="7620" marR="7620" marT="7620" marB="0" anchor="b"/>
                </a:tc>
                <a:extLst>
                  <a:ext uri="{0D108BD9-81ED-4DB2-BD59-A6C34878D82A}">
                    <a16:rowId xmlns:a16="http://schemas.microsoft.com/office/drawing/2014/main" val="75038035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3125971"/>
                  </a:ext>
                </a:extLst>
              </a:tr>
            </a:tbl>
          </a:graphicData>
        </a:graphic>
      </p:graphicFrame>
      <p:sp>
        <p:nvSpPr>
          <p:cNvPr id="5" name="Arrow: Right 4">
            <a:extLst>
              <a:ext uri="{FF2B5EF4-FFF2-40B4-BE49-F238E27FC236}">
                <a16:creationId xmlns:a16="http://schemas.microsoft.com/office/drawing/2014/main" id="{BC67C912-281E-B6AA-ACB0-8CABA6FB8DEC}"/>
              </a:ext>
            </a:extLst>
          </p:cNvPr>
          <p:cNvSpPr/>
          <p:nvPr/>
        </p:nvSpPr>
        <p:spPr bwMode="auto">
          <a:xfrm>
            <a:off x="332033" y="2564904"/>
            <a:ext cx="978408" cy="720080"/>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6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Plan A</a:t>
            </a:r>
          </a:p>
        </p:txBody>
      </p:sp>
      <p:sp>
        <p:nvSpPr>
          <p:cNvPr id="11" name="Arrow: Right 10">
            <a:extLst>
              <a:ext uri="{FF2B5EF4-FFF2-40B4-BE49-F238E27FC236}">
                <a16:creationId xmlns:a16="http://schemas.microsoft.com/office/drawing/2014/main" id="{5654B1C9-D044-B057-B7BC-A7F6A2FA5C07}"/>
              </a:ext>
            </a:extLst>
          </p:cNvPr>
          <p:cNvSpPr/>
          <p:nvPr/>
        </p:nvSpPr>
        <p:spPr bwMode="auto">
          <a:xfrm>
            <a:off x="353232" y="4437112"/>
            <a:ext cx="978408" cy="720080"/>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6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Revise</a:t>
            </a:r>
          </a:p>
        </p:txBody>
      </p:sp>
    </p:spTree>
    <p:extLst>
      <p:ext uri="{BB962C8B-B14F-4D97-AF65-F5344CB8AC3E}">
        <p14:creationId xmlns:p14="http://schemas.microsoft.com/office/powerpoint/2010/main" val="113431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Presentations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11</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40EF2-3265-4CC9-3348-8E6F8D1BB8A4}"/>
              </a:ext>
            </a:extLst>
          </p:cNvPr>
          <p:cNvSpPr>
            <a:spLocks noGrp="1"/>
          </p:cNvSpPr>
          <p:nvPr>
            <p:ph type="title"/>
          </p:nvPr>
        </p:nvSpPr>
        <p:spPr>
          <a:xfrm>
            <a:off x="755576" y="685801"/>
            <a:ext cx="7764463" cy="371476"/>
          </a:xfrm>
        </p:spPr>
        <p:txBody>
          <a:bodyPr/>
          <a:lstStyle/>
          <a:p>
            <a:r>
              <a:rPr lang="en-US" dirty="0"/>
              <a:t>Technical Contributions</a:t>
            </a:r>
          </a:p>
        </p:txBody>
      </p:sp>
      <p:sp>
        <p:nvSpPr>
          <p:cNvPr id="4" name="Slide Number Placeholder 3">
            <a:extLst>
              <a:ext uri="{FF2B5EF4-FFF2-40B4-BE49-F238E27FC236}">
                <a16:creationId xmlns:a16="http://schemas.microsoft.com/office/drawing/2014/main" id="{967BBAC4-53C1-F973-A2ED-F47C23789A8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12</a:t>
            </a:fld>
            <a:endParaRPr lang="en-US" altLang="en-US"/>
          </a:p>
        </p:txBody>
      </p:sp>
      <p:graphicFrame>
        <p:nvGraphicFramePr>
          <p:cNvPr id="12" name="Content Placeholder 11">
            <a:extLst>
              <a:ext uri="{FF2B5EF4-FFF2-40B4-BE49-F238E27FC236}">
                <a16:creationId xmlns:a16="http://schemas.microsoft.com/office/drawing/2014/main" id="{D302AAFF-2912-2A4B-35CC-48C939FA1278}"/>
              </a:ext>
            </a:extLst>
          </p:cNvPr>
          <p:cNvGraphicFramePr>
            <a:graphicFrameLocks noGrp="1"/>
          </p:cNvGraphicFramePr>
          <p:nvPr>
            <p:ph idx="1"/>
          </p:nvPr>
        </p:nvGraphicFramePr>
        <p:xfrm>
          <a:off x="926679" y="1201246"/>
          <a:ext cx="7447804" cy="5209572"/>
        </p:xfrm>
        <a:graphic>
          <a:graphicData uri="http://schemas.openxmlformats.org/drawingml/2006/table">
            <a:tbl>
              <a:tblPr>
                <a:tableStyleId>{5C22544A-7EE6-4342-B048-85BDC9FD1C3A}</a:tableStyleId>
              </a:tblPr>
              <a:tblGrid>
                <a:gridCol w="1111613">
                  <a:extLst>
                    <a:ext uri="{9D8B030D-6E8A-4147-A177-3AD203B41FA5}">
                      <a16:colId xmlns:a16="http://schemas.microsoft.com/office/drawing/2014/main" val="268460826"/>
                    </a:ext>
                  </a:extLst>
                </a:gridCol>
                <a:gridCol w="6336191">
                  <a:extLst>
                    <a:ext uri="{9D8B030D-6E8A-4147-A177-3AD203B41FA5}">
                      <a16:colId xmlns:a16="http://schemas.microsoft.com/office/drawing/2014/main" val="911369492"/>
                    </a:ext>
                  </a:extLst>
                </a:gridCol>
              </a:tblGrid>
              <a:tr h="422413">
                <a:tc>
                  <a:txBody>
                    <a:bodyPr/>
                    <a:lstStyle/>
                    <a:p>
                      <a:pPr algn="l" fontAlgn="b"/>
                      <a:r>
                        <a:rPr lang="en-US" sz="1400" u="none" strike="noStrike">
                          <a:effectLst/>
                        </a:rPr>
                        <a:t>15-22-0456</a:t>
                      </a:r>
                      <a:endParaRPr lang="en-US" sz="1400" b="0" i="0" u="none" strike="noStrike">
                        <a:effectLst/>
                        <a:latin typeface="Arial" panose="020B0604020202020204" pitchFamily="34" charset="0"/>
                      </a:endParaRPr>
                    </a:p>
                  </a:txBody>
                  <a:tcPr marL="7411" marR="7411" marT="7411" marB="0" anchor="b"/>
                </a:tc>
                <a:tc>
                  <a:txBody>
                    <a:bodyPr/>
                    <a:lstStyle/>
                    <a:p>
                      <a:pPr algn="l" fontAlgn="b"/>
                      <a:r>
                        <a:rPr lang="en-US" sz="1400" u="sng" strike="noStrike">
                          <a:effectLst/>
                          <a:hlinkClick r:id="rId2"/>
                        </a:rPr>
                        <a:t>https://mentor.ieee.org/802.15/dcn/22/15-22-0456-00-04ab-uwb-channel-usage-coordination-for-better-uwb-coexistence.pptx</a:t>
                      </a:r>
                      <a:endParaRPr lang="en-US" sz="1400" b="0" i="0" u="sng" strike="noStrike">
                        <a:solidFill>
                          <a:srgbClr val="0000FF"/>
                        </a:solidFill>
                        <a:effectLst/>
                        <a:latin typeface="Arial" panose="020B0604020202020204" pitchFamily="34" charset="0"/>
                      </a:endParaRPr>
                    </a:p>
                  </a:txBody>
                  <a:tcPr marL="7411" marR="7411" marT="7411" marB="0" anchor="b"/>
                </a:tc>
                <a:extLst>
                  <a:ext uri="{0D108BD9-81ED-4DB2-BD59-A6C34878D82A}">
                    <a16:rowId xmlns:a16="http://schemas.microsoft.com/office/drawing/2014/main" val="1598820203"/>
                  </a:ext>
                </a:extLst>
              </a:tr>
              <a:tr h="222323">
                <a:tc>
                  <a:txBody>
                    <a:bodyPr/>
                    <a:lstStyle/>
                    <a:p>
                      <a:pPr algn="l" fontAlgn="b"/>
                      <a:r>
                        <a:rPr lang="en-US" sz="1400" u="none" strike="noStrike" dirty="0">
                          <a:effectLst/>
                        </a:rPr>
                        <a:t>15-22-0473</a:t>
                      </a:r>
                      <a:endParaRPr lang="en-US" sz="1400" b="0" i="0" u="none" strike="noStrike" dirty="0">
                        <a:effectLst/>
                        <a:latin typeface="Arial" panose="020B0604020202020204" pitchFamily="34" charset="0"/>
                      </a:endParaRPr>
                    </a:p>
                  </a:txBody>
                  <a:tcPr marL="7411" marR="7411" marT="7411" marB="0" anchor="b"/>
                </a:tc>
                <a:tc>
                  <a:txBody>
                    <a:bodyPr/>
                    <a:lstStyle/>
                    <a:p>
                      <a:pPr algn="l" fontAlgn="b"/>
                      <a:r>
                        <a:rPr lang="en-US" sz="1400" u="sng" strike="noStrike">
                          <a:effectLst/>
                          <a:hlinkClick r:id="rId3"/>
                        </a:rPr>
                        <a:t>https://mentor.ieee.org/802.15/dcn/22/15-22-0473-01-04ab-nb-cca-follow-up.pptx</a:t>
                      </a:r>
                      <a:endParaRPr lang="en-US" sz="1400" b="0" i="0" u="sng" strike="noStrike">
                        <a:solidFill>
                          <a:srgbClr val="0000FF"/>
                        </a:solidFill>
                        <a:effectLst/>
                        <a:latin typeface="Arial" panose="020B0604020202020204" pitchFamily="34" charset="0"/>
                      </a:endParaRPr>
                    </a:p>
                  </a:txBody>
                  <a:tcPr marL="7411" marR="7411" marT="7411" marB="0" anchor="b"/>
                </a:tc>
                <a:extLst>
                  <a:ext uri="{0D108BD9-81ED-4DB2-BD59-A6C34878D82A}">
                    <a16:rowId xmlns:a16="http://schemas.microsoft.com/office/drawing/2014/main" val="4071017010"/>
                  </a:ext>
                </a:extLst>
              </a:tr>
              <a:tr h="422413">
                <a:tc>
                  <a:txBody>
                    <a:bodyPr/>
                    <a:lstStyle/>
                    <a:p>
                      <a:pPr algn="l" fontAlgn="b"/>
                      <a:r>
                        <a:rPr lang="en-US" sz="1400" u="none" strike="noStrike">
                          <a:effectLst/>
                        </a:rPr>
                        <a:t>15-22-0466</a:t>
                      </a:r>
                      <a:endParaRPr lang="en-US" sz="1400" b="0" i="0" u="none" strike="noStrike">
                        <a:effectLst/>
                        <a:latin typeface="Arial" panose="020B0604020202020204" pitchFamily="34" charset="0"/>
                      </a:endParaRPr>
                    </a:p>
                  </a:txBody>
                  <a:tcPr marL="7411" marR="7411" marT="7411" marB="0" anchor="b"/>
                </a:tc>
                <a:tc>
                  <a:txBody>
                    <a:bodyPr/>
                    <a:lstStyle/>
                    <a:p>
                      <a:pPr algn="l" fontAlgn="b"/>
                      <a:r>
                        <a:rPr lang="en-US" sz="1400" u="sng" strike="noStrike">
                          <a:effectLst/>
                          <a:hlinkClick r:id="rId4"/>
                        </a:rPr>
                        <a:t>https://mentor.ieee.org/802.15/dcn/22/15-22-0466-00-04ab-more-on-updating-the-number-of-fragments-for-nba-mms-uwb-ranging.pptx</a:t>
                      </a:r>
                      <a:endParaRPr lang="en-US" sz="1400" b="0" i="0" u="sng" strike="noStrike">
                        <a:solidFill>
                          <a:srgbClr val="0000FF"/>
                        </a:solidFill>
                        <a:effectLst/>
                        <a:latin typeface="Arial" panose="020B0604020202020204" pitchFamily="34" charset="0"/>
                      </a:endParaRPr>
                    </a:p>
                  </a:txBody>
                  <a:tcPr marL="7411" marR="7411" marT="7411" marB="0" anchor="b"/>
                </a:tc>
                <a:extLst>
                  <a:ext uri="{0D108BD9-81ED-4DB2-BD59-A6C34878D82A}">
                    <a16:rowId xmlns:a16="http://schemas.microsoft.com/office/drawing/2014/main" val="4086488066"/>
                  </a:ext>
                </a:extLst>
              </a:tr>
              <a:tr h="422413">
                <a:tc>
                  <a:txBody>
                    <a:bodyPr/>
                    <a:lstStyle/>
                    <a:p>
                      <a:pPr algn="l" fontAlgn="b"/>
                      <a:r>
                        <a:rPr lang="en-US" sz="1400" u="none" strike="noStrike">
                          <a:effectLst/>
                        </a:rPr>
                        <a:t>15-22-0479</a:t>
                      </a:r>
                      <a:endParaRPr lang="en-US" sz="1400" b="0" i="0" u="none" strike="noStrike">
                        <a:effectLst/>
                        <a:latin typeface="Arial" panose="020B0604020202020204" pitchFamily="34" charset="0"/>
                      </a:endParaRPr>
                    </a:p>
                  </a:txBody>
                  <a:tcPr marL="7411" marR="7411" marT="7411" marB="0" anchor="b"/>
                </a:tc>
                <a:tc>
                  <a:txBody>
                    <a:bodyPr/>
                    <a:lstStyle/>
                    <a:p>
                      <a:pPr algn="l" fontAlgn="b"/>
                      <a:r>
                        <a:rPr lang="en-US" sz="1400" u="sng" strike="noStrike">
                          <a:effectLst/>
                          <a:hlinkClick r:id="rId5"/>
                        </a:rPr>
                        <a:t>https://mentor.ieee.org/802.15/dcn/22/15-22-0479-00-04ab-more-consideration-on-sensing-pulse-shape-in-802-15-4ab.pptx</a:t>
                      </a:r>
                      <a:endParaRPr lang="en-US" sz="1400" b="0" i="0" u="sng" strike="noStrike">
                        <a:solidFill>
                          <a:srgbClr val="0000FF"/>
                        </a:solidFill>
                        <a:effectLst/>
                        <a:latin typeface="Arial" panose="020B0604020202020204" pitchFamily="34" charset="0"/>
                      </a:endParaRPr>
                    </a:p>
                  </a:txBody>
                  <a:tcPr marL="7411" marR="7411" marT="7411" marB="0" anchor="b"/>
                </a:tc>
                <a:extLst>
                  <a:ext uri="{0D108BD9-81ED-4DB2-BD59-A6C34878D82A}">
                    <a16:rowId xmlns:a16="http://schemas.microsoft.com/office/drawing/2014/main" val="1058625330"/>
                  </a:ext>
                </a:extLst>
              </a:tr>
              <a:tr h="422413">
                <a:tc>
                  <a:txBody>
                    <a:bodyPr/>
                    <a:lstStyle/>
                    <a:p>
                      <a:pPr algn="l" fontAlgn="b"/>
                      <a:r>
                        <a:rPr lang="en-US" sz="1400" u="none" strike="noStrike">
                          <a:effectLst/>
                        </a:rPr>
                        <a:t>15-22-0475</a:t>
                      </a:r>
                      <a:endParaRPr lang="en-US" sz="1400" b="0" i="0" u="none" strike="noStrike">
                        <a:effectLst/>
                        <a:latin typeface="Arial" panose="020B0604020202020204" pitchFamily="34" charset="0"/>
                      </a:endParaRPr>
                    </a:p>
                  </a:txBody>
                  <a:tcPr marL="7411" marR="7411" marT="7411" marB="0" anchor="b"/>
                </a:tc>
                <a:tc>
                  <a:txBody>
                    <a:bodyPr/>
                    <a:lstStyle/>
                    <a:p>
                      <a:pPr algn="l" fontAlgn="b"/>
                      <a:r>
                        <a:rPr lang="en-US" sz="1400" u="sng" strike="noStrike">
                          <a:effectLst/>
                          <a:hlinkClick r:id="rId6"/>
                        </a:rPr>
                        <a:t>https://mentor.ieee.org/802.15/dcn/22/15-22-0475-00-04ab-phr-content-and-rate.pptx</a:t>
                      </a:r>
                      <a:endParaRPr lang="en-US" sz="1400" b="0" i="0" u="sng" strike="noStrike">
                        <a:solidFill>
                          <a:srgbClr val="0000FF"/>
                        </a:solidFill>
                        <a:effectLst/>
                        <a:latin typeface="Arial" panose="020B0604020202020204" pitchFamily="34" charset="0"/>
                      </a:endParaRPr>
                    </a:p>
                  </a:txBody>
                  <a:tcPr marL="7411" marR="7411" marT="7411" marB="0" anchor="b"/>
                </a:tc>
                <a:extLst>
                  <a:ext uri="{0D108BD9-81ED-4DB2-BD59-A6C34878D82A}">
                    <a16:rowId xmlns:a16="http://schemas.microsoft.com/office/drawing/2014/main" val="1174740156"/>
                  </a:ext>
                </a:extLst>
              </a:tr>
              <a:tr h="422413">
                <a:tc>
                  <a:txBody>
                    <a:bodyPr/>
                    <a:lstStyle/>
                    <a:p>
                      <a:pPr algn="l" fontAlgn="b"/>
                      <a:r>
                        <a:rPr lang="en-US" sz="1400" u="none" strike="noStrike">
                          <a:effectLst/>
                        </a:rPr>
                        <a:t>15-22-0485</a:t>
                      </a:r>
                      <a:endParaRPr lang="en-US" sz="1400" b="0" i="0" u="none" strike="noStrike">
                        <a:effectLst/>
                        <a:latin typeface="Arial" panose="020B0604020202020204" pitchFamily="34" charset="0"/>
                      </a:endParaRPr>
                    </a:p>
                  </a:txBody>
                  <a:tcPr marL="7411" marR="7411" marT="7411" marB="0" anchor="b"/>
                </a:tc>
                <a:tc>
                  <a:txBody>
                    <a:bodyPr/>
                    <a:lstStyle/>
                    <a:p>
                      <a:pPr algn="l" fontAlgn="b"/>
                      <a:r>
                        <a:rPr lang="en-US" sz="1400" u="sng" strike="noStrike">
                          <a:effectLst/>
                          <a:hlinkClick r:id="rId7"/>
                        </a:rPr>
                        <a:t>https://mentor.ieee.org/802.15/dcn/22/15-22-0485-01-04ab-ssbd-channel-access.pptx</a:t>
                      </a:r>
                      <a:endParaRPr lang="en-US" sz="1400" b="0" i="0" u="sng" strike="noStrike">
                        <a:solidFill>
                          <a:srgbClr val="0000FF"/>
                        </a:solidFill>
                        <a:effectLst/>
                        <a:latin typeface="Arial" panose="020B0604020202020204" pitchFamily="34" charset="0"/>
                      </a:endParaRPr>
                    </a:p>
                  </a:txBody>
                  <a:tcPr marL="7411" marR="7411" marT="7411" marB="0" anchor="b"/>
                </a:tc>
                <a:extLst>
                  <a:ext uri="{0D108BD9-81ED-4DB2-BD59-A6C34878D82A}">
                    <a16:rowId xmlns:a16="http://schemas.microsoft.com/office/drawing/2014/main" val="92850502"/>
                  </a:ext>
                </a:extLst>
              </a:tr>
              <a:tr h="422413">
                <a:tc>
                  <a:txBody>
                    <a:bodyPr/>
                    <a:lstStyle/>
                    <a:p>
                      <a:pPr algn="l" fontAlgn="b"/>
                      <a:r>
                        <a:rPr lang="en-US" sz="1400" u="none" strike="noStrike">
                          <a:effectLst/>
                        </a:rPr>
                        <a:t>15-22-0461</a:t>
                      </a:r>
                      <a:endParaRPr lang="en-US" sz="1400" b="0" i="0" u="none" strike="noStrike">
                        <a:effectLst/>
                        <a:latin typeface="Arial" panose="020B0604020202020204" pitchFamily="34" charset="0"/>
                      </a:endParaRPr>
                    </a:p>
                  </a:txBody>
                  <a:tcPr marL="7411" marR="7411" marT="7411" marB="0" anchor="b"/>
                </a:tc>
                <a:tc>
                  <a:txBody>
                    <a:bodyPr/>
                    <a:lstStyle/>
                    <a:p>
                      <a:pPr algn="l" fontAlgn="b"/>
                      <a:r>
                        <a:rPr lang="en-US" sz="1400" u="sng" strike="noStrike">
                          <a:effectLst/>
                          <a:hlinkClick r:id="rId8"/>
                        </a:rPr>
                        <a:t>https://mentor.ieee.org/802.15/dcn/22/15-22-0481-01-04ab-short-term-cross-correlation.pptx</a:t>
                      </a:r>
                      <a:endParaRPr lang="en-US" sz="1400" b="0" i="0" u="sng" strike="noStrike">
                        <a:solidFill>
                          <a:srgbClr val="0000FF"/>
                        </a:solidFill>
                        <a:effectLst/>
                        <a:latin typeface="Arial" panose="020B0604020202020204" pitchFamily="34" charset="0"/>
                      </a:endParaRPr>
                    </a:p>
                  </a:txBody>
                  <a:tcPr marL="7411" marR="7411" marT="7411" marB="0" anchor="b"/>
                </a:tc>
                <a:extLst>
                  <a:ext uri="{0D108BD9-81ED-4DB2-BD59-A6C34878D82A}">
                    <a16:rowId xmlns:a16="http://schemas.microsoft.com/office/drawing/2014/main" val="1250258790"/>
                  </a:ext>
                </a:extLst>
              </a:tr>
              <a:tr h="422413">
                <a:tc>
                  <a:txBody>
                    <a:bodyPr/>
                    <a:lstStyle/>
                    <a:p>
                      <a:pPr algn="l" fontAlgn="b"/>
                      <a:r>
                        <a:rPr lang="en-US" sz="1400" u="none" strike="noStrike">
                          <a:effectLst/>
                        </a:rPr>
                        <a:t>15-22-0468</a:t>
                      </a:r>
                      <a:endParaRPr lang="en-US" sz="1400" b="0" i="0" u="none" strike="noStrike">
                        <a:effectLst/>
                        <a:latin typeface="Arial" panose="020B0604020202020204" pitchFamily="34" charset="0"/>
                      </a:endParaRPr>
                    </a:p>
                  </a:txBody>
                  <a:tcPr marL="7411" marR="7411" marT="7411" marB="0" anchor="b"/>
                </a:tc>
                <a:tc>
                  <a:txBody>
                    <a:bodyPr/>
                    <a:lstStyle/>
                    <a:p>
                      <a:pPr algn="l" fontAlgn="b"/>
                      <a:r>
                        <a:rPr lang="en-US" sz="1400" u="sng" strike="noStrike">
                          <a:effectLst/>
                          <a:hlinkClick r:id="rId9"/>
                        </a:rPr>
                        <a:t>https://mentor.ieee.org/802.15/dcn/22/15-22-0468-02-04ab-bpsk-modulation-for-high-speed-data-rates-in-impulse-ultra-wideband-radio.pptx</a:t>
                      </a:r>
                      <a:endParaRPr lang="en-US" sz="1400" b="0" i="0" u="sng" strike="noStrike">
                        <a:solidFill>
                          <a:srgbClr val="0000FF"/>
                        </a:solidFill>
                        <a:effectLst/>
                        <a:latin typeface="Arial" panose="020B0604020202020204" pitchFamily="34" charset="0"/>
                      </a:endParaRPr>
                    </a:p>
                  </a:txBody>
                  <a:tcPr marL="7411" marR="7411" marT="7411" marB="0" anchor="b"/>
                </a:tc>
                <a:extLst>
                  <a:ext uri="{0D108BD9-81ED-4DB2-BD59-A6C34878D82A}">
                    <a16:rowId xmlns:a16="http://schemas.microsoft.com/office/drawing/2014/main" val="3550554413"/>
                  </a:ext>
                </a:extLst>
              </a:tr>
              <a:tr h="422413">
                <a:tc>
                  <a:txBody>
                    <a:bodyPr/>
                    <a:lstStyle/>
                    <a:p>
                      <a:pPr algn="l" fontAlgn="b"/>
                      <a:r>
                        <a:rPr lang="en-US" sz="1400" u="none" strike="noStrike">
                          <a:effectLst/>
                        </a:rPr>
                        <a:t>15-22-0467</a:t>
                      </a:r>
                      <a:endParaRPr lang="en-US" sz="1400" b="0" i="0" u="none" strike="noStrike">
                        <a:effectLst/>
                        <a:latin typeface="Arial" panose="020B0604020202020204" pitchFamily="34" charset="0"/>
                      </a:endParaRPr>
                    </a:p>
                  </a:txBody>
                  <a:tcPr marL="7411" marR="7411" marT="7411" marB="0" anchor="b"/>
                </a:tc>
                <a:tc>
                  <a:txBody>
                    <a:bodyPr/>
                    <a:lstStyle/>
                    <a:p>
                      <a:pPr algn="l" fontAlgn="b"/>
                      <a:r>
                        <a:rPr lang="en-US" sz="1400" u="sng" strike="noStrike">
                          <a:effectLst/>
                          <a:hlinkClick r:id="rId10"/>
                        </a:rPr>
                        <a:t>https://mentor.ieee.org/802.15/dcn/22/15-22-0467-01-04ab-a-phy-header-proposal.pptx</a:t>
                      </a:r>
                      <a:endParaRPr lang="en-US" sz="1400" b="0" i="0" u="sng" strike="noStrike">
                        <a:solidFill>
                          <a:srgbClr val="0000FF"/>
                        </a:solidFill>
                        <a:effectLst/>
                        <a:latin typeface="Arial" panose="020B0604020202020204" pitchFamily="34" charset="0"/>
                      </a:endParaRPr>
                    </a:p>
                  </a:txBody>
                  <a:tcPr marL="7411" marR="7411" marT="7411" marB="0" anchor="b"/>
                </a:tc>
                <a:extLst>
                  <a:ext uri="{0D108BD9-81ED-4DB2-BD59-A6C34878D82A}">
                    <a16:rowId xmlns:a16="http://schemas.microsoft.com/office/drawing/2014/main" val="2184634420"/>
                  </a:ext>
                </a:extLst>
              </a:tr>
              <a:tr h="422413">
                <a:tc>
                  <a:txBody>
                    <a:bodyPr/>
                    <a:lstStyle/>
                    <a:p>
                      <a:pPr algn="l" fontAlgn="b"/>
                      <a:r>
                        <a:rPr lang="en-US" sz="1400" u="none" strike="noStrike">
                          <a:effectLst/>
                        </a:rPr>
                        <a:t>15-22-0489</a:t>
                      </a:r>
                      <a:endParaRPr lang="en-US" sz="1400" b="0" i="0" u="none" strike="noStrike">
                        <a:effectLst/>
                        <a:latin typeface="Arial" panose="020B0604020202020204" pitchFamily="34" charset="0"/>
                      </a:endParaRPr>
                    </a:p>
                  </a:txBody>
                  <a:tcPr marL="7411" marR="7411" marT="7411" marB="0" anchor="b"/>
                </a:tc>
                <a:tc>
                  <a:txBody>
                    <a:bodyPr/>
                    <a:lstStyle/>
                    <a:p>
                      <a:pPr algn="l" fontAlgn="b"/>
                      <a:r>
                        <a:rPr lang="en-US" sz="1400" u="sng" strike="noStrike">
                          <a:effectLst/>
                          <a:hlinkClick r:id="rId11"/>
                        </a:rPr>
                        <a:t>https://mentor.ieee.org/802.15/dcn/22/15-22-0489-00-04ab-uwb-sensing-sequence-selection.pptx</a:t>
                      </a:r>
                      <a:endParaRPr lang="en-US" sz="1400" b="0" i="0" u="sng" strike="noStrike">
                        <a:solidFill>
                          <a:srgbClr val="0000FF"/>
                        </a:solidFill>
                        <a:effectLst/>
                        <a:latin typeface="Arial" panose="020B0604020202020204" pitchFamily="34" charset="0"/>
                      </a:endParaRPr>
                    </a:p>
                  </a:txBody>
                  <a:tcPr marL="7411" marR="7411" marT="7411" marB="0" anchor="b"/>
                </a:tc>
                <a:extLst>
                  <a:ext uri="{0D108BD9-81ED-4DB2-BD59-A6C34878D82A}">
                    <a16:rowId xmlns:a16="http://schemas.microsoft.com/office/drawing/2014/main" val="3468272722"/>
                  </a:ext>
                </a:extLst>
              </a:tr>
              <a:tr h="422413">
                <a:tc>
                  <a:txBody>
                    <a:bodyPr/>
                    <a:lstStyle/>
                    <a:p>
                      <a:pPr algn="l" fontAlgn="b"/>
                      <a:r>
                        <a:rPr lang="en-US" sz="1400" u="none" strike="noStrike">
                          <a:effectLst/>
                        </a:rPr>
                        <a:t>15-22-0465</a:t>
                      </a:r>
                      <a:endParaRPr lang="en-US" sz="1400" b="0" i="0" u="none" strike="noStrike">
                        <a:effectLst/>
                        <a:latin typeface="Arial" panose="020B0604020202020204" pitchFamily="34" charset="0"/>
                      </a:endParaRPr>
                    </a:p>
                  </a:txBody>
                  <a:tcPr marL="7411" marR="7411" marT="7411" marB="0" anchor="b"/>
                </a:tc>
                <a:tc>
                  <a:txBody>
                    <a:bodyPr/>
                    <a:lstStyle/>
                    <a:p>
                      <a:pPr algn="l" fontAlgn="b"/>
                      <a:r>
                        <a:rPr lang="en-US" sz="1400" u="sng" strike="noStrike">
                          <a:effectLst/>
                          <a:hlinkClick r:id="rId12"/>
                        </a:rPr>
                        <a:t>https://mentor.ieee.org/802.15/dcn/22/15-22-0465-01-04ab-usecase-for-the-multiple-transmissions-in-a-ranging-slot.ppt</a:t>
                      </a:r>
                      <a:endParaRPr lang="en-US" sz="1400" b="0" i="0" u="sng" strike="noStrike">
                        <a:solidFill>
                          <a:srgbClr val="0000FF"/>
                        </a:solidFill>
                        <a:effectLst/>
                        <a:latin typeface="Arial" panose="020B0604020202020204" pitchFamily="34" charset="0"/>
                      </a:endParaRPr>
                    </a:p>
                  </a:txBody>
                  <a:tcPr marL="7411" marR="7411" marT="7411" marB="0" anchor="b"/>
                </a:tc>
                <a:extLst>
                  <a:ext uri="{0D108BD9-81ED-4DB2-BD59-A6C34878D82A}">
                    <a16:rowId xmlns:a16="http://schemas.microsoft.com/office/drawing/2014/main" val="4235822726"/>
                  </a:ext>
                </a:extLst>
              </a:tr>
              <a:tr h="422413">
                <a:tc>
                  <a:txBody>
                    <a:bodyPr/>
                    <a:lstStyle/>
                    <a:p>
                      <a:pPr algn="l" fontAlgn="b"/>
                      <a:r>
                        <a:rPr lang="en-US" sz="1400" u="none" strike="noStrike">
                          <a:effectLst/>
                        </a:rPr>
                        <a:t>15-22-0494</a:t>
                      </a:r>
                      <a:endParaRPr lang="en-US" sz="1400" b="0" i="0" u="none" strike="noStrike">
                        <a:effectLst/>
                        <a:latin typeface="Arial" panose="020B0604020202020204" pitchFamily="34" charset="0"/>
                      </a:endParaRPr>
                    </a:p>
                  </a:txBody>
                  <a:tcPr marL="7411" marR="7411" marT="7411" marB="0" anchor="b"/>
                </a:tc>
                <a:tc>
                  <a:txBody>
                    <a:bodyPr/>
                    <a:lstStyle/>
                    <a:p>
                      <a:pPr algn="l" fontAlgn="b"/>
                      <a:r>
                        <a:rPr lang="en-US" sz="1400" u="sng" strike="noStrike" dirty="0">
                          <a:effectLst/>
                          <a:hlinkClick r:id="rId13"/>
                        </a:rPr>
                        <a:t>https://mentor.ieee.org/802.15/dcn/22/15-22-0494-02-04ab-further-evaluation-of-preamble-sequence-options-for-15-4ab.pptx</a:t>
                      </a:r>
                      <a:endParaRPr lang="en-US" sz="1400" b="0" i="0" u="sng" strike="noStrike" dirty="0">
                        <a:solidFill>
                          <a:srgbClr val="0000FF"/>
                        </a:solidFill>
                        <a:effectLst/>
                        <a:latin typeface="Arial" panose="020B0604020202020204" pitchFamily="34" charset="0"/>
                      </a:endParaRPr>
                    </a:p>
                  </a:txBody>
                  <a:tcPr marL="7411" marR="7411" marT="7411" marB="0" anchor="b"/>
                </a:tc>
                <a:extLst>
                  <a:ext uri="{0D108BD9-81ED-4DB2-BD59-A6C34878D82A}">
                    <a16:rowId xmlns:a16="http://schemas.microsoft.com/office/drawing/2014/main" val="4221027710"/>
                  </a:ext>
                </a:extLst>
              </a:tr>
            </a:tbl>
          </a:graphicData>
        </a:graphic>
      </p:graphicFrame>
    </p:spTree>
    <p:extLst>
      <p:ext uri="{BB962C8B-B14F-4D97-AF65-F5344CB8AC3E}">
        <p14:creationId xmlns:p14="http://schemas.microsoft.com/office/powerpoint/2010/main" val="3540452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40EF2-3265-4CC9-3348-8E6F8D1BB8A4}"/>
              </a:ext>
            </a:extLst>
          </p:cNvPr>
          <p:cNvSpPr>
            <a:spLocks noGrp="1"/>
          </p:cNvSpPr>
          <p:nvPr>
            <p:ph type="title"/>
          </p:nvPr>
        </p:nvSpPr>
        <p:spPr>
          <a:xfrm>
            <a:off x="755576" y="685801"/>
            <a:ext cx="7764463" cy="371476"/>
          </a:xfrm>
        </p:spPr>
        <p:txBody>
          <a:bodyPr/>
          <a:lstStyle/>
          <a:p>
            <a:r>
              <a:rPr lang="en-US" dirty="0"/>
              <a:t>Technical Contributions</a:t>
            </a:r>
          </a:p>
        </p:txBody>
      </p:sp>
      <p:sp>
        <p:nvSpPr>
          <p:cNvPr id="4" name="Slide Number Placeholder 3">
            <a:extLst>
              <a:ext uri="{FF2B5EF4-FFF2-40B4-BE49-F238E27FC236}">
                <a16:creationId xmlns:a16="http://schemas.microsoft.com/office/drawing/2014/main" id="{967BBAC4-53C1-F973-A2ED-F47C23789A8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13</a:t>
            </a:fld>
            <a:endParaRPr lang="en-US" altLang="en-US"/>
          </a:p>
        </p:txBody>
      </p:sp>
      <p:graphicFrame>
        <p:nvGraphicFramePr>
          <p:cNvPr id="12" name="Content Placeholder 11">
            <a:extLst>
              <a:ext uri="{FF2B5EF4-FFF2-40B4-BE49-F238E27FC236}">
                <a16:creationId xmlns:a16="http://schemas.microsoft.com/office/drawing/2014/main" id="{D302AAFF-2912-2A4B-35CC-48C939FA1278}"/>
              </a:ext>
            </a:extLst>
          </p:cNvPr>
          <p:cNvGraphicFramePr>
            <a:graphicFrameLocks noGrp="1"/>
          </p:cNvGraphicFramePr>
          <p:nvPr>
            <p:ph idx="1"/>
            <p:extLst>
              <p:ext uri="{D42A27DB-BD31-4B8C-83A1-F6EECF244321}">
                <p14:modId xmlns:p14="http://schemas.microsoft.com/office/powerpoint/2010/main" val="1129197839"/>
              </p:ext>
            </p:extLst>
          </p:nvPr>
        </p:nvGraphicFramePr>
        <p:xfrm>
          <a:off x="926679" y="1201246"/>
          <a:ext cx="7447804" cy="5212080"/>
        </p:xfrm>
        <a:graphic>
          <a:graphicData uri="http://schemas.openxmlformats.org/drawingml/2006/table">
            <a:tbl>
              <a:tblPr>
                <a:tableStyleId>{5C22544A-7EE6-4342-B048-85BDC9FD1C3A}</a:tableStyleId>
              </a:tblPr>
              <a:tblGrid>
                <a:gridCol w="1111613">
                  <a:extLst>
                    <a:ext uri="{9D8B030D-6E8A-4147-A177-3AD203B41FA5}">
                      <a16:colId xmlns:a16="http://schemas.microsoft.com/office/drawing/2014/main" val="268460826"/>
                    </a:ext>
                  </a:extLst>
                </a:gridCol>
                <a:gridCol w="6336191">
                  <a:extLst>
                    <a:ext uri="{9D8B030D-6E8A-4147-A177-3AD203B41FA5}">
                      <a16:colId xmlns:a16="http://schemas.microsoft.com/office/drawing/2014/main" val="911369492"/>
                    </a:ext>
                  </a:extLst>
                </a:gridCol>
              </a:tblGrid>
              <a:tr h="422413">
                <a:tc>
                  <a:txBody>
                    <a:bodyPr/>
                    <a:lstStyle/>
                    <a:p>
                      <a:pPr algn="l" fontAlgn="b"/>
                      <a:r>
                        <a:rPr lang="en-US" sz="1400" b="0" i="0" u="none" strike="noStrike">
                          <a:effectLst/>
                          <a:latin typeface="Arial" panose="020B0604020202020204" pitchFamily="34" charset="0"/>
                        </a:rPr>
                        <a:t>15-22-0476</a:t>
                      </a:r>
                    </a:p>
                  </a:txBody>
                  <a:tcPr marL="7620" marR="7620" marT="7620" marB="0" anchor="b"/>
                </a:tc>
                <a:tc>
                  <a:txBody>
                    <a:bodyPr/>
                    <a:lstStyle/>
                    <a:p>
                      <a:pPr algn="l" fontAlgn="b"/>
                      <a:r>
                        <a:rPr lang="en-US" sz="1400" b="0" i="0" u="sng" strike="noStrike">
                          <a:solidFill>
                            <a:srgbClr val="0000FF"/>
                          </a:solidFill>
                          <a:effectLst/>
                          <a:latin typeface="Arial" panose="020B0604020202020204" pitchFamily="34" charset="0"/>
                          <a:hlinkClick r:id="rId2"/>
                        </a:rPr>
                        <a:t>https://mentor.ieee.org/802.15/dcn/22/15-22-0476-01-04ab-more-on-nb-considerations-for-nba-mms-uwb.pptx</a:t>
                      </a:r>
                      <a:endParaRPr lang="en-US" sz="1400" b="0" i="0" u="sng" strike="noStrike">
                        <a:solidFill>
                          <a:srgbClr val="0000FF"/>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598820203"/>
                  </a:ext>
                </a:extLst>
              </a:tr>
              <a:tr h="222323">
                <a:tc>
                  <a:txBody>
                    <a:bodyPr/>
                    <a:lstStyle/>
                    <a:p>
                      <a:pPr algn="l" fontAlgn="b"/>
                      <a:r>
                        <a:rPr lang="en-US" sz="1400" b="0" i="0" u="none" strike="noStrike">
                          <a:effectLst/>
                          <a:latin typeface="Arial" panose="020B0604020202020204" pitchFamily="34" charset="0"/>
                        </a:rPr>
                        <a:t>15-22-0474</a:t>
                      </a:r>
                    </a:p>
                  </a:txBody>
                  <a:tcPr marL="7620" marR="7620" marT="7620" marB="0" anchor="b"/>
                </a:tc>
                <a:tc>
                  <a:txBody>
                    <a:bodyPr/>
                    <a:lstStyle/>
                    <a:p>
                      <a:pPr algn="l" fontAlgn="b"/>
                      <a:r>
                        <a:rPr lang="en-US" sz="1400" b="0" i="0" u="sng" strike="noStrike">
                          <a:solidFill>
                            <a:srgbClr val="0000FF"/>
                          </a:solidFill>
                          <a:effectLst/>
                          <a:latin typeface="Arial" panose="020B0604020202020204" pitchFamily="34" charset="0"/>
                          <a:hlinkClick r:id="rId3"/>
                        </a:rPr>
                        <a:t>https://mentor.ieee.org/802.15/dcn/22/15-22-0474-01-04ab-mms-uwb-ranging-integrity-protection-via-time-hopping.pptx</a:t>
                      </a:r>
                      <a:endParaRPr lang="en-US" sz="1400" b="0" i="0" u="sng" strike="noStrike">
                        <a:solidFill>
                          <a:srgbClr val="0000FF"/>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4071017010"/>
                  </a:ext>
                </a:extLst>
              </a:tr>
              <a:tr h="422413">
                <a:tc>
                  <a:txBody>
                    <a:bodyPr/>
                    <a:lstStyle/>
                    <a:p>
                      <a:pPr algn="l" fontAlgn="b"/>
                      <a:r>
                        <a:rPr lang="en-US" sz="1400" b="0" i="0" u="none" strike="noStrike">
                          <a:effectLst/>
                          <a:latin typeface="Arial" panose="020B0604020202020204" pitchFamily="34" charset="0"/>
                        </a:rPr>
                        <a:t>15-22-0493</a:t>
                      </a:r>
                    </a:p>
                  </a:txBody>
                  <a:tcPr marL="7620" marR="7620" marT="7620" marB="0" anchor="b"/>
                </a:tc>
                <a:tc>
                  <a:txBody>
                    <a:bodyPr/>
                    <a:lstStyle/>
                    <a:p>
                      <a:pPr algn="l" fontAlgn="b"/>
                      <a:r>
                        <a:rPr lang="en-US" sz="1400" b="0" i="0" u="sng" strike="noStrike">
                          <a:solidFill>
                            <a:srgbClr val="0000FF"/>
                          </a:solidFill>
                          <a:effectLst/>
                          <a:latin typeface="Arial" panose="020B0604020202020204" pitchFamily="34" charset="0"/>
                          <a:hlinkClick r:id="rId4"/>
                        </a:rPr>
                        <a:t>https://mentor.ieee.org/802.15/dcn/22/15-22-0493-00-04ab-updates-on-narrowband-channel-allocation-and-access.pptx</a:t>
                      </a:r>
                      <a:endParaRPr lang="en-US" sz="1400" b="0" i="0" u="sng" strike="noStrike">
                        <a:solidFill>
                          <a:srgbClr val="0000FF"/>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4086488066"/>
                  </a:ext>
                </a:extLst>
              </a:tr>
              <a:tr h="422413">
                <a:tc>
                  <a:txBody>
                    <a:bodyPr/>
                    <a:lstStyle/>
                    <a:p>
                      <a:pPr algn="l" fontAlgn="b"/>
                      <a:r>
                        <a:rPr lang="en-US" sz="1400" b="0" i="0" u="none" strike="noStrike">
                          <a:effectLst/>
                          <a:latin typeface="Arial" panose="020B0604020202020204" pitchFamily="34" charset="0"/>
                        </a:rPr>
                        <a:t>15-22-0508</a:t>
                      </a:r>
                    </a:p>
                  </a:txBody>
                  <a:tcPr marL="7620" marR="7620" marT="7620" marB="0" anchor="b"/>
                </a:tc>
                <a:tc>
                  <a:txBody>
                    <a:bodyPr/>
                    <a:lstStyle/>
                    <a:p>
                      <a:pPr algn="l" fontAlgn="b"/>
                      <a:r>
                        <a:rPr lang="en-US" sz="1400" b="0" i="0" u="sng" strike="noStrike">
                          <a:solidFill>
                            <a:srgbClr val="0000FF"/>
                          </a:solidFill>
                          <a:effectLst/>
                          <a:latin typeface="Arial" panose="020B0604020202020204" pitchFamily="34" charset="0"/>
                          <a:hlinkClick r:id="rId5"/>
                        </a:rPr>
                        <a:t>https://mentor.ieee.org/802.15/dcn/22/15-22-0508-00-04ab-status-on-downlink-tdoa-dl-tdoa-location-service-technical-specifications-in-802-15.pptx</a:t>
                      </a:r>
                      <a:endParaRPr lang="en-US" sz="1400" b="0" i="0" u="sng" strike="noStrike">
                        <a:solidFill>
                          <a:srgbClr val="0000FF"/>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058625330"/>
                  </a:ext>
                </a:extLst>
              </a:tr>
              <a:tr h="422413">
                <a:tc>
                  <a:txBody>
                    <a:bodyPr/>
                    <a:lstStyle/>
                    <a:p>
                      <a:pPr algn="l" fontAlgn="b"/>
                      <a:r>
                        <a:rPr lang="en-US" sz="1400" b="0" i="0" u="none" strike="noStrike">
                          <a:effectLst/>
                          <a:latin typeface="Arial" panose="020B0604020202020204" pitchFamily="34" charset="0"/>
                        </a:rPr>
                        <a:t>15-22-0471</a:t>
                      </a:r>
                    </a:p>
                  </a:txBody>
                  <a:tcPr marL="7620" marR="7620" marT="7620" marB="0" anchor="b"/>
                </a:tc>
                <a:tc>
                  <a:txBody>
                    <a:bodyPr/>
                    <a:lstStyle/>
                    <a:p>
                      <a:pPr algn="l" fontAlgn="b"/>
                      <a:r>
                        <a:rPr lang="en-US" sz="1400" b="0" i="0" u="sng" strike="noStrike">
                          <a:solidFill>
                            <a:srgbClr val="0000FF"/>
                          </a:solidFill>
                          <a:effectLst/>
                          <a:latin typeface="Arial" panose="020B0604020202020204" pitchFamily="34" charset="0"/>
                          <a:hlinkClick r:id="rId6"/>
                        </a:rPr>
                        <a:t>https://mentor.ieee.org/802.15/dcn/22/15-22-0471-00-04ab-requirements-for-location-tracking-in-dense-environments.pdf</a:t>
                      </a:r>
                      <a:endParaRPr lang="en-US" sz="1400" b="0" i="0" u="sng" strike="noStrike">
                        <a:solidFill>
                          <a:srgbClr val="0000FF"/>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174740156"/>
                  </a:ext>
                </a:extLst>
              </a:tr>
              <a:tr h="422413">
                <a:tc>
                  <a:txBody>
                    <a:bodyPr/>
                    <a:lstStyle/>
                    <a:p>
                      <a:pPr algn="l" fontAlgn="b"/>
                      <a:r>
                        <a:rPr lang="en-US" sz="1400" b="0" i="0" u="none" strike="noStrike">
                          <a:effectLst/>
                          <a:latin typeface="Arial" panose="020B0604020202020204" pitchFamily="34" charset="0"/>
                        </a:rPr>
                        <a:t>15-22-0504</a:t>
                      </a:r>
                    </a:p>
                  </a:txBody>
                  <a:tcPr marL="7620" marR="7620" marT="7620" marB="0" anchor="b"/>
                </a:tc>
                <a:tc>
                  <a:txBody>
                    <a:bodyPr/>
                    <a:lstStyle/>
                    <a:p>
                      <a:pPr algn="l" fontAlgn="b"/>
                      <a:r>
                        <a:rPr lang="en-US" sz="1400" b="0" i="0" u="sng" strike="noStrike">
                          <a:solidFill>
                            <a:srgbClr val="0000FF"/>
                          </a:solidFill>
                          <a:effectLst/>
                          <a:latin typeface="Arial" panose="020B0604020202020204" pitchFamily="34" charset="0"/>
                          <a:hlinkClick r:id="rId7"/>
                        </a:rPr>
                        <a:t>https://mentor.ieee.org/802.15/dcn/22/15-22-0504-01-04ab-uwb-sensing-discussion-for-802-15-4ab.pptx</a:t>
                      </a:r>
                      <a:endParaRPr lang="en-US" sz="1400" b="0" i="0" u="sng" strike="noStrike">
                        <a:solidFill>
                          <a:srgbClr val="0000FF"/>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92850502"/>
                  </a:ext>
                </a:extLst>
              </a:tr>
              <a:tr h="422413">
                <a:tc>
                  <a:txBody>
                    <a:bodyPr/>
                    <a:lstStyle/>
                    <a:p>
                      <a:pPr algn="l" fontAlgn="b"/>
                      <a:r>
                        <a:rPr lang="en-US" sz="1400" b="0" i="0" u="none" strike="noStrike">
                          <a:effectLst/>
                          <a:latin typeface="Arial" panose="020B0604020202020204" pitchFamily="34" charset="0"/>
                        </a:rPr>
                        <a:t>15-22-0507</a:t>
                      </a:r>
                    </a:p>
                  </a:txBody>
                  <a:tcPr marL="7620" marR="7620" marT="7620" marB="0" anchor="b"/>
                </a:tc>
                <a:tc>
                  <a:txBody>
                    <a:bodyPr/>
                    <a:lstStyle/>
                    <a:p>
                      <a:pPr algn="l" fontAlgn="b"/>
                      <a:r>
                        <a:rPr lang="en-US" sz="1400" b="0" i="0" u="sng" strike="noStrike">
                          <a:solidFill>
                            <a:srgbClr val="0000FF"/>
                          </a:solidFill>
                          <a:effectLst/>
                          <a:latin typeface="Arial" panose="020B0604020202020204" pitchFamily="34" charset="0"/>
                          <a:hlinkClick r:id="rId8"/>
                        </a:rPr>
                        <a:t>https://mentor.ieee.org/802.15/dcn/22/15-22-0507-00-04ab-simulation-evaluation-of-preamble-sequences-for-4ab.pptx</a:t>
                      </a:r>
                      <a:endParaRPr lang="en-US" sz="1400" b="0" i="0" u="sng" strike="noStrike">
                        <a:solidFill>
                          <a:srgbClr val="0000FF"/>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250258790"/>
                  </a:ext>
                </a:extLst>
              </a:tr>
              <a:tr h="422413">
                <a:tc>
                  <a:txBody>
                    <a:bodyPr/>
                    <a:lstStyle/>
                    <a:p>
                      <a:pPr algn="l" fontAlgn="b"/>
                      <a:r>
                        <a:rPr lang="en-US" sz="1400" b="0" i="0" u="none" strike="noStrike">
                          <a:effectLst/>
                          <a:latin typeface="Arial" panose="020B0604020202020204" pitchFamily="34" charset="0"/>
                        </a:rPr>
                        <a:t>15-22-0506</a:t>
                      </a:r>
                    </a:p>
                  </a:txBody>
                  <a:tcPr marL="7620" marR="7620" marT="7620" marB="0" anchor="b"/>
                </a:tc>
                <a:tc>
                  <a:txBody>
                    <a:bodyPr/>
                    <a:lstStyle/>
                    <a:p>
                      <a:pPr algn="l" fontAlgn="b"/>
                      <a:r>
                        <a:rPr lang="en-US" sz="1400" b="0" i="0" u="sng" strike="noStrike">
                          <a:solidFill>
                            <a:srgbClr val="0000FF"/>
                          </a:solidFill>
                          <a:effectLst/>
                          <a:latin typeface="Arial" panose="020B0604020202020204" pitchFamily="34" charset="0"/>
                          <a:hlinkClick r:id="rId9"/>
                        </a:rPr>
                        <a:t>https://mentor.ieee.org/802.15/dcn/22/15-22-0506-01-04ab-new-results-on-possible-ldpc-codes-for-15-4ab.pptx</a:t>
                      </a:r>
                      <a:endParaRPr lang="en-US" sz="1400" b="0" i="0" u="sng" strike="noStrike">
                        <a:solidFill>
                          <a:srgbClr val="0000FF"/>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3550554413"/>
                  </a:ext>
                </a:extLst>
              </a:tr>
              <a:tr h="422413">
                <a:tc>
                  <a:txBody>
                    <a:bodyPr/>
                    <a:lstStyle/>
                    <a:p>
                      <a:pPr algn="l" fontAlgn="b"/>
                      <a:r>
                        <a:rPr lang="en-US" sz="1400" b="0" i="0" u="none" strike="noStrike">
                          <a:effectLst/>
                          <a:latin typeface="Arial" panose="020B0604020202020204" pitchFamily="34" charset="0"/>
                        </a:rPr>
                        <a:t>15-22-0501</a:t>
                      </a:r>
                    </a:p>
                  </a:txBody>
                  <a:tcPr marL="7620" marR="7620" marT="7620" marB="0" anchor="b"/>
                </a:tc>
                <a:tc>
                  <a:txBody>
                    <a:bodyPr/>
                    <a:lstStyle/>
                    <a:p>
                      <a:pPr algn="l" fontAlgn="b"/>
                      <a:r>
                        <a:rPr lang="en-US" sz="1400" b="0" i="0" u="sng" strike="noStrike">
                          <a:solidFill>
                            <a:srgbClr val="0000FF"/>
                          </a:solidFill>
                          <a:effectLst/>
                          <a:latin typeface="Arial" panose="020B0604020202020204" pitchFamily="34" charset="0"/>
                          <a:hlinkClick r:id="rId10"/>
                        </a:rPr>
                        <a:t>https://mentor.ieee.org/802.15/dcn/22/15-22-0501-00-04ab-new-scheduling-ie-for-4ab-applications.pptx</a:t>
                      </a:r>
                      <a:endParaRPr lang="en-US" sz="1400" b="0" i="0" u="sng" strike="noStrike">
                        <a:solidFill>
                          <a:srgbClr val="0000FF"/>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2184634420"/>
                  </a:ext>
                </a:extLst>
              </a:tr>
              <a:tr h="422413">
                <a:tc>
                  <a:txBody>
                    <a:bodyPr/>
                    <a:lstStyle/>
                    <a:p>
                      <a:pPr algn="l" fontAlgn="b"/>
                      <a:r>
                        <a:rPr lang="en-US" sz="1400" b="0" i="0" u="none" strike="noStrike">
                          <a:effectLst/>
                          <a:latin typeface="Arial" panose="020B0604020202020204" pitchFamily="34" charset="0"/>
                        </a:rPr>
                        <a:t>15-22-0500</a:t>
                      </a:r>
                    </a:p>
                  </a:txBody>
                  <a:tcPr marL="7620" marR="7620" marT="7620" marB="0" anchor="b"/>
                </a:tc>
                <a:tc>
                  <a:txBody>
                    <a:bodyPr/>
                    <a:lstStyle/>
                    <a:p>
                      <a:pPr algn="l" fontAlgn="b"/>
                      <a:r>
                        <a:rPr lang="en-US" sz="1400" b="0" i="0" u="sng" strike="noStrike">
                          <a:solidFill>
                            <a:srgbClr val="0000FF"/>
                          </a:solidFill>
                          <a:effectLst/>
                          <a:latin typeface="Arial" panose="020B0604020202020204" pitchFamily="34" charset="0"/>
                          <a:hlinkClick r:id="rId11"/>
                        </a:rPr>
                        <a:t>https://mentor.ieee.org/802.15/dcn/22/15-22-0500-00-04ab-new-control-ie-for-4ab-applications.pptx</a:t>
                      </a:r>
                      <a:endParaRPr lang="en-US" sz="1400" b="0" i="0" u="sng" strike="noStrike">
                        <a:solidFill>
                          <a:srgbClr val="0000FF"/>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3468272722"/>
                  </a:ext>
                </a:extLst>
              </a:tr>
              <a:tr h="422413">
                <a:tc>
                  <a:txBody>
                    <a:bodyPr/>
                    <a:lstStyle/>
                    <a:p>
                      <a:pPr algn="l" fontAlgn="b"/>
                      <a:r>
                        <a:rPr lang="en-US" sz="1400" b="0" i="0" u="none" strike="noStrike">
                          <a:effectLst/>
                          <a:latin typeface="Arial" panose="020B0604020202020204" pitchFamily="34" charset="0"/>
                        </a:rPr>
                        <a:t>15-22-0514</a:t>
                      </a:r>
                    </a:p>
                  </a:txBody>
                  <a:tcPr marL="7620" marR="7620" marT="7620" marB="0" anchor="b"/>
                </a:tc>
                <a:tc>
                  <a:txBody>
                    <a:bodyPr/>
                    <a:lstStyle/>
                    <a:p>
                      <a:pPr algn="l" fontAlgn="b"/>
                      <a:r>
                        <a:rPr lang="en-US" sz="1400" b="0" i="0" u="sng" strike="noStrike">
                          <a:solidFill>
                            <a:srgbClr val="0000FF"/>
                          </a:solidFill>
                          <a:effectLst/>
                          <a:latin typeface="Arial" panose="020B0604020202020204" pitchFamily="34" charset="0"/>
                          <a:hlinkClick r:id="rId12"/>
                        </a:rPr>
                        <a:t>https://mentor.ieee.org/802.15/dcn/22/15-22-0514-00-04ab-non-coherent-phy-layer-proposal-for-15-4ab-tfd.docx</a:t>
                      </a:r>
                      <a:endParaRPr lang="en-US" sz="1400" b="0" i="0" u="sng" strike="noStrike">
                        <a:solidFill>
                          <a:srgbClr val="0000FF"/>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4235822726"/>
                  </a:ext>
                </a:extLst>
              </a:tr>
              <a:tr h="422413">
                <a:tc>
                  <a:txBody>
                    <a:bodyPr/>
                    <a:lstStyle/>
                    <a:p>
                      <a:pPr algn="l" fontAlgn="b"/>
                      <a:r>
                        <a:rPr lang="en-US" sz="1400" b="0" i="0" u="none" strike="noStrike">
                          <a:effectLst/>
                          <a:latin typeface="Arial" panose="020B0604020202020204" pitchFamily="34" charset="0"/>
                        </a:rPr>
                        <a:t>15-22-0499</a:t>
                      </a:r>
                    </a:p>
                  </a:txBody>
                  <a:tcPr marL="7620" marR="7620" marT="7620" marB="0" anchor="b"/>
                </a:tc>
                <a:tc>
                  <a:txBody>
                    <a:bodyPr/>
                    <a:lstStyle/>
                    <a:p>
                      <a:pPr algn="l" fontAlgn="b"/>
                      <a:r>
                        <a:rPr lang="en-US" sz="1400" b="0" i="0" u="sng" strike="noStrike" dirty="0">
                          <a:solidFill>
                            <a:srgbClr val="0000FF"/>
                          </a:solidFill>
                          <a:effectLst/>
                          <a:latin typeface="Arial" panose="020B0604020202020204" pitchFamily="34" charset="0"/>
                          <a:hlinkClick r:id="rId13"/>
                        </a:rPr>
                        <a:t>https://mentor.ieee.org/802.15/dcn/22/15-22-0499-00-04ab-rmarkers-in-mixed-mms-for-ranging-integrity.pptx</a:t>
                      </a:r>
                      <a:endParaRPr lang="en-US" sz="1400" b="0" i="0" u="sng" strike="noStrike" dirty="0">
                        <a:solidFill>
                          <a:srgbClr val="0000FF"/>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4221027710"/>
                  </a:ext>
                </a:extLst>
              </a:tr>
            </a:tbl>
          </a:graphicData>
        </a:graphic>
      </p:graphicFrame>
    </p:spTree>
    <p:extLst>
      <p:ext uri="{BB962C8B-B14F-4D97-AF65-F5344CB8AC3E}">
        <p14:creationId xmlns:p14="http://schemas.microsoft.com/office/powerpoint/2010/main" val="1655484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14</a:t>
            </a:fld>
            <a:endParaRPr lang="en-US" altLang="en-US"/>
          </a:p>
        </p:txBody>
      </p:sp>
    </p:spTree>
    <p:extLst>
      <p:ext uri="{BB962C8B-B14F-4D97-AF65-F5344CB8AC3E}">
        <p14:creationId xmlns:p14="http://schemas.microsoft.com/office/powerpoint/2010/main" val="3754970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7DF51DA-3EF4-211C-1B99-7FE957386940}"/>
              </a:ext>
            </a:extLst>
          </p:cNvPr>
          <p:cNvSpPr>
            <a:spLocks noGrp="1"/>
          </p:cNvSpPr>
          <p:nvPr>
            <p:ph type="title"/>
          </p:nvPr>
        </p:nvSpPr>
        <p:spPr>
          <a:xfrm>
            <a:off x="457200" y="605624"/>
            <a:ext cx="8229600" cy="812014"/>
          </a:xfrm>
        </p:spPr>
        <p:txBody>
          <a:bodyPr/>
          <a:lstStyle/>
          <a:p>
            <a:r>
              <a:rPr lang="en-US" dirty="0"/>
              <a:t>Telecon Schedule</a:t>
            </a:r>
          </a:p>
        </p:txBody>
      </p:sp>
      <p:sp>
        <p:nvSpPr>
          <p:cNvPr id="4" name="Slide Number Placeholder 3">
            <a:extLst>
              <a:ext uri="{FF2B5EF4-FFF2-40B4-BE49-F238E27FC236}">
                <a16:creationId xmlns:a16="http://schemas.microsoft.com/office/drawing/2014/main" id="{9B346605-16B8-35F6-A700-6A915A6E00E3}"/>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15</a:t>
            </a:fld>
            <a:endParaRPr lang="en-US" altLang="en-US"/>
          </a:p>
        </p:txBody>
      </p:sp>
      <p:sp>
        <p:nvSpPr>
          <p:cNvPr id="14" name="Oval 13">
            <a:extLst>
              <a:ext uri="{FF2B5EF4-FFF2-40B4-BE49-F238E27FC236}">
                <a16:creationId xmlns:a16="http://schemas.microsoft.com/office/drawing/2014/main" id="{C6B6CA3C-A3E6-2B61-B309-ADA55CF937E6}"/>
              </a:ext>
            </a:extLst>
          </p:cNvPr>
          <p:cNvSpPr/>
          <p:nvPr/>
        </p:nvSpPr>
        <p:spPr bwMode="auto">
          <a:xfrm>
            <a:off x="7020272" y="2420888"/>
            <a:ext cx="432048" cy="430001"/>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15" name="Content Placeholder 14">
            <a:extLst>
              <a:ext uri="{FF2B5EF4-FFF2-40B4-BE49-F238E27FC236}">
                <a16:creationId xmlns:a16="http://schemas.microsoft.com/office/drawing/2014/main" id="{5F2FB9AC-43A5-CDF1-2AF9-CBDF08759132}"/>
              </a:ext>
            </a:extLst>
          </p:cNvPr>
          <p:cNvSpPr>
            <a:spLocks noGrp="1"/>
          </p:cNvSpPr>
          <p:nvPr>
            <p:ph sz="quarter" idx="4"/>
          </p:nvPr>
        </p:nvSpPr>
        <p:spPr>
          <a:xfrm>
            <a:off x="755576" y="1417638"/>
            <a:ext cx="4041775" cy="3951288"/>
          </a:xfrm>
        </p:spPr>
        <p:txBody>
          <a:bodyPr/>
          <a:lstStyle/>
          <a:p>
            <a:r>
              <a:rPr lang="en-US" dirty="0"/>
              <a:t>Usual Cadence:</a:t>
            </a:r>
          </a:p>
          <a:p>
            <a:r>
              <a:rPr lang="en-US" dirty="0"/>
              <a:t>Weekly on Tuesday</a:t>
            </a:r>
          </a:p>
          <a:p>
            <a:r>
              <a:rPr lang="en-US" dirty="0"/>
              <a:t>Alternating time:</a:t>
            </a:r>
          </a:p>
          <a:p>
            <a:r>
              <a:rPr lang="en-US" dirty="0"/>
              <a:t>06:00 PT</a:t>
            </a:r>
          </a:p>
          <a:p>
            <a:r>
              <a:rPr lang="en-US" dirty="0"/>
              <a:t>22:00 PT (10pm)</a:t>
            </a:r>
          </a:p>
          <a:p>
            <a:r>
              <a:rPr lang="en-US" dirty="0"/>
              <a:t>Skip week after interim</a:t>
            </a:r>
          </a:p>
          <a:p>
            <a:r>
              <a:rPr lang="en-US" dirty="0"/>
              <a:t>First call: 27</a:t>
            </a:r>
            <a:r>
              <a:rPr lang="en-US" baseline="30000" dirty="0"/>
              <a:t>th</a:t>
            </a:r>
            <a:r>
              <a:rPr lang="en-US" dirty="0"/>
              <a:t> Sept 06:00</a:t>
            </a:r>
          </a:p>
          <a:p>
            <a:r>
              <a:rPr lang="en-US" dirty="0"/>
              <a:t>[phase decided by coin flip]</a:t>
            </a:r>
          </a:p>
          <a:p>
            <a:endParaRPr lang="en-US" dirty="0"/>
          </a:p>
        </p:txBody>
      </p:sp>
      <p:graphicFrame>
        <p:nvGraphicFramePr>
          <p:cNvPr id="19" name="Content Placeholder 6">
            <a:extLst>
              <a:ext uri="{FF2B5EF4-FFF2-40B4-BE49-F238E27FC236}">
                <a16:creationId xmlns:a16="http://schemas.microsoft.com/office/drawing/2014/main" id="{16A045F7-80FA-FD0D-B719-9ECB3FB4F845}"/>
              </a:ext>
            </a:extLst>
          </p:cNvPr>
          <p:cNvGraphicFramePr>
            <a:graphicFrameLocks/>
          </p:cNvGraphicFramePr>
          <p:nvPr>
            <p:extLst>
              <p:ext uri="{D42A27DB-BD31-4B8C-83A1-F6EECF244321}">
                <p14:modId xmlns:p14="http://schemas.microsoft.com/office/powerpoint/2010/main" val="1687550976"/>
              </p:ext>
            </p:extLst>
          </p:nvPr>
        </p:nvGraphicFramePr>
        <p:xfrm>
          <a:off x="4716016" y="1628800"/>
          <a:ext cx="3898776" cy="2278160"/>
        </p:xfrm>
        <a:graphic>
          <a:graphicData uri="http://schemas.openxmlformats.org/drawingml/2006/table">
            <a:tbl>
              <a:tblPr>
                <a:tableStyleId>{5C22544A-7EE6-4342-B048-85BDC9FD1C3A}</a:tableStyleId>
              </a:tblPr>
              <a:tblGrid>
                <a:gridCol w="556968">
                  <a:extLst>
                    <a:ext uri="{9D8B030D-6E8A-4147-A177-3AD203B41FA5}">
                      <a16:colId xmlns:a16="http://schemas.microsoft.com/office/drawing/2014/main" val="2160493254"/>
                    </a:ext>
                  </a:extLst>
                </a:gridCol>
                <a:gridCol w="556968">
                  <a:extLst>
                    <a:ext uri="{9D8B030D-6E8A-4147-A177-3AD203B41FA5}">
                      <a16:colId xmlns:a16="http://schemas.microsoft.com/office/drawing/2014/main" val="2280425445"/>
                    </a:ext>
                  </a:extLst>
                </a:gridCol>
                <a:gridCol w="556968">
                  <a:extLst>
                    <a:ext uri="{9D8B030D-6E8A-4147-A177-3AD203B41FA5}">
                      <a16:colId xmlns:a16="http://schemas.microsoft.com/office/drawing/2014/main" val="2213994602"/>
                    </a:ext>
                  </a:extLst>
                </a:gridCol>
                <a:gridCol w="556968">
                  <a:extLst>
                    <a:ext uri="{9D8B030D-6E8A-4147-A177-3AD203B41FA5}">
                      <a16:colId xmlns:a16="http://schemas.microsoft.com/office/drawing/2014/main" val="1453535471"/>
                    </a:ext>
                  </a:extLst>
                </a:gridCol>
                <a:gridCol w="556968">
                  <a:extLst>
                    <a:ext uri="{9D8B030D-6E8A-4147-A177-3AD203B41FA5}">
                      <a16:colId xmlns:a16="http://schemas.microsoft.com/office/drawing/2014/main" val="207656513"/>
                    </a:ext>
                  </a:extLst>
                </a:gridCol>
                <a:gridCol w="556968">
                  <a:extLst>
                    <a:ext uri="{9D8B030D-6E8A-4147-A177-3AD203B41FA5}">
                      <a16:colId xmlns:a16="http://schemas.microsoft.com/office/drawing/2014/main" val="1031370758"/>
                    </a:ext>
                  </a:extLst>
                </a:gridCol>
                <a:gridCol w="556968">
                  <a:extLst>
                    <a:ext uri="{9D8B030D-6E8A-4147-A177-3AD203B41FA5}">
                      <a16:colId xmlns:a16="http://schemas.microsoft.com/office/drawing/2014/main" val="2111222616"/>
                    </a:ext>
                  </a:extLst>
                </a:gridCol>
              </a:tblGrid>
              <a:tr h="269007">
                <a:tc gridSpan="7">
                  <a:txBody>
                    <a:bodyPr/>
                    <a:lstStyle/>
                    <a:p>
                      <a:pPr algn="ctr" fontAlgn="ctr"/>
                      <a:r>
                        <a:rPr lang="en-US" sz="2400" u="none" strike="noStrike" dirty="0">
                          <a:effectLst/>
                        </a:rPr>
                        <a:t>Sept '22</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36971922"/>
                  </a:ext>
                </a:extLst>
              </a:tr>
              <a:tr h="280170">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M</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ctr"/>
                      <a:r>
                        <a:rPr lang="en-US" sz="2400" b="0" i="0" u="none" strike="noStrike" dirty="0">
                          <a:effectLst/>
                          <a:latin typeface="Calibri" panose="020F0502020204030204" pitchFamily="34" charset="0"/>
                        </a:rPr>
                        <a:t>14</a:t>
                      </a:r>
                    </a:p>
                  </a:txBody>
                  <a:tcPr marL="5443" marR="5443" marT="5443" marB="0" anchor="ctr"/>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742794383"/>
                  </a:ext>
                </a:extLst>
              </a:tr>
              <a:tr h="511918">
                <a:tc>
                  <a:txBody>
                    <a:bodyPr/>
                    <a:lstStyle/>
                    <a:p>
                      <a:pPr algn="ctr" fontAlgn="ctr"/>
                      <a:r>
                        <a:rPr lang="en-US" sz="2400" b="0" i="0" u="none" strike="noStrike" kern="1200" dirty="0">
                          <a:solidFill>
                            <a:schemeClr val="bg1">
                              <a:lumMod val="95000"/>
                            </a:schemeClr>
                          </a:solidFill>
                          <a:effectLst/>
                          <a:latin typeface="Calibri" panose="020F0502020204030204" pitchFamily="34" charset="0"/>
                          <a:ea typeface="+mn-ea"/>
                          <a:cs typeface="+mn-cs"/>
                        </a:rPr>
                        <a:t>11</a:t>
                      </a:r>
                    </a:p>
                  </a:txBody>
                  <a:tcPr marL="5443" marR="5443" marT="5443" marB="0" anchor="ctr"/>
                </a:tc>
                <a:tc>
                  <a:txBody>
                    <a:bodyPr/>
                    <a:lstStyle/>
                    <a:p>
                      <a:pPr marL="0" algn="ctr" defTabSz="457200" rtl="0" eaLnBrk="1" fontAlgn="ctr" latinLnBrk="0" hangingPunct="1"/>
                      <a:r>
                        <a:rPr lang="en-US" sz="2400" b="0" i="0" u="none" strike="noStrike" kern="1200" dirty="0">
                          <a:solidFill>
                            <a:schemeClr val="bg1">
                              <a:lumMod val="95000"/>
                            </a:schemeClr>
                          </a:solidFill>
                          <a:effectLst/>
                          <a:latin typeface="Calibri" panose="020F0502020204030204" pitchFamily="34" charset="0"/>
                          <a:ea typeface="+mn-ea"/>
                          <a:cs typeface="+mn-cs"/>
                        </a:rPr>
                        <a:t>12</a:t>
                      </a:r>
                    </a:p>
                  </a:txBody>
                  <a:tcPr marL="5443" marR="5443" marT="5443" marB="0" anchor="ctr"/>
                </a:tc>
                <a:tc>
                  <a:txBody>
                    <a:bodyPr/>
                    <a:lstStyle/>
                    <a:p>
                      <a:pPr marL="0" algn="ctr" defTabSz="457200" rtl="0" eaLnBrk="1" fontAlgn="ctr" latinLnBrk="0" hangingPunct="1"/>
                      <a:r>
                        <a:rPr lang="en-US" sz="2400" b="0" i="0" u="none" strike="noStrike" kern="1200" dirty="0">
                          <a:solidFill>
                            <a:schemeClr val="bg1">
                              <a:lumMod val="95000"/>
                            </a:schemeClr>
                          </a:solidFill>
                          <a:effectLst/>
                          <a:latin typeface="Calibri" panose="020F0502020204030204" pitchFamily="34" charset="0"/>
                          <a:ea typeface="+mn-ea"/>
                          <a:cs typeface="+mn-cs"/>
                        </a:rPr>
                        <a:t>13</a:t>
                      </a:r>
                    </a:p>
                  </a:txBody>
                  <a:tcPr marL="5443" marR="5443" marT="5443" marB="0" anchor="ctr"/>
                </a:tc>
                <a:tc>
                  <a:txBody>
                    <a:bodyPr/>
                    <a:lstStyle/>
                    <a:p>
                      <a:pPr algn="ctr" fontAlgn="ctr"/>
                      <a:r>
                        <a:rPr lang="en-US" sz="2400" b="0" i="0" u="none" strike="noStrike" kern="1200" dirty="0">
                          <a:solidFill>
                            <a:schemeClr val="bg1">
                              <a:lumMod val="95000"/>
                            </a:schemeClr>
                          </a:solidFill>
                          <a:effectLst/>
                          <a:latin typeface="Calibri" panose="020F0502020204030204" pitchFamily="34" charset="0"/>
                          <a:ea typeface="+mn-ea"/>
                          <a:cs typeface="+mn-cs"/>
                        </a:rPr>
                        <a:t>14</a:t>
                      </a:r>
                    </a:p>
                  </a:txBody>
                  <a:tcPr marL="5443" marR="5443" marT="5443" marB="0" anchor="ctr"/>
                </a:tc>
                <a:tc>
                  <a:txBody>
                    <a:bodyPr/>
                    <a:lstStyle/>
                    <a:p>
                      <a:pPr algn="ctr" fontAlgn="ctr"/>
                      <a:r>
                        <a:rPr lang="en-US" sz="2400" b="1" i="0" u="none" strike="noStrike" kern="1200" dirty="0">
                          <a:solidFill>
                            <a:srgbClr val="FF0000"/>
                          </a:solidFill>
                          <a:effectLst/>
                          <a:latin typeface="Calibri" panose="020F0502020204030204" pitchFamily="34" charset="0"/>
                          <a:ea typeface="+mn-ea"/>
                          <a:cs typeface="+mn-cs"/>
                        </a:rPr>
                        <a:t>15</a:t>
                      </a:r>
                    </a:p>
                  </a:txBody>
                  <a:tcPr marL="5443" marR="5443" marT="5443" marB="0" anchor="ctr"/>
                </a:tc>
                <a:tc>
                  <a:txBody>
                    <a:bodyPr/>
                    <a:lstStyle/>
                    <a:p>
                      <a:pPr algn="ctr" fontAlgn="ctr"/>
                      <a:r>
                        <a:rPr lang="en-US" sz="2400" b="0" i="0" u="none" strike="noStrike" dirty="0">
                          <a:effectLst/>
                          <a:latin typeface="Calibri" panose="020F0502020204030204" pitchFamily="34" charset="0"/>
                        </a:rPr>
                        <a:t>16</a:t>
                      </a:r>
                    </a:p>
                  </a:txBody>
                  <a:tcPr marL="5443" marR="5443" marT="5443" marB="0" anchor="ctr"/>
                </a:tc>
                <a:tc>
                  <a:txBody>
                    <a:bodyPr/>
                    <a:lstStyle/>
                    <a:p>
                      <a:pPr algn="ctr" fontAlgn="ctr"/>
                      <a:r>
                        <a:rPr lang="en-US" sz="2400" b="0" i="0" u="none" strike="noStrike" dirty="0">
                          <a:effectLst/>
                          <a:latin typeface="Calibri" panose="020F0502020204030204" pitchFamily="34" charset="0"/>
                        </a:rPr>
                        <a:t>17</a:t>
                      </a:r>
                    </a:p>
                  </a:txBody>
                  <a:tcPr marL="5443" marR="5443" marT="5443" marB="0" anchor="ctr"/>
                </a:tc>
                <a:extLst>
                  <a:ext uri="{0D108BD9-81ED-4DB2-BD59-A6C34878D82A}">
                    <a16:rowId xmlns:a16="http://schemas.microsoft.com/office/drawing/2014/main" val="4055813801"/>
                  </a:ext>
                </a:extLst>
              </a:tr>
              <a:tr h="511918">
                <a:tc>
                  <a:txBody>
                    <a:bodyPr/>
                    <a:lstStyle/>
                    <a:p>
                      <a:pPr algn="ctr" fontAlgn="ctr"/>
                      <a:r>
                        <a:rPr lang="en-US" sz="2400" u="none" strike="noStrike" dirty="0">
                          <a:effectLst/>
                        </a:rPr>
                        <a:t>18</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19</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b="0" i="0" u="none" strike="noStrike" dirty="0">
                          <a:effectLst/>
                          <a:latin typeface="Calibri" panose="020F0502020204030204" pitchFamily="34" charset="0"/>
                        </a:rPr>
                        <a:t>20</a:t>
                      </a:r>
                    </a:p>
                  </a:txBody>
                  <a:tcPr marL="5443" marR="5443" marT="5443" marB="0" anchor="ctr"/>
                </a:tc>
                <a:tc>
                  <a:txBody>
                    <a:bodyPr/>
                    <a:lstStyle/>
                    <a:p>
                      <a:pPr algn="ctr" fontAlgn="ctr"/>
                      <a:r>
                        <a:rPr lang="en-US" sz="2400" u="none" strike="noStrike" dirty="0">
                          <a:effectLst/>
                        </a:rPr>
                        <a:t>21</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22</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23</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24</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2824372085"/>
                  </a:ext>
                </a:extLst>
              </a:tr>
              <a:tr h="511918">
                <a:tc>
                  <a:txBody>
                    <a:bodyPr/>
                    <a:lstStyle/>
                    <a:p>
                      <a:pPr algn="ctr" fontAlgn="ctr"/>
                      <a:r>
                        <a:rPr lang="en-US" sz="2400" u="none" strike="noStrike" dirty="0">
                          <a:effectLst/>
                        </a:rPr>
                        <a:t>25</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26</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27</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28</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29</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30</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844727210"/>
                  </a:ext>
                </a:extLst>
              </a:tr>
            </a:tbl>
          </a:graphicData>
        </a:graphic>
      </p:graphicFrame>
      <p:sp>
        <p:nvSpPr>
          <p:cNvPr id="21" name="Oval 20">
            <a:extLst>
              <a:ext uri="{FF2B5EF4-FFF2-40B4-BE49-F238E27FC236}">
                <a16:creationId xmlns:a16="http://schemas.microsoft.com/office/drawing/2014/main" id="{0A9B7409-E268-7D15-5A20-9BEA9BBDFF57}"/>
              </a:ext>
            </a:extLst>
          </p:cNvPr>
          <p:cNvSpPr/>
          <p:nvPr/>
        </p:nvSpPr>
        <p:spPr bwMode="auto">
          <a:xfrm>
            <a:off x="5833078" y="3324231"/>
            <a:ext cx="504056" cy="648072"/>
          </a:xfrm>
          <a:prstGeom prst="ellipse">
            <a:avLst/>
          </a:prstGeom>
          <a:solidFill>
            <a:schemeClr val="accent2">
              <a:lumMod val="40000"/>
              <a:lumOff val="60000"/>
              <a:alpha val="30000"/>
            </a:schemeClr>
          </a:solidFill>
          <a:ln w="317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endParaRPr>
          </a:p>
        </p:txBody>
      </p:sp>
      <p:sp>
        <p:nvSpPr>
          <p:cNvPr id="23" name="Arrow: Right 22">
            <a:extLst>
              <a:ext uri="{FF2B5EF4-FFF2-40B4-BE49-F238E27FC236}">
                <a16:creationId xmlns:a16="http://schemas.microsoft.com/office/drawing/2014/main" id="{9648A7E7-B0D9-B97D-61D9-E6416B0FA7A4}"/>
              </a:ext>
            </a:extLst>
          </p:cNvPr>
          <p:cNvSpPr/>
          <p:nvPr/>
        </p:nvSpPr>
        <p:spPr bwMode="auto">
          <a:xfrm rot="18982267">
            <a:off x="4602242" y="4110273"/>
            <a:ext cx="1512168" cy="692925"/>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6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First Call</a:t>
            </a:r>
          </a:p>
        </p:txBody>
      </p:sp>
    </p:spTree>
    <p:extLst>
      <p:ext uri="{BB962C8B-B14F-4D97-AF65-F5344CB8AC3E}">
        <p14:creationId xmlns:p14="http://schemas.microsoft.com/office/powerpoint/2010/main" val="612490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6">
            <a:extLst>
              <a:ext uri="{FF2B5EF4-FFF2-40B4-BE49-F238E27FC236}">
                <a16:creationId xmlns:a16="http://schemas.microsoft.com/office/drawing/2014/main" id="{11D968C9-E6E2-A7A8-C703-1A8ED9D40F82}"/>
              </a:ext>
            </a:extLst>
          </p:cNvPr>
          <p:cNvGraphicFramePr>
            <a:graphicFrameLocks/>
          </p:cNvGraphicFramePr>
          <p:nvPr>
            <p:extLst>
              <p:ext uri="{D42A27DB-BD31-4B8C-83A1-F6EECF244321}">
                <p14:modId xmlns:p14="http://schemas.microsoft.com/office/powerpoint/2010/main" val="2424944354"/>
              </p:ext>
            </p:extLst>
          </p:nvPr>
        </p:nvGraphicFramePr>
        <p:xfrm>
          <a:off x="495253" y="692696"/>
          <a:ext cx="3898776" cy="2508648"/>
        </p:xfrm>
        <a:graphic>
          <a:graphicData uri="http://schemas.openxmlformats.org/drawingml/2006/table">
            <a:tbl>
              <a:tblPr>
                <a:tableStyleId>{5C22544A-7EE6-4342-B048-85BDC9FD1C3A}</a:tableStyleId>
              </a:tblPr>
              <a:tblGrid>
                <a:gridCol w="556968">
                  <a:extLst>
                    <a:ext uri="{9D8B030D-6E8A-4147-A177-3AD203B41FA5}">
                      <a16:colId xmlns:a16="http://schemas.microsoft.com/office/drawing/2014/main" val="2160493254"/>
                    </a:ext>
                  </a:extLst>
                </a:gridCol>
                <a:gridCol w="556968">
                  <a:extLst>
                    <a:ext uri="{9D8B030D-6E8A-4147-A177-3AD203B41FA5}">
                      <a16:colId xmlns:a16="http://schemas.microsoft.com/office/drawing/2014/main" val="2280425445"/>
                    </a:ext>
                  </a:extLst>
                </a:gridCol>
                <a:gridCol w="556968">
                  <a:extLst>
                    <a:ext uri="{9D8B030D-6E8A-4147-A177-3AD203B41FA5}">
                      <a16:colId xmlns:a16="http://schemas.microsoft.com/office/drawing/2014/main" val="2213994602"/>
                    </a:ext>
                  </a:extLst>
                </a:gridCol>
                <a:gridCol w="556968">
                  <a:extLst>
                    <a:ext uri="{9D8B030D-6E8A-4147-A177-3AD203B41FA5}">
                      <a16:colId xmlns:a16="http://schemas.microsoft.com/office/drawing/2014/main" val="1453535471"/>
                    </a:ext>
                  </a:extLst>
                </a:gridCol>
                <a:gridCol w="556968">
                  <a:extLst>
                    <a:ext uri="{9D8B030D-6E8A-4147-A177-3AD203B41FA5}">
                      <a16:colId xmlns:a16="http://schemas.microsoft.com/office/drawing/2014/main" val="207656513"/>
                    </a:ext>
                  </a:extLst>
                </a:gridCol>
                <a:gridCol w="556968">
                  <a:extLst>
                    <a:ext uri="{9D8B030D-6E8A-4147-A177-3AD203B41FA5}">
                      <a16:colId xmlns:a16="http://schemas.microsoft.com/office/drawing/2014/main" val="1031370758"/>
                    </a:ext>
                  </a:extLst>
                </a:gridCol>
                <a:gridCol w="556968">
                  <a:extLst>
                    <a:ext uri="{9D8B030D-6E8A-4147-A177-3AD203B41FA5}">
                      <a16:colId xmlns:a16="http://schemas.microsoft.com/office/drawing/2014/main" val="2111222616"/>
                    </a:ext>
                  </a:extLst>
                </a:gridCol>
              </a:tblGrid>
              <a:tr h="269007">
                <a:tc gridSpan="7">
                  <a:txBody>
                    <a:bodyPr/>
                    <a:lstStyle/>
                    <a:p>
                      <a:pPr algn="ctr" fontAlgn="ctr"/>
                      <a:r>
                        <a:rPr lang="en-US" sz="2400" u="none" strike="noStrike" dirty="0">
                          <a:effectLst/>
                        </a:rPr>
                        <a:t>Sept '22</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36971922"/>
                  </a:ext>
                </a:extLst>
              </a:tr>
              <a:tr h="280170">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M</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ctr"/>
                      <a:r>
                        <a:rPr lang="en-US" sz="2400" b="0" i="0" u="none" strike="noStrike" dirty="0">
                          <a:effectLst/>
                          <a:latin typeface="Calibri" panose="020F0502020204030204" pitchFamily="34" charset="0"/>
                        </a:rPr>
                        <a:t>14</a:t>
                      </a:r>
                    </a:p>
                  </a:txBody>
                  <a:tcPr marL="5443" marR="5443" marT="5443" marB="0" anchor="ctr"/>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742794383"/>
                  </a:ext>
                </a:extLst>
              </a:tr>
              <a:tr h="280170">
                <a:tc>
                  <a:txBody>
                    <a:bodyPr/>
                    <a:lstStyle/>
                    <a:p>
                      <a:pPr algn="ctr" fontAlgn="ctr"/>
                      <a:r>
                        <a:rPr lang="en-US" sz="2400" u="none" strike="noStrike" dirty="0">
                          <a:effectLst/>
                        </a:rPr>
                        <a:t>18</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19</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b="0" i="0" u="none" strike="noStrike" dirty="0">
                          <a:effectLst/>
                          <a:latin typeface="Calibri" panose="020F0502020204030204" pitchFamily="34" charset="0"/>
                        </a:rPr>
                        <a:t>20</a:t>
                      </a:r>
                    </a:p>
                  </a:txBody>
                  <a:tcPr marL="5443" marR="5443" marT="5443" marB="0" anchor="ctr"/>
                </a:tc>
                <a:tc>
                  <a:txBody>
                    <a:bodyPr/>
                    <a:lstStyle/>
                    <a:p>
                      <a:pPr algn="ctr" fontAlgn="ctr"/>
                      <a:r>
                        <a:rPr lang="en-US" sz="2400" u="none" strike="noStrike" dirty="0">
                          <a:effectLst/>
                        </a:rPr>
                        <a:t>21</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22</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23</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24</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1161393125"/>
                  </a:ext>
                </a:extLst>
              </a:tr>
              <a:tr h="280170">
                <a:tc>
                  <a:txBody>
                    <a:bodyPr/>
                    <a:lstStyle/>
                    <a:p>
                      <a:pPr algn="ctr" fontAlgn="ctr"/>
                      <a:r>
                        <a:rPr lang="en-US" sz="2400" u="none" strike="noStrike" dirty="0">
                          <a:effectLst/>
                        </a:rPr>
                        <a:t>25</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26</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27</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28</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29</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30</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121799772"/>
                  </a:ext>
                </a:extLst>
              </a:tr>
              <a:tr h="511918">
                <a:tc>
                  <a:txBody>
                    <a:bodyPr/>
                    <a:lstStyle/>
                    <a:p>
                      <a:pPr algn="ctr" fontAlgn="ctr"/>
                      <a:endParaRPr lang="en-US" sz="2400" b="0" i="0" u="none" strike="noStrike" kern="1200" dirty="0">
                        <a:solidFill>
                          <a:schemeClr val="dk1"/>
                        </a:solidFill>
                        <a:effectLst/>
                        <a:latin typeface="Calibri" panose="020F0502020204030204" pitchFamily="34" charset="0"/>
                        <a:ea typeface="+mn-ea"/>
                        <a:cs typeface="+mn-cs"/>
                      </a:endParaRPr>
                    </a:p>
                  </a:txBody>
                  <a:tcPr marL="5443" marR="5443" marT="5443" marB="0" anchor="ctr"/>
                </a:tc>
                <a:tc>
                  <a:txBody>
                    <a:bodyPr/>
                    <a:lstStyle/>
                    <a:p>
                      <a:pPr marL="0" algn="ctr" defTabSz="457200" rtl="0" eaLnBrk="1" fontAlgn="ctr" latinLnBrk="0" hangingPunct="1"/>
                      <a:endParaRPr lang="en-US" sz="2400" b="0" i="0" u="none" strike="noStrike" kern="1200" dirty="0">
                        <a:solidFill>
                          <a:schemeClr val="dk1"/>
                        </a:solidFill>
                        <a:effectLst/>
                        <a:latin typeface="Calibri" panose="020F0502020204030204" pitchFamily="34" charset="0"/>
                        <a:ea typeface="+mn-ea"/>
                        <a:cs typeface="+mn-cs"/>
                      </a:endParaRPr>
                    </a:p>
                  </a:txBody>
                  <a:tcPr marL="5443" marR="5443" marT="5443" marB="0" anchor="ctr"/>
                </a:tc>
                <a:tc>
                  <a:txBody>
                    <a:bodyPr/>
                    <a:lstStyle/>
                    <a:p>
                      <a:pPr marL="0" algn="ctr" defTabSz="457200" rtl="0" eaLnBrk="1" fontAlgn="ctr" latinLnBrk="0" hangingPunct="1"/>
                      <a:endParaRPr lang="en-US" sz="2400" b="0" i="0" u="none" strike="noStrike" kern="1200" dirty="0">
                        <a:solidFill>
                          <a:schemeClr val="dk1"/>
                        </a:solidFill>
                        <a:effectLst/>
                        <a:latin typeface="Calibri" panose="020F0502020204030204" pitchFamily="34" charset="0"/>
                        <a:ea typeface="+mn-ea"/>
                        <a:cs typeface="+mn-cs"/>
                      </a:endParaRPr>
                    </a:p>
                  </a:txBody>
                  <a:tcPr marL="5443" marR="5443" marT="5443" marB="0" anchor="ctr"/>
                </a:tc>
                <a:tc>
                  <a:txBody>
                    <a:bodyPr/>
                    <a:lstStyle/>
                    <a:p>
                      <a:pPr algn="ctr" fontAlgn="ctr"/>
                      <a:endParaRPr lang="en-US" sz="2400" b="0" i="0" u="none" strike="noStrike" kern="1200" dirty="0">
                        <a:solidFill>
                          <a:schemeClr val="dk1"/>
                        </a:solidFill>
                        <a:effectLst/>
                        <a:latin typeface="Calibri" panose="020F0502020204030204" pitchFamily="34" charset="0"/>
                        <a:ea typeface="+mn-ea"/>
                        <a:cs typeface="+mn-cs"/>
                      </a:endParaRPr>
                    </a:p>
                  </a:txBody>
                  <a:tcPr marL="5443" marR="5443" marT="5443" marB="0" anchor="ctr"/>
                </a:tc>
                <a:tc>
                  <a:txBody>
                    <a:bodyPr/>
                    <a:lstStyle/>
                    <a:p>
                      <a:pPr algn="ctr" fontAlgn="ctr"/>
                      <a:endParaRPr lang="en-US" sz="2400" b="1" i="0" u="none" strike="noStrike" kern="1200" dirty="0">
                        <a:solidFill>
                          <a:srgbClr val="FF0000"/>
                        </a:solidFill>
                        <a:effectLst/>
                        <a:latin typeface="Calibri" panose="020F0502020204030204" pitchFamily="34" charset="0"/>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4055813801"/>
                  </a:ext>
                </a:extLst>
              </a:tr>
              <a:tr h="511918">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2824372085"/>
                  </a:ext>
                </a:extLst>
              </a:tr>
            </a:tbl>
          </a:graphicData>
        </a:graphic>
      </p:graphicFrame>
      <p:sp>
        <p:nvSpPr>
          <p:cNvPr id="10" name="Title 1">
            <a:extLst>
              <a:ext uri="{FF2B5EF4-FFF2-40B4-BE49-F238E27FC236}">
                <a16:creationId xmlns:a16="http://schemas.microsoft.com/office/drawing/2014/main" id="{F7DF51DA-3EF4-211C-1B99-7FE957386940}"/>
              </a:ext>
            </a:extLst>
          </p:cNvPr>
          <p:cNvSpPr>
            <a:spLocks noGrp="1"/>
          </p:cNvSpPr>
          <p:nvPr>
            <p:ph type="title"/>
          </p:nvPr>
        </p:nvSpPr>
        <p:spPr>
          <a:xfrm>
            <a:off x="3923928" y="605624"/>
            <a:ext cx="4762872" cy="812014"/>
          </a:xfrm>
        </p:spPr>
        <p:txBody>
          <a:bodyPr/>
          <a:lstStyle/>
          <a:p>
            <a:r>
              <a:rPr lang="en-US" dirty="0"/>
              <a:t>Telecon Schedule</a:t>
            </a:r>
          </a:p>
        </p:txBody>
      </p:sp>
      <p:sp>
        <p:nvSpPr>
          <p:cNvPr id="4" name="Slide Number Placeholder 3">
            <a:extLst>
              <a:ext uri="{FF2B5EF4-FFF2-40B4-BE49-F238E27FC236}">
                <a16:creationId xmlns:a16="http://schemas.microsoft.com/office/drawing/2014/main" id="{9B346605-16B8-35F6-A700-6A915A6E00E3}"/>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16</a:t>
            </a:fld>
            <a:endParaRPr lang="en-US" altLang="en-US"/>
          </a:p>
        </p:txBody>
      </p:sp>
      <p:graphicFrame>
        <p:nvGraphicFramePr>
          <p:cNvPr id="8" name="Table 7">
            <a:extLst>
              <a:ext uri="{FF2B5EF4-FFF2-40B4-BE49-F238E27FC236}">
                <a16:creationId xmlns:a16="http://schemas.microsoft.com/office/drawing/2014/main" id="{5B25969A-8153-894A-A720-AFD9A68968C2}"/>
              </a:ext>
            </a:extLst>
          </p:cNvPr>
          <p:cNvGraphicFramePr>
            <a:graphicFrameLocks noGrp="1"/>
          </p:cNvGraphicFramePr>
          <p:nvPr>
            <p:extLst>
              <p:ext uri="{D42A27DB-BD31-4B8C-83A1-F6EECF244321}">
                <p14:modId xmlns:p14="http://schemas.microsoft.com/office/powerpoint/2010/main" val="3166028909"/>
              </p:ext>
            </p:extLst>
          </p:nvPr>
        </p:nvGraphicFramePr>
        <p:xfrm>
          <a:off x="4867275" y="2397113"/>
          <a:ext cx="3744412" cy="4056223"/>
        </p:xfrm>
        <a:graphic>
          <a:graphicData uri="http://schemas.openxmlformats.org/drawingml/2006/table">
            <a:tbl>
              <a:tblPr>
                <a:tableStyleId>{5C22544A-7EE6-4342-B048-85BDC9FD1C3A}</a:tableStyleId>
              </a:tblPr>
              <a:tblGrid>
                <a:gridCol w="534916">
                  <a:extLst>
                    <a:ext uri="{9D8B030D-6E8A-4147-A177-3AD203B41FA5}">
                      <a16:colId xmlns:a16="http://schemas.microsoft.com/office/drawing/2014/main" val="3508457828"/>
                    </a:ext>
                  </a:extLst>
                </a:gridCol>
                <a:gridCol w="534916">
                  <a:extLst>
                    <a:ext uri="{9D8B030D-6E8A-4147-A177-3AD203B41FA5}">
                      <a16:colId xmlns:a16="http://schemas.microsoft.com/office/drawing/2014/main" val="1535023548"/>
                    </a:ext>
                  </a:extLst>
                </a:gridCol>
                <a:gridCol w="534916">
                  <a:extLst>
                    <a:ext uri="{9D8B030D-6E8A-4147-A177-3AD203B41FA5}">
                      <a16:colId xmlns:a16="http://schemas.microsoft.com/office/drawing/2014/main" val="1129273791"/>
                    </a:ext>
                  </a:extLst>
                </a:gridCol>
                <a:gridCol w="534916">
                  <a:extLst>
                    <a:ext uri="{9D8B030D-6E8A-4147-A177-3AD203B41FA5}">
                      <a16:colId xmlns:a16="http://schemas.microsoft.com/office/drawing/2014/main" val="1382645284"/>
                    </a:ext>
                  </a:extLst>
                </a:gridCol>
                <a:gridCol w="534916">
                  <a:extLst>
                    <a:ext uri="{9D8B030D-6E8A-4147-A177-3AD203B41FA5}">
                      <a16:colId xmlns:a16="http://schemas.microsoft.com/office/drawing/2014/main" val="1972396253"/>
                    </a:ext>
                  </a:extLst>
                </a:gridCol>
                <a:gridCol w="534916">
                  <a:extLst>
                    <a:ext uri="{9D8B030D-6E8A-4147-A177-3AD203B41FA5}">
                      <a16:colId xmlns:a16="http://schemas.microsoft.com/office/drawing/2014/main" val="1906195796"/>
                    </a:ext>
                  </a:extLst>
                </a:gridCol>
                <a:gridCol w="534916">
                  <a:extLst>
                    <a:ext uri="{9D8B030D-6E8A-4147-A177-3AD203B41FA5}">
                      <a16:colId xmlns:a16="http://schemas.microsoft.com/office/drawing/2014/main" val="1483240505"/>
                    </a:ext>
                  </a:extLst>
                </a:gridCol>
              </a:tblGrid>
              <a:tr h="390036">
                <a:tc gridSpan="7">
                  <a:txBody>
                    <a:bodyPr/>
                    <a:lstStyle/>
                    <a:p>
                      <a:pPr algn="ctr" fontAlgn="ctr"/>
                      <a:r>
                        <a:rPr lang="en-US" sz="2400" u="none" strike="noStrike" dirty="0">
                          <a:effectLst/>
                        </a:rPr>
                        <a:t>November '22</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6155318"/>
                  </a:ext>
                </a:extLst>
              </a:tr>
              <a:tr h="523741">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M</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008230415"/>
                  </a:ext>
                </a:extLst>
              </a:tr>
              <a:tr h="523741">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r>
                        <a:rPr lang="en-US" sz="2800" u="none" strike="noStrike" kern="1200" dirty="0">
                          <a:solidFill>
                            <a:schemeClr val="accent6">
                              <a:lumMod val="50000"/>
                            </a:schemeClr>
                          </a:solidFill>
                          <a:effectLst/>
                          <a:latin typeface="+mn-lt"/>
                          <a:ea typeface="+mn-ea"/>
                          <a:cs typeface="+mn-cs"/>
                        </a:rPr>
                        <a:t>1</a:t>
                      </a:r>
                    </a:p>
                  </a:txBody>
                  <a:tcPr marL="5443" marR="5443" marT="5443" marB="0" anchor="ctr"/>
                </a:tc>
                <a:tc>
                  <a:txBody>
                    <a:bodyPr/>
                    <a:lstStyle/>
                    <a:p>
                      <a:pPr algn="ctr" fontAlgn="ctr"/>
                      <a:r>
                        <a:rPr lang="en-US" sz="2400" b="0" i="0" u="none" strike="noStrike" dirty="0">
                          <a:effectLst/>
                          <a:latin typeface="Calibri" panose="020F0502020204030204" pitchFamily="34" charset="0"/>
                        </a:rPr>
                        <a:t>2</a:t>
                      </a:r>
                    </a:p>
                  </a:txBody>
                  <a:tcPr marL="5443" marR="5443" marT="5443" marB="0" anchor="ctr"/>
                </a:tc>
                <a:tc>
                  <a:txBody>
                    <a:bodyPr/>
                    <a:lstStyle/>
                    <a:p>
                      <a:pPr algn="ctr" fontAlgn="ctr"/>
                      <a:r>
                        <a:rPr lang="en-US" sz="2400" b="0" i="0" u="none" strike="noStrike" dirty="0">
                          <a:effectLst/>
                          <a:latin typeface="Calibri" panose="020F0502020204030204" pitchFamily="34" charset="0"/>
                        </a:rPr>
                        <a:t>3</a:t>
                      </a:r>
                    </a:p>
                  </a:txBody>
                  <a:tcPr marL="5443" marR="5443" marT="5443" marB="0" anchor="ctr"/>
                </a:tc>
                <a:tc>
                  <a:txBody>
                    <a:bodyPr/>
                    <a:lstStyle/>
                    <a:p>
                      <a:pPr algn="ctr" fontAlgn="ctr"/>
                      <a:r>
                        <a:rPr lang="en-US" sz="2400" b="0" i="0" u="none" strike="noStrike" dirty="0">
                          <a:effectLst/>
                          <a:latin typeface="Calibri" panose="020F0502020204030204" pitchFamily="34" charset="0"/>
                        </a:rPr>
                        <a:t>4</a:t>
                      </a:r>
                    </a:p>
                  </a:txBody>
                  <a:tcPr marL="5443" marR="5443" marT="5443" marB="0" anchor="ctr"/>
                </a:tc>
                <a:tc>
                  <a:txBody>
                    <a:bodyPr/>
                    <a:lstStyle/>
                    <a:p>
                      <a:pPr algn="ctr" fontAlgn="ctr"/>
                      <a:r>
                        <a:rPr lang="en-US" sz="2400" b="0" i="0" u="none" strike="noStrike" dirty="0">
                          <a:effectLst/>
                          <a:latin typeface="Calibri" panose="020F0502020204030204" pitchFamily="34" charset="0"/>
                        </a:rPr>
                        <a:t>5</a:t>
                      </a:r>
                    </a:p>
                  </a:txBody>
                  <a:tcPr marL="5443" marR="5443" marT="5443" marB="0" anchor="ctr"/>
                </a:tc>
                <a:extLst>
                  <a:ext uri="{0D108BD9-81ED-4DB2-BD59-A6C34878D82A}">
                    <a16:rowId xmlns:a16="http://schemas.microsoft.com/office/drawing/2014/main" val="804905794"/>
                  </a:ext>
                </a:extLst>
              </a:tr>
              <a:tr h="523741">
                <a:tc>
                  <a:txBody>
                    <a:bodyPr/>
                    <a:lstStyle/>
                    <a:p>
                      <a:pPr algn="ctr" fontAlgn="ctr"/>
                      <a:r>
                        <a:rPr lang="en-US" sz="2400" b="0" i="0" u="none" strike="noStrike" dirty="0">
                          <a:effectLst/>
                          <a:latin typeface="Calibri" panose="020F0502020204030204" pitchFamily="34" charset="0"/>
                        </a:rPr>
                        <a:t>6</a:t>
                      </a:r>
                    </a:p>
                  </a:txBody>
                  <a:tcPr marL="5443" marR="5443" marT="5443" marB="0" anchor="ctr"/>
                </a:tc>
                <a:tc>
                  <a:txBody>
                    <a:bodyPr/>
                    <a:lstStyle/>
                    <a:p>
                      <a:pPr algn="ctr" fontAlgn="ctr"/>
                      <a:r>
                        <a:rPr lang="en-US" sz="2400" b="0" i="0" u="none" strike="noStrike" dirty="0">
                          <a:effectLst/>
                          <a:latin typeface="Calibri" panose="020F0502020204030204" pitchFamily="34" charset="0"/>
                        </a:rPr>
                        <a:t>7</a:t>
                      </a:r>
                    </a:p>
                  </a:txBody>
                  <a:tcPr marL="5443" marR="5443" marT="5443" marB="0" anchor="ctr"/>
                </a:tc>
                <a:tc>
                  <a:txBody>
                    <a:bodyPr/>
                    <a:lstStyle/>
                    <a:p>
                      <a:pPr marL="0" algn="ctr" defTabSz="457200" rtl="0" eaLnBrk="1" fontAlgn="ctr" latinLnBrk="0" hangingPunct="1"/>
                      <a:r>
                        <a:rPr lang="en-US" sz="2800" u="none" strike="noStrike" kern="1200" dirty="0">
                          <a:solidFill>
                            <a:schemeClr val="accent6">
                              <a:lumMod val="50000"/>
                            </a:schemeClr>
                          </a:solidFill>
                          <a:effectLst/>
                          <a:latin typeface="+mn-lt"/>
                          <a:ea typeface="+mn-ea"/>
                          <a:cs typeface="+mn-cs"/>
                        </a:rPr>
                        <a:t>8</a:t>
                      </a:r>
                    </a:p>
                  </a:txBody>
                  <a:tcPr marL="5443" marR="5443" marT="5443" marB="0" anchor="ctr"/>
                </a:tc>
                <a:tc>
                  <a:txBody>
                    <a:bodyPr/>
                    <a:lstStyle/>
                    <a:p>
                      <a:pPr algn="ctr" fontAlgn="ctr"/>
                      <a:r>
                        <a:rPr lang="en-US" sz="2400" b="0" i="0" u="none" strike="noStrike" dirty="0">
                          <a:effectLst/>
                          <a:latin typeface="Calibri" panose="020F0502020204030204" pitchFamily="34" charset="0"/>
                        </a:rPr>
                        <a:t>9</a:t>
                      </a:r>
                    </a:p>
                  </a:txBody>
                  <a:tcPr marL="5443" marR="5443" marT="5443" marB="0" anchor="ctr"/>
                </a:tc>
                <a:tc>
                  <a:txBody>
                    <a:bodyPr/>
                    <a:lstStyle/>
                    <a:p>
                      <a:pPr algn="ctr" fontAlgn="ctr"/>
                      <a:r>
                        <a:rPr lang="en-US" sz="2400" b="0" i="0" u="none" strike="noStrike" dirty="0">
                          <a:effectLst/>
                          <a:latin typeface="Calibri" panose="020F0502020204030204" pitchFamily="34" charset="0"/>
                        </a:rPr>
                        <a:t>10</a:t>
                      </a:r>
                    </a:p>
                  </a:txBody>
                  <a:tcPr marL="5443" marR="5443" marT="5443" marB="0" anchor="ctr"/>
                </a:tc>
                <a:tc>
                  <a:txBody>
                    <a:bodyPr/>
                    <a:lstStyle/>
                    <a:p>
                      <a:pPr algn="ctr" fontAlgn="ctr"/>
                      <a:r>
                        <a:rPr lang="en-US" sz="2400" b="0" i="0" u="none" strike="noStrike" dirty="0">
                          <a:effectLst/>
                          <a:latin typeface="Calibri" panose="020F0502020204030204" pitchFamily="34" charset="0"/>
                        </a:rPr>
                        <a:t>11</a:t>
                      </a:r>
                    </a:p>
                  </a:txBody>
                  <a:tcPr marL="5443" marR="5443" marT="5443" marB="0" anchor="ctr"/>
                </a:tc>
                <a:tc>
                  <a:txBody>
                    <a:bodyPr/>
                    <a:lstStyle/>
                    <a:p>
                      <a:pPr algn="ctr" fontAlgn="ctr"/>
                      <a:r>
                        <a:rPr lang="en-US" sz="2400" b="0" i="0" u="none" strike="noStrike" dirty="0">
                          <a:effectLst/>
                          <a:latin typeface="Calibri" panose="020F0502020204030204" pitchFamily="34" charset="0"/>
                        </a:rPr>
                        <a:t>12</a:t>
                      </a:r>
                    </a:p>
                  </a:txBody>
                  <a:tcPr marL="5443" marR="5443" marT="5443" marB="0" anchor="ctr"/>
                </a:tc>
                <a:extLst>
                  <a:ext uri="{0D108BD9-81ED-4DB2-BD59-A6C34878D82A}">
                    <a16:rowId xmlns:a16="http://schemas.microsoft.com/office/drawing/2014/main" val="2892619755"/>
                  </a:ext>
                </a:extLst>
              </a:tr>
              <a:tr h="523741">
                <a:tc>
                  <a:txBody>
                    <a:bodyPr/>
                    <a:lstStyle/>
                    <a:p>
                      <a:pPr algn="ctr" fontAlgn="ctr"/>
                      <a:r>
                        <a:rPr lang="en-US" sz="2400" b="0" i="0" u="none" strike="noStrike" dirty="0">
                          <a:effectLst/>
                          <a:latin typeface="Calibri" panose="020F0502020204030204" pitchFamily="34" charset="0"/>
                        </a:rPr>
                        <a:t>13</a:t>
                      </a:r>
                    </a:p>
                  </a:txBody>
                  <a:tcPr marL="5443" marR="5443" marT="5443" marB="0" anchor="ctr"/>
                </a:tc>
                <a:tc>
                  <a:txBody>
                    <a:bodyPr/>
                    <a:lstStyle/>
                    <a:p>
                      <a:pPr algn="ctr" fontAlgn="ctr"/>
                      <a:r>
                        <a:rPr lang="en-US" sz="2400" b="0" i="0" u="none" strike="noStrike" dirty="0">
                          <a:effectLst/>
                          <a:highlight>
                            <a:srgbClr val="FFFF00"/>
                          </a:highlight>
                          <a:latin typeface="Calibri" panose="020F0502020204030204" pitchFamily="34" charset="0"/>
                        </a:rPr>
                        <a:t>14</a:t>
                      </a:r>
                    </a:p>
                  </a:txBody>
                  <a:tcPr marL="5443" marR="5443" marT="5443" marB="0" anchor="ctr"/>
                </a:tc>
                <a:tc>
                  <a:txBody>
                    <a:bodyPr/>
                    <a:lstStyle/>
                    <a:p>
                      <a:pPr marL="0" algn="ctr" defTabSz="457200" rtl="0" eaLnBrk="1" fontAlgn="ctr" latinLnBrk="0" hangingPunct="1"/>
                      <a:r>
                        <a:rPr lang="en-US" sz="2400" u="none" strike="noStrike" kern="1200" dirty="0">
                          <a:solidFill>
                            <a:schemeClr val="tx1"/>
                          </a:solidFill>
                          <a:effectLst/>
                          <a:highlight>
                            <a:srgbClr val="FFFF00"/>
                          </a:highlight>
                          <a:latin typeface="+mn-lt"/>
                          <a:ea typeface="+mn-ea"/>
                          <a:cs typeface="+mn-cs"/>
                        </a:rPr>
                        <a:t>15</a:t>
                      </a:r>
                    </a:p>
                  </a:txBody>
                  <a:tcPr marL="5443" marR="5443" marT="5443" marB="0" anchor="ctr"/>
                </a:tc>
                <a:tc>
                  <a:txBody>
                    <a:bodyPr/>
                    <a:lstStyle/>
                    <a:p>
                      <a:pPr algn="ctr" fontAlgn="ctr"/>
                      <a:r>
                        <a:rPr lang="en-US" sz="2400" b="0" i="0" u="none" strike="noStrike" dirty="0">
                          <a:effectLst/>
                          <a:highlight>
                            <a:srgbClr val="FFFF00"/>
                          </a:highlight>
                          <a:latin typeface="Calibri" panose="020F0502020204030204" pitchFamily="34" charset="0"/>
                        </a:rPr>
                        <a:t>16</a:t>
                      </a:r>
                    </a:p>
                  </a:txBody>
                  <a:tcPr marL="5443" marR="5443" marT="5443" marB="0" anchor="ctr"/>
                </a:tc>
                <a:tc>
                  <a:txBody>
                    <a:bodyPr/>
                    <a:lstStyle/>
                    <a:p>
                      <a:pPr algn="ctr" fontAlgn="ctr"/>
                      <a:r>
                        <a:rPr lang="en-US" sz="2400" b="0" i="0" u="none" strike="noStrike" dirty="0">
                          <a:effectLst/>
                          <a:highlight>
                            <a:srgbClr val="FFFF00"/>
                          </a:highlight>
                          <a:latin typeface="Calibri" panose="020F0502020204030204" pitchFamily="34" charset="0"/>
                        </a:rPr>
                        <a:t>17</a:t>
                      </a:r>
                    </a:p>
                  </a:txBody>
                  <a:tcPr marL="5443" marR="5443" marT="5443" marB="0" anchor="ctr"/>
                </a:tc>
                <a:tc>
                  <a:txBody>
                    <a:bodyPr/>
                    <a:lstStyle/>
                    <a:p>
                      <a:pPr algn="ctr" fontAlgn="ctr"/>
                      <a:r>
                        <a:rPr lang="en-US" sz="2400" b="0" i="0" u="none" strike="noStrike" dirty="0">
                          <a:effectLst/>
                          <a:highlight>
                            <a:srgbClr val="FFFF00"/>
                          </a:highlight>
                          <a:latin typeface="Calibri" panose="020F0502020204030204" pitchFamily="34" charset="0"/>
                        </a:rPr>
                        <a:t>18</a:t>
                      </a:r>
                    </a:p>
                  </a:txBody>
                  <a:tcPr marL="5443" marR="5443" marT="5443" marB="0" anchor="ctr"/>
                </a:tc>
                <a:tc>
                  <a:txBody>
                    <a:bodyPr/>
                    <a:lstStyle/>
                    <a:p>
                      <a:pPr algn="ctr" fontAlgn="ctr"/>
                      <a:r>
                        <a:rPr lang="en-US" sz="2400" b="0" i="0" u="none" strike="noStrike" dirty="0">
                          <a:effectLst/>
                          <a:latin typeface="Calibri" panose="020F0502020204030204" pitchFamily="34" charset="0"/>
                        </a:rPr>
                        <a:t>19</a:t>
                      </a:r>
                    </a:p>
                  </a:txBody>
                  <a:tcPr marL="5443" marR="5443" marT="5443" marB="0" anchor="ctr"/>
                </a:tc>
                <a:extLst>
                  <a:ext uri="{0D108BD9-81ED-4DB2-BD59-A6C34878D82A}">
                    <a16:rowId xmlns:a16="http://schemas.microsoft.com/office/drawing/2014/main" val="3893115474"/>
                  </a:ext>
                </a:extLst>
              </a:tr>
              <a:tr h="523741">
                <a:tc>
                  <a:txBody>
                    <a:bodyPr/>
                    <a:lstStyle/>
                    <a:p>
                      <a:pPr algn="ctr" fontAlgn="ctr"/>
                      <a:r>
                        <a:rPr lang="en-US" sz="2400" u="none" strike="noStrike" dirty="0">
                          <a:effectLst/>
                        </a:rPr>
                        <a:t>20</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21</a:t>
                      </a:r>
                      <a:endParaRPr lang="en-US" sz="2400" b="0" i="0" u="none" strike="noStrike" dirty="0">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r>
                        <a:rPr lang="en-US" sz="2400" u="none" strike="noStrike" kern="1200" dirty="0">
                          <a:solidFill>
                            <a:schemeClr val="tx1"/>
                          </a:solidFill>
                          <a:effectLst/>
                          <a:latin typeface="+mn-lt"/>
                          <a:ea typeface="+mn-ea"/>
                          <a:cs typeface="+mn-cs"/>
                        </a:rPr>
                        <a:t>22</a:t>
                      </a:r>
                    </a:p>
                  </a:txBody>
                  <a:tcPr marL="5443" marR="5443" marT="5443" marB="0" anchor="ctr"/>
                </a:tc>
                <a:tc>
                  <a:txBody>
                    <a:bodyPr/>
                    <a:lstStyle/>
                    <a:p>
                      <a:pPr algn="ctr" fontAlgn="ctr"/>
                      <a:r>
                        <a:rPr lang="en-US" sz="2400" u="none" strike="noStrike" dirty="0">
                          <a:effectLst/>
                        </a:rPr>
                        <a:t>23</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b="0" i="0" u="none" strike="noStrike" dirty="0">
                          <a:effectLst/>
                          <a:latin typeface="Calibri" panose="020F0502020204030204" pitchFamily="34" charset="0"/>
                        </a:rPr>
                        <a:t>24</a:t>
                      </a:r>
                    </a:p>
                  </a:txBody>
                  <a:tcPr marL="5443" marR="5443" marT="5443" marB="0" anchor="ctr"/>
                </a:tc>
                <a:tc>
                  <a:txBody>
                    <a:bodyPr/>
                    <a:lstStyle/>
                    <a:p>
                      <a:pPr algn="ctr" fontAlgn="ctr"/>
                      <a:r>
                        <a:rPr lang="en-US" sz="2400" b="0" i="0" u="none" strike="noStrike" dirty="0">
                          <a:effectLst/>
                          <a:latin typeface="Calibri" panose="020F0502020204030204" pitchFamily="34" charset="0"/>
                        </a:rPr>
                        <a:t>25</a:t>
                      </a:r>
                    </a:p>
                  </a:txBody>
                  <a:tcPr marL="5443" marR="5443" marT="5443" marB="0" anchor="ctr"/>
                </a:tc>
                <a:tc>
                  <a:txBody>
                    <a:bodyPr/>
                    <a:lstStyle/>
                    <a:p>
                      <a:pPr algn="ctr" fontAlgn="ctr"/>
                      <a:r>
                        <a:rPr lang="en-US" sz="2400" u="none" strike="noStrike" dirty="0">
                          <a:effectLst/>
                        </a:rPr>
                        <a:t>26</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777630749"/>
                  </a:ext>
                </a:extLst>
              </a:tr>
              <a:tr h="523741">
                <a:tc>
                  <a:txBody>
                    <a:bodyPr/>
                    <a:lstStyle/>
                    <a:p>
                      <a:pPr algn="ctr" fontAlgn="ctr"/>
                      <a:r>
                        <a:rPr lang="en-US" sz="2400" b="0" i="0" u="none" strike="noStrike" dirty="0">
                          <a:effectLst/>
                          <a:latin typeface="Calibri" panose="020F0502020204030204" pitchFamily="34" charset="0"/>
                        </a:rPr>
                        <a:t>27</a:t>
                      </a: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2400" u="none" strike="noStrike" kern="1200" dirty="0">
                          <a:solidFill>
                            <a:schemeClr val="dk1"/>
                          </a:solidFill>
                          <a:effectLst/>
                          <a:latin typeface="+mn-lt"/>
                          <a:ea typeface="+mn-ea"/>
                          <a:cs typeface="+mn-cs"/>
                        </a:rPr>
                        <a:t>28</a:t>
                      </a:r>
                    </a:p>
                  </a:txBody>
                  <a:tcPr marL="5443" marR="5443" marT="5443" marB="0" anchor="ctr"/>
                </a:tc>
                <a:tc>
                  <a:txBody>
                    <a:bodyPr/>
                    <a:lstStyle/>
                    <a:p>
                      <a:pPr marL="0" algn="ctr" defTabSz="457200" rtl="0" eaLnBrk="1" fontAlgn="ctr" latinLnBrk="0" hangingPunct="1"/>
                      <a:r>
                        <a:rPr lang="en-US" sz="2400" u="none" strike="noStrike" kern="1200" dirty="0">
                          <a:solidFill>
                            <a:schemeClr val="tx1"/>
                          </a:solidFill>
                          <a:effectLst/>
                          <a:latin typeface="+mn-lt"/>
                          <a:ea typeface="+mn-ea"/>
                          <a:cs typeface="+mn-cs"/>
                        </a:rPr>
                        <a:t>29</a:t>
                      </a:r>
                    </a:p>
                  </a:txBody>
                  <a:tcPr marL="5443" marR="5443" marT="5443" marB="0" anchor="ctr"/>
                </a:tc>
                <a:tc>
                  <a:txBody>
                    <a:bodyPr/>
                    <a:lstStyle/>
                    <a:p>
                      <a:pPr algn="ctr" fontAlgn="ctr"/>
                      <a:r>
                        <a:rPr lang="en-US" sz="2400" b="0" i="0" u="none" strike="noStrike" dirty="0">
                          <a:effectLst/>
                          <a:latin typeface="Calibri" panose="020F0502020204030204" pitchFamily="34" charset="0"/>
                        </a:rPr>
                        <a:t>30</a:t>
                      </a: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81256473"/>
                  </a:ext>
                </a:extLst>
              </a:tr>
              <a:tr h="523741">
                <a:tc>
                  <a:txBody>
                    <a:bodyPr/>
                    <a:lstStyle/>
                    <a:p>
                      <a:pPr marL="0" algn="ctr" defTabSz="457200" rtl="0" eaLnBrk="1" fontAlgn="ctr" latinLnBrk="0" hangingPunct="1"/>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153788295"/>
                  </a:ext>
                </a:extLst>
              </a:tr>
            </a:tbl>
          </a:graphicData>
        </a:graphic>
      </p:graphicFrame>
      <p:graphicFrame>
        <p:nvGraphicFramePr>
          <p:cNvPr id="13" name="Table 12">
            <a:extLst>
              <a:ext uri="{FF2B5EF4-FFF2-40B4-BE49-F238E27FC236}">
                <a16:creationId xmlns:a16="http://schemas.microsoft.com/office/drawing/2014/main" id="{45405BB7-7CA4-EBFE-20D9-AF93D9D864C7}"/>
              </a:ext>
            </a:extLst>
          </p:cNvPr>
          <p:cNvGraphicFramePr>
            <a:graphicFrameLocks noGrp="1"/>
          </p:cNvGraphicFramePr>
          <p:nvPr>
            <p:extLst>
              <p:ext uri="{D42A27DB-BD31-4B8C-83A1-F6EECF244321}">
                <p14:modId xmlns:p14="http://schemas.microsoft.com/office/powerpoint/2010/main" val="3214943184"/>
              </p:ext>
            </p:extLst>
          </p:nvPr>
        </p:nvGraphicFramePr>
        <p:xfrm>
          <a:off x="572435" y="2415946"/>
          <a:ext cx="3744412" cy="4037390"/>
        </p:xfrm>
        <a:graphic>
          <a:graphicData uri="http://schemas.openxmlformats.org/drawingml/2006/table">
            <a:tbl>
              <a:tblPr>
                <a:tableStyleId>{5C22544A-7EE6-4342-B048-85BDC9FD1C3A}</a:tableStyleId>
              </a:tblPr>
              <a:tblGrid>
                <a:gridCol w="534916">
                  <a:extLst>
                    <a:ext uri="{9D8B030D-6E8A-4147-A177-3AD203B41FA5}">
                      <a16:colId xmlns:a16="http://schemas.microsoft.com/office/drawing/2014/main" val="3508457828"/>
                    </a:ext>
                  </a:extLst>
                </a:gridCol>
                <a:gridCol w="534916">
                  <a:extLst>
                    <a:ext uri="{9D8B030D-6E8A-4147-A177-3AD203B41FA5}">
                      <a16:colId xmlns:a16="http://schemas.microsoft.com/office/drawing/2014/main" val="1535023548"/>
                    </a:ext>
                  </a:extLst>
                </a:gridCol>
                <a:gridCol w="534916">
                  <a:extLst>
                    <a:ext uri="{9D8B030D-6E8A-4147-A177-3AD203B41FA5}">
                      <a16:colId xmlns:a16="http://schemas.microsoft.com/office/drawing/2014/main" val="1129273791"/>
                    </a:ext>
                  </a:extLst>
                </a:gridCol>
                <a:gridCol w="534916">
                  <a:extLst>
                    <a:ext uri="{9D8B030D-6E8A-4147-A177-3AD203B41FA5}">
                      <a16:colId xmlns:a16="http://schemas.microsoft.com/office/drawing/2014/main" val="1382645284"/>
                    </a:ext>
                  </a:extLst>
                </a:gridCol>
                <a:gridCol w="534916">
                  <a:extLst>
                    <a:ext uri="{9D8B030D-6E8A-4147-A177-3AD203B41FA5}">
                      <a16:colId xmlns:a16="http://schemas.microsoft.com/office/drawing/2014/main" val="1972396253"/>
                    </a:ext>
                  </a:extLst>
                </a:gridCol>
                <a:gridCol w="534916">
                  <a:extLst>
                    <a:ext uri="{9D8B030D-6E8A-4147-A177-3AD203B41FA5}">
                      <a16:colId xmlns:a16="http://schemas.microsoft.com/office/drawing/2014/main" val="1906195796"/>
                    </a:ext>
                  </a:extLst>
                </a:gridCol>
                <a:gridCol w="534916">
                  <a:extLst>
                    <a:ext uri="{9D8B030D-6E8A-4147-A177-3AD203B41FA5}">
                      <a16:colId xmlns:a16="http://schemas.microsoft.com/office/drawing/2014/main" val="1483240505"/>
                    </a:ext>
                  </a:extLst>
                </a:gridCol>
              </a:tblGrid>
              <a:tr h="326699">
                <a:tc gridSpan="7">
                  <a:txBody>
                    <a:bodyPr/>
                    <a:lstStyle/>
                    <a:p>
                      <a:pPr algn="ctr" fontAlgn="ctr"/>
                      <a:r>
                        <a:rPr lang="en-US" sz="2400" u="none" strike="noStrike" dirty="0">
                          <a:effectLst/>
                        </a:rPr>
                        <a:t>October '22</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6155318"/>
                  </a:ext>
                </a:extLst>
              </a:tr>
              <a:tr h="523741">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M</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008230415"/>
                  </a:ext>
                </a:extLst>
              </a:tr>
              <a:tr h="523741">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endParaRPr lang="en-US" sz="2800" u="none" strike="noStrike" kern="1200" dirty="0">
                        <a:solidFill>
                          <a:schemeClr val="accent6">
                            <a:lumMod val="50000"/>
                          </a:schemeClr>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804905794"/>
                  </a:ext>
                </a:extLst>
              </a:tr>
              <a:tr h="523741">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2</a:t>
                      </a:r>
                    </a:p>
                  </a:txBody>
                  <a:tcPr marL="5443" marR="5443" marT="5443" marB="0" anchor="ctr"/>
                </a:tc>
                <a:tc>
                  <a:txBody>
                    <a:bodyPr/>
                    <a:lstStyle/>
                    <a:p>
                      <a:pPr algn="ctr" fontAlgn="ctr"/>
                      <a:r>
                        <a:rPr lang="en-US" sz="2400" b="0" i="0" u="none" strike="noStrike" dirty="0">
                          <a:effectLst/>
                          <a:latin typeface="Calibri" panose="020F0502020204030204" pitchFamily="34" charset="0"/>
                        </a:rPr>
                        <a:t>3</a:t>
                      </a:r>
                    </a:p>
                  </a:txBody>
                  <a:tcPr marL="5443" marR="5443" marT="5443" marB="0" anchor="ctr"/>
                </a:tc>
                <a:tc>
                  <a:txBody>
                    <a:bodyPr/>
                    <a:lstStyle/>
                    <a:p>
                      <a:pPr algn="ctr" fontAlgn="ctr"/>
                      <a:r>
                        <a:rPr lang="en-US" sz="2800" u="none" strike="noStrike" dirty="0">
                          <a:solidFill>
                            <a:schemeClr val="accent6">
                              <a:lumMod val="50000"/>
                            </a:schemeClr>
                          </a:solidFill>
                          <a:effectLst/>
                        </a:rPr>
                        <a:t>4</a:t>
                      </a:r>
                      <a:endParaRPr lang="en-US" sz="2800" b="0" i="0" u="none" strike="noStrike" dirty="0">
                        <a:solidFill>
                          <a:schemeClr val="accent6">
                            <a:lumMod val="50000"/>
                          </a:schemeClr>
                        </a:solidFill>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5</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b="0" i="0" u="none" strike="noStrike" dirty="0">
                          <a:effectLst/>
                          <a:latin typeface="Calibri" panose="020F0502020204030204" pitchFamily="34" charset="0"/>
                        </a:rPr>
                        <a:t>6</a:t>
                      </a:r>
                    </a:p>
                  </a:txBody>
                  <a:tcPr marL="5443" marR="5443" marT="5443" marB="0" anchor="ctr"/>
                </a:tc>
                <a:tc>
                  <a:txBody>
                    <a:bodyPr/>
                    <a:lstStyle/>
                    <a:p>
                      <a:pPr algn="ctr" fontAlgn="ctr"/>
                      <a:r>
                        <a:rPr lang="en-US" sz="2400" b="0" i="0" u="none" strike="noStrike" dirty="0">
                          <a:effectLst/>
                          <a:latin typeface="Calibri" panose="020F0502020204030204" pitchFamily="34" charset="0"/>
                        </a:rPr>
                        <a:t>7</a:t>
                      </a:r>
                    </a:p>
                  </a:txBody>
                  <a:tcPr marL="5443" marR="5443" marT="5443" marB="0" anchor="ctr"/>
                </a:tc>
                <a:tc>
                  <a:txBody>
                    <a:bodyPr/>
                    <a:lstStyle/>
                    <a:p>
                      <a:pPr algn="ctr" fontAlgn="ctr"/>
                      <a:r>
                        <a:rPr lang="en-US" sz="2400" u="none" strike="noStrike" dirty="0">
                          <a:effectLst/>
                        </a:rPr>
                        <a:t>8</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2892619755"/>
                  </a:ext>
                </a:extLst>
              </a:tr>
              <a:tr h="523741">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9</a:t>
                      </a:r>
                    </a:p>
                  </a:txBody>
                  <a:tcPr marL="5443" marR="5443" marT="5443" marB="0" anchor="ctr"/>
                </a:tc>
                <a:tc>
                  <a:txBody>
                    <a:bodyPr/>
                    <a:lstStyle/>
                    <a:p>
                      <a:pPr algn="ctr" fontAlgn="ctr"/>
                      <a:r>
                        <a:rPr lang="en-US" sz="2400" b="0" i="0" u="none" strike="noStrike" dirty="0">
                          <a:effectLst/>
                          <a:latin typeface="Calibri" panose="020F0502020204030204" pitchFamily="34" charset="0"/>
                        </a:rPr>
                        <a:t>10</a:t>
                      </a:r>
                    </a:p>
                  </a:txBody>
                  <a:tcPr marL="5443" marR="5443" marT="5443" marB="0" anchor="ctr"/>
                </a:tc>
                <a:tc>
                  <a:txBody>
                    <a:bodyPr/>
                    <a:lstStyle/>
                    <a:p>
                      <a:pPr algn="ctr" fontAlgn="ctr"/>
                      <a:r>
                        <a:rPr lang="en-US" sz="2800" b="0" i="0" u="none" strike="noStrike" dirty="0">
                          <a:solidFill>
                            <a:schemeClr val="accent6">
                              <a:lumMod val="50000"/>
                            </a:schemeClr>
                          </a:solidFill>
                          <a:effectLst/>
                          <a:latin typeface="Calibri" panose="020F0502020204030204" pitchFamily="34" charset="0"/>
                        </a:rPr>
                        <a:t>11</a:t>
                      </a:r>
                    </a:p>
                  </a:txBody>
                  <a:tcPr marL="5443" marR="5443" marT="5443" marB="0" anchor="ctr"/>
                </a:tc>
                <a:tc>
                  <a:txBody>
                    <a:bodyPr/>
                    <a:lstStyle/>
                    <a:p>
                      <a:pPr algn="ctr" fontAlgn="ctr"/>
                      <a:r>
                        <a:rPr lang="en-US" sz="2400" b="0" i="0" u="none" strike="noStrike" dirty="0">
                          <a:effectLst/>
                          <a:latin typeface="Calibri" panose="020F0502020204030204" pitchFamily="34" charset="0"/>
                        </a:rPr>
                        <a:t>12</a:t>
                      </a:r>
                    </a:p>
                  </a:txBody>
                  <a:tcPr marL="5443" marR="5443" marT="5443" marB="0" anchor="ctr"/>
                </a:tc>
                <a:tc>
                  <a:txBody>
                    <a:bodyPr/>
                    <a:lstStyle/>
                    <a:p>
                      <a:pPr algn="ctr" fontAlgn="ctr"/>
                      <a:r>
                        <a:rPr lang="en-US" sz="2400" b="0" i="0" u="none" strike="noStrike" dirty="0">
                          <a:effectLst/>
                          <a:latin typeface="Calibri" panose="020F0502020204030204" pitchFamily="34" charset="0"/>
                        </a:rPr>
                        <a:t>13</a:t>
                      </a:r>
                    </a:p>
                  </a:txBody>
                  <a:tcPr marL="5443" marR="5443" marT="5443" marB="0" anchor="ctr"/>
                </a:tc>
                <a:tc>
                  <a:txBody>
                    <a:bodyPr/>
                    <a:lstStyle/>
                    <a:p>
                      <a:pPr algn="ctr" fontAlgn="ctr"/>
                      <a:r>
                        <a:rPr lang="en-US" sz="2400" b="0" i="0" u="none" strike="noStrike" dirty="0">
                          <a:effectLst/>
                          <a:latin typeface="Calibri" panose="020F0502020204030204" pitchFamily="34" charset="0"/>
                        </a:rPr>
                        <a:t>14</a:t>
                      </a:r>
                    </a:p>
                  </a:txBody>
                  <a:tcPr marL="5443" marR="5443" marT="5443" marB="0" anchor="ctr"/>
                </a:tc>
                <a:tc>
                  <a:txBody>
                    <a:bodyPr/>
                    <a:lstStyle/>
                    <a:p>
                      <a:pPr algn="ctr" fontAlgn="ctr"/>
                      <a:r>
                        <a:rPr lang="en-US" sz="2400" b="0" i="0" u="none" strike="noStrike" dirty="0">
                          <a:effectLst/>
                          <a:latin typeface="Calibri" panose="020F0502020204030204" pitchFamily="34" charset="0"/>
                        </a:rPr>
                        <a:t>15</a:t>
                      </a:r>
                    </a:p>
                  </a:txBody>
                  <a:tcPr marL="5443" marR="5443" marT="5443" marB="0" anchor="ctr"/>
                </a:tc>
                <a:extLst>
                  <a:ext uri="{0D108BD9-81ED-4DB2-BD59-A6C34878D82A}">
                    <a16:rowId xmlns:a16="http://schemas.microsoft.com/office/drawing/2014/main" val="3893115474"/>
                  </a:ext>
                </a:extLst>
              </a:tr>
              <a:tr h="523741">
                <a:tc>
                  <a:txBody>
                    <a:bodyPr/>
                    <a:lstStyle/>
                    <a:p>
                      <a:pPr algn="ctr" fontAlgn="ctr"/>
                      <a:r>
                        <a:rPr lang="en-US" sz="2400" u="none" strike="noStrike" kern="1200" dirty="0">
                          <a:solidFill>
                            <a:schemeClr val="dk1"/>
                          </a:solidFill>
                          <a:effectLst/>
                          <a:latin typeface="+mn-lt"/>
                          <a:ea typeface="+mn-ea"/>
                          <a:cs typeface="+mn-cs"/>
                        </a:rPr>
                        <a:t>16</a:t>
                      </a:r>
                    </a:p>
                  </a:txBody>
                  <a:tcPr marL="5443" marR="5443" marT="5443" marB="0" anchor="ctr"/>
                </a:tc>
                <a:tc>
                  <a:txBody>
                    <a:bodyPr/>
                    <a:lstStyle/>
                    <a:p>
                      <a:pPr algn="ctr" fontAlgn="ctr"/>
                      <a:r>
                        <a:rPr lang="en-US" sz="2400" u="none" strike="noStrike" dirty="0">
                          <a:effectLst/>
                        </a:rPr>
                        <a:t>17</a:t>
                      </a:r>
                      <a:endParaRPr lang="en-US" sz="2400" b="0" i="0" u="none" strike="noStrike" dirty="0">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r>
                        <a:rPr lang="en-US" sz="2800" b="0" i="0" u="none" strike="noStrike" kern="1200" dirty="0">
                          <a:solidFill>
                            <a:schemeClr val="accent6">
                              <a:lumMod val="50000"/>
                            </a:schemeClr>
                          </a:solidFill>
                          <a:effectLst/>
                          <a:latin typeface="Calibri" panose="020F0502020204030204" pitchFamily="34" charset="0"/>
                          <a:ea typeface="+mn-ea"/>
                          <a:cs typeface="+mn-cs"/>
                        </a:rPr>
                        <a:t>18</a:t>
                      </a:r>
                    </a:p>
                  </a:txBody>
                  <a:tcPr marL="5443" marR="5443" marT="5443" marB="0" anchor="ctr"/>
                </a:tc>
                <a:tc>
                  <a:txBody>
                    <a:bodyPr/>
                    <a:lstStyle/>
                    <a:p>
                      <a:pPr algn="ctr" fontAlgn="ctr"/>
                      <a:r>
                        <a:rPr lang="en-US" sz="2400" u="none" strike="noStrike" dirty="0">
                          <a:effectLst/>
                        </a:rPr>
                        <a:t>19</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20</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21</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22</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777630749"/>
                  </a:ext>
                </a:extLst>
              </a:tr>
              <a:tr h="523741">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23</a:t>
                      </a:r>
                    </a:p>
                  </a:txBody>
                  <a:tcPr marL="5443" marR="5443" marT="5443" marB="0" anchor="ctr"/>
                </a:tc>
                <a:tc>
                  <a:txBody>
                    <a:bodyPr/>
                    <a:lstStyle/>
                    <a:p>
                      <a:pPr algn="ctr" fontAlgn="ctr"/>
                      <a:r>
                        <a:rPr lang="en-US" sz="2400" b="0" i="0" u="none" strike="noStrike" dirty="0">
                          <a:effectLst/>
                          <a:latin typeface="Calibri" panose="020F0502020204030204" pitchFamily="34" charset="0"/>
                        </a:rPr>
                        <a:t>24</a:t>
                      </a:r>
                    </a:p>
                  </a:txBody>
                  <a:tcPr marL="5443" marR="5443" marT="5443" marB="0" anchor="ctr"/>
                </a:tc>
                <a:tc>
                  <a:txBody>
                    <a:bodyPr/>
                    <a:lstStyle/>
                    <a:p>
                      <a:pPr marL="0" algn="ctr" defTabSz="457200" rtl="0" eaLnBrk="1" fontAlgn="ctr" latinLnBrk="0" hangingPunct="1"/>
                      <a:r>
                        <a:rPr lang="en-US" sz="2800" b="0" i="0" u="none" strike="noStrike" kern="1200" dirty="0">
                          <a:solidFill>
                            <a:schemeClr val="accent6">
                              <a:lumMod val="50000"/>
                            </a:schemeClr>
                          </a:solidFill>
                          <a:effectLst/>
                          <a:latin typeface="Calibri" panose="020F0502020204030204" pitchFamily="34" charset="0"/>
                          <a:ea typeface="+mn-ea"/>
                          <a:cs typeface="+mn-cs"/>
                        </a:rPr>
                        <a:t>25</a:t>
                      </a:r>
                    </a:p>
                  </a:txBody>
                  <a:tcPr marL="5443" marR="5443" marT="5443" marB="0" anchor="ctr"/>
                </a:tc>
                <a:tc>
                  <a:txBody>
                    <a:bodyPr/>
                    <a:lstStyle/>
                    <a:p>
                      <a:pPr algn="ctr" fontAlgn="ctr"/>
                      <a:r>
                        <a:rPr lang="en-US" sz="2400" b="0" i="0" u="none" strike="noStrike" dirty="0">
                          <a:effectLst/>
                          <a:latin typeface="Calibri" panose="020F0502020204030204" pitchFamily="34" charset="0"/>
                        </a:rPr>
                        <a:t>26</a:t>
                      </a:r>
                    </a:p>
                  </a:txBody>
                  <a:tcPr marL="5443" marR="5443" marT="5443" marB="0" anchor="ctr"/>
                </a:tc>
                <a:tc>
                  <a:txBody>
                    <a:bodyPr/>
                    <a:lstStyle/>
                    <a:p>
                      <a:pPr algn="ctr" fontAlgn="ctr"/>
                      <a:r>
                        <a:rPr lang="en-US" sz="2400" b="0" i="0" u="none" strike="noStrike" dirty="0">
                          <a:effectLst/>
                          <a:latin typeface="Calibri" panose="020F0502020204030204" pitchFamily="34" charset="0"/>
                        </a:rPr>
                        <a:t>27</a:t>
                      </a: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2400" u="none" strike="noStrike" kern="1200" dirty="0">
                          <a:solidFill>
                            <a:schemeClr val="dk1"/>
                          </a:solidFill>
                          <a:effectLst/>
                          <a:latin typeface="+mn-lt"/>
                          <a:ea typeface="+mn-ea"/>
                          <a:cs typeface="+mn-cs"/>
                        </a:rPr>
                        <a:t>28</a:t>
                      </a:r>
                    </a:p>
                  </a:txBody>
                  <a:tcPr marL="5443" marR="5443" marT="5443" marB="0" anchor="ctr"/>
                </a:tc>
                <a:tc>
                  <a:txBody>
                    <a:bodyPr/>
                    <a:lstStyle/>
                    <a:p>
                      <a:pPr algn="ctr" fontAlgn="ctr"/>
                      <a:r>
                        <a:rPr lang="en-US" sz="2400" u="none" strike="noStrike" dirty="0">
                          <a:effectLst/>
                        </a:rPr>
                        <a:t>29</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81256473"/>
                  </a:ext>
                </a:extLst>
              </a:tr>
              <a:tr h="523741">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30</a:t>
                      </a:r>
                    </a:p>
                  </a:txBody>
                  <a:tcPr marL="5443" marR="5443" marT="5443" marB="0" anchor="ctr"/>
                </a:tc>
                <a:tc>
                  <a:txBody>
                    <a:bodyPr/>
                    <a:lstStyle/>
                    <a:p>
                      <a:pPr algn="ctr" fontAlgn="ctr"/>
                      <a:r>
                        <a:rPr lang="en-US" sz="2400" b="0" i="0" u="none" strike="noStrike" dirty="0">
                          <a:effectLst/>
                          <a:latin typeface="Calibri" panose="020F0502020204030204" pitchFamily="34" charset="0"/>
                        </a:rPr>
                        <a:t>31</a:t>
                      </a:r>
                    </a:p>
                  </a:txBody>
                  <a:tcPr marL="5443" marR="5443" marT="5443" marB="0" anchor="ctr"/>
                </a:tc>
                <a:tc>
                  <a:txBody>
                    <a:bodyPr/>
                    <a:lstStyle/>
                    <a:p>
                      <a:pPr algn="ctr" fontAlgn="ctr"/>
                      <a:endParaRPr lang="en-US" sz="2400" b="0"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153788295"/>
                  </a:ext>
                </a:extLst>
              </a:tr>
            </a:tbl>
          </a:graphicData>
        </a:graphic>
      </p:graphicFrame>
      <p:sp>
        <p:nvSpPr>
          <p:cNvPr id="15" name="Arrow: Right 14">
            <a:extLst>
              <a:ext uri="{FF2B5EF4-FFF2-40B4-BE49-F238E27FC236}">
                <a16:creationId xmlns:a16="http://schemas.microsoft.com/office/drawing/2014/main" id="{65A29A29-4A15-1989-4FCB-DBF62CA4855F}"/>
              </a:ext>
            </a:extLst>
          </p:cNvPr>
          <p:cNvSpPr/>
          <p:nvPr/>
        </p:nvSpPr>
        <p:spPr bwMode="auto">
          <a:xfrm rot="20492534">
            <a:off x="4389035" y="4149080"/>
            <a:ext cx="1152128" cy="643210"/>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8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Plenary</a:t>
            </a:r>
          </a:p>
        </p:txBody>
      </p:sp>
      <p:sp>
        <p:nvSpPr>
          <p:cNvPr id="18" name="Oval 17">
            <a:extLst>
              <a:ext uri="{FF2B5EF4-FFF2-40B4-BE49-F238E27FC236}">
                <a16:creationId xmlns:a16="http://schemas.microsoft.com/office/drawing/2014/main" id="{AA01675D-53FD-B53F-24CC-60C9B1A40115}"/>
              </a:ext>
            </a:extLst>
          </p:cNvPr>
          <p:cNvSpPr/>
          <p:nvPr/>
        </p:nvSpPr>
        <p:spPr bwMode="auto">
          <a:xfrm>
            <a:off x="1619672" y="1666422"/>
            <a:ext cx="504056" cy="648072"/>
          </a:xfrm>
          <a:prstGeom prst="ellipse">
            <a:avLst/>
          </a:prstGeom>
          <a:solidFill>
            <a:schemeClr val="accent2">
              <a:lumMod val="40000"/>
              <a:lumOff val="60000"/>
              <a:alpha val="30000"/>
            </a:schemeClr>
          </a:solidFill>
          <a:ln w="317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endParaRPr>
          </a:p>
        </p:txBody>
      </p:sp>
      <p:sp>
        <p:nvSpPr>
          <p:cNvPr id="20" name="Arrow: Right 19">
            <a:extLst>
              <a:ext uri="{FF2B5EF4-FFF2-40B4-BE49-F238E27FC236}">
                <a16:creationId xmlns:a16="http://schemas.microsoft.com/office/drawing/2014/main" id="{95F0BCF7-118A-B0B1-0194-3D181BBB274C}"/>
              </a:ext>
            </a:extLst>
          </p:cNvPr>
          <p:cNvSpPr/>
          <p:nvPr/>
        </p:nvSpPr>
        <p:spPr bwMode="auto">
          <a:xfrm rot="18982267">
            <a:off x="388836" y="2452464"/>
            <a:ext cx="1512168" cy="692925"/>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6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First Call</a:t>
            </a:r>
          </a:p>
        </p:txBody>
      </p:sp>
      <p:sp>
        <p:nvSpPr>
          <p:cNvPr id="21" name="Rectangle: Rounded Corners 20">
            <a:extLst>
              <a:ext uri="{FF2B5EF4-FFF2-40B4-BE49-F238E27FC236}">
                <a16:creationId xmlns:a16="http://schemas.microsoft.com/office/drawing/2014/main" id="{AD9ADD04-5EED-ABE3-8036-FF616CBFC43B}"/>
              </a:ext>
            </a:extLst>
          </p:cNvPr>
          <p:cNvSpPr/>
          <p:nvPr/>
        </p:nvSpPr>
        <p:spPr bwMode="auto">
          <a:xfrm>
            <a:off x="1619672" y="3789040"/>
            <a:ext cx="576064" cy="2232248"/>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23" name="Rectangle: Rounded Corners 22">
            <a:extLst>
              <a:ext uri="{FF2B5EF4-FFF2-40B4-BE49-F238E27FC236}">
                <a16:creationId xmlns:a16="http://schemas.microsoft.com/office/drawing/2014/main" id="{01866AF4-857D-539D-D614-C1070135EC22}"/>
              </a:ext>
            </a:extLst>
          </p:cNvPr>
          <p:cNvSpPr/>
          <p:nvPr/>
        </p:nvSpPr>
        <p:spPr bwMode="auto">
          <a:xfrm>
            <a:off x="5875747" y="3356992"/>
            <a:ext cx="576064" cy="1008112"/>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573933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755576" y="685800"/>
            <a:ext cx="7764463" cy="754063"/>
          </a:xfrm>
        </p:spPr>
        <p:txBody>
          <a:bodyPr wrap="square" anchor="ctr">
            <a:normAutofit/>
          </a:bodyPr>
          <a:lstStyle/>
          <a:p>
            <a:pPr>
              <a:lnSpc>
                <a:spcPct val="90000"/>
              </a:lnSpc>
            </a:pPr>
            <a:r>
              <a:rPr lang="en-US" altLang="en-US" sz="2800"/>
              <a:t>And that was the way it was, September 2022!</a:t>
            </a:r>
          </a:p>
        </p:txBody>
      </p:sp>
      <p:pic>
        <p:nvPicPr>
          <p:cNvPr id="1026" name="Picture 2" descr="A squirrel on a sidewalk&#10;&#10;Description automatically generated with low confidence">
            <a:extLst>
              <a:ext uri="{FF2B5EF4-FFF2-40B4-BE49-F238E27FC236}">
                <a16:creationId xmlns:a16="http://schemas.microsoft.com/office/drawing/2014/main" id="{CA6F3D25-A487-6C7D-687C-F0A59FCA25D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04300" y="1371600"/>
            <a:ext cx="6491817" cy="4868863"/>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17</a:t>
            </a:fld>
            <a:endParaRPr lang="en-US" altLang="en-US">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title"/>
          </p:nvPr>
        </p:nvSpPr>
        <p:spPr>
          <a:xfrm>
            <a:off x="2103120" y="5622338"/>
            <a:ext cx="5133176" cy="830997"/>
          </a:xfrm>
        </p:spPr>
        <p:txBody>
          <a:bodyPr wrap="square" anchor="b">
            <a:noAutofit/>
          </a:bodyPr>
          <a:lstStyle/>
          <a:p>
            <a:pPr algn="ctr">
              <a:lnSpc>
                <a:spcPct val="90000"/>
              </a:lnSpc>
            </a:pPr>
            <a:r>
              <a:rPr lang="en-US" sz="2800" dirty="0"/>
              <a:t> </a:t>
            </a:r>
            <a:br>
              <a:rPr lang="en-US" sz="2800" dirty="0"/>
            </a:br>
            <a:r>
              <a:rPr lang="en-US" sz="2800" dirty="0"/>
              <a:t>Mixed Mode Interim</a:t>
            </a:r>
            <a:br>
              <a:rPr lang="en-US" sz="2800" dirty="0"/>
            </a:br>
            <a:r>
              <a:rPr lang="en-US" sz="2800" dirty="0"/>
              <a:t>September 2022</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a:t>
            </a:r>
            <a:fld id="{0F04E8E9-279B-42CA-B6E8-61A287E0027B}" type="slidenum">
              <a:rPr lang="en-US" altLang="en-US" smtClean="0"/>
              <a:pPr>
                <a:spcAft>
                  <a:spcPts val="600"/>
                </a:spcAft>
                <a:defRPr/>
              </a:pPr>
              <a:t>2</a:t>
            </a:fld>
            <a:endParaRPr lang="en-US" altLang="en-US"/>
          </a:p>
        </p:txBody>
      </p:sp>
      <p:sp>
        <p:nvSpPr>
          <p:cNvPr id="7" name="TextBox 6">
            <a:extLst>
              <a:ext uri="{FF2B5EF4-FFF2-40B4-BE49-F238E27FC236}">
                <a16:creationId xmlns:a16="http://schemas.microsoft.com/office/drawing/2014/main" id="{F320F1BE-006C-BD23-8824-175756C4CF4D}"/>
              </a:ext>
            </a:extLst>
          </p:cNvPr>
          <p:cNvSpPr txBox="1"/>
          <p:nvPr/>
        </p:nvSpPr>
        <p:spPr>
          <a:xfrm rot="16200000">
            <a:off x="5696919" y="3041752"/>
            <a:ext cx="5334810" cy="1200329"/>
          </a:xfrm>
          <a:prstGeom prst="rect">
            <a:avLst/>
          </a:prstGeom>
          <a:noFill/>
        </p:spPr>
        <p:txBody>
          <a:bodyPr wrap="square" rtlCol="0">
            <a:spAutoFit/>
          </a:bodyPr>
          <a:lstStyle/>
          <a:p>
            <a:pPr algn="ctr"/>
            <a:r>
              <a:rPr kumimoji="0" lang="en-US" sz="3600" b="0" i="0" u="none" strike="noStrike" kern="0" cap="none" spc="0" normalizeH="0" baseline="0" noProof="0" dirty="0">
                <a:ln>
                  <a:noFill/>
                </a:ln>
                <a:solidFill>
                  <a:srgbClr val="00CC99">
                    <a:lumMod val="50000"/>
                  </a:srgbClr>
                </a:solidFill>
                <a:effectLst/>
                <a:uLnTx/>
                <a:uFillTx/>
                <a:latin typeface="Arial"/>
                <a:ea typeface="MS PGothic" panose="020B0600070205080204" pitchFamily="34" charset="-128"/>
              </a:rPr>
              <a:t>Live!</a:t>
            </a:r>
          </a:p>
          <a:p>
            <a:pPr algn="ctr"/>
            <a:r>
              <a:rPr kumimoji="0" lang="en-US" sz="3600" b="0" i="0" u="none" strike="noStrike" kern="0" cap="none" spc="0" normalizeH="0" baseline="0" noProof="0" dirty="0">
                <a:ln>
                  <a:noFill/>
                </a:ln>
                <a:solidFill>
                  <a:srgbClr val="00CC99">
                    <a:lumMod val="50000"/>
                  </a:srgbClr>
                </a:solidFill>
                <a:effectLst/>
                <a:uLnTx/>
                <a:uFillTx/>
                <a:latin typeface="Arial"/>
                <a:ea typeface="MS PGothic" panose="020B0600070205080204" pitchFamily="34" charset="-128"/>
              </a:rPr>
              <a:t> in-person  and on-line!</a:t>
            </a:r>
            <a:endParaRPr lang="en-US" dirty="0"/>
          </a:p>
        </p:txBody>
      </p:sp>
      <p:sp>
        <p:nvSpPr>
          <p:cNvPr id="11" name="TextBox 10">
            <a:extLst>
              <a:ext uri="{FF2B5EF4-FFF2-40B4-BE49-F238E27FC236}">
                <a16:creationId xmlns:a16="http://schemas.microsoft.com/office/drawing/2014/main" id="{8205C4DD-9369-CF35-DCD0-7577065B3E8D}"/>
              </a:ext>
            </a:extLst>
          </p:cNvPr>
          <p:cNvSpPr txBox="1"/>
          <p:nvPr/>
        </p:nvSpPr>
        <p:spPr>
          <a:xfrm rot="5400000">
            <a:off x="-1575716" y="3318752"/>
            <a:ext cx="5334812" cy="646331"/>
          </a:xfrm>
          <a:prstGeom prst="rect">
            <a:avLst/>
          </a:prstGeom>
          <a:noFill/>
        </p:spPr>
        <p:txBody>
          <a:bodyPr wrap="square" rtlCol="0">
            <a:spAutoFit/>
          </a:bodyPr>
          <a:lstStyle/>
          <a:p>
            <a:pPr algn="ctr"/>
            <a:r>
              <a:rPr kumimoji="0" lang="en-US" sz="3600" b="0" i="0" u="none" strike="noStrike" kern="0" cap="none" spc="0" normalizeH="0" baseline="0" noProof="0" dirty="0">
                <a:ln>
                  <a:noFill/>
                </a:ln>
                <a:solidFill>
                  <a:srgbClr val="00CC99">
                    <a:lumMod val="50000"/>
                  </a:srgbClr>
                </a:solidFill>
                <a:effectLst/>
                <a:uLnTx/>
                <a:uFillTx/>
                <a:latin typeface="Arial"/>
                <a:ea typeface="MS PGothic" panose="020B0600070205080204" pitchFamily="34" charset="-128"/>
              </a:rPr>
              <a:t>New and Improved!</a:t>
            </a:r>
            <a:endParaRPr lang="en-US" dirty="0"/>
          </a:p>
        </p:txBody>
      </p:sp>
      <p:sp>
        <p:nvSpPr>
          <p:cNvPr id="8" name="TextBox 7">
            <a:extLst>
              <a:ext uri="{FF2B5EF4-FFF2-40B4-BE49-F238E27FC236}">
                <a16:creationId xmlns:a16="http://schemas.microsoft.com/office/drawing/2014/main" id="{D13951D0-0634-C010-6212-7B80FC37EBAA}"/>
              </a:ext>
            </a:extLst>
          </p:cNvPr>
          <p:cNvSpPr txBox="1"/>
          <p:nvPr/>
        </p:nvSpPr>
        <p:spPr>
          <a:xfrm>
            <a:off x="2103120" y="620688"/>
            <a:ext cx="5120640" cy="892552"/>
          </a:xfrm>
          <a:prstGeom prst="rect">
            <a:avLst/>
          </a:prstGeom>
          <a:noFill/>
        </p:spPr>
        <p:txBody>
          <a:bodyPr wrap="square">
            <a:spAutoFit/>
          </a:bodyPr>
          <a:lstStyle/>
          <a:p>
            <a:pPr algn="ctr"/>
            <a:r>
              <a:rPr lang="en-US" sz="2800" dirty="0">
                <a:solidFill>
                  <a:srgbClr val="C00000"/>
                </a:solidFill>
                <a:latin typeface="+mj-lt"/>
              </a:rPr>
              <a:t>Task</a:t>
            </a:r>
            <a:r>
              <a:rPr lang="en-US" sz="2400" dirty="0">
                <a:solidFill>
                  <a:srgbClr val="C00000"/>
                </a:solidFill>
                <a:latin typeface="+mj-lt"/>
              </a:rPr>
              <a:t> Group 15.4ab </a:t>
            </a:r>
          </a:p>
          <a:p>
            <a:pPr algn="ctr"/>
            <a:r>
              <a:rPr lang="en-US" sz="2400" dirty="0">
                <a:solidFill>
                  <a:srgbClr val="C00000"/>
                </a:solidFill>
                <a:latin typeface="+mj-lt"/>
              </a:rPr>
              <a:t>Next Generation UWB Amendment</a:t>
            </a:r>
          </a:p>
        </p:txBody>
      </p:sp>
      <p:pic>
        <p:nvPicPr>
          <p:cNvPr id="4" name="Content Placeholder 5">
            <a:extLst>
              <a:ext uri="{FF2B5EF4-FFF2-40B4-BE49-F238E27FC236}">
                <a16:creationId xmlns:a16="http://schemas.microsoft.com/office/drawing/2014/main" id="{85B19FE2-E016-C66A-A24D-918820674679}"/>
              </a:ext>
            </a:extLst>
          </p:cNvPr>
          <p:cNvPicPr>
            <a:picLocks noChangeAspect="1"/>
          </p:cNvPicPr>
          <p:nvPr/>
        </p:nvPicPr>
        <p:blipFill>
          <a:blip r:embed="rId2"/>
          <a:stretch>
            <a:fillRect/>
          </a:stretch>
        </p:blipFill>
        <p:spPr bwMode="auto">
          <a:xfrm>
            <a:off x="1556888" y="1710213"/>
            <a:ext cx="6218143" cy="3497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1546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368897"/>
            <a:ext cx="7772400" cy="1470025"/>
          </a:xfrm>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normAutofit fontScale="92500" lnSpcReduction="20000"/>
          </a:bodyPr>
          <a:lstStyle/>
          <a:p>
            <a:pPr algn="l"/>
            <a:r>
              <a:rPr lang="en-US" sz="2400" dirty="0"/>
              <a:t>Objective: enhancements to 802.15.4 Ultra Wideband (UWB) physical layers (PHYs) medium access control (MAC) and associated ranging techniques while retaining backward compatibility with enhanced ranging capable devices (ERDEVs).</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3</a:t>
            </a:fld>
            <a:endParaRPr lang="en-US" altLang="en-US" dirty="0"/>
          </a:p>
        </p:txBody>
      </p:sp>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45476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4</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2C9D-152D-4F27-BAA4-FEDCD00778D4}"/>
              </a:ext>
            </a:extLst>
          </p:cNvPr>
          <p:cNvSpPr>
            <a:spLocks noGrp="1"/>
          </p:cNvSpPr>
          <p:nvPr>
            <p:ph type="title"/>
          </p:nvPr>
        </p:nvSpPr>
        <p:spPr/>
        <p:txBody>
          <a:bodyPr/>
          <a:lstStyle/>
          <a:p>
            <a:r>
              <a:rPr lang="en-US" dirty="0"/>
              <a:t>Task Group Organization	</a:t>
            </a:r>
          </a:p>
        </p:txBody>
      </p:sp>
      <p:sp>
        <p:nvSpPr>
          <p:cNvPr id="3" name="Content Placeholder 2">
            <a:extLst>
              <a:ext uri="{FF2B5EF4-FFF2-40B4-BE49-F238E27FC236}">
                <a16:creationId xmlns:a16="http://schemas.microsoft.com/office/drawing/2014/main" id="{91D8C29A-7470-4309-A169-2725A45D83A1}"/>
              </a:ext>
            </a:extLst>
          </p:cNvPr>
          <p:cNvSpPr>
            <a:spLocks noGrp="1"/>
          </p:cNvSpPr>
          <p:nvPr>
            <p:ph idx="1"/>
          </p:nvPr>
        </p:nvSpPr>
        <p:spPr>
          <a:xfrm>
            <a:off x="433253" y="1371601"/>
            <a:ext cx="8277495" cy="4505672"/>
          </a:xfrm>
        </p:spPr>
        <p:txBody>
          <a:bodyPr>
            <a:normAutofit/>
          </a:bodyPr>
          <a:lstStyle/>
          <a:p>
            <a:pPr marL="457200" indent="-457200">
              <a:buFont typeface="Arial" panose="020B0604020202020204" pitchFamily="34" charset="0"/>
              <a:buChar char="•"/>
            </a:pPr>
            <a:r>
              <a:rPr lang="en-US" dirty="0"/>
              <a:t>Chair: Benjamin Rolfe (BCA)</a:t>
            </a:r>
            <a:r>
              <a:rPr lang="en-US" baseline="30000" dirty="0"/>
              <a:t>1</a:t>
            </a:r>
            <a:endParaRPr lang="en-US" dirty="0"/>
          </a:p>
          <a:p>
            <a:pPr marL="457200" indent="-457200">
              <a:buFont typeface="Arial" panose="020B0604020202020204" pitchFamily="34" charset="0"/>
              <a:buChar char="•"/>
            </a:pPr>
            <a:r>
              <a:rPr lang="en-US" dirty="0"/>
              <a:t>Vice Chair: Clint Powell (Meta)</a:t>
            </a:r>
          </a:p>
          <a:p>
            <a:pPr marL="457200" indent="-457200">
              <a:buFont typeface="Arial" panose="020B0604020202020204" pitchFamily="34" charset="0"/>
              <a:buChar char="•"/>
            </a:pPr>
            <a:r>
              <a:rPr lang="en-US" dirty="0"/>
              <a:t>Vice Chair: Clint Chaplin (SRA)</a:t>
            </a:r>
          </a:p>
          <a:p>
            <a:pPr marL="457200" indent="-457200">
              <a:buFont typeface="Arial" panose="020B0604020202020204" pitchFamily="34" charset="0"/>
              <a:buChar char="•"/>
            </a:pPr>
            <a:r>
              <a:rPr lang="en-US" dirty="0"/>
              <a:t>Vice Chair and Recording Secretary: David </a:t>
            </a:r>
            <a:r>
              <a:rPr lang="en-US" dirty="0" err="1"/>
              <a:t>Xun</a:t>
            </a:r>
            <a:r>
              <a:rPr lang="en-US" dirty="0"/>
              <a:t> Yang (Huawei) </a:t>
            </a:r>
          </a:p>
          <a:p>
            <a:pPr marL="457200" indent="-457200">
              <a:buFont typeface="Arial" panose="020B0604020202020204" pitchFamily="34" charset="0"/>
              <a:buChar char="•"/>
            </a:pPr>
            <a:r>
              <a:rPr lang="en-US" dirty="0"/>
              <a:t>Lead Technical Editor: Billy Verso (Qorvo)</a:t>
            </a:r>
          </a:p>
          <a:p>
            <a:pPr marL="400050" lvl="1" indent="0"/>
            <a:endParaRPr lang="en-US" dirty="0"/>
          </a:p>
          <a:p>
            <a:pPr marL="400050" lvl="1" indent="0"/>
            <a:r>
              <a:rPr lang="en-US" dirty="0"/>
              <a:t>Thank you to all the volunteers!</a:t>
            </a:r>
          </a:p>
          <a:p>
            <a:endParaRPr lang="en-US" dirty="0"/>
          </a:p>
        </p:txBody>
      </p:sp>
      <p:sp>
        <p:nvSpPr>
          <p:cNvPr id="4" name="Slide Number Placeholder 3">
            <a:extLst>
              <a:ext uri="{FF2B5EF4-FFF2-40B4-BE49-F238E27FC236}">
                <a16:creationId xmlns:a16="http://schemas.microsoft.com/office/drawing/2014/main" id="{D179214E-044D-456E-A425-F1E982EB742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5</a:t>
            </a:fld>
            <a:endParaRPr lang="en-US" altLang="en-US"/>
          </a:p>
        </p:txBody>
      </p:sp>
      <p:sp>
        <p:nvSpPr>
          <p:cNvPr id="5" name="TextBox 4">
            <a:extLst>
              <a:ext uri="{FF2B5EF4-FFF2-40B4-BE49-F238E27FC236}">
                <a16:creationId xmlns:a16="http://schemas.microsoft.com/office/drawing/2014/main" id="{441FB0AA-BF63-492B-906A-1A950062459A}"/>
              </a:ext>
            </a:extLst>
          </p:cNvPr>
          <p:cNvSpPr txBox="1"/>
          <p:nvPr/>
        </p:nvSpPr>
        <p:spPr>
          <a:xfrm>
            <a:off x="542977" y="6120626"/>
            <a:ext cx="7740132" cy="276999"/>
          </a:xfrm>
          <a:prstGeom prst="rect">
            <a:avLst/>
          </a:prstGeom>
          <a:noFill/>
        </p:spPr>
        <p:txBody>
          <a:bodyPr wrap="none" rtlCol="0">
            <a:spAutoFit/>
          </a:bodyPr>
          <a:lstStyle/>
          <a:p>
            <a:r>
              <a:rPr lang="en-US" baseline="30000" dirty="0">
                <a:solidFill>
                  <a:schemeClr val="accent6">
                    <a:lumMod val="75000"/>
                  </a:schemeClr>
                </a:solidFill>
              </a:rPr>
              <a:t>1</a:t>
            </a:r>
            <a:r>
              <a:rPr lang="en-US" dirty="0">
                <a:solidFill>
                  <a:schemeClr val="accent6">
                    <a:lumMod val="75000"/>
                  </a:schemeClr>
                </a:solidFill>
              </a:rPr>
              <a:t> Affiliation Details here: https://mentor.ieee.org/802-ec/dcn/22/ec-22-0061-00-00EC-rolfe-affiliations-by-802-activity.pdf</a:t>
            </a:r>
          </a:p>
        </p:txBody>
      </p:sp>
    </p:spTree>
    <p:extLst>
      <p:ext uri="{BB962C8B-B14F-4D97-AF65-F5344CB8AC3E}">
        <p14:creationId xmlns:p14="http://schemas.microsoft.com/office/powerpoint/2010/main" val="3926472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DDC84-3755-9896-4070-6AC471398AFC}"/>
              </a:ext>
            </a:extLst>
          </p:cNvPr>
          <p:cNvSpPr>
            <a:spLocks noGrp="1"/>
          </p:cNvSpPr>
          <p:nvPr>
            <p:ph type="title"/>
          </p:nvPr>
        </p:nvSpPr>
        <p:spPr>
          <a:xfrm>
            <a:off x="755576" y="685801"/>
            <a:ext cx="7764463" cy="366936"/>
          </a:xfrm>
        </p:spPr>
        <p:txBody>
          <a:bodyPr/>
          <a:lstStyle/>
          <a:p>
            <a:r>
              <a:rPr lang="en-US" dirty="0"/>
              <a:t>Task Group Agenda</a:t>
            </a:r>
          </a:p>
        </p:txBody>
      </p:sp>
      <p:graphicFrame>
        <p:nvGraphicFramePr>
          <p:cNvPr id="6" name="Content Placeholder 5">
            <a:extLst>
              <a:ext uri="{FF2B5EF4-FFF2-40B4-BE49-F238E27FC236}">
                <a16:creationId xmlns:a16="http://schemas.microsoft.com/office/drawing/2014/main" id="{61242663-F3E7-0507-A84A-15FA9DE6B473}"/>
              </a:ext>
            </a:extLst>
          </p:cNvPr>
          <p:cNvGraphicFramePr>
            <a:graphicFrameLocks noGrp="1"/>
          </p:cNvGraphicFramePr>
          <p:nvPr>
            <p:ph idx="1"/>
          </p:nvPr>
        </p:nvGraphicFramePr>
        <p:xfrm>
          <a:off x="611560" y="1941002"/>
          <a:ext cx="8064907" cy="4440329"/>
        </p:xfrm>
        <a:graphic>
          <a:graphicData uri="http://schemas.openxmlformats.org/drawingml/2006/table">
            <a:tbl>
              <a:tblPr/>
              <a:tblGrid>
                <a:gridCol w="340207">
                  <a:extLst>
                    <a:ext uri="{9D8B030D-6E8A-4147-A177-3AD203B41FA5}">
                      <a16:colId xmlns:a16="http://schemas.microsoft.com/office/drawing/2014/main" val="2597743039"/>
                    </a:ext>
                  </a:extLst>
                </a:gridCol>
                <a:gridCol w="340207">
                  <a:extLst>
                    <a:ext uri="{9D8B030D-6E8A-4147-A177-3AD203B41FA5}">
                      <a16:colId xmlns:a16="http://schemas.microsoft.com/office/drawing/2014/main" val="1331132816"/>
                    </a:ext>
                  </a:extLst>
                </a:gridCol>
                <a:gridCol w="340207">
                  <a:extLst>
                    <a:ext uri="{9D8B030D-6E8A-4147-A177-3AD203B41FA5}">
                      <a16:colId xmlns:a16="http://schemas.microsoft.com/office/drawing/2014/main" val="3164543773"/>
                    </a:ext>
                  </a:extLst>
                </a:gridCol>
                <a:gridCol w="340207">
                  <a:extLst>
                    <a:ext uri="{9D8B030D-6E8A-4147-A177-3AD203B41FA5}">
                      <a16:colId xmlns:a16="http://schemas.microsoft.com/office/drawing/2014/main" val="2975053332"/>
                    </a:ext>
                  </a:extLst>
                </a:gridCol>
                <a:gridCol w="580353">
                  <a:extLst>
                    <a:ext uri="{9D8B030D-6E8A-4147-A177-3AD203B41FA5}">
                      <a16:colId xmlns:a16="http://schemas.microsoft.com/office/drawing/2014/main" val="3467254619"/>
                    </a:ext>
                  </a:extLst>
                </a:gridCol>
                <a:gridCol w="340207">
                  <a:extLst>
                    <a:ext uri="{9D8B030D-6E8A-4147-A177-3AD203B41FA5}">
                      <a16:colId xmlns:a16="http://schemas.microsoft.com/office/drawing/2014/main" val="48698109"/>
                    </a:ext>
                  </a:extLst>
                </a:gridCol>
                <a:gridCol w="340207">
                  <a:extLst>
                    <a:ext uri="{9D8B030D-6E8A-4147-A177-3AD203B41FA5}">
                      <a16:colId xmlns:a16="http://schemas.microsoft.com/office/drawing/2014/main" val="3175375411"/>
                    </a:ext>
                  </a:extLst>
                </a:gridCol>
                <a:gridCol w="340207">
                  <a:extLst>
                    <a:ext uri="{9D8B030D-6E8A-4147-A177-3AD203B41FA5}">
                      <a16:colId xmlns:a16="http://schemas.microsoft.com/office/drawing/2014/main" val="1536779119"/>
                    </a:ext>
                  </a:extLst>
                </a:gridCol>
                <a:gridCol w="340207">
                  <a:extLst>
                    <a:ext uri="{9D8B030D-6E8A-4147-A177-3AD203B41FA5}">
                      <a16:colId xmlns:a16="http://schemas.microsoft.com/office/drawing/2014/main" val="3665120488"/>
                    </a:ext>
                  </a:extLst>
                </a:gridCol>
                <a:gridCol w="340207">
                  <a:extLst>
                    <a:ext uri="{9D8B030D-6E8A-4147-A177-3AD203B41FA5}">
                      <a16:colId xmlns:a16="http://schemas.microsoft.com/office/drawing/2014/main" val="350126212"/>
                    </a:ext>
                  </a:extLst>
                </a:gridCol>
                <a:gridCol w="340207">
                  <a:extLst>
                    <a:ext uri="{9D8B030D-6E8A-4147-A177-3AD203B41FA5}">
                      <a16:colId xmlns:a16="http://schemas.microsoft.com/office/drawing/2014/main" val="599264772"/>
                    </a:ext>
                  </a:extLst>
                </a:gridCol>
                <a:gridCol w="340207">
                  <a:extLst>
                    <a:ext uri="{9D8B030D-6E8A-4147-A177-3AD203B41FA5}">
                      <a16:colId xmlns:a16="http://schemas.microsoft.com/office/drawing/2014/main" val="2026002422"/>
                    </a:ext>
                  </a:extLst>
                </a:gridCol>
                <a:gridCol w="340207">
                  <a:extLst>
                    <a:ext uri="{9D8B030D-6E8A-4147-A177-3AD203B41FA5}">
                      <a16:colId xmlns:a16="http://schemas.microsoft.com/office/drawing/2014/main" val="2286957483"/>
                    </a:ext>
                  </a:extLst>
                </a:gridCol>
                <a:gridCol w="340207">
                  <a:extLst>
                    <a:ext uri="{9D8B030D-6E8A-4147-A177-3AD203B41FA5}">
                      <a16:colId xmlns:a16="http://schemas.microsoft.com/office/drawing/2014/main" val="2708767009"/>
                    </a:ext>
                  </a:extLst>
                </a:gridCol>
                <a:gridCol w="340207">
                  <a:extLst>
                    <a:ext uri="{9D8B030D-6E8A-4147-A177-3AD203B41FA5}">
                      <a16:colId xmlns:a16="http://schemas.microsoft.com/office/drawing/2014/main" val="536200205"/>
                    </a:ext>
                  </a:extLst>
                </a:gridCol>
                <a:gridCol w="340207">
                  <a:extLst>
                    <a:ext uri="{9D8B030D-6E8A-4147-A177-3AD203B41FA5}">
                      <a16:colId xmlns:a16="http://schemas.microsoft.com/office/drawing/2014/main" val="3021194253"/>
                    </a:ext>
                  </a:extLst>
                </a:gridCol>
                <a:gridCol w="340207">
                  <a:extLst>
                    <a:ext uri="{9D8B030D-6E8A-4147-A177-3AD203B41FA5}">
                      <a16:colId xmlns:a16="http://schemas.microsoft.com/office/drawing/2014/main" val="2348557074"/>
                    </a:ext>
                  </a:extLst>
                </a:gridCol>
                <a:gridCol w="340207">
                  <a:extLst>
                    <a:ext uri="{9D8B030D-6E8A-4147-A177-3AD203B41FA5}">
                      <a16:colId xmlns:a16="http://schemas.microsoft.com/office/drawing/2014/main" val="345817584"/>
                    </a:ext>
                  </a:extLst>
                </a:gridCol>
                <a:gridCol w="340207">
                  <a:extLst>
                    <a:ext uri="{9D8B030D-6E8A-4147-A177-3AD203B41FA5}">
                      <a16:colId xmlns:a16="http://schemas.microsoft.com/office/drawing/2014/main" val="751893491"/>
                    </a:ext>
                  </a:extLst>
                </a:gridCol>
                <a:gridCol w="340207">
                  <a:extLst>
                    <a:ext uri="{9D8B030D-6E8A-4147-A177-3AD203B41FA5}">
                      <a16:colId xmlns:a16="http://schemas.microsoft.com/office/drawing/2014/main" val="1841262478"/>
                    </a:ext>
                  </a:extLst>
                </a:gridCol>
                <a:gridCol w="340207">
                  <a:extLst>
                    <a:ext uri="{9D8B030D-6E8A-4147-A177-3AD203B41FA5}">
                      <a16:colId xmlns:a16="http://schemas.microsoft.com/office/drawing/2014/main" val="1181562988"/>
                    </a:ext>
                  </a:extLst>
                </a:gridCol>
                <a:gridCol w="340207">
                  <a:extLst>
                    <a:ext uri="{9D8B030D-6E8A-4147-A177-3AD203B41FA5}">
                      <a16:colId xmlns:a16="http://schemas.microsoft.com/office/drawing/2014/main" val="4238312532"/>
                    </a:ext>
                  </a:extLst>
                </a:gridCol>
                <a:gridCol w="340207">
                  <a:extLst>
                    <a:ext uri="{9D8B030D-6E8A-4147-A177-3AD203B41FA5}">
                      <a16:colId xmlns:a16="http://schemas.microsoft.com/office/drawing/2014/main" val="3051124417"/>
                    </a:ext>
                  </a:extLst>
                </a:gridCol>
              </a:tblGrid>
              <a:tr h="137612">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gridSpan="6">
                  <a:txBody>
                    <a:bodyPr/>
                    <a:lstStyle/>
                    <a:p>
                      <a:pPr algn="ctr" fontAlgn="b"/>
                      <a:r>
                        <a:rPr lang="en-US" sz="700" b="1" i="0" u="none" strike="noStrike">
                          <a:effectLst/>
                          <a:latin typeface="Arial" panose="020B0604020202020204" pitchFamily="34" charset="0"/>
                        </a:rPr>
                        <a:t>Sept 2022 Wireless Plenary</a:t>
                      </a: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7833692"/>
                  </a:ext>
                </a:extLst>
              </a:tr>
              <a:tr h="114676">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1" i="0" u="none" strike="noStrike">
                          <a:effectLst/>
                          <a:latin typeface="Arial" panose="020B0604020202020204" pitchFamily="34" charset="0"/>
                        </a:rPr>
                        <a:t>Mtg. Local Time</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gridSpan="2">
                  <a:txBody>
                    <a:bodyPr/>
                    <a:lstStyle/>
                    <a:p>
                      <a:pPr algn="ctr" fontAlgn="ctr"/>
                      <a:r>
                        <a:rPr lang="en-US" sz="500" b="1" i="0" u="none" strike="noStrike">
                          <a:effectLst/>
                          <a:latin typeface="Arial" panose="020B0604020202020204" pitchFamily="34" charset="0"/>
                        </a:rPr>
                        <a:t>SUNDAY</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MONDAY</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TUESDAY</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WEDNESDAY</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THURSDAY</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13278493"/>
                  </a:ext>
                </a:extLst>
              </a:tr>
              <a:tr h="98623">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1" i="0" u="none" strike="noStrike">
                          <a:effectLst/>
                          <a:latin typeface="Arial" panose="020B0604020202020204" pitchFamily="34" charset="0"/>
                        </a:rPr>
                        <a:t>Hawaiian</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gridSpan="2">
                  <a:txBody>
                    <a:bodyPr/>
                    <a:lstStyle/>
                    <a:p>
                      <a:pPr algn="ctr" fontAlgn="ctr"/>
                      <a:r>
                        <a:rPr lang="en-US" sz="500" b="1" i="0" u="none" strike="noStrike">
                          <a:effectLst/>
                          <a:latin typeface="Arial" panose="020B0604020202020204" pitchFamily="34" charset="0"/>
                        </a:rPr>
                        <a:t>11-Sep-2022</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12-Sep-2022</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13-Sep-2022</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14-Sep-2022</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15-Sep-2022</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97407845"/>
                  </a:ext>
                </a:extLst>
              </a:tr>
              <a:tr h="220979">
                <a:tc>
                  <a:txBody>
                    <a:bodyPr/>
                    <a:lstStyle/>
                    <a:p>
                      <a:pPr algn="ctr" fontAlgn="b"/>
                      <a:r>
                        <a:rPr lang="en-US" sz="500" b="1" i="0" u="none" strike="noStrike">
                          <a:effectLst/>
                          <a:latin typeface="Arial" panose="020B0604020202020204" pitchFamily="34" charset="0"/>
                        </a:rPr>
                        <a:t>EDT</a:t>
                      </a: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PDT</a:t>
                      </a: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UTC</a:t>
                      </a: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JST</a:t>
                      </a:r>
                    </a:p>
                  </a:txBody>
                  <a:tcPr marL="2752" marR="2752" marT="275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500" b="1" i="0" u="none" strike="noStrike">
                          <a:effectLst/>
                          <a:latin typeface="Arial" panose="020B0604020202020204" pitchFamily="34" charset="0"/>
                        </a:rPr>
                        <a:t> </a:t>
                      </a:r>
                    </a:p>
                  </a:txBody>
                  <a:tcPr marL="2752" marR="2752" marT="27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gridSpan="2">
                  <a:txBody>
                    <a:bodyPr/>
                    <a:lstStyle/>
                    <a:p>
                      <a:pPr algn="ctr" fontAlgn="ctr"/>
                      <a:r>
                        <a:rPr lang="en-US" sz="600" b="1" i="0" u="sng" strike="noStrike">
                          <a:solidFill>
                            <a:srgbClr val="0000FF"/>
                          </a:solidFill>
                          <a:effectLst/>
                          <a:latin typeface="Calibri" panose="020F0502020204030204" pitchFamily="34" charset="0"/>
                          <a:hlinkClick r:id="rId2"/>
                        </a:rPr>
                        <a:t>Virtual Rm 1</a:t>
                      </a:r>
                      <a:endParaRPr lang="en-US" sz="600" b="1" i="0" u="sng" strike="noStrike">
                        <a:solidFill>
                          <a:srgbClr val="0000FF"/>
                        </a:solidFill>
                        <a:effectLst/>
                        <a:latin typeface="Calibri" panose="020F0502020204030204" pitchFamily="34" charset="0"/>
                      </a:endParaRP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600" b="1" i="0" u="sng" strike="noStrike">
                          <a:solidFill>
                            <a:srgbClr val="0000FF"/>
                          </a:solidFill>
                          <a:effectLst/>
                          <a:latin typeface="Calibri" panose="020F0502020204030204" pitchFamily="34" charset="0"/>
                          <a:hlinkClick r:id="rId2"/>
                        </a:rPr>
                        <a:t>Virtual</a:t>
                      </a:r>
                      <a:br>
                        <a:rPr lang="en-US" sz="600" b="1" i="0" u="sng" strike="noStrike">
                          <a:solidFill>
                            <a:srgbClr val="0000FF"/>
                          </a:solidFill>
                          <a:effectLst/>
                          <a:latin typeface="Calibri" panose="020F0502020204030204" pitchFamily="34" charset="0"/>
                          <a:hlinkClick r:id="rId2"/>
                        </a:rPr>
                      </a:br>
                      <a:r>
                        <a:rPr lang="en-US" sz="600" b="1" i="0" u="sng" strike="noStrike">
                          <a:solidFill>
                            <a:srgbClr val="0000FF"/>
                          </a:solidFill>
                          <a:effectLst/>
                          <a:latin typeface="Calibri" panose="020F0502020204030204" pitchFamily="34" charset="0"/>
                          <a:hlinkClick r:id="rId2"/>
                        </a:rPr>
                        <a:t>Rm 1</a:t>
                      </a:r>
                      <a:endParaRPr lang="en-US" sz="600" b="1" i="0" u="sng" strike="noStrike">
                        <a:solidFill>
                          <a:srgbClr val="0000FF"/>
                        </a:solidFill>
                        <a:effectLst/>
                        <a:latin typeface="Calibri" panose="020F0502020204030204" pitchFamily="34" charset="0"/>
                      </a:endParaRPr>
                    </a:p>
                  </a:txBody>
                  <a:tcPr marL="2752" marR="2752" marT="275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3"/>
                        </a:rPr>
                        <a:t>Virtual</a:t>
                      </a:r>
                      <a:br>
                        <a:rPr lang="en-US" sz="600" b="1" i="0" u="sng" strike="noStrike">
                          <a:solidFill>
                            <a:srgbClr val="0000FF"/>
                          </a:solidFill>
                          <a:effectLst/>
                          <a:latin typeface="Calibri" panose="020F0502020204030204" pitchFamily="34" charset="0"/>
                          <a:hlinkClick r:id="rId3"/>
                        </a:rPr>
                      </a:br>
                      <a:r>
                        <a:rPr lang="en-US" sz="600" b="1" i="0" u="sng" strike="noStrike">
                          <a:solidFill>
                            <a:srgbClr val="0000FF"/>
                          </a:solidFill>
                          <a:effectLst/>
                          <a:latin typeface="Calibri" panose="020F0502020204030204" pitchFamily="34" charset="0"/>
                          <a:hlinkClick r:id="rId3"/>
                        </a:rPr>
                        <a:t>Rm 2</a:t>
                      </a:r>
                      <a:endParaRPr lang="en-US" sz="600" b="1" i="0" u="sng" strike="noStrike">
                        <a:solidFill>
                          <a:srgbClr val="0000FF"/>
                        </a:solidFill>
                        <a:effectLst/>
                        <a:latin typeface="Calibri" panose="020F0502020204030204" pitchFamily="34" charset="0"/>
                      </a:endParaRPr>
                    </a:p>
                  </a:txBody>
                  <a:tcPr marL="2752" marR="2752" marT="27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4"/>
                        </a:rPr>
                        <a:t>Virtual</a:t>
                      </a:r>
                      <a:br>
                        <a:rPr lang="en-US" sz="600" b="1" i="0" u="sng" strike="noStrike">
                          <a:solidFill>
                            <a:srgbClr val="0000FF"/>
                          </a:solidFill>
                          <a:effectLst/>
                          <a:latin typeface="Calibri" panose="020F0502020204030204" pitchFamily="34" charset="0"/>
                          <a:hlinkClick r:id="rId4"/>
                        </a:rPr>
                      </a:br>
                      <a:r>
                        <a:rPr lang="en-US" sz="600" b="1" i="0" u="sng" strike="noStrike">
                          <a:solidFill>
                            <a:srgbClr val="0000FF"/>
                          </a:solidFill>
                          <a:effectLst/>
                          <a:latin typeface="Calibri" panose="020F0502020204030204" pitchFamily="34" charset="0"/>
                          <a:hlinkClick r:id="rId4"/>
                        </a:rPr>
                        <a:t>Rm 3</a:t>
                      </a:r>
                      <a:endParaRPr lang="en-US" sz="600" b="1" i="0" u="sng" strike="noStrike">
                        <a:solidFill>
                          <a:srgbClr val="0000FF"/>
                        </a:solidFill>
                        <a:effectLst/>
                        <a:latin typeface="Calibri" panose="020F0502020204030204" pitchFamily="34" charset="0"/>
                      </a:endParaRPr>
                    </a:p>
                  </a:txBody>
                  <a:tcPr marL="2752" marR="2752" marT="27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5"/>
                        </a:rPr>
                        <a:t>Virtual</a:t>
                      </a:r>
                      <a:br>
                        <a:rPr lang="en-US" sz="600" b="1" i="0" u="sng" strike="noStrike">
                          <a:solidFill>
                            <a:srgbClr val="0000FF"/>
                          </a:solidFill>
                          <a:effectLst/>
                          <a:latin typeface="Calibri" panose="020F0502020204030204" pitchFamily="34" charset="0"/>
                          <a:hlinkClick r:id="rId5"/>
                        </a:rPr>
                      </a:br>
                      <a:r>
                        <a:rPr lang="en-US" sz="600" b="1" i="0" u="sng" strike="noStrike">
                          <a:solidFill>
                            <a:srgbClr val="0000FF"/>
                          </a:solidFill>
                          <a:effectLst/>
                          <a:latin typeface="Calibri" panose="020F0502020204030204" pitchFamily="34" charset="0"/>
                          <a:hlinkClick r:id="rId5"/>
                        </a:rPr>
                        <a:t>Rm 4</a:t>
                      </a:r>
                      <a:endParaRPr lang="en-US" sz="600" b="1" i="0" u="sng" strike="noStrike">
                        <a:solidFill>
                          <a:srgbClr val="0000FF"/>
                        </a:solidFill>
                        <a:effectLst/>
                        <a:latin typeface="Calibri" panose="020F0502020204030204" pitchFamily="34" charset="0"/>
                      </a:endParaRPr>
                    </a:p>
                  </a:txBody>
                  <a:tcPr marL="2752" marR="2752" marT="275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2"/>
                        </a:rPr>
                        <a:t>Virtual</a:t>
                      </a:r>
                      <a:br>
                        <a:rPr lang="en-US" sz="600" b="1" i="0" u="sng" strike="noStrike">
                          <a:solidFill>
                            <a:srgbClr val="0000FF"/>
                          </a:solidFill>
                          <a:effectLst/>
                          <a:latin typeface="Calibri" panose="020F0502020204030204" pitchFamily="34" charset="0"/>
                          <a:hlinkClick r:id="rId2"/>
                        </a:rPr>
                      </a:br>
                      <a:r>
                        <a:rPr lang="en-US" sz="600" b="1" i="0" u="sng" strike="noStrike">
                          <a:solidFill>
                            <a:srgbClr val="0000FF"/>
                          </a:solidFill>
                          <a:effectLst/>
                          <a:latin typeface="Calibri" panose="020F0502020204030204" pitchFamily="34" charset="0"/>
                          <a:hlinkClick r:id="rId2"/>
                        </a:rPr>
                        <a:t>Rm 1</a:t>
                      </a:r>
                      <a:endParaRPr lang="en-US" sz="600" b="1" i="0" u="sng" strike="noStrike">
                        <a:solidFill>
                          <a:srgbClr val="0000FF"/>
                        </a:solidFill>
                        <a:effectLst/>
                        <a:latin typeface="Calibri" panose="020F0502020204030204" pitchFamily="34" charset="0"/>
                      </a:endParaRPr>
                    </a:p>
                  </a:txBody>
                  <a:tcPr marL="2752" marR="2752" marT="275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3"/>
                        </a:rPr>
                        <a:t>Virtual</a:t>
                      </a:r>
                      <a:br>
                        <a:rPr lang="en-US" sz="600" b="1" i="0" u="sng" strike="noStrike">
                          <a:solidFill>
                            <a:srgbClr val="0000FF"/>
                          </a:solidFill>
                          <a:effectLst/>
                          <a:latin typeface="Calibri" panose="020F0502020204030204" pitchFamily="34" charset="0"/>
                          <a:hlinkClick r:id="rId3"/>
                        </a:rPr>
                      </a:br>
                      <a:r>
                        <a:rPr lang="en-US" sz="600" b="1" i="0" u="sng" strike="noStrike">
                          <a:solidFill>
                            <a:srgbClr val="0000FF"/>
                          </a:solidFill>
                          <a:effectLst/>
                          <a:latin typeface="Calibri" panose="020F0502020204030204" pitchFamily="34" charset="0"/>
                          <a:hlinkClick r:id="rId3"/>
                        </a:rPr>
                        <a:t>Rm 2</a:t>
                      </a:r>
                      <a:endParaRPr lang="en-US" sz="600" b="1" i="0" u="sng" strike="noStrike">
                        <a:solidFill>
                          <a:srgbClr val="0000FF"/>
                        </a:solidFill>
                        <a:effectLst/>
                        <a:latin typeface="Calibri" panose="020F0502020204030204" pitchFamily="34" charset="0"/>
                      </a:endParaRPr>
                    </a:p>
                  </a:txBody>
                  <a:tcPr marL="2752" marR="2752" marT="27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4"/>
                        </a:rPr>
                        <a:t>Virtual</a:t>
                      </a:r>
                      <a:br>
                        <a:rPr lang="en-US" sz="600" b="1" i="0" u="sng" strike="noStrike">
                          <a:solidFill>
                            <a:srgbClr val="0000FF"/>
                          </a:solidFill>
                          <a:effectLst/>
                          <a:latin typeface="Calibri" panose="020F0502020204030204" pitchFamily="34" charset="0"/>
                          <a:hlinkClick r:id="rId4"/>
                        </a:rPr>
                      </a:br>
                      <a:r>
                        <a:rPr lang="en-US" sz="600" b="1" i="0" u="sng" strike="noStrike">
                          <a:solidFill>
                            <a:srgbClr val="0000FF"/>
                          </a:solidFill>
                          <a:effectLst/>
                          <a:latin typeface="Calibri" panose="020F0502020204030204" pitchFamily="34" charset="0"/>
                          <a:hlinkClick r:id="rId4"/>
                        </a:rPr>
                        <a:t>Rm 3</a:t>
                      </a:r>
                      <a:endParaRPr lang="en-US" sz="600" b="1" i="0" u="sng" strike="noStrike">
                        <a:solidFill>
                          <a:srgbClr val="0000FF"/>
                        </a:solidFill>
                        <a:effectLst/>
                        <a:latin typeface="Calibri" panose="020F0502020204030204" pitchFamily="34" charset="0"/>
                      </a:endParaRPr>
                    </a:p>
                  </a:txBody>
                  <a:tcPr marL="2752" marR="2752" marT="27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5"/>
                        </a:rPr>
                        <a:t>Virtual</a:t>
                      </a:r>
                      <a:br>
                        <a:rPr lang="en-US" sz="600" b="1" i="0" u="sng" strike="noStrike">
                          <a:solidFill>
                            <a:srgbClr val="0000FF"/>
                          </a:solidFill>
                          <a:effectLst/>
                          <a:latin typeface="Calibri" panose="020F0502020204030204" pitchFamily="34" charset="0"/>
                          <a:hlinkClick r:id="rId5"/>
                        </a:rPr>
                      </a:br>
                      <a:r>
                        <a:rPr lang="en-US" sz="600" b="1" i="0" u="sng" strike="noStrike">
                          <a:solidFill>
                            <a:srgbClr val="0000FF"/>
                          </a:solidFill>
                          <a:effectLst/>
                          <a:latin typeface="Calibri" panose="020F0502020204030204" pitchFamily="34" charset="0"/>
                          <a:hlinkClick r:id="rId5"/>
                        </a:rPr>
                        <a:t>Rm 4</a:t>
                      </a:r>
                      <a:endParaRPr lang="en-US" sz="600" b="1" i="0" u="sng" strike="noStrike">
                        <a:solidFill>
                          <a:srgbClr val="0000FF"/>
                        </a:solidFill>
                        <a:effectLst/>
                        <a:latin typeface="Calibri" panose="020F0502020204030204" pitchFamily="34" charset="0"/>
                      </a:endParaRPr>
                    </a:p>
                  </a:txBody>
                  <a:tcPr marL="2752" marR="2752" marT="275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2"/>
                        </a:rPr>
                        <a:t>Virtual</a:t>
                      </a:r>
                      <a:br>
                        <a:rPr lang="en-US" sz="600" b="1" i="0" u="sng" strike="noStrike">
                          <a:solidFill>
                            <a:srgbClr val="0000FF"/>
                          </a:solidFill>
                          <a:effectLst/>
                          <a:latin typeface="Calibri" panose="020F0502020204030204" pitchFamily="34" charset="0"/>
                          <a:hlinkClick r:id="rId2"/>
                        </a:rPr>
                      </a:br>
                      <a:r>
                        <a:rPr lang="en-US" sz="600" b="1" i="0" u="sng" strike="noStrike">
                          <a:solidFill>
                            <a:srgbClr val="0000FF"/>
                          </a:solidFill>
                          <a:effectLst/>
                          <a:latin typeface="Calibri" panose="020F0502020204030204" pitchFamily="34" charset="0"/>
                          <a:hlinkClick r:id="rId2"/>
                        </a:rPr>
                        <a:t>Rm 1</a:t>
                      </a:r>
                      <a:endParaRPr lang="en-US" sz="600" b="1" i="0" u="sng" strike="noStrike">
                        <a:solidFill>
                          <a:srgbClr val="0000FF"/>
                        </a:solidFill>
                        <a:effectLst/>
                        <a:latin typeface="Calibri" panose="020F0502020204030204" pitchFamily="34" charset="0"/>
                      </a:endParaRPr>
                    </a:p>
                  </a:txBody>
                  <a:tcPr marL="2752" marR="2752" marT="275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3"/>
                        </a:rPr>
                        <a:t>Virtual</a:t>
                      </a:r>
                      <a:br>
                        <a:rPr lang="en-US" sz="600" b="1" i="0" u="sng" strike="noStrike">
                          <a:solidFill>
                            <a:srgbClr val="0000FF"/>
                          </a:solidFill>
                          <a:effectLst/>
                          <a:latin typeface="Calibri" panose="020F0502020204030204" pitchFamily="34" charset="0"/>
                          <a:hlinkClick r:id="rId3"/>
                        </a:rPr>
                      </a:br>
                      <a:r>
                        <a:rPr lang="en-US" sz="600" b="1" i="0" u="sng" strike="noStrike">
                          <a:solidFill>
                            <a:srgbClr val="0000FF"/>
                          </a:solidFill>
                          <a:effectLst/>
                          <a:latin typeface="Calibri" panose="020F0502020204030204" pitchFamily="34" charset="0"/>
                          <a:hlinkClick r:id="rId3"/>
                        </a:rPr>
                        <a:t>Rm 2</a:t>
                      </a:r>
                      <a:endParaRPr lang="en-US" sz="600" b="1" i="0" u="sng" strike="noStrike">
                        <a:solidFill>
                          <a:srgbClr val="0000FF"/>
                        </a:solidFill>
                        <a:effectLst/>
                        <a:latin typeface="Calibri" panose="020F0502020204030204" pitchFamily="34" charset="0"/>
                      </a:endParaRPr>
                    </a:p>
                  </a:txBody>
                  <a:tcPr marL="2752" marR="2752" marT="27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4"/>
                        </a:rPr>
                        <a:t>Virtual</a:t>
                      </a:r>
                      <a:br>
                        <a:rPr lang="en-US" sz="600" b="1" i="0" u="sng" strike="noStrike">
                          <a:solidFill>
                            <a:srgbClr val="0000FF"/>
                          </a:solidFill>
                          <a:effectLst/>
                          <a:latin typeface="Calibri" panose="020F0502020204030204" pitchFamily="34" charset="0"/>
                          <a:hlinkClick r:id="rId4"/>
                        </a:rPr>
                      </a:br>
                      <a:r>
                        <a:rPr lang="en-US" sz="600" b="1" i="0" u="sng" strike="noStrike">
                          <a:solidFill>
                            <a:srgbClr val="0000FF"/>
                          </a:solidFill>
                          <a:effectLst/>
                          <a:latin typeface="Calibri" panose="020F0502020204030204" pitchFamily="34" charset="0"/>
                          <a:hlinkClick r:id="rId4"/>
                        </a:rPr>
                        <a:t>Rm 3</a:t>
                      </a:r>
                      <a:endParaRPr lang="en-US" sz="600" b="1" i="0" u="sng" strike="noStrike">
                        <a:solidFill>
                          <a:srgbClr val="0000FF"/>
                        </a:solidFill>
                        <a:effectLst/>
                        <a:latin typeface="Calibri" panose="020F0502020204030204" pitchFamily="34" charset="0"/>
                      </a:endParaRPr>
                    </a:p>
                  </a:txBody>
                  <a:tcPr marL="2752" marR="2752" marT="27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5"/>
                        </a:rPr>
                        <a:t>Virtual</a:t>
                      </a:r>
                      <a:br>
                        <a:rPr lang="en-US" sz="600" b="1" i="0" u="sng" strike="noStrike">
                          <a:solidFill>
                            <a:srgbClr val="0000FF"/>
                          </a:solidFill>
                          <a:effectLst/>
                          <a:latin typeface="Calibri" panose="020F0502020204030204" pitchFamily="34" charset="0"/>
                          <a:hlinkClick r:id="rId5"/>
                        </a:rPr>
                      </a:br>
                      <a:r>
                        <a:rPr lang="en-US" sz="600" b="1" i="0" u="sng" strike="noStrike">
                          <a:solidFill>
                            <a:srgbClr val="0000FF"/>
                          </a:solidFill>
                          <a:effectLst/>
                          <a:latin typeface="Calibri" panose="020F0502020204030204" pitchFamily="34" charset="0"/>
                          <a:hlinkClick r:id="rId5"/>
                        </a:rPr>
                        <a:t>Rm 4</a:t>
                      </a:r>
                      <a:endParaRPr lang="en-US" sz="600" b="1" i="0" u="sng" strike="noStrike">
                        <a:solidFill>
                          <a:srgbClr val="0000FF"/>
                        </a:solidFill>
                        <a:effectLst/>
                        <a:latin typeface="Calibri" panose="020F0502020204030204" pitchFamily="34" charset="0"/>
                      </a:endParaRPr>
                    </a:p>
                  </a:txBody>
                  <a:tcPr marL="2752" marR="2752" marT="275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2"/>
                        </a:rPr>
                        <a:t>Virtual</a:t>
                      </a:r>
                      <a:br>
                        <a:rPr lang="en-US" sz="600" b="1" i="0" u="sng" strike="noStrike">
                          <a:solidFill>
                            <a:srgbClr val="0000FF"/>
                          </a:solidFill>
                          <a:effectLst/>
                          <a:latin typeface="Calibri" panose="020F0502020204030204" pitchFamily="34" charset="0"/>
                          <a:hlinkClick r:id="rId2"/>
                        </a:rPr>
                      </a:br>
                      <a:r>
                        <a:rPr lang="en-US" sz="600" b="1" i="0" u="sng" strike="noStrike">
                          <a:solidFill>
                            <a:srgbClr val="0000FF"/>
                          </a:solidFill>
                          <a:effectLst/>
                          <a:latin typeface="Calibri" panose="020F0502020204030204" pitchFamily="34" charset="0"/>
                          <a:hlinkClick r:id="rId2"/>
                        </a:rPr>
                        <a:t>Rm 1</a:t>
                      </a:r>
                      <a:endParaRPr lang="en-US" sz="600" b="1" i="0" u="sng" strike="noStrike">
                        <a:solidFill>
                          <a:srgbClr val="0000FF"/>
                        </a:solidFill>
                        <a:effectLst/>
                        <a:latin typeface="Calibri" panose="020F0502020204030204" pitchFamily="34" charset="0"/>
                      </a:endParaRPr>
                    </a:p>
                  </a:txBody>
                  <a:tcPr marL="2752" marR="2752" marT="275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3"/>
                        </a:rPr>
                        <a:t>Virtual</a:t>
                      </a:r>
                      <a:br>
                        <a:rPr lang="en-US" sz="600" b="1" i="0" u="sng" strike="noStrike">
                          <a:solidFill>
                            <a:srgbClr val="0000FF"/>
                          </a:solidFill>
                          <a:effectLst/>
                          <a:latin typeface="Calibri" panose="020F0502020204030204" pitchFamily="34" charset="0"/>
                          <a:hlinkClick r:id="rId3"/>
                        </a:rPr>
                      </a:br>
                      <a:r>
                        <a:rPr lang="en-US" sz="600" b="1" i="0" u="sng" strike="noStrike">
                          <a:solidFill>
                            <a:srgbClr val="0000FF"/>
                          </a:solidFill>
                          <a:effectLst/>
                          <a:latin typeface="Calibri" panose="020F0502020204030204" pitchFamily="34" charset="0"/>
                          <a:hlinkClick r:id="rId3"/>
                        </a:rPr>
                        <a:t>Rm 2</a:t>
                      </a:r>
                      <a:endParaRPr lang="en-US" sz="600" b="1" i="0" u="sng" strike="noStrike">
                        <a:solidFill>
                          <a:srgbClr val="0000FF"/>
                        </a:solidFill>
                        <a:effectLst/>
                        <a:latin typeface="Calibri" panose="020F0502020204030204" pitchFamily="34" charset="0"/>
                      </a:endParaRPr>
                    </a:p>
                  </a:txBody>
                  <a:tcPr marL="2752" marR="2752" marT="27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4"/>
                        </a:rPr>
                        <a:t>Virtual</a:t>
                      </a:r>
                      <a:br>
                        <a:rPr lang="en-US" sz="600" b="1" i="0" u="sng" strike="noStrike">
                          <a:solidFill>
                            <a:srgbClr val="0000FF"/>
                          </a:solidFill>
                          <a:effectLst/>
                          <a:latin typeface="Calibri" panose="020F0502020204030204" pitchFamily="34" charset="0"/>
                          <a:hlinkClick r:id="rId4"/>
                        </a:rPr>
                      </a:br>
                      <a:r>
                        <a:rPr lang="en-US" sz="600" b="1" i="0" u="sng" strike="noStrike">
                          <a:solidFill>
                            <a:srgbClr val="0000FF"/>
                          </a:solidFill>
                          <a:effectLst/>
                          <a:latin typeface="Calibri" panose="020F0502020204030204" pitchFamily="34" charset="0"/>
                          <a:hlinkClick r:id="rId4"/>
                        </a:rPr>
                        <a:t>Rm 3</a:t>
                      </a:r>
                      <a:endParaRPr lang="en-US" sz="600" b="1" i="0" u="sng" strike="noStrike">
                        <a:solidFill>
                          <a:srgbClr val="0000FF"/>
                        </a:solidFill>
                        <a:effectLst/>
                        <a:latin typeface="Calibri" panose="020F0502020204030204" pitchFamily="34" charset="0"/>
                      </a:endParaRPr>
                    </a:p>
                  </a:txBody>
                  <a:tcPr marL="2752" marR="2752" marT="27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5"/>
                        </a:rPr>
                        <a:t>Virtual</a:t>
                      </a:r>
                      <a:br>
                        <a:rPr lang="en-US" sz="600" b="1" i="0" u="sng" strike="noStrike">
                          <a:solidFill>
                            <a:srgbClr val="0000FF"/>
                          </a:solidFill>
                          <a:effectLst/>
                          <a:latin typeface="Calibri" panose="020F0502020204030204" pitchFamily="34" charset="0"/>
                          <a:hlinkClick r:id="rId5"/>
                        </a:rPr>
                      </a:br>
                      <a:r>
                        <a:rPr lang="en-US" sz="600" b="1" i="0" u="sng" strike="noStrike">
                          <a:solidFill>
                            <a:srgbClr val="0000FF"/>
                          </a:solidFill>
                          <a:effectLst/>
                          <a:latin typeface="Calibri" panose="020F0502020204030204" pitchFamily="34" charset="0"/>
                          <a:hlinkClick r:id="rId5"/>
                        </a:rPr>
                        <a:t>Rm 4</a:t>
                      </a:r>
                      <a:endParaRPr lang="en-US" sz="600" b="1" i="0" u="sng" strike="noStrike">
                        <a:solidFill>
                          <a:srgbClr val="0000FF"/>
                        </a:solidFill>
                        <a:effectLst/>
                        <a:latin typeface="Calibri" panose="020F0502020204030204" pitchFamily="34" charset="0"/>
                      </a:endParaRPr>
                    </a:p>
                  </a:txBody>
                  <a:tcPr marL="2752" marR="2752" marT="275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6148534"/>
                  </a:ext>
                </a:extLst>
              </a:tr>
              <a:tr h="168193">
                <a:tc>
                  <a:txBody>
                    <a:bodyPr/>
                    <a:lstStyle/>
                    <a:p>
                      <a:pPr algn="ctr" fontAlgn="b"/>
                      <a:r>
                        <a:rPr lang="en-US" sz="600" b="1" i="0" u="none" strike="noStrike">
                          <a:effectLst/>
                          <a:latin typeface="Arial" panose="020B0604020202020204" pitchFamily="34" charset="0"/>
                        </a:rPr>
                        <a:t>13:00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10:00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17:00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000000"/>
                          </a:solidFill>
                          <a:effectLst/>
                          <a:latin typeface="Arial" panose="020B0604020202020204" pitchFamily="34" charset="0"/>
                        </a:rPr>
                        <a:t>07:00-07:30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69696"/>
                    </a:solidFill>
                  </a:tcPr>
                </a:tc>
                <a:tc rowSpan="2" gridSpan="4">
                  <a:txBody>
                    <a:bodyPr/>
                    <a:lstStyle/>
                    <a:p>
                      <a:pPr algn="ctr" fontAlgn="ctr"/>
                      <a:r>
                        <a:rPr lang="en-US" sz="500" b="1" i="0" u="none" strike="noStrike">
                          <a:effectLst/>
                          <a:latin typeface="Arial" panose="020B0604020202020204" pitchFamily="34" charset="0"/>
                        </a:rPr>
                        <a:t>CONTINENTAL BREAKFAST</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500" b="1" i="0" u="none" strike="noStrike">
                          <a:effectLst/>
                          <a:latin typeface="Arial" panose="020B0604020202020204" pitchFamily="34" charset="0"/>
                        </a:rPr>
                        <a:t>CONTINENTAL BREAKFAST</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CONTINENTAL BREAKFAST</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4">
                  <a:txBody>
                    <a:bodyPr/>
                    <a:lstStyle/>
                    <a:p>
                      <a:pPr algn="ctr" fontAlgn="ctr"/>
                      <a:r>
                        <a:rPr lang="en-US" sz="500" b="1" i="0" u="none" strike="noStrike">
                          <a:effectLst/>
                          <a:latin typeface="Arial" panose="020B0604020202020204" pitchFamily="34" charset="0"/>
                        </a:rPr>
                        <a:t>CONTINENTAL BREAKFAST</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3837285563"/>
                  </a:ext>
                </a:extLst>
              </a:tr>
              <a:tr h="168193">
                <a:tc>
                  <a:txBody>
                    <a:bodyPr/>
                    <a:lstStyle/>
                    <a:p>
                      <a:pPr algn="ctr" fontAlgn="b"/>
                      <a:r>
                        <a:rPr lang="en-US" sz="600" b="1" i="0" u="none" strike="noStrike">
                          <a:effectLst/>
                          <a:latin typeface="Arial" panose="020B0604020202020204" pitchFamily="34" charset="0"/>
                        </a:rPr>
                        <a:t>13:30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10:30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17:30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000000"/>
                          </a:solidFill>
                          <a:effectLst/>
                          <a:latin typeface="Arial" panose="020B0604020202020204" pitchFamily="34" charset="0"/>
                        </a:rPr>
                        <a:t>07:30-08:00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2" gridSpan="4">
                  <a:txBody>
                    <a:bodyPr/>
                    <a:lstStyle/>
                    <a:p>
                      <a:pPr algn="ctr" fontAlgn="ctr"/>
                      <a:r>
                        <a:rPr lang="en-US" sz="400" b="1" i="0" u="none" strike="noStrike">
                          <a:solidFill>
                            <a:srgbClr val="FFFFFF"/>
                          </a:solidFill>
                          <a:effectLst/>
                          <a:latin typeface="Arial" panose="020B0604020202020204" pitchFamily="34" charset="0"/>
                        </a:rPr>
                        <a:t>802.15 AC</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MEETING Rm 3</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721330058"/>
                  </a:ext>
                </a:extLst>
              </a:tr>
              <a:tr h="168193">
                <a:tc>
                  <a:txBody>
                    <a:bodyPr/>
                    <a:lstStyle/>
                    <a:p>
                      <a:pPr algn="ctr" fontAlgn="b"/>
                      <a:r>
                        <a:rPr lang="en-US" sz="600" b="1" i="0" u="none" strike="noStrike">
                          <a:effectLst/>
                          <a:latin typeface="Arial" panose="020B0604020202020204" pitchFamily="34" charset="0"/>
                        </a:rPr>
                        <a:t>14:00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11:00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18:00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3:00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08:00-08:30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2" gridSpan="4">
                  <a:txBody>
                    <a:bodyPr/>
                    <a:lstStyle/>
                    <a:p>
                      <a:pPr algn="ctr" fontAlgn="ctr"/>
                      <a:r>
                        <a:rPr lang="en-US" sz="600" b="1" i="0" u="none" strike="noStrike">
                          <a:solidFill>
                            <a:srgbClr val="000000"/>
                          </a:solidFill>
                          <a:effectLst/>
                          <a:latin typeface="Arial" panose="020B0604020202020204" pitchFamily="34" charset="0"/>
                        </a:rPr>
                        <a:t>JOINT WIRELESS OPENING</a:t>
                      </a:r>
                    </a:p>
                  </a:txBody>
                  <a:tcPr marL="2752" marR="2752" marT="2752"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2752" marR="2752" marT="2752"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DD9C4"/>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extLst>
                  <a:ext uri="{0D108BD9-81ED-4DB2-BD59-A6C34878D82A}">
                    <a16:rowId xmlns:a16="http://schemas.microsoft.com/office/drawing/2014/main" val="1491278231"/>
                  </a:ext>
                </a:extLst>
              </a:tr>
              <a:tr h="168193">
                <a:tc>
                  <a:txBody>
                    <a:bodyPr/>
                    <a:lstStyle/>
                    <a:p>
                      <a:pPr algn="ctr" fontAlgn="b"/>
                      <a:r>
                        <a:rPr lang="en-US" sz="600" b="1" i="0" u="none" strike="noStrike">
                          <a:effectLst/>
                          <a:latin typeface="Arial" panose="020B0604020202020204" pitchFamily="34" charset="0"/>
                        </a:rPr>
                        <a:t>14:30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11:30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18:30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3:30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08:30-09:00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3">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2752" marR="2752" marT="2752"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3">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3">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3">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80305396"/>
                  </a:ext>
                </a:extLst>
              </a:tr>
              <a:tr h="168193">
                <a:tc>
                  <a:txBody>
                    <a:bodyPr/>
                    <a:lstStyle/>
                    <a:p>
                      <a:pPr algn="ctr" fontAlgn="b"/>
                      <a:r>
                        <a:rPr lang="en-US" sz="600" b="1" i="0" u="none" strike="noStrike">
                          <a:effectLst/>
                          <a:latin typeface="Arial" panose="020B0604020202020204" pitchFamily="34" charset="0"/>
                        </a:rPr>
                        <a:t>15:00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12:00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19:00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4:00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09:00-09:30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2" gridSpan="4">
                  <a:txBody>
                    <a:bodyPr/>
                    <a:lstStyle/>
                    <a:p>
                      <a:pPr algn="ctr" fontAlgn="ctr"/>
                      <a:r>
                        <a:rPr lang="en-US" sz="600" b="1" i="0" u="none" strike="noStrike">
                          <a:solidFill>
                            <a:srgbClr val="FFFFFF"/>
                          </a:solidFill>
                          <a:effectLst/>
                          <a:latin typeface="Arial" panose="020B0604020202020204" pitchFamily="34" charset="0"/>
                        </a:rPr>
                        <a:t>802.15 WG Opening</a:t>
                      </a:r>
                      <a:br>
                        <a:rPr lang="en-US" sz="600" b="1" i="0" u="none" strike="noStrike">
                          <a:solidFill>
                            <a:srgbClr val="FFFFFF"/>
                          </a:solidFill>
                          <a:effectLst/>
                          <a:latin typeface="Arial" panose="020B0604020202020204" pitchFamily="34" charset="0"/>
                        </a:rPr>
                      </a:br>
                      <a:r>
                        <a:rPr lang="en-US" sz="600" b="1" i="0" u="none" strike="noStrike">
                          <a:solidFill>
                            <a:srgbClr val="FFFFFF"/>
                          </a:solidFill>
                          <a:effectLst/>
                          <a:latin typeface="Arial" panose="020B0604020202020204" pitchFamily="34" charset="0"/>
                        </a:rPr>
                        <a:t>Plenary Rm 1</a:t>
                      </a:r>
                    </a:p>
                  </a:txBody>
                  <a:tcPr marL="2752" marR="2752" marT="2752"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88726391"/>
                  </a:ext>
                </a:extLst>
              </a:tr>
              <a:tr h="168193">
                <a:tc>
                  <a:txBody>
                    <a:bodyPr/>
                    <a:lstStyle/>
                    <a:p>
                      <a:pPr algn="ctr" fontAlgn="b"/>
                      <a:r>
                        <a:rPr lang="en-US" sz="600" b="1" i="0" u="none" strike="noStrike">
                          <a:effectLst/>
                          <a:latin typeface="Arial" panose="020B0604020202020204" pitchFamily="34" charset="0"/>
                        </a:rPr>
                        <a:t>15:30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12:30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19:30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4:30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09:30-10:00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27190260"/>
                  </a:ext>
                </a:extLst>
              </a:tr>
              <a:tr h="168193">
                <a:tc>
                  <a:txBody>
                    <a:bodyPr/>
                    <a:lstStyle/>
                    <a:p>
                      <a:pPr algn="ctr" fontAlgn="b"/>
                      <a:r>
                        <a:rPr lang="en-US" sz="600" b="1" i="0" u="none" strike="noStrike">
                          <a:effectLst/>
                          <a:latin typeface="Arial" panose="020B0604020202020204" pitchFamily="34" charset="0"/>
                        </a:rPr>
                        <a:t>16:00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13:00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20:00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5:00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effectLst/>
                          <a:latin typeface="Arial" panose="020B0604020202020204" pitchFamily="34" charset="0"/>
                        </a:rPr>
                        <a:t>10:00-10:30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92582467"/>
                  </a:ext>
                </a:extLst>
              </a:tr>
              <a:tr h="168193">
                <a:tc>
                  <a:txBody>
                    <a:bodyPr/>
                    <a:lstStyle/>
                    <a:p>
                      <a:pPr algn="ctr" fontAlgn="b"/>
                      <a:r>
                        <a:rPr lang="en-US" sz="600" b="1" i="0" u="none" strike="noStrike">
                          <a:effectLst/>
                          <a:latin typeface="Arial" panose="020B0604020202020204" pitchFamily="34" charset="0"/>
                        </a:rPr>
                        <a:t>16:30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13:30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20:30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5:30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10:30-11:00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a:txBody>
                    <a:bodyPr/>
                    <a:lstStyle/>
                    <a:p>
                      <a:pPr algn="l" fontAlgn="ctr"/>
                      <a:r>
                        <a:rPr lang="en-US" sz="300" b="1" i="0" u="none" strike="noStrike">
                          <a:effectLst/>
                          <a:latin typeface="Arial" panose="020B0604020202020204" pitchFamily="34" charset="0"/>
                        </a:rPr>
                        <a:t>TG4 Cor1</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TG3ma</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HDR</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rowSpan="2" gridSpan="4">
                  <a:txBody>
                    <a:bodyPr/>
                    <a:lstStyle/>
                    <a:p>
                      <a:pPr algn="ctr" fontAlgn="ctr"/>
                      <a:r>
                        <a:rPr lang="en-US" sz="600" b="1" i="0" u="none" strike="noStrike">
                          <a:effectLst/>
                          <a:latin typeface="Arial" panose="020B0604020202020204" pitchFamily="34" charset="0"/>
                        </a:rPr>
                        <a:t>SC Main_Rules</a:t>
                      </a:r>
                      <a:br>
                        <a:rPr lang="en-US" sz="600" b="1" i="0" u="none" strike="noStrike">
                          <a:effectLst/>
                          <a:latin typeface="Arial" panose="020B0604020202020204" pitchFamily="34" charset="0"/>
                        </a:rPr>
                      </a:br>
                      <a:r>
                        <a:rPr lang="en-US" sz="600" b="1" i="0" u="none" strike="noStrike">
                          <a:effectLst/>
                          <a:latin typeface="Arial" panose="020B0604020202020204" pitchFamily="34" charset="0"/>
                        </a:rPr>
                        <a:t>Rm 1</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500" b="1" i="0" u="none" strike="noStrike">
                          <a:solidFill>
                            <a:srgbClr val="FFFFFF"/>
                          </a:solidFill>
                          <a:effectLst/>
                          <a:latin typeface="Arial" panose="020B0604020202020204" pitchFamily="34" charset="0"/>
                        </a:rPr>
                        <a:t>802.15 WG Midweek</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Plenary Rm 1</a:t>
                      </a:r>
                    </a:p>
                  </a:txBody>
                  <a:tcPr marL="2752" marR="2752" marT="2752"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2752" marR="2752" marT="2752"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effectLst/>
                          <a:latin typeface="Arial" panose="020B0604020202020204" pitchFamily="34" charset="0"/>
                        </a:rPr>
                        <a:t>SC IETF</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927531899"/>
                  </a:ext>
                </a:extLst>
              </a:tr>
              <a:tr h="168193">
                <a:tc>
                  <a:txBody>
                    <a:bodyPr/>
                    <a:lstStyle/>
                    <a:p>
                      <a:pPr algn="ctr" fontAlgn="b"/>
                      <a:r>
                        <a:rPr lang="en-US" sz="600" b="1" i="0" u="none" strike="noStrike">
                          <a:effectLst/>
                          <a:latin typeface="Arial" panose="020B0604020202020204" pitchFamily="34" charset="0"/>
                        </a:rPr>
                        <a:t>17:00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14:00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21:00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6:00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11:00-11:30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3">
                  <a:txBody>
                    <a:bodyPr/>
                    <a:lstStyle/>
                    <a:p>
                      <a:pPr algn="ctr" fontAlgn="ctr"/>
                      <a:r>
                        <a:rPr lang="en-US" sz="400" b="1" i="0" u="none" strike="noStrike">
                          <a:effectLst/>
                          <a:latin typeface="Arial" panose="020B0604020202020204" pitchFamily="34" charset="0"/>
                        </a:rPr>
                        <a:t>TG4me</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828476289"/>
                  </a:ext>
                </a:extLst>
              </a:tr>
              <a:tr h="168193">
                <a:tc>
                  <a:txBody>
                    <a:bodyPr/>
                    <a:lstStyle/>
                    <a:p>
                      <a:pPr algn="ctr" fontAlgn="b"/>
                      <a:r>
                        <a:rPr lang="en-US" sz="600" b="1" i="0" u="none" strike="noStrike">
                          <a:effectLst/>
                          <a:latin typeface="Arial" panose="020B0604020202020204" pitchFamily="34" charset="0"/>
                        </a:rPr>
                        <a:t>17:30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14:30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21:30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6:30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11:30-12:00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gridSpan="4">
                  <a:txBody>
                    <a:bodyPr/>
                    <a:lstStyle/>
                    <a:p>
                      <a:pPr algn="ctr" fontAlgn="ctr"/>
                      <a:r>
                        <a:rPr lang="en-US" sz="600" b="1" i="0" u="none" strike="noStrike">
                          <a:solidFill>
                            <a:srgbClr val="FFFFFF"/>
                          </a:solidFill>
                          <a:effectLst/>
                          <a:latin typeface="Arial" panose="020B0604020202020204" pitchFamily="34" charset="0"/>
                        </a:rPr>
                        <a:t>802.15/802.1 Joint Mtg</a:t>
                      </a:r>
                      <a:br>
                        <a:rPr lang="en-US" sz="600" b="1" i="0" u="none" strike="noStrike">
                          <a:solidFill>
                            <a:srgbClr val="FFFFFF"/>
                          </a:solidFill>
                          <a:effectLst/>
                          <a:latin typeface="Arial" panose="020B0604020202020204" pitchFamily="34" charset="0"/>
                        </a:rPr>
                      </a:br>
                      <a:r>
                        <a:rPr lang="en-US" sz="600" b="1" i="0" u="none" strike="noStrike">
                          <a:solidFill>
                            <a:srgbClr val="FFFFFF"/>
                          </a:solidFill>
                          <a:effectLst/>
                          <a:latin typeface="Arial" panose="020B0604020202020204" pitchFamily="34" charset="0"/>
                        </a:rPr>
                        <a:t>Rm 1</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600" b="1" i="0" u="none" strike="noStrike">
                          <a:effectLst/>
                          <a:latin typeface="Arial" panose="020B0604020202020204" pitchFamily="34" charset="0"/>
                        </a:rPr>
                        <a:t>SC WNG </a:t>
                      </a:r>
                      <a:br>
                        <a:rPr lang="en-US" sz="600" b="1" i="0" u="none" strike="noStrike">
                          <a:effectLst/>
                          <a:latin typeface="Arial" panose="020B0604020202020204" pitchFamily="34" charset="0"/>
                        </a:rPr>
                      </a:br>
                      <a:r>
                        <a:rPr lang="en-US" sz="600" b="1" i="0" u="none" strike="noStrike">
                          <a:effectLst/>
                          <a:latin typeface="Arial" panose="020B0604020202020204" pitchFamily="34" charset="0"/>
                        </a:rPr>
                        <a:t>Rm 1</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83475515"/>
                  </a:ext>
                </a:extLst>
              </a:tr>
              <a:tr h="168193">
                <a:tc>
                  <a:txBody>
                    <a:bodyPr/>
                    <a:lstStyle/>
                    <a:p>
                      <a:pPr algn="ctr" fontAlgn="b"/>
                      <a:r>
                        <a:rPr lang="en-US" sz="600" b="1" i="0" u="none" strike="noStrike">
                          <a:effectLst/>
                          <a:latin typeface="Arial" panose="020B0604020202020204" pitchFamily="34" charset="0"/>
                        </a:rPr>
                        <a:t>18:00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15:00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22:00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7:00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12:00-12:30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970451096"/>
                  </a:ext>
                </a:extLst>
              </a:tr>
              <a:tr h="168193">
                <a:tc>
                  <a:txBody>
                    <a:bodyPr/>
                    <a:lstStyle/>
                    <a:p>
                      <a:pPr algn="ctr" fontAlgn="b"/>
                      <a:r>
                        <a:rPr lang="en-US" sz="600" b="1" i="0" u="none" strike="noStrike">
                          <a:effectLst/>
                          <a:latin typeface="Arial" panose="020B0604020202020204" pitchFamily="34" charset="0"/>
                        </a:rPr>
                        <a:t>18:30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15:30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22:30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7:30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Arial" panose="020B0604020202020204" pitchFamily="34" charset="0"/>
                        </a:rPr>
                        <a:t>12:30-13:00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2" gridSpan="4">
                  <a:txBody>
                    <a:bodyPr/>
                    <a:lstStyle/>
                    <a:p>
                      <a:pPr algn="ctr" fontAlgn="ctr"/>
                      <a:r>
                        <a:rPr lang="en-US" sz="500" b="1" i="0" u="none" strike="noStrike">
                          <a:effectLst/>
                          <a:latin typeface="Arial" panose="020B0604020202020204" pitchFamily="34" charset="0"/>
                        </a:rPr>
                        <a:t>LUNCH</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500" b="1" i="0" u="none" strike="noStrike">
                          <a:effectLst/>
                          <a:latin typeface="Arial" panose="020B0604020202020204" pitchFamily="34" charset="0"/>
                        </a:rPr>
                        <a:t>LUNCH</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500" b="1" i="0" u="none" strike="noStrike">
                          <a:effectLst/>
                          <a:latin typeface="Arial" panose="020B0604020202020204" pitchFamily="34" charset="0"/>
                        </a:rPr>
                        <a:t>LUNCH</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500" b="1" i="0" u="none" strike="noStrike">
                          <a:effectLst/>
                          <a:latin typeface="Arial" panose="020B0604020202020204" pitchFamily="34" charset="0"/>
                        </a:rPr>
                        <a:t>LUNCH</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4008483580"/>
                  </a:ext>
                </a:extLst>
              </a:tr>
              <a:tr h="168193">
                <a:tc>
                  <a:txBody>
                    <a:bodyPr/>
                    <a:lstStyle/>
                    <a:p>
                      <a:pPr algn="ctr" fontAlgn="b"/>
                      <a:r>
                        <a:rPr lang="en-US" sz="600" b="1" i="0" u="none" strike="noStrike">
                          <a:effectLst/>
                          <a:latin typeface="Arial" panose="020B0604020202020204" pitchFamily="34" charset="0"/>
                        </a:rPr>
                        <a:t>19:00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16:00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23:00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8:00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Arial" panose="020B0604020202020204" pitchFamily="34" charset="0"/>
                        </a:rPr>
                        <a:t>13:00-13:30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909069605"/>
                  </a:ext>
                </a:extLst>
              </a:tr>
              <a:tr h="168193">
                <a:tc>
                  <a:txBody>
                    <a:bodyPr/>
                    <a:lstStyle/>
                    <a:p>
                      <a:pPr algn="ctr" fontAlgn="b"/>
                      <a:r>
                        <a:rPr lang="en-US" sz="600" b="1" i="0" u="none" strike="noStrike">
                          <a:effectLst/>
                          <a:latin typeface="Arial" panose="020B0604020202020204" pitchFamily="34" charset="0"/>
                        </a:rPr>
                        <a:t>19:30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16:30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23:30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8:30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13:30-14:00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9050" cap="flat" cmpd="sng" algn="ctr">
                      <a:solidFill>
                        <a:srgbClr val="FF0000"/>
                      </a:solidFill>
                      <a:prstDash val="solid"/>
                      <a:round/>
                      <a:headEnd type="none" w="med" len="med"/>
                      <a:tailEnd type="none" w="med" len="med"/>
                    </a:lnR>
                    <a:lnT>
                      <a:noFill/>
                    </a:lnT>
                    <a:lnB>
                      <a:noFill/>
                    </a:lnB>
                    <a:solidFill>
                      <a:srgbClr val="969696"/>
                    </a:solidFill>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2752" marR="2752" marT="2752"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DD9C4"/>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TG13  OWC</a:t>
                      </a:r>
                    </a:p>
                  </a:txBody>
                  <a:tcPr marL="2752" marR="2752" marT="2752"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2752" marR="2752" marT="2752"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effectLst/>
                          <a:latin typeface="Arial" panose="020B0604020202020204" pitchFamily="34" charset="0"/>
                        </a:rPr>
                        <a:t>TG16t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LicNB</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400" b="1" i="0" u="none" strike="noStrike">
                          <a:solidFill>
                            <a:srgbClr val="FFFFFF"/>
                          </a:solidFill>
                          <a:effectLst/>
                          <a:latin typeface="Arial" panose="020B0604020202020204" pitchFamily="34" charset="0"/>
                        </a:rPr>
                        <a:t>TG13  OWC</a:t>
                      </a:r>
                    </a:p>
                  </a:txBody>
                  <a:tcPr marL="2752" marR="2752" marT="2752"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2752" marR="2752" marT="2752"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effectLst/>
                          <a:latin typeface="Arial" panose="020B0604020202020204" pitchFamily="34" charset="0"/>
                        </a:rPr>
                        <a:t>TG16t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LicNB</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400" b="1" i="0" u="none" strike="noStrike">
                          <a:solidFill>
                            <a:srgbClr val="FFFFFF"/>
                          </a:solidFill>
                          <a:effectLst/>
                          <a:latin typeface="Arial" panose="020B0604020202020204" pitchFamily="34" charset="0"/>
                        </a:rPr>
                        <a:t>TG13  OWC</a:t>
                      </a:r>
                    </a:p>
                  </a:txBody>
                  <a:tcPr marL="2752" marR="2752" marT="2752"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2752" marR="2752" marT="2752"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effectLst/>
                          <a:latin typeface="Arial" panose="020B0604020202020204" pitchFamily="34" charset="0"/>
                        </a:rPr>
                        <a:t>TG7a OCC</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4">
                  <a:txBody>
                    <a:bodyPr/>
                    <a:lstStyle/>
                    <a:p>
                      <a:pPr algn="ctr" fontAlgn="ctr"/>
                      <a:r>
                        <a:rPr lang="en-US" sz="400" b="1" i="0" u="none" strike="noStrike">
                          <a:effectLst/>
                          <a:latin typeface="Arial" panose="020B0604020202020204" pitchFamily="34" charset="0"/>
                        </a:rPr>
                        <a:t>TG16t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LicNB</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400" b="1" i="0" u="none" strike="noStrike">
                          <a:solidFill>
                            <a:srgbClr val="FFFFFF"/>
                          </a:solidFill>
                          <a:effectLst/>
                          <a:latin typeface="Arial" panose="020B0604020202020204" pitchFamily="34" charset="0"/>
                        </a:rPr>
                        <a:t>TG13  OWC</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extLst>
                  <a:ext uri="{0D108BD9-81ED-4DB2-BD59-A6C34878D82A}">
                    <a16:rowId xmlns:a16="http://schemas.microsoft.com/office/drawing/2014/main" val="3239489993"/>
                  </a:ext>
                </a:extLst>
              </a:tr>
              <a:tr h="168193">
                <a:tc>
                  <a:txBody>
                    <a:bodyPr/>
                    <a:lstStyle/>
                    <a:p>
                      <a:pPr algn="ctr" fontAlgn="b"/>
                      <a:r>
                        <a:rPr lang="en-US" sz="600" b="1" i="0" u="none" strike="noStrike">
                          <a:effectLst/>
                          <a:latin typeface="Arial" panose="020B0604020202020204" pitchFamily="34" charset="0"/>
                        </a:rPr>
                        <a:t>20:00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17:00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0:00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9:00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14:00-14:30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9050" cap="flat" cmpd="sng" algn="ctr">
                      <a:solidFill>
                        <a:srgbClr val="FF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2777986"/>
                  </a:ext>
                </a:extLst>
              </a:tr>
              <a:tr h="168193">
                <a:tc>
                  <a:txBody>
                    <a:bodyPr/>
                    <a:lstStyle/>
                    <a:p>
                      <a:pPr algn="ctr" fontAlgn="b"/>
                      <a:r>
                        <a:rPr lang="en-US" sz="600" b="1" i="0" u="none" strike="noStrike">
                          <a:effectLst/>
                          <a:latin typeface="Arial" panose="020B0604020202020204" pitchFamily="34" charset="0"/>
                        </a:rPr>
                        <a:t>20:30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17:30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0:30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9:30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14:30-15:00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9050" cap="flat" cmpd="sng" algn="ctr">
                      <a:solidFill>
                        <a:srgbClr val="FF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5299624"/>
                  </a:ext>
                </a:extLst>
              </a:tr>
              <a:tr h="168193">
                <a:tc>
                  <a:txBody>
                    <a:bodyPr/>
                    <a:lstStyle/>
                    <a:p>
                      <a:pPr algn="ctr" fontAlgn="b"/>
                      <a:r>
                        <a:rPr lang="en-US" sz="600" b="1" i="0" u="none" strike="noStrike">
                          <a:effectLst/>
                          <a:latin typeface="Arial" panose="020B0604020202020204" pitchFamily="34" charset="0"/>
                        </a:rPr>
                        <a:t>21:00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18:00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10:00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15:00-15:30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9050" cap="flat" cmpd="sng" algn="ctr">
                      <a:solidFill>
                        <a:srgbClr val="FF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307156944"/>
                  </a:ext>
                </a:extLst>
              </a:tr>
              <a:tr h="168193">
                <a:tc>
                  <a:txBody>
                    <a:bodyPr/>
                    <a:lstStyle/>
                    <a:p>
                      <a:pPr algn="ctr" fontAlgn="b"/>
                      <a:r>
                        <a:rPr lang="en-US" sz="600" b="1" i="0" u="none" strike="noStrike">
                          <a:effectLst/>
                          <a:latin typeface="Arial" panose="020B0604020202020204" pitchFamily="34" charset="0"/>
                        </a:rPr>
                        <a:t>21:30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18:30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10:30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effectLst/>
                          <a:latin typeface="Arial" panose="020B0604020202020204" pitchFamily="34" charset="0"/>
                        </a:rPr>
                        <a:t>15:30-16:00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69696"/>
                    </a:solidFill>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32093616"/>
                  </a:ext>
                </a:extLst>
              </a:tr>
              <a:tr h="168193">
                <a:tc>
                  <a:txBody>
                    <a:bodyPr/>
                    <a:lstStyle/>
                    <a:p>
                      <a:pPr algn="ctr" fontAlgn="b"/>
                      <a:r>
                        <a:rPr lang="en-US" sz="600" b="1" i="0" u="none" strike="noStrike">
                          <a:effectLst/>
                          <a:latin typeface="Arial" panose="020B0604020202020204" pitchFamily="34" charset="0"/>
                        </a:rPr>
                        <a:t>22:00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19:00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11:00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16:00-16:30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rowSpan="3" gridSpan="2">
                  <a:txBody>
                    <a:bodyPr/>
                    <a:lstStyle/>
                    <a:p>
                      <a:pPr algn="ctr" fontAlgn="ctr"/>
                      <a:r>
                        <a:rPr lang="en-US" sz="400" b="1" i="0" u="none" strike="noStrike">
                          <a:solidFill>
                            <a:srgbClr val="FFFFFF"/>
                          </a:solidFill>
                          <a:effectLst/>
                          <a:latin typeface="Arial" panose="020B0604020202020204" pitchFamily="34" charset="0"/>
                        </a:rPr>
                        <a:t>WIRELESS CHAIRS MEETING</a:t>
                      </a:r>
                    </a:p>
                  </a:txBody>
                  <a:tcPr marL="2752" marR="2752" marT="2752"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74706"/>
                    </a:solidFill>
                  </a:tcPr>
                </a:tc>
                <a:tc rowSpan="3" hMerge="1">
                  <a:txBody>
                    <a:bodyPr/>
                    <a:lstStyle/>
                    <a:p>
                      <a:endParaRPr lang="en-US"/>
                    </a:p>
                  </a:txBody>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2752" marR="2752" marT="2752"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effectLst/>
                          <a:latin typeface="Arial" panose="020B0604020202020204" pitchFamily="34" charset="0"/>
                        </a:rPr>
                        <a:t>TG7a OCC</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4">
                  <a:txBody>
                    <a:bodyPr/>
                    <a:lstStyle/>
                    <a:p>
                      <a:pPr algn="ctr" fontAlgn="ctr"/>
                      <a:r>
                        <a:rPr lang="en-US" sz="400" b="1" i="0" u="none" strike="noStrike">
                          <a:solidFill>
                            <a:srgbClr val="FFFFFF"/>
                          </a:solidFill>
                          <a:effectLst/>
                          <a:latin typeface="Arial" panose="020B0604020202020204" pitchFamily="34" charset="0"/>
                        </a:rPr>
                        <a:t>TG6ma</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BAN/</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VAN</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a:txBody>
                    <a:bodyPr/>
                    <a:lstStyle/>
                    <a:p>
                      <a:pPr algn="ctr" fontAlgn="ctr"/>
                      <a:r>
                        <a:rPr lang="en-US" sz="400" b="1" i="0" u="none" strike="noStrike">
                          <a:effectLst/>
                          <a:latin typeface="Arial" panose="020B0604020202020204" pitchFamily="34" charset="0"/>
                        </a:rPr>
                        <a:t>TG4me</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TG6ma</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BAN/</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VAN</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a:txBody>
                    <a:bodyPr/>
                    <a:lstStyle/>
                    <a:p>
                      <a:pPr algn="ctr" fontAlgn="ctr"/>
                      <a:r>
                        <a:rPr lang="en-US" sz="400" b="1" i="0" u="none" strike="noStrike">
                          <a:effectLst/>
                          <a:latin typeface="Arial" panose="020B0604020202020204" pitchFamily="34" charset="0"/>
                        </a:rPr>
                        <a:t>TG4me</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effectLst/>
                          <a:latin typeface="Arial" panose="020B0604020202020204" pitchFamily="34" charset="0"/>
                        </a:rPr>
                        <a:t>TG7a OCC</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4">
                  <a:txBody>
                    <a:bodyPr/>
                    <a:lstStyle/>
                    <a:p>
                      <a:pPr algn="ctr" fontAlgn="ctr"/>
                      <a:r>
                        <a:rPr lang="en-US" sz="400" b="1" i="0" u="none" strike="noStrike">
                          <a:solidFill>
                            <a:srgbClr val="FFFFFF"/>
                          </a:solidFill>
                          <a:effectLst/>
                          <a:latin typeface="Arial" panose="020B0604020202020204" pitchFamily="34" charset="0"/>
                        </a:rPr>
                        <a:t>TG6ma</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BAN/</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VAN</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gridSpan="4">
                  <a:txBody>
                    <a:bodyPr/>
                    <a:lstStyle/>
                    <a:p>
                      <a:pPr algn="ctr" fontAlgn="ctr"/>
                      <a:r>
                        <a:rPr lang="en-US" sz="600" b="1" i="0" u="none" strike="noStrike">
                          <a:solidFill>
                            <a:srgbClr val="FFFFFF"/>
                          </a:solidFill>
                          <a:effectLst/>
                          <a:latin typeface="Arial" panose="020B0604020202020204" pitchFamily="34" charset="0"/>
                        </a:rPr>
                        <a:t>802.15 WG Closing</a:t>
                      </a:r>
                      <a:br>
                        <a:rPr lang="en-US" sz="600" b="1" i="0" u="none" strike="noStrike">
                          <a:solidFill>
                            <a:srgbClr val="FFFFFF"/>
                          </a:solidFill>
                          <a:effectLst/>
                          <a:latin typeface="Arial" panose="020B0604020202020204" pitchFamily="34" charset="0"/>
                        </a:rPr>
                      </a:br>
                      <a:r>
                        <a:rPr lang="en-US" sz="600" b="1" i="0" u="none" strike="noStrike">
                          <a:solidFill>
                            <a:srgbClr val="FFFFFF"/>
                          </a:solidFill>
                          <a:effectLst/>
                          <a:latin typeface="Arial" panose="020B0604020202020204" pitchFamily="34" charset="0"/>
                        </a:rPr>
                        <a:t>Plenary Rm 1</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extLst>
                  <a:ext uri="{0D108BD9-81ED-4DB2-BD59-A6C34878D82A}">
                    <a16:rowId xmlns:a16="http://schemas.microsoft.com/office/drawing/2014/main" val="2529058614"/>
                  </a:ext>
                </a:extLst>
              </a:tr>
              <a:tr h="168193">
                <a:tc>
                  <a:txBody>
                    <a:bodyPr/>
                    <a:lstStyle/>
                    <a:p>
                      <a:pPr algn="ctr" fontAlgn="b"/>
                      <a:r>
                        <a:rPr lang="en-US" sz="600" b="1" i="0" u="none" strike="noStrike">
                          <a:effectLst/>
                          <a:latin typeface="Arial" panose="020B0604020202020204" pitchFamily="34" charset="0"/>
                        </a:rPr>
                        <a:t>22:30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19:30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11:30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16:30-17:00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118147356"/>
                  </a:ext>
                </a:extLst>
              </a:tr>
              <a:tr h="168193">
                <a:tc>
                  <a:txBody>
                    <a:bodyPr/>
                    <a:lstStyle/>
                    <a:p>
                      <a:pPr algn="ctr" fontAlgn="b"/>
                      <a:r>
                        <a:rPr lang="en-US" sz="600" b="1" i="0" u="none" strike="noStrike">
                          <a:effectLst/>
                          <a:latin typeface="Arial" panose="020B0604020202020204" pitchFamily="34" charset="0"/>
                        </a:rPr>
                        <a:t>23:00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20:00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3:00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12:00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17:00-17:30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579375986"/>
                  </a:ext>
                </a:extLst>
              </a:tr>
              <a:tr h="168193">
                <a:tc>
                  <a:txBody>
                    <a:bodyPr/>
                    <a:lstStyle/>
                    <a:p>
                      <a:pPr algn="ctr" fontAlgn="b"/>
                      <a:r>
                        <a:rPr lang="en-US" sz="600" b="1" i="0" u="none" strike="noStrike">
                          <a:effectLst/>
                          <a:latin typeface="Arial" panose="020B0604020202020204" pitchFamily="34" charset="0"/>
                        </a:rPr>
                        <a:t>23:30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20:30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3:30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12:30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17:30-18:00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rowSpan="2" gridSpan="2">
                  <a:txBody>
                    <a:bodyPr/>
                    <a:lstStyle/>
                    <a:p>
                      <a:pPr algn="ctr" fontAlgn="ctr"/>
                      <a:r>
                        <a:rPr lang="en-US" sz="400" b="1" i="0" u="none" strike="noStrike">
                          <a:solidFill>
                            <a:srgbClr val="FFFFFF"/>
                          </a:solidFill>
                          <a:effectLst/>
                          <a:latin typeface="Arial" panose="020B0604020202020204" pitchFamily="34" charset="0"/>
                        </a:rPr>
                        <a:t>802.15 AC MEETING Rm 3</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749674323"/>
                  </a:ext>
                </a:extLst>
              </a:tr>
              <a:tr h="168193">
                <a:tc>
                  <a:txBody>
                    <a:bodyPr/>
                    <a:lstStyle/>
                    <a:p>
                      <a:pPr algn="ctr" fontAlgn="b"/>
                      <a:r>
                        <a:rPr lang="en-US" sz="600" b="1" i="0" u="none" strike="noStrike">
                          <a:effectLst/>
                          <a:latin typeface="Arial" panose="020B0604020202020204" pitchFamily="34" charset="0"/>
                        </a:rPr>
                        <a:t>0:00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21:00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4:00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13:00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Arial" panose="020B0604020202020204" pitchFamily="34" charset="0"/>
                        </a:rPr>
                        <a:t>18:00-18:30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gridSpan="2" vMerge="1">
                  <a:txBody>
                    <a:bodyPr/>
                    <a:lstStyle/>
                    <a:p>
                      <a:endParaRPr lang="en-US"/>
                    </a:p>
                  </a:txBody>
                  <a:tcPr/>
                </a:tc>
                <a:tc hMerge="1" v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dirty="0">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33364365"/>
                  </a:ext>
                </a:extLst>
              </a:tr>
            </a:tbl>
          </a:graphicData>
        </a:graphic>
      </p:graphicFrame>
      <p:sp>
        <p:nvSpPr>
          <p:cNvPr id="4" name="Slide Number Placeholder 3">
            <a:extLst>
              <a:ext uri="{FF2B5EF4-FFF2-40B4-BE49-F238E27FC236}">
                <a16:creationId xmlns:a16="http://schemas.microsoft.com/office/drawing/2014/main" id="{85DB7AC5-08D4-99DD-3EE4-6247D2EC05E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6</a:t>
            </a:fld>
            <a:endParaRPr lang="en-US" altLang="en-US"/>
          </a:p>
        </p:txBody>
      </p:sp>
      <p:sp>
        <p:nvSpPr>
          <p:cNvPr id="8" name="TextBox 7">
            <a:extLst>
              <a:ext uri="{FF2B5EF4-FFF2-40B4-BE49-F238E27FC236}">
                <a16:creationId xmlns:a16="http://schemas.microsoft.com/office/drawing/2014/main" id="{80E0065C-7F39-77F7-A925-6981F38F87F2}"/>
              </a:ext>
            </a:extLst>
          </p:cNvPr>
          <p:cNvSpPr txBox="1"/>
          <p:nvPr/>
        </p:nvSpPr>
        <p:spPr>
          <a:xfrm>
            <a:off x="611559" y="1392608"/>
            <a:ext cx="8064907" cy="523220"/>
          </a:xfrm>
          <a:prstGeom prst="rect">
            <a:avLst/>
          </a:prstGeom>
          <a:noFill/>
        </p:spPr>
        <p:txBody>
          <a:bodyPr wrap="square">
            <a:spAutoFit/>
          </a:bodyPr>
          <a:lstStyle/>
          <a:p>
            <a:pPr algn="ctr"/>
            <a:r>
              <a:rPr lang="en-US" sz="1400" dirty="0">
                <a:solidFill>
                  <a:schemeClr val="tx1"/>
                </a:solidFill>
                <a:latin typeface="+mj-lt"/>
                <a:hlinkClick r:id="rId6"/>
              </a:rPr>
              <a:t>https://mentor.ieee.org/802.15/dcn/22/15-22-0440-11-04ab-tg4ab-agenda-september-2022.xlsx</a:t>
            </a:r>
            <a:endParaRPr lang="en-US" sz="1400" dirty="0">
              <a:solidFill>
                <a:schemeClr val="tx1"/>
              </a:solidFill>
              <a:latin typeface="+mj-lt"/>
            </a:endParaRPr>
          </a:p>
          <a:p>
            <a:pPr algn="ctr"/>
            <a:endParaRPr lang="en-US" sz="1400" dirty="0">
              <a:solidFill>
                <a:schemeClr val="tx1"/>
              </a:solidFill>
            </a:endParaRPr>
          </a:p>
        </p:txBody>
      </p:sp>
    </p:spTree>
    <p:extLst>
      <p:ext uri="{BB962C8B-B14F-4D97-AF65-F5344CB8AC3E}">
        <p14:creationId xmlns:p14="http://schemas.microsoft.com/office/powerpoint/2010/main" val="3930523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D6A2-422B-4623-A880-7F4548ECEBF8}"/>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3A23C805-42AA-4D7E-9FD4-AB810E14C6A7}"/>
              </a:ext>
            </a:extLst>
          </p:cNvPr>
          <p:cNvSpPr>
            <a:spLocks noGrp="1"/>
          </p:cNvSpPr>
          <p:nvPr>
            <p:ph idx="1"/>
          </p:nvPr>
        </p:nvSpPr>
        <p:spPr>
          <a:xfrm>
            <a:off x="767977" y="1844824"/>
            <a:ext cx="7764463" cy="4395639"/>
          </a:xfrm>
        </p:spPr>
        <p:txBody>
          <a:bodyPr>
            <a:normAutofit/>
          </a:bodyPr>
          <a:lstStyle/>
          <a:p>
            <a:pPr marL="457200" indent="-457200">
              <a:buFont typeface="Wingdings" panose="05000000000000000000" pitchFamily="2" charset="2"/>
              <a:buChar char="ü"/>
            </a:pPr>
            <a:r>
              <a:rPr lang="en-US" dirty="0">
                <a:solidFill>
                  <a:schemeClr val="accent1">
                    <a:lumMod val="50000"/>
                  </a:schemeClr>
                </a:solidFill>
              </a:rPr>
              <a:t>Hear technical contributions and develop technical content for the draft</a:t>
            </a:r>
          </a:p>
          <a:p>
            <a:pPr marL="457200" indent="-457200">
              <a:buFont typeface="Wingdings" panose="05000000000000000000" pitchFamily="2" charset="2"/>
              <a:buChar char="ü"/>
            </a:pPr>
            <a:r>
              <a:rPr lang="en-US" dirty="0">
                <a:solidFill>
                  <a:schemeClr val="accent1">
                    <a:lumMod val="50000"/>
                  </a:schemeClr>
                </a:solidFill>
              </a:rPr>
              <a:t>Converge and build consensus</a:t>
            </a:r>
          </a:p>
          <a:p>
            <a:pPr marL="457200" indent="-457200">
              <a:buFont typeface="Wingdings" panose="05000000000000000000" pitchFamily="2" charset="2"/>
              <a:buChar char="ü"/>
            </a:pPr>
            <a:r>
              <a:rPr lang="en-US" dirty="0">
                <a:solidFill>
                  <a:schemeClr val="accent1">
                    <a:lumMod val="50000"/>
                  </a:schemeClr>
                </a:solidFill>
              </a:rPr>
              <a:t>Consider proposed text for draft</a:t>
            </a:r>
          </a:p>
          <a:p>
            <a:pPr marL="457200" indent="-457200">
              <a:buFont typeface="Wingdings" panose="05000000000000000000" pitchFamily="2" charset="2"/>
              <a:buChar char="ü"/>
            </a:pPr>
            <a:r>
              <a:rPr lang="en-US" dirty="0">
                <a:solidFill>
                  <a:schemeClr val="accent1">
                    <a:lumMod val="50000"/>
                  </a:schemeClr>
                </a:solidFill>
              </a:rPr>
              <a:t>Map the path to a technically complete draft</a:t>
            </a:r>
          </a:p>
          <a:p>
            <a:pPr marL="457200"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82D64BE4-B6F3-46DD-A825-8B94E7F3097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a:p>
        </p:txBody>
      </p:sp>
    </p:spTree>
    <p:extLst>
      <p:ext uri="{BB962C8B-B14F-4D97-AF65-F5344CB8AC3E}">
        <p14:creationId xmlns:p14="http://schemas.microsoft.com/office/powerpoint/2010/main" val="2563923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772816"/>
            <a:ext cx="7772400" cy="1362075"/>
          </a:xfrm>
        </p:spPr>
        <p:txBody>
          <a:bodyPr/>
          <a:lstStyle/>
          <a:p>
            <a:pPr algn="ctr"/>
            <a:r>
              <a:rPr lang="en-US" dirty="0"/>
              <a:t>Project Schedule</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8</a:t>
            </a:fld>
            <a:endParaRPr lang="en-US" altLang="en-US"/>
          </a:p>
        </p:txBody>
      </p:sp>
    </p:spTree>
    <p:extLst>
      <p:ext uri="{BB962C8B-B14F-4D97-AF65-F5344CB8AC3E}">
        <p14:creationId xmlns:p14="http://schemas.microsoft.com/office/powerpoint/2010/main" val="3850218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899270" y="188640"/>
            <a:ext cx="6624736" cy="450662"/>
          </a:xfrm>
        </p:spPr>
        <p:txBody>
          <a:bodyPr>
            <a:normAutofit/>
          </a:bodyPr>
          <a:lstStyle/>
          <a:p>
            <a:r>
              <a:rPr lang="en-US" sz="20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9</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293205" y="5741182"/>
            <a:ext cx="4733544" cy="276999"/>
          </a:xfrm>
          <a:prstGeom prst="rect">
            <a:avLst/>
          </a:prstGeom>
          <a:noFill/>
        </p:spPr>
        <p:txBody>
          <a:bodyPr wrap="square">
            <a:spAutoFit/>
          </a:bodyPr>
          <a:lstStyle/>
          <a:p>
            <a:r>
              <a:rPr lang="en-US" sz="1200" b="0" i="0" u="none" strike="noStrike" dirty="0">
                <a:solidFill>
                  <a:srgbClr val="000000"/>
                </a:solidFill>
                <a:effectLst/>
                <a:latin typeface="Calibri" panose="020F0502020204030204" pitchFamily="34" charset="0"/>
              </a:rPr>
              <a:t>Notes:  SASB/</a:t>
            </a:r>
            <a:r>
              <a:rPr lang="en-US" sz="1200" b="0" i="0" u="none" strike="noStrike" dirty="0" err="1">
                <a:solidFill>
                  <a:srgbClr val="000000"/>
                </a:solidFill>
                <a:effectLst/>
                <a:latin typeface="Calibri" panose="020F0502020204030204" pitchFamily="34" charset="0"/>
              </a:rPr>
              <a:t>RevCom</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schdule</a:t>
            </a:r>
            <a:r>
              <a:rPr lang="en-US" sz="1200" b="0" i="0" u="none" strike="noStrike" dirty="0">
                <a:solidFill>
                  <a:srgbClr val="000000"/>
                </a:solidFill>
                <a:effectLst/>
                <a:latin typeface="Calibri" panose="020F0502020204030204" pitchFamily="34" charset="0"/>
              </a:rPr>
              <a:t> for 2024 a guess</a:t>
            </a:r>
            <a:r>
              <a:rPr lang="en-US"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395536" y="595695"/>
          <a:ext cx="8568957" cy="5857641"/>
        </p:xfrm>
        <a:graphic>
          <a:graphicData uri="http://schemas.openxmlformats.org/drawingml/2006/table">
            <a:tbl>
              <a:tblPr/>
              <a:tblGrid>
                <a:gridCol w="1079841">
                  <a:extLst>
                    <a:ext uri="{9D8B030D-6E8A-4147-A177-3AD203B41FA5}">
                      <a16:colId xmlns:a16="http://schemas.microsoft.com/office/drawing/2014/main" val="859022375"/>
                    </a:ext>
                  </a:extLst>
                </a:gridCol>
                <a:gridCol w="197082">
                  <a:extLst>
                    <a:ext uri="{9D8B030D-6E8A-4147-A177-3AD203B41FA5}">
                      <a16:colId xmlns:a16="http://schemas.microsoft.com/office/drawing/2014/main" val="3056671812"/>
                    </a:ext>
                  </a:extLst>
                </a:gridCol>
                <a:gridCol w="197082">
                  <a:extLst>
                    <a:ext uri="{9D8B030D-6E8A-4147-A177-3AD203B41FA5}">
                      <a16:colId xmlns:a16="http://schemas.microsoft.com/office/drawing/2014/main" val="2801988721"/>
                    </a:ext>
                  </a:extLst>
                </a:gridCol>
                <a:gridCol w="197082">
                  <a:extLst>
                    <a:ext uri="{9D8B030D-6E8A-4147-A177-3AD203B41FA5}">
                      <a16:colId xmlns:a16="http://schemas.microsoft.com/office/drawing/2014/main" val="3486883837"/>
                    </a:ext>
                  </a:extLst>
                </a:gridCol>
                <a:gridCol w="197082">
                  <a:extLst>
                    <a:ext uri="{9D8B030D-6E8A-4147-A177-3AD203B41FA5}">
                      <a16:colId xmlns:a16="http://schemas.microsoft.com/office/drawing/2014/main" val="2943955052"/>
                    </a:ext>
                  </a:extLst>
                </a:gridCol>
                <a:gridCol w="197082">
                  <a:extLst>
                    <a:ext uri="{9D8B030D-6E8A-4147-A177-3AD203B41FA5}">
                      <a16:colId xmlns:a16="http://schemas.microsoft.com/office/drawing/2014/main" val="1635642405"/>
                    </a:ext>
                  </a:extLst>
                </a:gridCol>
                <a:gridCol w="197082">
                  <a:extLst>
                    <a:ext uri="{9D8B030D-6E8A-4147-A177-3AD203B41FA5}">
                      <a16:colId xmlns:a16="http://schemas.microsoft.com/office/drawing/2014/main" val="4247004466"/>
                    </a:ext>
                  </a:extLst>
                </a:gridCol>
                <a:gridCol w="197082">
                  <a:extLst>
                    <a:ext uri="{9D8B030D-6E8A-4147-A177-3AD203B41FA5}">
                      <a16:colId xmlns:a16="http://schemas.microsoft.com/office/drawing/2014/main" val="722315258"/>
                    </a:ext>
                  </a:extLst>
                </a:gridCol>
                <a:gridCol w="197082">
                  <a:extLst>
                    <a:ext uri="{9D8B030D-6E8A-4147-A177-3AD203B41FA5}">
                      <a16:colId xmlns:a16="http://schemas.microsoft.com/office/drawing/2014/main" val="2755150756"/>
                    </a:ext>
                  </a:extLst>
                </a:gridCol>
                <a:gridCol w="197082">
                  <a:extLst>
                    <a:ext uri="{9D8B030D-6E8A-4147-A177-3AD203B41FA5}">
                      <a16:colId xmlns:a16="http://schemas.microsoft.com/office/drawing/2014/main" val="1837462061"/>
                    </a:ext>
                  </a:extLst>
                </a:gridCol>
                <a:gridCol w="197082">
                  <a:extLst>
                    <a:ext uri="{9D8B030D-6E8A-4147-A177-3AD203B41FA5}">
                      <a16:colId xmlns:a16="http://schemas.microsoft.com/office/drawing/2014/main" val="1694553603"/>
                    </a:ext>
                  </a:extLst>
                </a:gridCol>
                <a:gridCol w="197082">
                  <a:extLst>
                    <a:ext uri="{9D8B030D-6E8A-4147-A177-3AD203B41FA5}">
                      <a16:colId xmlns:a16="http://schemas.microsoft.com/office/drawing/2014/main" val="805340123"/>
                    </a:ext>
                  </a:extLst>
                </a:gridCol>
                <a:gridCol w="197082">
                  <a:extLst>
                    <a:ext uri="{9D8B030D-6E8A-4147-A177-3AD203B41FA5}">
                      <a16:colId xmlns:a16="http://schemas.microsoft.com/office/drawing/2014/main" val="204235997"/>
                    </a:ext>
                  </a:extLst>
                </a:gridCol>
                <a:gridCol w="197082">
                  <a:extLst>
                    <a:ext uri="{9D8B030D-6E8A-4147-A177-3AD203B41FA5}">
                      <a16:colId xmlns:a16="http://schemas.microsoft.com/office/drawing/2014/main" val="315157008"/>
                    </a:ext>
                  </a:extLst>
                </a:gridCol>
                <a:gridCol w="197082">
                  <a:extLst>
                    <a:ext uri="{9D8B030D-6E8A-4147-A177-3AD203B41FA5}">
                      <a16:colId xmlns:a16="http://schemas.microsoft.com/office/drawing/2014/main" val="1414150232"/>
                    </a:ext>
                  </a:extLst>
                </a:gridCol>
                <a:gridCol w="197082">
                  <a:extLst>
                    <a:ext uri="{9D8B030D-6E8A-4147-A177-3AD203B41FA5}">
                      <a16:colId xmlns:a16="http://schemas.microsoft.com/office/drawing/2014/main" val="1197699624"/>
                    </a:ext>
                  </a:extLst>
                </a:gridCol>
                <a:gridCol w="197082">
                  <a:extLst>
                    <a:ext uri="{9D8B030D-6E8A-4147-A177-3AD203B41FA5}">
                      <a16:colId xmlns:a16="http://schemas.microsoft.com/office/drawing/2014/main" val="1106251956"/>
                    </a:ext>
                  </a:extLst>
                </a:gridCol>
                <a:gridCol w="197082">
                  <a:extLst>
                    <a:ext uri="{9D8B030D-6E8A-4147-A177-3AD203B41FA5}">
                      <a16:colId xmlns:a16="http://schemas.microsoft.com/office/drawing/2014/main" val="3499333147"/>
                    </a:ext>
                  </a:extLst>
                </a:gridCol>
                <a:gridCol w="197082">
                  <a:extLst>
                    <a:ext uri="{9D8B030D-6E8A-4147-A177-3AD203B41FA5}">
                      <a16:colId xmlns:a16="http://schemas.microsoft.com/office/drawing/2014/main" val="330155105"/>
                    </a:ext>
                  </a:extLst>
                </a:gridCol>
                <a:gridCol w="197082">
                  <a:extLst>
                    <a:ext uri="{9D8B030D-6E8A-4147-A177-3AD203B41FA5}">
                      <a16:colId xmlns:a16="http://schemas.microsoft.com/office/drawing/2014/main" val="423061777"/>
                    </a:ext>
                  </a:extLst>
                </a:gridCol>
                <a:gridCol w="197082">
                  <a:extLst>
                    <a:ext uri="{9D8B030D-6E8A-4147-A177-3AD203B41FA5}">
                      <a16:colId xmlns:a16="http://schemas.microsoft.com/office/drawing/2014/main" val="1243999009"/>
                    </a:ext>
                  </a:extLst>
                </a:gridCol>
                <a:gridCol w="197082">
                  <a:extLst>
                    <a:ext uri="{9D8B030D-6E8A-4147-A177-3AD203B41FA5}">
                      <a16:colId xmlns:a16="http://schemas.microsoft.com/office/drawing/2014/main" val="210366518"/>
                    </a:ext>
                  </a:extLst>
                </a:gridCol>
                <a:gridCol w="197082">
                  <a:extLst>
                    <a:ext uri="{9D8B030D-6E8A-4147-A177-3AD203B41FA5}">
                      <a16:colId xmlns:a16="http://schemas.microsoft.com/office/drawing/2014/main" val="3447638966"/>
                    </a:ext>
                  </a:extLst>
                </a:gridCol>
                <a:gridCol w="197082">
                  <a:extLst>
                    <a:ext uri="{9D8B030D-6E8A-4147-A177-3AD203B41FA5}">
                      <a16:colId xmlns:a16="http://schemas.microsoft.com/office/drawing/2014/main" val="2903488451"/>
                    </a:ext>
                  </a:extLst>
                </a:gridCol>
                <a:gridCol w="197082">
                  <a:extLst>
                    <a:ext uri="{9D8B030D-6E8A-4147-A177-3AD203B41FA5}">
                      <a16:colId xmlns:a16="http://schemas.microsoft.com/office/drawing/2014/main" val="1062964703"/>
                    </a:ext>
                  </a:extLst>
                </a:gridCol>
                <a:gridCol w="197082">
                  <a:extLst>
                    <a:ext uri="{9D8B030D-6E8A-4147-A177-3AD203B41FA5}">
                      <a16:colId xmlns:a16="http://schemas.microsoft.com/office/drawing/2014/main" val="1234199519"/>
                    </a:ext>
                  </a:extLst>
                </a:gridCol>
                <a:gridCol w="197082">
                  <a:extLst>
                    <a:ext uri="{9D8B030D-6E8A-4147-A177-3AD203B41FA5}">
                      <a16:colId xmlns:a16="http://schemas.microsoft.com/office/drawing/2014/main" val="2272667793"/>
                    </a:ext>
                  </a:extLst>
                </a:gridCol>
                <a:gridCol w="197082">
                  <a:extLst>
                    <a:ext uri="{9D8B030D-6E8A-4147-A177-3AD203B41FA5}">
                      <a16:colId xmlns:a16="http://schemas.microsoft.com/office/drawing/2014/main" val="4088176425"/>
                    </a:ext>
                  </a:extLst>
                </a:gridCol>
                <a:gridCol w="197082">
                  <a:extLst>
                    <a:ext uri="{9D8B030D-6E8A-4147-A177-3AD203B41FA5}">
                      <a16:colId xmlns:a16="http://schemas.microsoft.com/office/drawing/2014/main" val="3962572487"/>
                    </a:ext>
                  </a:extLst>
                </a:gridCol>
                <a:gridCol w="197082">
                  <a:extLst>
                    <a:ext uri="{9D8B030D-6E8A-4147-A177-3AD203B41FA5}">
                      <a16:colId xmlns:a16="http://schemas.microsoft.com/office/drawing/2014/main" val="4109095285"/>
                    </a:ext>
                  </a:extLst>
                </a:gridCol>
                <a:gridCol w="197082">
                  <a:extLst>
                    <a:ext uri="{9D8B030D-6E8A-4147-A177-3AD203B41FA5}">
                      <a16:colId xmlns:a16="http://schemas.microsoft.com/office/drawing/2014/main" val="767843840"/>
                    </a:ext>
                  </a:extLst>
                </a:gridCol>
                <a:gridCol w="197082">
                  <a:extLst>
                    <a:ext uri="{9D8B030D-6E8A-4147-A177-3AD203B41FA5}">
                      <a16:colId xmlns:a16="http://schemas.microsoft.com/office/drawing/2014/main" val="1761253281"/>
                    </a:ext>
                  </a:extLst>
                </a:gridCol>
                <a:gridCol w="197082">
                  <a:extLst>
                    <a:ext uri="{9D8B030D-6E8A-4147-A177-3AD203B41FA5}">
                      <a16:colId xmlns:a16="http://schemas.microsoft.com/office/drawing/2014/main" val="3088102511"/>
                    </a:ext>
                  </a:extLst>
                </a:gridCol>
                <a:gridCol w="197082">
                  <a:extLst>
                    <a:ext uri="{9D8B030D-6E8A-4147-A177-3AD203B41FA5}">
                      <a16:colId xmlns:a16="http://schemas.microsoft.com/office/drawing/2014/main" val="1106079071"/>
                    </a:ext>
                  </a:extLst>
                </a:gridCol>
                <a:gridCol w="197082">
                  <a:extLst>
                    <a:ext uri="{9D8B030D-6E8A-4147-A177-3AD203B41FA5}">
                      <a16:colId xmlns:a16="http://schemas.microsoft.com/office/drawing/2014/main" val="2112302469"/>
                    </a:ext>
                  </a:extLst>
                </a:gridCol>
                <a:gridCol w="197082">
                  <a:extLst>
                    <a:ext uri="{9D8B030D-6E8A-4147-A177-3AD203B41FA5}">
                      <a16:colId xmlns:a16="http://schemas.microsoft.com/office/drawing/2014/main" val="875399749"/>
                    </a:ext>
                  </a:extLst>
                </a:gridCol>
                <a:gridCol w="197082">
                  <a:extLst>
                    <a:ext uri="{9D8B030D-6E8A-4147-A177-3AD203B41FA5}">
                      <a16:colId xmlns:a16="http://schemas.microsoft.com/office/drawing/2014/main" val="4011572350"/>
                    </a:ext>
                  </a:extLst>
                </a:gridCol>
                <a:gridCol w="197082">
                  <a:extLst>
                    <a:ext uri="{9D8B030D-6E8A-4147-A177-3AD203B41FA5}">
                      <a16:colId xmlns:a16="http://schemas.microsoft.com/office/drawing/2014/main" val="118711575"/>
                    </a:ext>
                  </a:extLst>
                </a:gridCol>
                <a:gridCol w="197082">
                  <a:extLst>
                    <a:ext uri="{9D8B030D-6E8A-4147-A177-3AD203B41FA5}">
                      <a16:colId xmlns:a16="http://schemas.microsoft.com/office/drawing/2014/main" val="1721140086"/>
                    </a:ext>
                  </a:extLst>
                </a:gridCol>
              </a:tblGrid>
              <a:tr h="266473">
                <a:tc>
                  <a:txBody>
                    <a:bodyPr/>
                    <a:lstStyle/>
                    <a:p>
                      <a:pPr algn="l" fontAlgn="b"/>
                      <a:r>
                        <a:rPr lang="en-US" sz="800" b="0" i="0" u="none" strike="noStrike">
                          <a:solidFill>
                            <a:srgbClr val="000000"/>
                          </a:solidFill>
                          <a:effectLst/>
                          <a:latin typeface="Calibri" panose="020F0502020204030204" pitchFamily="34" charset="0"/>
                        </a:rPr>
                        <a:t>Proposed project schedule</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Nov-21</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Dec-21</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Nov-24</a:t>
                      </a: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754048683"/>
                  </a:ext>
                </a:extLst>
              </a:tr>
              <a:tr h="119419">
                <a:tc>
                  <a:txBody>
                    <a:bodyPr/>
                    <a:lstStyle/>
                    <a:p>
                      <a:pPr algn="l" fontAlgn="b"/>
                      <a:r>
                        <a:rPr lang="en-US" sz="800" b="0" i="0" u="none" strike="noStrike">
                          <a:solidFill>
                            <a:srgbClr val="000000"/>
                          </a:solidFill>
                          <a:effectLst/>
                          <a:latin typeface="Calibri" panose="020F0502020204030204" pitchFamily="34" charset="0"/>
                        </a:rPr>
                        <a:t>Call for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63354957"/>
                  </a:ext>
                </a:extLst>
              </a:tr>
              <a:tr h="236692">
                <a:tc>
                  <a:txBody>
                    <a:bodyPr/>
                    <a:lstStyle/>
                    <a:p>
                      <a:pPr algn="l" fontAlgn="b"/>
                      <a:r>
                        <a:rPr lang="en-US" sz="800" b="0" i="0" u="none" strike="noStrike">
                          <a:solidFill>
                            <a:srgbClr val="000000"/>
                          </a:solidFill>
                          <a:effectLst/>
                          <a:latin typeface="Calibri" panose="020F0502020204030204" pitchFamily="34" charset="0"/>
                        </a:rPr>
                        <a:t>Hear and evaluate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592098040"/>
                  </a:ext>
                </a:extLst>
              </a:tr>
              <a:tr h="236692">
                <a:tc>
                  <a:txBody>
                    <a:bodyPr/>
                    <a:lstStyle/>
                    <a:p>
                      <a:pPr algn="l" fontAlgn="b"/>
                      <a:r>
                        <a:rPr lang="en-US" sz="800" b="0" i="0" u="none" strike="noStrike">
                          <a:solidFill>
                            <a:srgbClr val="000000"/>
                          </a:solidFill>
                          <a:effectLst/>
                          <a:latin typeface="Calibri" panose="020F0502020204030204" pitchFamily="34" charset="0"/>
                        </a:rPr>
                        <a:t>Cut-off for new proposals, PHY</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52197904"/>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MAC</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229021214"/>
                  </a:ext>
                </a:extLst>
              </a:tr>
              <a:tr h="353964">
                <a:tc>
                  <a:txBody>
                    <a:bodyPr/>
                    <a:lstStyle/>
                    <a:p>
                      <a:pPr algn="l" fontAlgn="b"/>
                      <a:r>
                        <a:rPr lang="en-US" sz="800" b="0" i="0" u="none" strike="noStrike">
                          <a:solidFill>
                            <a:srgbClr val="000000"/>
                          </a:solidFill>
                          <a:effectLst/>
                          <a:latin typeface="Calibri" panose="020F0502020204030204" pitchFamily="34" charset="0"/>
                        </a:rPr>
                        <a:t>Integrate poposals/contributions into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41120262"/>
                  </a:ext>
                </a:extLst>
              </a:tr>
              <a:tr h="119419">
                <a:tc>
                  <a:txBody>
                    <a:bodyPr/>
                    <a:lstStyle/>
                    <a:p>
                      <a:pPr algn="l" fontAlgn="b"/>
                      <a:r>
                        <a:rPr lang="en-US" sz="800" b="0" i="0" u="none" strike="noStrike">
                          <a:solidFill>
                            <a:srgbClr val="000000"/>
                          </a:solidFill>
                          <a:effectLst/>
                          <a:latin typeface="Calibri" panose="020F0502020204030204" pitchFamily="34" charset="0"/>
                        </a:rPr>
                        <a:t>Develop draft from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484602179"/>
                  </a:ext>
                </a:extLst>
              </a:tr>
              <a:tr h="119419">
                <a:tc>
                  <a:txBody>
                    <a:bodyPr/>
                    <a:lstStyle/>
                    <a:p>
                      <a:pPr algn="l" fontAlgn="b"/>
                      <a:r>
                        <a:rPr lang="en-US" sz="800" b="0" i="0" u="none" strike="noStrike" dirty="0">
                          <a:solidFill>
                            <a:srgbClr val="000000"/>
                          </a:solidFill>
                          <a:effectLst/>
                          <a:latin typeface="Calibri" panose="020F0502020204030204" pitchFamily="34" charset="0"/>
                        </a:rPr>
                        <a:t>Draft 0</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122470232"/>
                  </a:ext>
                </a:extLst>
              </a:tr>
              <a:tr h="236692">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92765712"/>
                  </a:ext>
                </a:extLst>
              </a:tr>
              <a:tr h="236692">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250532966"/>
                  </a:ext>
                </a:extLst>
              </a:tr>
              <a:tr h="236692">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807331602"/>
                  </a:ext>
                </a:extLst>
              </a:tr>
              <a:tr h="119419">
                <a:tc>
                  <a:txBody>
                    <a:bodyPr/>
                    <a:lstStyle/>
                    <a:p>
                      <a:pPr algn="ctr" fontAlgn="b"/>
                      <a:r>
                        <a:rPr lang="en-US" sz="800" b="0" i="0" u="none" strike="noStrike">
                          <a:solidFill>
                            <a:srgbClr val="3F3F76"/>
                          </a:solidFill>
                          <a:effectLst/>
                          <a:latin typeface="Calibri" panose="020F0502020204030204" pitchFamily="34" charset="0"/>
                        </a:rPr>
                        <a:t>First letter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78362126"/>
                  </a:ext>
                </a:extLst>
              </a:tr>
              <a:tr h="178187">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319822025"/>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6074031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27567655"/>
                  </a:ext>
                </a:extLst>
              </a:tr>
              <a:tr h="236692">
                <a:tc>
                  <a:txBody>
                    <a:bodyPr/>
                    <a:lstStyle/>
                    <a:p>
                      <a:pPr algn="l" fontAlgn="b"/>
                      <a:r>
                        <a:rPr lang="en-US" sz="800" b="0" i="0" u="none" strike="noStrike">
                          <a:solidFill>
                            <a:srgbClr val="9C5700"/>
                          </a:solidFill>
                          <a:effectLst/>
                          <a:latin typeface="Calibri" panose="020F0502020204030204" pitchFamily="34" charset="0"/>
                        </a:rPr>
                        <a:t>Conditional approval for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185908550"/>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18537944"/>
                  </a:ext>
                </a:extLst>
              </a:tr>
              <a:tr h="266473">
                <a:tc>
                  <a:txBody>
                    <a:bodyPr/>
                    <a:lstStyle/>
                    <a:p>
                      <a:pPr algn="l" fontAlgn="b"/>
                      <a:r>
                        <a:rPr lang="en-US" sz="800" b="0" i="0" u="none" strike="noStrike">
                          <a:solidFill>
                            <a:srgbClr val="000000"/>
                          </a:solidFill>
                          <a:effectLst/>
                          <a:latin typeface="Calibri" panose="020F0502020204030204" pitchFamily="34" charset="0"/>
                        </a:rPr>
                        <a:t>Comment resolution, 2nd recirc and final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86936665"/>
                  </a:ext>
                </a:extLst>
              </a:tr>
              <a:tr h="119419">
                <a:tc>
                  <a:txBody>
                    <a:bodyPr/>
                    <a:lstStyle/>
                    <a:p>
                      <a:pPr algn="l" fontAlgn="b"/>
                      <a:r>
                        <a:rPr lang="en-US" sz="800" b="0" i="0" u="none" strike="noStrike">
                          <a:solidFill>
                            <a:srgbClr val="FFFFFF"/>
                          </a:solidFill>
                          <a:effectLst/>
                          <a:latin typeface="Calibri" panose="020F0502020204030204" pitchFamily="34" charset="0"/>
                        </a:rPr>
                        <a:t>First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26868868"/>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54832120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17839258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26559833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11637180"/>
                  </a:ext>
                </a:extLst>
              </a:tr>
              <a:tr h="236692">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871386347"/>
                  </a:ext>
                </a:extLst>
              </a:tr>
              <a:tr h="353964">
                <a:tc>
                  <a:txBody>
                    <a:bodyPr/>
                    <a:lstStyle/>
                    <a:p>
                      <a:pPr algn="l" fontAlgn="b"/>
                      <a:r>
                        <a:rPr lang="en-US" sz="800" b="0" i="0" u="none" strike="noStrike">
                          <a:solidFill>
                            <a:srgbClr val="9C5700"/>
                          </a:solidFill>
                          <a:effectLst/>
                          <a:latin typeface="Calibri" panose="020F0502020204030204" pitchFamily="34" charset="0"/>
                        </a:rPr>
                        <a:t>Conditional or unconditional approval to RevCom</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541026467"/>
                  </a:ext>
                </a:extLst>
              </a:tr>
              <a:tr h="236692">
                <a:tc>
                  <a:txBody>
                    <a:bodyPr/>
                    <a:lstStyle/>
                    <a:p>
                      <a:pPr algn="l" fontAlgn="b"/>
                      <a:r>
                        <a:rPr lang="en-US" sz="800" b="0" i="0" u="none" strike="noStrike">
                          <a:solidFill>
                            <a:srgbClr val="000000"/>
                          </a:solidFill>
                          <a:effectLst/>
                          <a:latin typeface="Calibri" panose="020F0502020204030204" pitchFamily="34" charset="0"/>
                        </a:rPr>
                        <a:t>Optional 3rd SA recirc if needed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119419">
                <a:tc>
                  <a:txBody>
                    <a:bodyPr/>
                    <a:lstStyle/>
                    <a:p>
                      <a:pPr algn="l" fontAlgn="b"/>
                      <a:r>
                        <a:rPr lang="en-US" sz="800" b="0" i="0" u="none" strike="noStrike">
                          <a:solidFill>
                            <a:srgbClr val="3F3F76"/>
                          </a:solidFill>
                          <a:effectLst/>
                          <a:latin typeface="Calibri" panose="020F0502020204030204" pitchFamily="34" charset="0"/>
                        </a:rPr>
                        <a:t>RevCom meets</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5" name="Rectangle 4">
            <a:extLst>
              <a:ext uri="{FF2B5EF4-FFF2-40B4-BE49-F238E27FC236}">
                <a16:creationId xmlns:a16="http://schemas.microsoft.com/office/drawing/2014/main" id="{5BC9C866-68AA-4871-BE43-83F038AE3F20}"/>
              </a:ext>
            </a:extLst>
          </p:cNvPr>
          <p:cNvSpPr/>
          <p:nvPr/>
        </p:nvSpPr>
        <p:spPr bwMode="auto">
          <a:xfrm>
            <a:off x="3491880" y="595695"/>
            <a:ext cx="288032" cy="2617281"/>
          </a:xfrm>
          <a:prstGeom prst="rect">
            <a:avLst/>
          </a:prstGeom>
          <a:solidFill>
            <a:srgbClr val="00B8FF">
              <a:alpha val="14000"/>
            </a:srgbClr>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dirty="0">
                <a:solidFill>
                  <a:schemeClr val="tx1"/>
                </a:solidFill>
                <a:latin typeface="+mn-lt"/>
                <a:ea typeface="ＭＳ Ｐゴシック" charset="0"/>
                <a:cs typeface="ＭＳ Ｐゴシック" charset="0"/>
              </a:rPr>
              <a:t>You are Here &gt;</a:t>
            </a:r>
            <a:endParaRPr kumimoji="0" lang="en-US" sz="1200" b="0" i="0" u="none" strike="noStrike" cap="none" normalizeH="0" baseline="0" dirty="0">
              <a:ln>
                <a:noFill/>
              </a:ln>
              <a:solidFill>
                <a:schemeClr val="tx1"/>
              </a:solidFill>
              <a:effectLst/>
              <a:latin typeface="+mn-lt"/>
              <a:ea typeface="ＭＳ Ｐゴシック" charset="0"/>
              <a:cs typeface="ＭＳ Ｐゴシック" charset="0"/>
            </a:endParaRPr>
          </a:p>
        </p:txBody>
      </p:sp>
      <p:sp>
        <p:nvSpPr>
          <p:cNvPr id="3" name="Arrow: Right 2">
            <a:extLst>
              <a:ext uri="{FF2B5EF4-FFF2-40B4-BE49-F238E27FC236}">
                <a16:creationId xmlns:a16="http://schemas.microsoft.com/office/drawing/2014/main" id="{FE464A0E-4C12-312E-18DC-C728F5AF77EE}"/>
              </a:ext>
            </a:extLst>
          </p:cNvPr>
          <p:cNvSpPr/>
          <p:nvPr/>
        </p:nvSpPr>
        <p:spPr bwMode="auto">
          <a:xfrm flipH="1">
            <a:off x="4011905" y="2060848"/>
            <a:ext cx="1296144" cy="360040"/>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52142</TotalTime>
  <Words>2042</Words>
  <Application>Microsoft Office PowerPoint</Application>
  <PresentationFormat>On-screen Show (4:3)</PresentationFormat>
  <Paragraphs>679</Paragraphs>
  <Slides>17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Open Sans</vt:lpstr>
      <vt:lpstr>Tahoma</vt:lpstr>
      <vt:lpstr>Times New Roman</vt:lpstr>
      <vt:lpstr>Verdana-Bold</vt:lpstr>
      <vt:lpstr>Wingdings</vt:lpstr>
      <vt:lpstr>Office Theme</vt:lpstr>
      <vt:lpstr>PowerPoint Presentation</vt:lpstr>
      <vt:lpstr>  Mixed Mode Interim September 2022</vt:lpstr>
      <vt:lpstr>Task Group 15.4ab Next Generation UWB Amendment</vt:lpstr>
      <vt:lpstr>5.2.b Scope of the project (As approved): </vt:lpstr>
      <vt:lpstr>Task Group Organization </vt:lpstr>
      <vt:lpstr>Task Group Agenda</vt:lpstr>
      <vt:lpstr>Session Objectives</vt:lpstr>
      <vt:lpstr>Project Schedule</vt:lpstr>
      <vt:lpstr>Project Schedule (working baseline)</vt:lpstr>
      <vt:lpstr>Schedule Major Milestones</vt:lpstr>
      <vt:lpstr>Technical Presentations</vt:lpstr>
      <vt:lpstr>Technical Contributions</vt:lpstr>
      <vt:lpstr>Technical Contributions</vt:lpstr>
      <vt:lpstr>Next Steps</vt:lpstr>
      <vt:lpstr>Telecon Schedule</vt:lpstr>
      <vt:lpstr>Telecon Schedule</vt:lpstr>
      <vt:lpstr>And that was the way it was, September 2022!</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Benjamin Rolfe</cp:lastModifiedBy>
  <cp:revision>259</cp:revision>
  <cp:lastPrinted>2000-03-07T00:55:37Z</cp:lastPrinted>
  <dcterms:created xsi:type="dcterms:W3CDTF">2016-01-17T22:48:36Z</dcterms:created>
  <dcterms:modified xsi:type="dcterms:W3CDTF">2022-09-16T01:24:46Z</dcterms:modified>
  <cp:category/>
</cp:coreProperties>
</file>