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9" r:id="rId2"/>
    <p:sldId id="260" r:id="rId3"/>
    <p:sldId id="4945" r:id="rId4"/>
    <p:sldId id="5093" r:id="rId5"/>
    <p:sldId id="5081" r:id="rId6"/>
    <p:sldId id="256" r:id="rId7"/>
    <p:sldId id="299" r:id="rId8"/>
    <p:sldId id="5094" r:id="rId9"/>
    <p:sldId id="285" r:id="rId10"/>
    <p:sldId id="283" r:id="rId11"/>
    <p:sldId id="26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47" autoAdjust="0"/>
  </p:normalViewPr>
  <p:slideViewPr>
    <p:cSldViewPr snapToGrid="0">
      <p:cViewPr>
        <p:scale>
          <a:sx n="66" d="100"/>
          <a:sy n="66" d="100"/>
        </p:scale>
        <p:origin x="340" y="-20"/>
      </p:cViewPr>
      <p:guideLst/>
    </p:cSldViewPr>
  </p:slideViewPr>
  <p:notesTextViewPr>
    <p:cViewPr>
      <p:scale>
        <a:sx n="1" d="1"/>
        <a:sy n="1" d="1"/>
      </p:scale>
      <p:origin x="0" y="0"/>
    </p:cViewPr>
  </p:notesTextViewPr>
  <p:sorterViewPr>
    <p:cViewPr varScale="1">
      <p:scale>
        <a:sx n="100" d="100"/>
        <a:sy n="100" d="100"/>
      </p:scale>
      <p:origin x="0" y="-412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14E1D0-A775-4679-95F0-6F8A341793A3}" type="doc">
      <dgm:prSet loTypeId="urn:microsoft.com/office/officeart/2005/8/layout/hProcess11" loCatId="process" qsTypeId="urn:microsoft.com/office/officeart/2005/8/quickstyle/simple2" qsCatId="simple" csTypeId="urn:microsoft.com/office/officeart/2005/8/colors/colorful2" csCatId="colorful" phldr="1"/>
      <dgm:spPr/>
    </dgm:pt>
    <dgm:pt modelId="{76B52305-50BB-4E49-9DF2-BDE525C0E3A0}">
      <dgm:prSet phldrT="[Text]" custT="1"/>
      <dgm:spPr>
        <a:xfrm>
          <a:off x="2670" y="0"/>
          <a:ext cx="649805"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Tech Req Doc </a:t>
          </a:r>
          <a:r>
            <a:rPr lang="en-US" sz="1400" b="1" i="0" dirty="0">
              <a:solidFill>
                <a:srgbClr val="000000">
                  <a:hueOff val="0"/>
                  <a:satOff val="0"/>
                  <a:lumOff val="0"/>
                  <a:alphaOff val="0"/>
                </a:srgbClr>
              </a:solidFill>
              <a:latin typeface="Times New Roman"/>
              <a:ea typeface="+mn-ea"/>
              <a:cs typeface="+mn-cs"/>
            </a:rPr>
            <a:t>July 2022</a:t>
          </a:r>
        </a:p>
      </dgm:t>
    </dgm:pt>
    <dgm:pt modelId="{1B19BF8A-356F-4542-A3A0-7A77085A2AED}" type="parTrans" cxnId="{3000B139-2344-4F0F-A991-27D524B11A00}">
      <dgm:prSet/>
      <dgm:spPr/>
      <dgm:t>
        <a:bodyPr/>
        <a:lstStyle/>
        <a:p>
          <a:endParaRPr lang="en-US"/>
        </a:p>
      </dgm:t>
    </dgm:pt>
    <dgm:pt modelId="{26BA1C25-BF63-4F5B-B634-3689C3571887}" type="sibTrans" cxnId="{3000B139-2344-4F0F-A991-27D524B11A00}">
      <dgm:prSet/>
      <dgm:spPr/>
      <dgm:t>
        <a:bodyPr/>
        <a:lstStyle/>
        <a:p>
          <a:endParaRPr lang="en-US"/>
        </a:p>
      </dgm:t>
    </dgm:pt>
    <dgm:pt modelId="{48275573-B8CA-4E52-BE68-B15364EBE180}">
      <dgm:prSet phldrT="[Text]" custT="1"/>
      <dgm:spPr>
        <a:xfrm>
          <a:off x="684965" y="2570839"/>
          <a:ext cx="941197"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Chan Mod Doc. Call Proposals </a:t>
          </a:r>
          <a:r>
            <a:rPr lang="en-US" sz="1400" b="1" dirty="0">
              <a:solidFill>
                <a:srgbClr val="000000">
                  <a:hueOff val="0"/>
                  <a:satOff val="0"/>
                  <a:lumOff val="0"/>
                  <a:alphaOff val="0"/>
                </a:srgbClr>
              </a:solidFill>
              <a:latin typeface="Times New Roman"/>
              <a:ea typeface="+mn-ea"/>
              <a:cs typeface="+mn-cs"/>
            </a:rPr>
            <a:t>Sept 2022</a:t>
          </a:r>
        </a:p>
      </dgm:t>
    </dgm:pt>
    <dgm:pt modelId="{C80168DF-C645-4A14-B5C4-14EBB8CE7237}" type="parTrans" cxnId="{34EC21A0-8940-415A-B89A-3CFE8B391513}">
      <dgm:prSet/>
      <dgm:spPr/>
      <dgm:t>
        <a:bodyPr/>
        <a:lstStyle/>
        <a:p>
          <a:endParaRPr lang="en-US"/>
        </a:p>
      </dgm:t>
    </dgm:pt>
    <dgm:pt modelId="{EEC965C9-B1E0-44FF-9FBF-F0C299D146D1}" type="sibTrans" cxnId="{34EC21A0-8940-415A-B89A-3CFE8B391513}">
      <dgm:prSet/>
      <dgm:spPr/>
      <dgm:t>
        <a:bodyPr/>
        <a:lstStyle/>
        <a:p>
          <a:endParaRPr lang="en-US"/>
        </a:p>
      </dgm:t>
    </dgm:pt>
    <dgm:pt modelId="{2A536067-5E44-4867-B051-27855C39E283}">
      <dgm:prSet phldrT="[Text]" custT="1"/>
      <dgm:spPr>
        <a:xfrm>
          <a:off x="1658654" y="0"/>
          <a:ext cx="1078131"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Harmon Proposals </a:t>
          </a:r>
          <a:r>
            <a:rPr lang="en-US" sz="1400" b="1" dirty="0">
              <a:solidFill>
                <a:srgbClr val="000000">
                  <a:hueOff val="0"/>
                  <a:satOff val="0"/>
                  <a:lumOff val="0"/>
                  <a:alphaOff val="0"/>
                </a:srgbClr>
              </a:solidFill>
              <a:latin typeface="Times New Roman"/>
              <a:ea typeface="+mn-ea"/>
              <a:cs typeface="+mn-cs"/>
            </a:rPr>
            <a:t>January 2023</a:t>
          </a:r>
        </a:p>
      </dgm:t>
    </dgm:pt>
    <dgm:pt modelId="{6BD3A45D-81FF-4CA3-8981-695F7F780FEC}" type="parTrans" cxnId="{EA6A6F3F-1945-4961-89D4-4036A780632A}">
      <dgm:prSet/>
      <dgm:spPr/>
      <dgm:t>
        <a:bodyPr/>
        <a:lstStyle/>
        <a:p>
          <a:endParaRPr lang="en-US"/>
        </a:p>
      </dgm:t>
    </dgm:pt>
    <dgm:pt modelId="{3A69E857-85B5-49C7-9E18-DC175814CDF3}" type="sibTrans" cxnId="{EA6A6F3F-1945-4961-89D4-4036A780632A}">
      <dgm:prSet/>
      <dgm:spPr/>
      <dgm:t>
        <a:bodyPr/>
        <a:lstStyle/>
        <a:p>
          <a:endParaRPr lang="en-US"/>
        </a:p>
      </dgm:t>
    </dgm:pt>
    <dgm:pt modelId="{B50C7770-3AAA-45E1-9B85-C7E02FA1CEB1}">
      <dgm:prSet phldrT="[Text]" custT="1"/>
      <dgm:spPr>
        <a:xfrm>
          <a:off x="2769275" y="2570839"/>
          <a:ext cx="1067916" cy="1713893"/>
        </a:xfrm>
        <a:prstGeom prst="rect">
          <a:avLst/>
        </a:prstGeom>
        <a:noFill/>
        <a:ln>
          <a:noFill/>
        </a:ln>
        <a:effectLst/>
      </dgm:spPr>
      <dgm:t>
        <a:bodyPr/>
        <a:lstStyle/>
        <a:p>
          <a:pPr>
            <a:buNone/>
          </a:pPr>
          <a:r>
            <a:rPr lang="en-US" sz="1200" dirty="0">
              <a:solidFill>
                <a:srgbClr val="000000">
                  <a:hueOff val="0"/>
                  <a:satOff val="0"/>
                  <a:lumOff val="0"/>
                  <a:alphaOff val="0"/>
                </a:srgbClr>
              </a:solidFill>
              <a:latin typeface="Times New Roman"/>
              <a:ea typeface="+mn-ea"/>
              <a:cs typeface="+mn-cs"/>
            </a:rPr>
            <a:t>Specification</a:t>
          </a:r>
          <a:r>
            <a:rPr lang="en-US" sz="1400" dirty="0">
              <a:solidFill>
                <a:srgbClr val="000000">
                  <a:hueOff val="0"/>
                  <a:satOff val="0"/>
                  <a:lumOff val="0"/>
                  <a:alphaOff val="0"/>
                </a:srgbClr>
              </a:solidFill>
              <a:latin typeface="Times New Roman"/>
              <a:ea typeface="+mn-ea"/>
              <a:cs typeface="+mn-cs"/>
            </a:rPr>
            <a:t> Framework Doc </a:t>
          </a:r>
          <a:r>
            <a:rPr lang="en-US" sz="1400" b="1" dirty="0">
              <a:solidFill>
                <a:srgbClr val="000000">
                  <a:hueOff val="0"/>
                  <a:satOff val="0"/>
                  <a:lumOff val="0"/>
                  <a:alphaOff val="0"/>
                </a:srgbClr>
              </a:solidFill>
              <a:latin typeface="Times New Roman"/>
              <a:ea typeface="+mn-ea"/>
              <a:cs typeface="+mn-cs"/>
            </a:rPr>
            <a:t>January 2023</a:t>
          </a:r>
        </a:p>
      </dgm:t>
    </dgm:pt>
    <dgm:pt modelId="{AE6FED03-EFDB-4732-8153-6BF25F1EA385}" type="parTrans" cxnId="{DCD589E7-8D36-4453-A684-684AEDE807AB}">
      <dgm:prSet/>
      <dgm:spPr/>
      <dgm:t>
        <a:bodyPr/>
        <a:lstStyle/>
        <a:p>
          <a:endParaRPr lang="en-US"/>
        </a:p>
      </dgm:t>
    </dgm:pt>
    <dgm:pt modelId="{00FB0180-9795-46F0-B7C6-0E38CC8032F7}" type="sibTrans" cxnId="{DCD589E7-8D36-4453-A684-684AEDE807AB}">
      <dgm:prSet/>
      <dgm:spPr/>
      <dgm:t>
        <a:bodyPr/>
        <a:lstStyle/>
        <a:p>
          <a:endParaRPr lang="en-US"/>
        </a:p>
      </dgm:t>
    </dgm:pt>
    <dgm:pt modelId="{9EAAEFE8-426F-431D-B9CE-E9F78EC9978D}">
      <dgm:prSet phldrT="[Text]" custT="1"/>
      <dgm:spPr>
        <a:xfrm>
          <a:off x="3869682" y="0"/>
          <a:ext cx="865904"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1</a:t>
          </a:r>
          <a:r>
            <a:rPr lang="en-US" sz="1400" baseline="30000" dirty="0">
              <a:solidFill>
                <a:srgbClr val="000000">
                  <a:hueOff val="0"/>
                  <a:satOff val="0"/>
                  <a:lumOff val="0"/>
                  <a:alphaOff val="0"/>
                </a:srgbClr>
              </a:solidFill>
              <a:latin typeface="Times New Roman"/>
              <a:ea typeface="+mn-ea"/>
              <a:cs typeface="+mn-cs"/>
            </a:rPr>
            <a:t>st</a:t>
          </a:r>
          <a:r>
            <a:rPr lang="en-US" sz="1400" dirty="0">
              <a:solidFill>
                <a:srgbClr val="000000">
                  <a:hueOff val="0"/>
                  <a:satOff val="0"/>
                  <a:lumOff val="0"/>
                  <a:alphaOff val="0"/>
                </a:srgbClr>
              </a:solidFill>
              <a:latin typeface="Times New Roman"/>
              <a:ea typeface="+mn-ea"/>
              <a:cs typeface="+mn-cs"/>
            </a:rPr>
            <a:t> Draft Doc </a:t>
          </a:r>
          <a:r>
            <a:rPr lang="en-US" sz="1400" b="1" dirty="0">
              <a:solidFill>
                <a:srgbClr val="000000">
                  <a:hueOff val="0"/>
                  <a:satOff val="0"/>
                  <a:lumOff val="0"/>
                  <a:alphaOff val="0"/>
                </a:srgbClr>
              </a:solidFill>
              <a:latin typeface="Times New Roman"/>
              <a:ea typeface="+mn-ea"/>
              <a:cs typeface="+mn-cs"/>
            </a:rPr>
            <a:t>March 2023</a:t>
          </a:r>
        </a:p>
      </dgm:t>
    </dgm:pt>
    <dgm:pt modelId="{7CF73F7D-C3F7-478E-BFA3-6497192EC25D}" type="parTrans" cxnId="{62F978A0-2379-425D-A4C2-5CAE99F4F4F8}">
      <dgm:prSet/>
      <dgm:spPr/>
      <dgm:t>
        <a:bodyPr/>
        <a:lstStyle/>
        <a:p>
          <a:endParaRPr lang="en-US"/>
        </a:p>
      </dgm:t>
    </dgm:pt>
    <dgm:pt modelId="{979C0E01-1A56-4C4F-B3BF-0BF8F040D569}" type="sibTrans" cxnId="{62F978A0-2379-425D-A4C2-5CAE99F4F4F8}">
      <dgm:prSet/>
      <dgm:spPr/>
      <dgm:t>
        <a:bodyPr/>
        <a:lstStyle/>
        <a:p>
          <a:endParaRPr lang="en-US"/>
        </a:p>
      </dgm:t>
    </dgm:pt>
    <dgm:pt modelId="{4C7608CC-6A29-43E2-8645-CD78ADEE8E89}">
      <dgm:prSet phldrT="[Text]" custT="1"/>
      <dgm:spPr>
        <a:xfrm>
          <a:off x="4768077" y="2570839"/>
          <a:ext cx="649805"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WG Letter Ballot </a:t>
          </a:r>
          <a:r>
            <a:rPr lang="en-US" sz="1400" b="1" dirty="0">
              <a:solidFill>
                <a:srgbClr val="000000">
                  <a:hueOff val="0"/>
                  <a:satOff val="0"/>
                  <a:lumOff val="0"/>
                  <a:alphaOff val="0"/>
                </a:srgbClr>
              </a:solidFill>
              <a:latin typeface="Times New Roman"/>
              <a:ea typeface="+mn-ea"/>
              <a:cs typeface="+mn-cs"/>
            </a:rPr>
            <a:t>May 2023</a:t>
          </a:r>
        </a:p>
      </dgm:t>
    </dgm:pt>
    <dgm:pt modelId="{E86CFA9D-8636-484F-832F-63A2D51B9BF6}" type="parTrans" cxnId="{F98DBDA4-0701-400F-A123-28233FFAC94B}">
      <dgm:prSet/>
      <dgm:spPr/>
      <dgm:t>
        <a:bodyPr/>
        <a:lstStyle/>
        <a:p>
          <a:endParaRPr lang="en-US"/>
        </a:p>
      </dgm:t>
    </dgm:pt>
    <dgm:pt modelId="{D8C9C8D0-A2E7-426D-9BE9-5C5DCCE3C330}" type="sibTrans" cxnId="{F98DBDA4-0701-400F-A123-28233FFAC94B}">
      <dgm:prSet/>
      <dgm:spPr/>
      <dgm:t>
        <a:bodyPr/>
        <a:lstStyle/>
        <a:p>
          <a:endParaRPr lang="en-US"/>
        </a:p>
      </dgm:t>
    </dgm:pt>
    <dgm:pt modelId="{9880BA4F-61E7-4E1B-BD6B-39021C0328C0}">
      <dgm:prSet phldrT="[Text]" custT="1"/>
      <dgm:spPr>
        <a:xfrm>
          <a:off x="5450373" y="0"/>
          <a:ext cx="983441"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Comment Resolution </a:t>
          </a:r>
          <a:r>
            <a:rPr lang="en-US" sz="1400" b="1" dirty="0">
              <a:solidFill>
                <a:srgbClr val="000000">
                  <a:hueOff val="0"/>
                  <a:satOff val="0"/>
                  <a:lumOff val="0"/>
                  <a:alphaOff val="0"/>
                </a:srgbClr>
              </a:solidFill>
              <a:latin typeface="Times New Roman"/>
              <a:ea typeface="+mn-ea"/>
              <a:cs typeface="+mn-cs"/>
            </a:rPr>
            <a:t>Sept 2023</a:t>
          </a:r>
        </a:p>
      </dgm:t>
    </dgm:pt>
    <dgm:pt modelId="{2818EC34-A887-441E-A724-D5692BC2F472}" type="parTrans" cxnId="{CF9EB180-D445-48A1-9DAD-63F5A3C9C4F5}">
      <dgm:prSet/>
      <dgm:spPr/>
      <dgm:t>
        <a:bodyPr/>
        <a:lstStyle/>
        <a:p>
          <a:endParaRPr lang="en-US"/>
        </a:p>
      </dgm:t>
    </dgm:pt>
    <dgm:pt modelId="{212C9AAD-D657-4D26-ACDD-5931933B2517}" type="sibTrans" cxnId="{CF9EB180-D445-48A1-9DAD-63F5A3C9C4F5}">
      <dgm:prSet/>
      <dgm:spPr/>
      <dgm:t>
        <a:bodyPr/>
        <a:lstStyle/>
        <a:p>
          <a:endParaRPr lang="en-US"/>
        </a:p>
      </dgm:t>
    </dgm:pt>
    <dgm:pt modelId="{99843A0B-53F4-492F-A1C4-606C611936AB}">
      <dgm:prSet phldrT="[Text]" custT="1"/>
      <dgm:spPr>
        <a:xfrm>
          <a:off x="6466305" y="2570839"/>
          <a:ext cx="828593"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Sponsor Ballot </a:t>
          </a:r>
          <a:r>
            <a:rPr lang="en-US" sz="1400" b="1" dirty="0">
              <a:solidFill>
                <a:srgbClr val="000000">
                  <a:hueOff val="0"/>
                  <a:satOff val="0"/>
                  <a:lumOff val="0"/>
                  <a:alphaOff val="0"/>
                </a:srgbClr>
              </a:solidFill>
              <a:latin typeface="Times New Roman"/>
              <a:ea typeface="+mn-ea"/>
              <a:cs typeface="+mn-cs"/>
            </a:rPr>
            <a:t>Nov 2023</a:t>
          </a:r>
        </a:p>
      </dgm:t>
    </dgm:pt>
    <dgm:pt modelId="{8DA9713C-21C3-4C81-B23C-3116BE803DF7}" type="parTrans" cxnId="{B7697863-4518-49A6-A30C-182E8B77355E}">
      <dgm:prSet/>
      <dgm:spPr/>
      <dgm:t>
        <a:bodyPr/>
        <a:lstStyle/>
        <a:p>
          <a:endParaRPr lang="en-US"/>
        </a:p>
      </dgm:t>
    </dgm:pt>
    <dgm:pt modelId="{B5680C0F-8143-402C-AAC5-8E27D19DD8B4}" type="sibTrans" cxnId="{B7697863-4518-49A6-A30C-182E8B77355E}">
      <dgm:prSet/>
      <dgm:spPr/>
      <dgm:t>
        <a:bodyPr/>
        <a:lstStyle/>
        <a:p>
          <a:endParaRPr lang="en-US"/>
        </a:p>
      </dgm:t>
    </dgm:pt>
    <dgm:pt modelId="{367F234A-7AB3-4369-A5A7-EB665D677DC4}">
      <dgm:prSet phldrT="[Text]" custT="1"/>
      <dgm:spPr>
        <a:xfrm>
          <a:off x="7327388" y="0"/>
          <a:ext cx="1119757"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Comment Resolution </a:t>
          </a:r>
          <a:r>
            <a:rPr lang="en-US" sz="1400" b="1" dirty="0">
              <a:solidFill>
                <a:srgbClr val="000000">
                  <a:hueOff val="0"/>
                  <a:satOff val="0"/>
                  <a:lumOff val="0"/>
                  <a:alphaOff val="0"/>
                </a:srgbClr>
              </a:solidFill>
              <a:latin typeface="Times New Roman"/>
              <a:ea typeface="+mn-ea"/>
              <a:cs typeface="+mn-cs"/>
            </a:rPr>
            <a:t>Mar 2024</a:t>
          </a:r>
        </a:p>
      </dgm:t>
    </dgm:pt>
    <dgm:pt modelId="{63B0CB21-DD99-4BE7-AD92-90CBB9333A80}" type="parTrans" cxnId="{D5D31451-BB04-4125-9D72-263A283DF8FD}">
      <dgm:prSet/>
      <dgm:spPr/>
      <dgm:t>
        <a:bodyPr/>
        <a:lstStyle/>
        <a:p>
          <a:endParaRPr lang="en-US"/>
        </a:p>
      </dgm:t>
    </dgm:pt>
    <dgm:pt modelId="{A2BB8D1F-8186-45AD-8AE1-9B7810B9E048}" type="sibTrans" cxnId="{D5D31451-BB04-4125-9D72-263A283DF8FD}">
      <dgm:prSet/>
      <dgm:spPr/>
      <dgm:t>
        <a:bodyPr/>
        <a:lstStyle/>
        <a:p>
          <a:endParaRPr lang="en-US"/>
        </a:p>
      </dgm:t>
    </dgm:pt>
    <dgm:pt modelId="{002A2C86-8C1E-4E4E-AB7C-EB4B095978A4}">
      <dgm:prSet phldrT="[Text]" custT="1"/>
      <dgm:spPr>
        <a:xfrm>
          <a:off x="8479636" y="2570839"/>
          <a:ext cx="823998" cy="1713893"/>
        </a:xfrm>
        <a:prstGeom prst="rect">
          <a:avLst/>
        </a:prstGeom>
        <a:noFill/>
        <a:ln>
          <a:noFill/>
        </a:ln>
        <a:effectLst/>
      </dgm:spPr>
      <dgm:t>
        <a:bodyPr/>
        <a:lstStyle/>
        <a:p>
          <a:pPr>
            <a:buNone/>
          </a:pPr>
          <a:r>
            <a:rPr lang="en-US" sz="1400" dirty="0" err="1">
              <a:solidFill>
                <a:srgbClr val="000000">
                  <a:hueOff val="0"/>
                  <a:satOff val="0"/>
                  <a:lumOff val="0"/>
                  <a:alphaOff val="0"/>
                </a:srgbClr>
              </a:solidFill>
              <a:latin typeface="Times New Roman"/>
              <a:ea typeface="+mn-ea"/>
              <a:cs typeface="+mn-cs"/>
            </a:rPr>
            <a:t>Revcom</a:t>
          </a:r>
          <a:r>
            <a:rPr lang="en-US" sz="1400" dirty="0">
              <a:solidFill>
                <a:srgbClr val="000000">
                  <a:hueOff val="0"/>
                  <a:satOff val="0"/>
                  <a:lumOff val="0"/>
                  <a:alphaOff val="0"/>
                </a:srgbClr>
              </a:solidFill>
              <a:latin typeface="Times New Roman"/>
              <a:ea typeface="+mn-ea"/>
              <a:cs typeface="+mn-cs"/>
            </a:rPr>
            <a:t> </a:t>
          </a:r>
          <a:r>
            <a:rPr lang="en-US" sz="1400" b="1" dirty="0">
              <a:solidFill>
                <a:srgbClr val="000000">
                  <a:hueOff val="0"/>
                  <a:satOff val="0"/>
                  <a:lumOff val="0"/>
                  <a:alphaOff val="0"/>
                </a:srgbClr>
              </a:solidFill>
              <a:latin typeface="Times New Roman"/>
              <a:ea typeface="+mn-ea"/>
              <a:cs typeface="+mn-cs"/>
            </a:rPr>
            <a:t>May 2024</a:t>
          </a:r>
        </a:p>
      </dgm:t>
    </dgm:pt>
    <dgm:pt modelId="{B0500FE2-5315-4EA7-8D5D-B3E890D78225}" type="parTrans" cxnId="{7638088C-596B-4DAE-9B5D-6FC966CEE10C}">
      <dgm:prSet/>
      <dgm:spPr/>
      <dgm:t>
        <a:bodyPr/>
        <a:lstStyle/>
        <a:p>
          <a:endParaRPr lang="en-US"/>
        </a:p>
      </dgm:t>
    </dgm:pt>
    <dgm:pt modelId="{89DC4A5A-2D32-4A6A-A475-4EA9845BFB62}" type="sibTrans" cxnId="{7638088C-596B-4DAE-9B5D-6FC966CEE10C}">
      <dgm:prSet/>
      <dgm:spPr/>
      <dgm:t>
        <a:bodyPr/>
        <a:lstStyle/>
        <a:p>
          <a:endParaRPr lang="en-US"/>
        </a:p>
      </dgm:t>
    </dgm:pt>
    <dgm:pt modelId="{3580F773-BCAF-4FA7-BF10-B20FEAAF3FE4}" type="pres">
      <dgm:prSet presAssocID="{2114E1D0-A775-4679-95F0-6F8A341793A3}" presName="Name0" presStyleCnt="0">
        <dgm:presLayoutVars>
          <dgm:dir/>
          <dgm:resizeHandles val="exact"/>
        </dgm:presLayoutVars>
      </dgm:prSet>
      <dgm:spPr/>
    </dgm:pt>
    <dgm:pt modelId="{5ED3D1B5-084D-4D4B-9A8B-4C97709F6D4C}" type="pres">
      <dgm:prSet presAssocID="{2114E1D0-A775-4679-95F0-6F8A341793A3}" presName="arrow" presStyleLbl="bgShp" presStyleIdx="0" presStyleCnt="1"/>
      <dgm:spPr>
        <a:xfrm>
          <a:off x="0" y="1285419"/>
          <a:ext cx="10340340" cy="1713893"/>
        </a:xfrm>
        <a:prstGeom prst="notchedRightArrow">
          <a:avLst/>
        </a:prstGeom>
        <a:solidFill>
          <a:srgbClr val="3333CC">
            <a:tint val="40000"/>
            <a:hueOff val="0"/>
            <a:satOff val="0"/>
            <a:lumOff val="0"/>
            <a:alphaOff val="0"/>
          </a:srgbClr>
        </a:solidFill>
        <a:ln>
          <a:noFill/>
        </a:ln>
        <a:effectLst/>
      </dgm:spPr>
    </dgm:pt>
    <dgm:pt modelId="{AAC62B1C-EA7C-456D-B3F9-5EAAC55B296E}" type="pres">
      <dgm:prSet presAssocID="{2114E1D0-A775-4679-95F0-6F8A341793A3}" presName="points" presStyleCnt="0"/>
      <dgm:spPr/>
    </dgm:pt>
    <dgm:pt modelId="{B039B899-D1E9-4AF6-9470-44FD5691F9CB}" type="pres">
      <dgm:prSet presAssocID="{76B52305-50BB-4E49-9DF2-BDE525C0E3A0}" presName="compositeA" presStyleCnt="0"/>
      <dgm:spPr/>
    </dgm:pt>
    <dgm:pt modelId="{B8ED4E93-E692-4BEF-82CD-1823BEBE92CE}" type="pres">
      <dgm:prSet presAssocID="{76B52305-50BB-4E49-9DF2-BDE525C0E3A0}" presName="textA" presStyleLbl="revTx" presStyleIdx="0" presStyleCnt="10">
        <dgm:presLayoutVars>
          <dgm:bulletEnabled val="1"/>
        </dgm:presLayoutVars>
      </dgm:prSet>
      <dgm:spPr/>
    </dgm:pt>
    <dgm:pt modelId="{3BB2CCC1-E6C9-4883-B630-A1033B3E0DAB}" type="pres">
      <dgm:prSet presAssocID="{76B52305-50BB-4E49-9DF2-BDE525C0E3A0}" presName="circleA" presStyleLbl="node1" presStyleIdx="0" presStyleCnt="10"/>
      <dgm:spPr>
        <a:xfrm>
          <a:off x="113336" y="1928129"/>
          <a:ext cx="428473" cy="428473"/>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2411FD11-4891-4F1B-BCEB-F5915EAEC110}" type="pres">
      <dgm:prSet presAssocID="{76B52305-50BB-4E49-9DF2-BDE525C0E3A0}" presName="spaceA" presStyleCnt="0"/>
      <dgm:spPr/>
    </dgm:pt>
    <dgm:pt modelId="{BA327B5E-B571-4214-95E2-DF30CF20A88F}" type="pres">
      <dgm:prSet presAssocID="{26BA1C25-BF63-4F5B-B634-3689C3571887}" presName="space" presStyleCnt="0"/>
      <dgm:spPr/>
    </dgm:pt>
    <dgm:pt modelId="{C0ABD937-19A4-4E25-ADEB-161D2483865E}" type="pres">
      <dgm:prSet presAssocID="{48275573-B8CA-4E52-BE68-B15364EBE180}" presName="compositeB" presStyleCnt="0"/>
      <dgm:spPr/>
    </dgm:pt>
    <dgm:pt modelId="{3E473293-C58E-4214-B240-CD463B02D9AE}" type="pres">
      <dgm:prSet presAssocID="{48275573-B8CA-4E52-BE68-B15364EBE180}" presName="textB" presStyleLbl="revTx" presStyleIdx="1" presStyleCnt="10" custScaleX="144843">
        <dgm:presLayoutVars>
          <dgm:bulletEnabled val="1"/>
        </dgm:presLayoutVars>
      </dgm:prSet>
      <dgm:spPr/>
    </dgm:pt>
    <dgm:pt modelId="{197C936F-2DF8-4315-9A24-FDA0667A3BDF}" type="pres">
      <dgm:prSet presAssocID="{48275573-B8CA-4E52-BE68-B15364EBE180}" presName="circleB" presStyleLbl="node1" presStyleIdx="1" presStyleCnt="10"/>
      <dgm:spPr>
        <a:xfrm>
          <a:off x="941328" y="1928129"/>
          <a:ext cx="428473" cy="428473"/>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C053095-1BAC-4A6B-B3C4-B9559AEDB4C6}" type="pres">
      <dgm:prSet presAssocID="{48275573-B8CA-4E52-BE68-B15364EBE180}" presName="spaceB" presStyleCnt="0"/>
      <dgm:spPr/>
    </dgm:pt>
    <dgm:pt modelId="{DB1E10CC-C190-4735-B4F8-D8B24B7832B3}" type="pres">
      <dgm:prSet presAssocID="{EEC965C9-B1E0-44FF-9FBF-F0C299D146D1}" presName="space" presStyleCnt="0"/>
      <dgm:spPr/>
    </dgm:pt>
    <dgm:pt modelId="{90C11E13-E181-4A22-8180-E4F551C26141}" type="pres">
      <dgm:prSet presAssocID="{2A536067-5E44-4867-B051-27855C39E283}" presName="compositeA" presStyleCnt="0"/>
      <dgm:spPr/>
    </dgm:pt>
    <dgm:pt modelId="{25C6237C-6171-47DF-AAD1-4CA6EB314D32}" type="pres">
      <dgm:prSet presAssocID="{2A536067-5E44-4867-B051-27855C39E283}" presName="textA" presStyleLbl="revTx" presStyleIdx="2" presStyleCnt="10" custScaleX="165916">
        <dgm:presLayoutVars>
          <dgm:bulletEnabled val="1"/>
        </dgm:presLayoutVars>
      </dgm:prSet>
      <dgm:spPr/>
    </dgm:pt>
    <dgm:pt modelId="{E422D386-843F-4630-AE02-DC9104B57C87}" type="pres">
      <dgm:prSet presAssocID="{2A536067-5E44-4867-B051-27855C39E283}" presName="circleA" presStyleLbl="node1" presStyleIdx="2" presStyleCnt="10"/>
      <dgm:spPr>
        <a:xfrm>
          <a:off x="1983483" y="1928129"/>
          <a:ext cx="428473" cy="428473"/>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F7F6083-80B1-4EB9-879A-9982D0178C04}" type="pres">
      <dgm:prSet presAssocID="{2A536067-5E44-4867-B051-27855C39E283}" presName="spaceA" presStyleCnt="0"/>
      <dgm:spPr/>
    </dgm:pt>
    <dgm:pt modelId="{6891489B-E8E8-4442-8703-46C022AD6037}" type="pres">
      <dgm:prSet presAssocID="{3A69E857-85B5-49C7-9E18-DC175814CDF3}" presName="space" presStyleCnt="0"/>
      <dgm:spPr/>
    </dgm:pt>
    <dgm:pt modelId="{45E8C66A-D9A3-461D-9303-D86037860ADD}" type="pres">
      <dgm:prSet presAssocID="{B50C7770-3AAA-45E1-9B85-C7E02FA1CEB1}" presName="compositeB" presStyleCnt="0"/>
      <dgm:spPr/>
    </dgm:pt>
    <dgm:pt modelId="{C4F307F0-6E82-4F15-87E4-1A3C82537C41}" type="pres">
      <dgm:prSet presAssocID="{B50C7770-3AAA-45E1-9B85-C7E02FA1CEB1}" presName="textB" presStyleLbl="revTx" presStyleIdx="3" presStyleCnt="10" custScaleX="164344">
        <dgm:presLayoutVars>
          <dgm:bulletEnabled val="1"/>
        </dgm:presLayoutVars>
      </dgm:prSet>
      <dgm:spPr/>
    </dgm:pt>
    <dgm:pt modelId="{01120116-719B-4992-859E-7E99317DF6F1}" type="pres">
      <dgm:prSet presAssocID="{B50C7770-3AAA-45E1-9B85-C7E02FA1CEB1}" presName="circleB" presStyleLbl="node1" presStyleIdx="3" presStyleCnt="10"/>
      <dgm:spPr>
        <a:xfrm>
          <a:off x="3088997" y="1928129"/>
          <a:ext cx="428473" cy="428473"/>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7610B25-70C5-4ABD-A8D9-CAD0CD38EF19}" type="pres">
      <dgm:prSet presAssocID="{B50C7770-3AAA-45E1-9B85-C7E02FA1CEB1}" presName="spaceB" presStyleCnt="0"/>
      <dgm:spPr/>
    </dgm:pt>
    <dgm:pt modelId="{38589921-3445-4E10-8EE8-46EAAE92DBB6}" type="pres">
      <dgm:prSet presAssocID="{00FB0180-9795-46F0-B7C6-0E38CC8032F7}" presName="space" presStyleCnt="0"/>
      <dgm:spPr/>
    </dgm:pt>
    <dgm:pt modelId="{174335EE-FE9C-46F2-A493-1CD7D7D5E142}" type="pres">
      <dgm:prSet presAssocID="{9EAAEFE8-426F-431D-B9CE-E9F78EC9978D}" presName="compositeA" presStyleCnt="0"/>
      <dgm:spPr/>
    </dgm:pt>
    <dgm:pt modelId="{8D05786B-D0E7-4C07-8767-96EF58749C2B}" type="pres">
      <dgm:prSet presAssocID="{9EAAEFE8-426F-431D-B9CE-E9F78EC9978D}" presName="textA" presStyleLbl="revTx" presStyleIdx="4" presStyleCnt="10" custScaleX="133256">
        <dgm:presLayoutVars>
          <dgm:bulletEnabled val="1"/>
        </dgm:presLayoutVars>
      </dgm:prSet>
      <dgm:spPr/>
    </dgm:pt>
    <dgm:pt modelId="{1B97E0B9-8A63-4AB3-9DAD-20983A4CD0BC}" type="pres">
      <dgm:prSet presAssocID="{9EAAEFE8-426F-431D-B9CE-E9F78EC9978D}" presName="circleA" presStyleLbl="node1" presStyleIdx="4" presStyleCnt="10"/>
      <dgm:spPr>
        <a:xfrm>
          <a:off x="4088398" y="1928129"/>
          <a:ext cx="428473" cy="428473"/>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2FA3763-9A40-4E7C-AAF1-F8502B2AAA5A}" type="pres">
      <dgm:prSet presAssocID="{9EAAEFE8-426F-431D-B9CE-E9F78EC9978D}" presName="spaceA" presStyleCnt="0"/>
      <dgm:spPr/>
    </dgm:pt>
    <dgm:pt modelId="{DC98DD16-348A-4729-BA88-B77C4A8B1685}" type="pres">
      <dgm:prSet presAssocID="{979C0E01-1A56-4C4F-B3BF-0BF8F040D569}" presName="space" presStyleCnt="0"/>
      <dgm:spPr/>
    </dgm:pt>
    <dgm:pt modelId="{BA3941DB-DCD0-48F5-B64E-3A6AAF8EE363}" type="pres">
      <dgm:prSet presAssocID="{4C7608CC-6A29-43E2-8645-CD78ADEE8E89}" presName="compositeB" presStyleCnt="0"/>
      <dgm:spPr/>
    </dgm:pt>
    <dgm:pt modelId="{1CC79535-0F81-4CFE-8ACA-E7E6D796884A}" type="pres">
      <dgm:prSet presAssocID="{4C7608CC-6A29-43E2-8645-CD78ADEE8E89}" presName="textB" presStyleLbl="revTx" presStyleIdx="5" presStyleCnt="10">
        <dgm:presLayoutVars>
          <dgm:bulletEnabled val="1"/>
        </dgm:presLayoutVars>
      </dgm:prSet>
      <dgm:spPr/>
    </dgm:pt>
    <dgm:pt modelId="{9274AD82-2A5D-4DDD-AA45-AB5FA2B78337}" type="pres">
      <dgm:prSet presAssocID="{4C7608CC-6A29-43E2-8645-CD78ADEE8E89}" presName="circleB" presStyleLbl="node1" presStyleIdx="5" presStyleCnt="10"/>
      <dgm:spPr>
        <a:xfrm>
          <a:off x="4878743" y="1928129"/>
          <a:ext cx="428473" cy="428473"/>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D786323C-E3FA-4AE7-BC80-78D74AF84FC4}" type="pres">
      <dgm:prSet presAssocID="{4C7608CC-6A29-43E2-8645-CD78ADEE8E89}" presName="spaceB" presStyleCnt="0"/>
      <dgm:spPr/>
    </dgm:pt>
    <dgm:pt modelId="{CC2F1EF9-FCA2-44B7-8E10-13B9AACE238C}" type="pres">
      <dgm:prSet presAssocID="{D8C9C8D0-A2E7-426D-9BE9-5C5DCCE3C330}" presName="space" presStyleCnt="0"/>
      <dgm:spPr/>
    </dgm:pt>
    <dgm:pt modelId="{3D403549-A01A-41A7-A162-0D573C42B11D}" type="pres">
      <dgm:prSet presAssocID="{9880BA4F-61E7-4E1B-BD6B-39021C0328C0}" presName="compositeA" presStyleCnt="0"/>
      <dgm:spPr/>
    </dgm:pt>
    <dgm:pt modelId="{BEB2A09E-EA23-425C-A836-26374AABB1E2}" type="pres">
      <dgm:prSet presAssocID="{9880BA4F-61E7-4E1B-BD6B-39021C0328C0}" presName="textA" presStyleLbl="revTx" presStyleIdx="6" presStyleCnt="10" custScaleX="151344">
        <dgm:presLayoutVars>
          <dgm:bulletEnabled val="1"/>
        </dgm:presLayoutVars>
      </dgm:prSet>
      <dgm:spPr/>
    </dgm:pt>
    <dgm:pt modelId="{3DFAC0D4-B585-416E-BA8C-03C5D13220CE}" type="pres">
      <dgm:prSet presAssocID="{9880BA4F-61E7-4E1B-BD6B-39021C0328C0}" presName="circleA" presStyleLbl="node1" presStyleIdx="6" presStyleCnt="10"/>
      <dgm:spPr>
        <a:xfrm>
          <a:off x="5727857" y="1928129"/>
          <a:ext cx="428473" cy="428473"/>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0852A60F-3AC4-43A2-A4E0-3BF0EB2B3B82}" type="pres">
      <dgm:prSet presAssocID="{9880BA4F-61E7-4E1B-BD6B-39021C0328C0}" presName="spaceA" presStyleCnt="0"/>
      <dgm:spPr/>
    </dgm:pt>
    <dgm:pt modelId="{F6CBDBA2-FA62-4317-B67F-A679685D13BE}" type="pres">
      <dgm:prSet presAssocID="{212C9AAD-D657-4D26-ACDD-5931933B2517}" presName="space" presStyleCnt="0"/>
      <dgm:spPr/>
    </dgm:pt>
    <dgm:pt modelId="{190E020B-1A38-4FCB-88DB-E35FECC5C075}" type="pres">
      <dgm:prSet presAssocID="{99843A0B-53F4-492F-A1C4-606C611936AB}" presName="compositeB" presStyleCnt="0"/>
      <dgm:spPr/>
    </dgm:pt>
    <dgm:pt modelId="{533992D1-C78E-4C92-ACF8-22B79D156885}" type="pres">
      <dgm:prSet presAssocID="{99843A0B-53F4-492F-A1C4-606C611936AB}" presName="textB" presStyleLbl="revTx" presStyleIdx="7" presStyleCnt="10" custScaleX="127514">
        <dgm:presLayoutVars>
          <dgm:bulletEnabled val="1"/>
        </dgm:presLayoutVars>
      </dgm:prSet>
      <dgm:spPr/>
    </dgm:pt>
    <dgm:pt modelId="{5A703FB3-1B09-4F5D-8E28-0259DD2BFFBB}" type="pres">
      <dgm:prSet presAssocID="{99843A0B-53F4-492F-A1C4-606C611936AB}" presName="circleB" presStyleLbl="node1" presStyleIdx="7" presStyleCnt="10"/>
      <dgm:spPr>
        <a:xfrm>
          <a:off x="6666365" y="1928129"/>
          <a:ext cx="428473" cy="428473"/>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A7B16B1-B131-44F8-9A33-6260A3BA0835}" type="pres">
      <dgm:prSet presAssocID="{99843A0B-53F4-492F-A1C4-606C611936AB}" presName="spaceB" presStyleCnt="0"/>
      <dgm:spPr/>
    </dgm:pt>
    <dgm:pt modelId="{6CE5E1FC-972E-4939-8814-D211D16E5236}" type="pres">
      <dgm:prSet presAssocID="{B5680C0F-8143-402C-AAC5-8E27D19DD8B4}" presName="space" presStyleCnt="0"/>
      <dgm:spPr/>
    </dgm:pt>
    <dgm:pt modelId="{BD3EB117-5913-4FF8-BD9E-09BFE695C0BD}" type="pres">
      <dgm:prSet presAssocID="{367F234A-7AB3-4369-A5A7-EB665D677DC4}" presName="compositeA" presStyleCnt="0"/>
      <dgm:spPr/>
    </dgm:pt>
    <dgm:pt modelId="{536F4314-26E5-4F07-8D07-2DD6E7E234A7}" type="pres">
      <dgm:prSet presAssocID="{367F234A-7AB3-4369-A5A7-EB665D677DC4}" presName="textA" presStyleLbl="revTx" presStyleIdx="8" presStyleCnt="10" custScaleX="172322">
        <dgm:presLayoutVars>
          <dgm:bulletEnabled val="1"/>
        </dgm:presLayoutVars>
      </dgm:prSet>
      <dgm:spPr/>
    </dgm:pt>
    <dgm:pt modelId="{49180514-5299-44DE-8924-B99464286F34}" type="pres">
      <dgm:prSet presAssocID="{367F234A-7AB3-4369-A5A7-EB665D677DC4}" presName="circleA" presStyleLbl="node1" presStyleIdx="8" presStyleCnt="10"/>
      <dgm:spPr>
        <a:xfrm>
          <a:off x="7673031" y="1928129"/>
          <a:ext cx="428473" cy="428473"/>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7D14BBC9-B79F-4E3D-B4D4-E9F7345D5781}" type="pres">
      <dgm:prSet presAssocID="{367F234A-7AB3-4369-A5A7-EB665D677DC4}" presName="spaceA" presStyleCnt="0"/>
      <dgm:spPr/>
    </dgm:pt>
    <dgm:pt modelId="{8E75AE9C-DF9E-49C5-9D4B-445C549866D4}" type="pres">
      <dgm:prSet presAssocID="{A2BB8D1F-8186-45AD-8AE1-9B7810B9E048}" presName="space" presStyleCnt="0"/>
      <dgm:spPr/>
    </dgm:pt>
    <dgm:pt modelId="{C4A459AB-D67C-4A2B-BF99-0FA8147ADBCD}" type="pres">
      <dgm:prSet presAssocID="{002A2C86-8C1E-4E4E-AB7C-EB4B095978A4}" presName="compositeB" presStyleCnt="0"/>
      <dgm:spPr/>
    </dgm:pt>
    <dgm:pt modelId="{AC0E22F8-2719-4E28-A56D-F0E730E9EE7B}" type="pres">
      <dgm:prSet presAssocID="{002A2C86-8C1E-4E4E-AB7C-EB4B095978A4}" presName="textB" presStyleLbl="revTx" presStyleIdx="9" presStyleCnt="10" custScaleX="126807">
        <dgm:presLayoutVars>
          <dgm:bulletEnabled val="1"/>
        </dgm:presLayoutVars>
      </dgm:prSet>
      <dgm:spPr/>
    </dgm:pt>
    <dgm:pt modelId="{29685473-F6F0-4A7C-B6D7-24CF95A5E9D1}" type="pres">
      <dgm:prSet presAssocID="{002A2C86-8C1E-4E4E-AB7C-EB4B095978A4}" presName="circleB" presStyleLbl="node1" presStyleIdx="9" presStyleCnt="10"/>
      <dgm:spPr>
        <a:xfrm>
          <a:off x="8677399" y="1928129"/>
          <a:ext cx="428473" cy="428473"/>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B7BEEEF6-FD78-42D8-BFC8-A02D732FF28C}" type="pres">
      <dgm:prSet presAssocID="{002A2C86-8C1E-4E4E-AB7C-EB4B095978A4}" presName="spaceB" presStyleCnt="0"/>
      <dgm:spPr/>
    </dgm:pt>
  </dgm:ptLst>
  <dgm:cxnLst>
    <dgm:cxn modelId="{06BA3A08-9456-424E-ABC9-39F349A6F457}" type="presOf" srcId="{4C7608CC-6A29-43E2-8645-CD78ADEE8E89}" destId="{1CC79535-0F81-4CFE-8ACA-E7E6D796884A}" srcOrd="0" destOrd="0" presId="urn:microsoft.com/office/officeart/2005/8/layout/hProcess11"/>
    <dgm:cxn modelId="{280DA524-98CA-49E1-93FF-1F9602245927}" type="presOf" srcId="{9880BA4F-61E7-4E1B-BD6B-39021C0328C0}" destId="{BEB2A09E-EA23-425C-A836-26374AABB1E2}" srcOrd="0" destOrd="0" presId="urn:microsoft.com/office/officeart/2005/8/layout/hProcess11"/>
    <dgm:cxn modelId="{68702F26-9A50-4319-9D01-CC71268AC7EB}" type="presOf" srcId="{76B52305-50BB-4E49-9DF2-BDE525C0E3A0}" destId="{B8ED4E93-E692-4BEF-82CD-1823BEBE92CE}" srcOrd="0" destOrd="0" presId="urn:microsoft.com/office/officeart/2005/8/layout/hProcess11"/>
    <dgm:cxn modelId="{6775DD2D-419F-40AE-B7CA-70426CE4A0EC}" type="presOf" srcId="{99843A0B-53F4-492F-A1C4-606C611936AB}" destId="{533992D1-C78E-4C92-ACF8-22B79D156885}" srcOrd="0" destOrd="0" presId="urn:microsoft.com/office/officeart/2005/8/layout/hProcess11"/>
    <dgm:cxn modelId="{3000B139-2344-4F0F-A991-27D524B11A00}" srcId="{2114E1D0-A775-4679-95F0-6F8A341793A3}" destId="{76B52305-50BB-4E49-9DF2-BDE525C0E3A0}" srcOrd="0" destOrd="0" parTransId="{1B19BF8A-356F-4542-A3A0-7A77085A2AED}" sibTransId="{26BA1C25-BF63-4F5B-B634-3689C3571887}"/>
    <dgm:cxn modelId="{EA6A6F3F-1945-4961-89D4-4036A780632A}" srcId="{2114E1D0-A775-4679-95F0-6F8A341793A3}" destId="{2A536067-5E44-4867-B051-27855C39E283}" srcOrd="2" destOrd="0" parTransId="{6BD3A45D-81FF-4CA3-8981-695F7F780FEC}" sibTransId="{3A69E857-85B5-49C7-9E18-DC175814CDF3}"/>
    <dgm:cxn modelId="{B7697863-4518-49A6-A30C-182E8B77355E}" srcId="{2114E1D0-A775-4679-95F0-6F8A341793A3}" destId="{99843A0B-53F4-492F-A1C4-606C611936AB}" srcOrd="7" destOrd="0" parTransId="{8DA9713C-21C3-4C81-B23C-3116BE803DF7}" sibTransId="{B5680C0F-8143-402C-AAC5-8E27D19DD8B4}"/>
    <dgm:cxn modelId="{D3E58B46-EEAD-4498-9301-D4BE21B77217}" type="presOf" srcId="{48275573-B8CA-4E52-BE68-B15364EBE180}" destId="{3E473293-C58E-4214-B240-CD463B02D9AE}" srcOrd="0" destOrd="0" presId="urn:microsoft.com/office/officeart/2005/8/layout/hProcess11"/>
    <dgm:cxn modelId="{D5D31451-BB04-4125-9D72-263A283DF8FD}" srcId="{2114E1D0-A775-4679-95F0-6F8A341793A3}" destId="{367F234A-7AB3-4369-A5A7-EB665D677DC4}" srcOrd="8" destOrd="0" parTransId="{63B0CB21-DD99-4BE7-AD92-90CBB9333A80}" sibTransId="{A2BB8D1F-8186-45AD-8AE1-9B7810B9E048}"/>
    <dgm:cxn modelId="{CF9EB180-D445-48A1-9DAD-63F5A3C9C4F5}" srcId="{2114E1D0-A775-4679-95F0-6F8A341793A3}" destId="{9880BA4F-61E7-4E1B-BD6B-39021C0328C0}" srcOrd="6" destOrd="0" parTransId="{2818EC34-A887-441E-A724-D5692BC2F472}" sibTransId="{212C9AAD-D657-4D26-ACDD-5931933B2517}"/>
    <dgm:cxn modelId="{7638088C-596B-4DAE-9B5D-6FC966CEE10C}" srcId="{2114E1D0-A775-4679-95F0-6F8A341793A3}" destId="{002A2C86-8C1E-4E4E-AB7C-EB4B095978A4}" srcOrd="9" destOrd="0" parTransId="{B0500FE2-5315-4EA7-8D5D-B3E890D78225}" sibTransId="{89DC4A5A-2D32-4A6A-A475-4EA9845BFB62}"/>
    <dgm:cxn modelId="{D3000A94-1448-4573-A0A9-0469C2CE498D}" type="presOf" srcId="{2A536067-5E44-4867-B051-27855C39E283}" destId="{25C6237C-6171-47DF-AAD1-4CA6EB314D32}" srcOrd="0" destOrd="0" presId="urn:microsoft.com/office/officeart/2005/8/layout/hProcess11"/>
    <dgm:cxn modelId="{5D757F98-7ACC-4BAE-B2CD-C19BF8C27010}" type="presOf" srcId="{9EAAEFE8-426F-431D-B9CE-E9F78EC9978D}" destId="{8D05786B-D0E7-4C07-8767-96EF58749C2B}" srcOrd="0" destOrd="0" presId="urn:microsoft.com/office/officeart/2005/8/layout/hProcess11"/>
    <dgm:cxn modelId="{49856F9F-8486-4F0F-A442-A4CEBEF9DEA5}" type="presOf" srcId="{367F234A-7AB3-4369-A5A7-EB665D677DC4}" destId="{536F4314-26E5-4F07-8D07-2DD6E7E234A7}" srcOrd="0" destOrd="0" presId="urn:microsoft.com/office/officeart/2005/8/layout/hProcess11"/>
    <dgm:cxn modelId="{34EC21A0-8940-415A-B89A-3CFE8B391513}" srcId="{2114E1D0-A775-4679-95F0-6F8A341793A3}" destId="{48275573-B8CA-4E52-BE68-B15364EBE180}" srcOrd="1" destOrd="0" parTransId="{C80168DF-C645-4A14-B5C4-14EBB8CE7237}" sibTransId="{EEC965C9-B1E0-44FF-9FBF-F0C299D146D1}"/>
    <dgm:cxn modelId="{62F978A0-2379-425D-A4C2-5CAE99F4F4F8}" srcId="{2114E1D0-A775-4679-95F0-6F8A341793A3}" destId="{9EAAEFE8-426F-431D-B9CE-E9F78EC9978D}" srcOrd="4" destOrd="0" parTransId="{7CF73F7D-C3F7-478E-BFA3-6497192EC25D}" sibTransId="{979C0E01-1A56-4C4F-B3BF-0BF8F040D569}"/>
    <dgm:cxn modelId="{F98DBDA4-0701-400F-A123-28233FFAC94B}" srcId="{2114E1D0-A775-4679-95F0-6F8A341793A3}" destId="{4C7608CC-6A29-43E2-8645-CD78ADEE8E89}" srcOrd="5" destOrd="0" parTransId="{E86CFA9D-8636-484F-832F-63A2D51B9BF6}" sibTransId="{D8C9C8D0-A2E7-426D-9BE9-5C5DCCE3C330}"/>
    <dgm:cxn modelId="{A1E61CBD-1A2C-4681-A420-94D12C8E106F}" type="presOf" srcId="{2114E1D0-A775-4679-95F0-6F8A341793A3}" destId="{3580F773-BCAF-4FA7-BF10-B20FEAAF3FE4}" srcOrd="0" destOrd="0" presId="urn:microsoft.com/office/officeart/2005/8/layout/hProcess11"/>
    <dgm:cxn modelId="{BE60A1D7-AD92-4213-9CC0-19B9CDCE51D4}" type="presOf" srcId="{B50C7770-3AAA-45E1-9B85-C7E02FA1CEB1}" destId="{C4F307F0-6E82-4F15-87E4-1A3C82537C41}" srcOrd="0" destOrd="0" presId="urn:microsoft.com/office/officeart/2005/8/layout/hProcess11"/>
    <dgm:cxn modelId="{AD75E0E4-9AD9-4871-A993-77EA968031B9}" type="presOf" srcId="{002A2C86-8C1E-4E4E-AB7C-EB4B095978A4}" destId="{AC0E22F8-2719-4E28-A56D-F0E730E9EE7B}" srcOrd="0" destOrd="0" presId="urn:microsoft.com/office/officeart/2005/8/layout/hProcess11"/>
    <dgm:cxn modelId="{DCD589E7-8D36-4453-A684-684AEDE807AB}" srcId="{2114E1D0-A775-4679-95F0-6F8A341793A3}" destId="{B50C7770-3AAA-45E1-9B85-C7E02FA1CEB1}" srcOrd="3" destOrd="0" parTransId="{AE6FED03-EFDB-4732-8153-6BF25F1EA385}" sibTransId="{00FB0180-9795-46F0-B7C6-0E38CC8032F7}"/>
    <dgm:cxn modelId="{4EBCEBA9-5096-4346-9F01-D29C74465054}" type="presParOf" srcId="{3580F773-BCAF-4FA7-BF10-B20FEAAF3FE4}" destId="{5ED3D1B5-084D-4D4B-9A8B-4C97709F6D4C}" srcOrd="0" destOrd="0" presId="urn:microsoft.com/office/officeart/2005/8/layout/hProcess11"/>
    <dgm:cxn modelId="{3D6497A7-3995-46A2-B317-65ACF7AB9C3A}" type="presParOf" srcId="{3580F773-BCAF-4FA7-BF10-B20FEAAF3FE4}" destId="{AAC62B1C-EA7C-456D-B3F9-5EAAC55B296E}" srcOrd="1" destOrd="0" presId="urn:microsoft.com/office/officeart/2005/8/layout/hProcess11"/>
    <dgm:cxn modelId="{80834229-BE4E-4819-A204-D6AB4AB6FEEF}" type="presParOf" srcId="{AAC62B1C-EA7C-456D-B3F9-5EAAC55B296E}" destId="{B039B899-D1E9-4AF6-9470-44FD5691F9CB}" srcOrd="0" destOrd="0" presId="urn:microsoft.com/office/officeart/2005/8/layout/hProcess11"/>
    <dgm:cxn modelId="{66977EE6-03A6-4EFD-B858-E2B2B44D538E}" type="presParOf" srcId="{B039B899-D1E9-4AF6-9470-44FD5691F9CB}" destId="{B8ED4E93-E692-4BEF-82CD-1823BEBE92CE}" srcOrd="0" destOrd="0" presId="urn:microsoft.com/office/officeart/2005/8/layout/hProcess11"/>
    <dgm:cxn modelId="{035F63C6-EA35-4833-8B09-CC910B1F1B84}" type="presParOf" srcId="{B039B899-D1E9-4AF6-9470-44FD5691F9CB}" destId="{3BB2CCC1-E6C9-4883-B630-A1033B3E0DAB}" srcOrd="1" destOrd="0" presId="urn:microsoft.com/office/officeart/2005/8/layout/hProcess11"/>
    <dgm:cxn modelId="{28A2B1D4-C206-4632-B47A-1BAAE31A5FBA}" type="presParOf" srcId="{B039B899-D1E9-4AF6-9470-44FD5691F9CB}" destId="{2411FD11-4891-4F1B-BCEB-F5915EAEC110}" srcOrd="2" destOrd="0" presId="urn:microsoft.com/office/officeart/2005/8/layout/hProcess11"/>
    <dgm:cxn modelId="{7E1DE424-7B66-4DF6-A2F9-D000B03C94C1}" type="presParOf" srcId="{AAC62B1C-EA7C-456D-B3F9-5EAAC55B296E}" destId="{BA327B5E-B571-4214-95E2-DF30CF20A88F}" srcOrd="1" destOrd="0" presId="urn:microsoft.com/office/officeart/2005/8/layout/hProcess11"/>
    <dgm:cxn modelId="{7D055C46-062F-45D2-A730-5F44957995F1}" type="presParOf" srcId="{AAC62B1C-EA7C-456D-B3F9-5EAAC55B296E}" destId="{C0ABD937-19A4-4E25-ADEB-161D2483865E}" srcOrd="2" destOrd="0" presId="urn:microsoft.com/office/officeart/2005/8/layout/hProcess11"/>
    <dgm:cxn modelId="{2D1FF481-44DA-4F64-9E41-93E5184EC10A}" type="presParOf" srcId="{C0ABD937-19A4-4E25-ADEB-161D2483865E}" destId="{3E473293-C58E-4214-B240-CD463B02D9AE}" srcOrd="0" destOrd="0" presId="urn:microsoft.com/office/officeart/2005/8/layout/hProcess11"/>
    <dgm:cxn modelId="{9E65E4DA-3F6D-457B-B1A5-C3D633CE0854}" type="presParOf" srcId="{C0ABD937-19A4-4E25-ADEB-161D2483865E}" destId="{197C936F-2DF8-4315-9A24-FDA0667A3BDF}" srcOrd="1" destOrd="0" presId="urn:microsoft.com/office/officeart/2005/8/layout/hProcess11"/>
    <dgm:cxn modelId="{A64329C6-DF8D-4ECF-9B6A-1B4CCC72D947}" type="presParOf" srcId="{C0ABD937-19A4-4E25-ADEB-161D2483865E}" destId="{1C053095-1BAC-4A6B-B3C4-B9559AEDB4C6}" srcOrd="2" destOrd="0" presId="urn:microsoft.com/office/officeart/2005/8/layout/hProcess11"/>
    <dgm:cxn modelId="{16AA8DC9-58EF-48C8-9264-FED90E00BD56}" type="presParOf" srcId="{AAC62B1C-EA7C-456D-B3F9-5EAAC55B296E}" destId="{DB1E10CC-C190-4735-B4F8-D8B24B7832B3}" srcOrd="3" destOrd="0" presId="urn:microsoft.com/office/officeart/2005/8/layout/hProcess11"/>
    <dgm:cxn modelId="{6C5A7E23-7128-4899-AE1E-F3C9A92210ED}" type="presParOf" srcId="{AAC62B1C-EA7C-456D-B3F9-5EAAC55B296E}" destId="{90C11E13-E181-4A22-8180-E4F551C26141}" srcOrd="4" destOrd="0" presId="urn:microsoft.com/office/officeart/2005/8/layout/hProcess11"/>
    <dgm:cxn modelId="{49E193B2-FA95-41DC-A355-CABA35324E1B}" type="presParOf" srcId="{90C11E13-E181-4A22-8180-E4F551C26141}" destId="{25C6237C-6171-47DF-AAD1-4CA6EB314D32}" srcOrd="0" destOrd="0" presId="urn:microsoft.com/office/officeart/2005/8/layout/hProcess11"/>
    <dgm:cxn modelId="{67AEE502-27C0-4B2D-96BC-54543CB2F45F}" type="presParOf" srcId="{90C11E13-E181-4A22-8180-E4F551C26141}" destId="{E422D386-843F-4630-AE02-DC9104B57C87}" srcOrd="1" destOrd="0" presId="urn:microsoft.com/office/officeart/2005/8/layout/hProcess11"/>
    <dgm:cxn modelId="{DD2440EB-9F61-4D34-97D9-F1CDD1A1CDEA}" type="presParOf" srcId="{90C11E13-E181-4A22-8180-E4F551C26141}" destId="{9F7F6083-80B1-4EB9-879A-9982D0178C04}" srcOrd="2" destOrd="0" presId="urn:microsoft.com/office/officeart/2005/8/layout/hProcess11"/>
    <dgm:cxn modelId="{0D42C2E9-C899-4F5A-8ED2-B1446EE71C99}" type="presParOf" srcId="{AAC62B1C-EA7C-456D-B3F9-5EAAC55B296E}" destId="{6891489B-E8E8-4442-8703-46C022AD6037}" srcOrd="5" destOrd="0" presId="urn:microsoft.com/office/officeart/2005/8/layout/hProcess11"/>
    <dgm:cxn modelId="{34708B44-EB98-4CF4-BD4B-9AD68855401F}" type="presParOf" srcId="{AAC62B1C-EA7C-456D-B3F9-5EAAC55B296E}" destId="{45E8C66A-D9A3-461D-9303-D86037860ADD}" srcOrd="6" destOrd="0" presId="urn:microsoft.com/office/officeart/2005/8/layout/hProcess11"/>
    <dgm:cxn modelId="{52E6FC02-6621-4EE4-8791-A142851CCB7B}" type="presParOf" srcId="{45E8C66A-D9A3-461D-9303-D86037860ADD}" destId="{C4F307F0-6E82-4F15-87E4-1A3C82537C41}" srcOrd="0" destOrd="0" presId="urn:microsoft.com/office/officeart/2005/8/layout/hProcess11"/>
    <dgm:cxn modelId="{1B99A31F-CFA6-47DB-B7E7-D7A77A9B61CD}" type="presParOf" srcId="{45E8C66A-D9A3-461D-9303-D86037860ADD}" destId="{01120116-719B-4992-859E-7E99317DF6F1}" srcOrd="1" destOrd="0" presId="urn:microsoft.com/office/officeart/2005/8/layout/hProcess11"/>
    <dgm:cxn modelId="{F398D8E7-36B0-4532-8242-F25D8BF05294}" type="presParOf" srcId="{45E8C66A-D9A3-461D-9303-D86037860ADD}" destId="{17610B25-70C5-4ABD-A8D9-CAD0CD38EF19}" srcOrd="2" destOrd="0" presId="urn:microsoft.com/office/officeart/2005/8/layout/hProcess11"/>
    <dgm:cxn modelId="{1D5A8CCC-62FE-4773-B06F-D251F917DEDF}" type="presParOf" srcId="{AAC62B1C-EA7C-456D-B3F9-5EAAC55B296E}" destId="{38589921-3445-4E10-8EE8-46EAAE92DBB6}" srcOrd="7" destOrd="0" presId="urn:microsoft.com/office/officeart/2005/8/layout/hProcess11"/>
    <dgm:cxn modelId="{9E254677-16CA-4E42-9074-9C80E1DCE671}" type="presParOf" srcId="{AAC62B1C-EA7C-456D-B3F9-5EAAC55B296E}" destId="{174335EE-FE9C-46F2-A493-1CD7D7D5E142}" srcOrd="8" destOrd="0" presId="urn:microsoft.com/office/officeart/2005/8/layout/hProcess11"/>
    <dgm:cxn modelId="{734B19BF-0F8C-4166-A380-B7705C67736A}" type="presParOf" srcId="{174335EE-FE9C-46F2-A493-1CD7D7D5E142}" destId="{8D05786B-D0E7-4C07-8767-96EF58749C2B}" srcOrd="0" destOrd="0" presId="urn:microsoft.com/office/officeart/2005/8/layout/hProcess11"/>
    <dgm:cxn modelId="{D5F0897D-9C61-48B3-A234-5602A7C2E354}" type="presParOf" srcId="{174335EE-FE9C-46F2-A493-1CD7D7D5E142}" destId="{1B97E0B9-8A63-4AB3-9DAD-20983A4CD0BC}" srcOrd="1" destOrd="0" presId="urn:microsoft.com/office/officeart/2005/8/layout/hProcess11"/>
    <dgm:cxn modelId="{D307D37F-1A5F-4F7D-84A6-406C622ECF68}" type="presParOf" srcId="{174335EE-FE9C-46F2-A493-1CD7D7D5E142}" destId="{92FA3763-9A40-4E7C-AAF1-F8502B2AAA5A}" srcOrd="2" destOrd="0" presId="urn:microsoft.com/office/officeart/2005/8/layout/hProcess11"/>
    <dgm:cxn modelId="{986E7D97-75C2-40FE-8D30-D6EE8DF1ABA2}" type="presParOf" srcId="{AAC62B1C-EA7C-456D-B3F9-5EAAC55B296E}" destId="{DC98DD16-348A-4729-BA88-B77C4A8B1685}" srcOrd="9" destOrd="0" presId="urn:microsoft.com/office/officeart/2005/8/layout/hProcess11"/>
    <dgm:cxn modelId="{3EFA7FFA-69D9-4C7D-AD43-9CC114D60FC0}" type="presParOf" srcId="{AAC62B1C-EA7C-456D-B3F9-5EAAC55B296E}" destId="{BA3941DB-DCD0-48F5-B64E-3A6AAF8EE363}" srcOrd="10" destOrd="0" presId="urn:microsoft.com/office/officeart/2005/8/layout/hProcess11"/>
    <dgm:cxn modelId="{83E7BE19-9E16-4A01-A4EF-F874672CD2C7}" type="presParOf" srcId="{BA3941DB-DCD0-48F5-B64E-3A6AAF8EE363}" destId="{1CC79535-0F81-4CFE-8ACA-E7E6D796884A}" srcOrd="0" destOrd="0" presId="urn:microsoft.com/office/officeart/2005/8/layout/hProcess11"/>
    <dgm:cxn modelId="{589EE7F1-AAD5-4BF6-9B2E-D3D55C653D01}" type="presParOf" srcId="{BA3941DB-DCD0-48F5-B64E-3A6AAF8EE363}" destId="{9274AD82-2A5D-4DDD-AA45-AB5FA2B78337}" srcOrd="1" destOrd="0" presId="urn:microsoft.com/office/officeart/2005/8/layout/hProcess11"/>
    <dgm:cxn modelId="{4A336810-37A7-475A-8C5B-64734172A734}" type="presParOf" srcId="{BA3941DB-DCD0-48F5-B64E-3A6AAF8EE363}" destId="{D786323C-E3FA-4AE7-BC80-78D74AF84FC4}" srcOrd="2" destOrd="0" presId="urn:microsoft.com/office/officeart/2005/8/layout/hProcess11"/>
    <dgm:cxn modelId="{8D8385FE-CB6B-45FD-B183-A5A8709BABCF}" type="presParOf" srcId="{AAC62B1C-EA7C-456D-B3F9-5EAAC55B296E}" destId="{CC2F1EF9-FCA2-44B7-8E10-13B9AACE238C}" srcOrd="11" destOrd="0" presId="urn:microsoft.com/office/officeart/2005/8/layout/hProcess11"/>
    <dgm:cxn modelId="{B3CE7F07-7621-4253-BE9E-0D85DBE0D581}" type="presParOf" srcId="{AAC62B1C-EA7C-456D-B3F9-5EAAC55B296E}" destId="{3D403549-A01A-41A7-A162-0D573C42B11D}" srcOrd="12" destOrd="0" presId="urn:microsoft.com/office/officeart/2005/8/layout/hProcess11"/>
    <dgm:cxn modelId="{E61446F3-E001-4F28-936E-F32B5D78330E}" type="presParOf" srcId="{3D403549-A01A-41A7-A162-0D573C42B11D}" destId="{BEB2A09E-EA23-425C-A836-26374AABB1E2}" srcOrd="0" destOrd="0" presId="urn:microsoft.com/office/officeart/2005/8/layout/hProcess11"/>
    <dgm:cxn modelId="{B587CF7C-8301-412B-BF2F-EAEA004B1EF1}" type="presParOf" srcId="{3D403549-A01A-41A7-A162-0D573C42B11D}" destId="{3DFAC0D4-B585-416E-BA8C-03C5D13220CE}" srcOrd="1" destOrd="0" presId="urn:microsoft.com/office/officeart/2005/8/layout/hProcess11"/>
    <dgm:cxn modelId="{F85F00CA-0B03-4695-9C82-5B6DB09A9534}" type="presParOf" srcId="{3D403549-A01A-41A7-A162-0D573C42B11D}" destId="{0852A60F-3AC4-43A2-A4E0-3BF0EB2B3B82}" srcOrd="2" destOrd="0" presId="urn:microsoft.com/office/officeart/2005/8/layout/hProcess11"/>
    <dgm:cxn modelId="{17290969-907D-4654-B93D-0E8321BBF97C}" type="presParOf" srcId="{AAC62B1C-EA7C-456D-B3F9-5EAAC55B296E}" destId="{F6CBDBA2-FA62-4317-B67F-A679685D13BE}" srcOrd="13" destOrd="0" presId="urn:microsoft.com/office/officeart/2005/8/layout/hProcess11"/>
    <dgm:cxn modelId="{EE406ED5-1CBE-41F3-880F-C03F67378D01}" type="presParOf" srcId="{AAC62B1C-EA7C-456D-B3F9-5EAAC55B296E}" destId="{190E020B-1A38-4FCB-88DB-E35FECC5C075}" srcOrd="14" destOrd="0" presId="urn:microsoft.com/office/officeart/2005/8/layout/hProcess11"/>
    <dgm:cxn modelId="{680B5D59-80F9-4B4D-B474-5BAA9CE76492}" type="presParOf" srcId="{190E020B-1A38-4FCB-88DB-E35FECC5C075}" destId="{533992D1-C78E-4C92-ACF8-22B79D156885}" srcOrd="0" destOrd="0" presId="urn:microsoft.com/office/officeart/2005/8/layout/hProcess11"/>
    <dgm:cxn modelId="{EA3F55ED-4792-4546-AA59-16D9484FF00D}" type="presParOf" srcId="{190E020B-1A38-4FCB-88DB-E35FECC5C075}" destId="{5A703FB3-1B09-4F5D-8E28-0259DD2BFFBB}" srcOrd="1" destOrd="0" presId="urn:microsoft.com/office/officeart/2005/8/layout/hProcess11"/>
    <dgm:cxn modelId="{7065A20F-55F1-4F2B-954E-3A7440B4E1DA}" type="presParOf" srcId="{190E020B-1A38-4FCB-88DB-E35FECC5C075}" destId="{1A7B16B1-B131-44F8-9A33-6260A3BA0835}" srcOrd="2" destOrd="0" presId="urn:microsoft.com/office/officeart/2005/8/layout/hProcess11"/>
    <dgm:cxn modelId="{7C6BA700-6E29-4A72-8091-B60C389F1378}" type="presParOf" srcId="{AAC62B1C-EA7C-456D-B3F9-5EAAC55B296E}" destId="{6CE5E1FC-972E-4939-8814-D211D16E5236}" srcOrd="15" destOrd="0" presId="urn:microsoft.com/office/officeart/2005/8/layout/hProcess11"/>
    <dgm:cxn modelId="{824A4B50-2317-4F40-B90D-563B49E223FA}" type="presParOf" srcId="{AAC62B1C-EA7C-456D-B3F9-5EAAC55B296E}" destId="{BD3EB117-5913-4FF8-BD9E-09BFE695C0BD}" srcOrd="16" destOrd="0" presId="urn:microsoft.com/office/officeart/2005/8/layout/hProcess11"/>
    <dgm:cxn modelId="{F932D82F-1F6C-4F1E-836E-C3DFE45FC51B}" type="presParOf" srcId="{BD3EB117-5913-4FF8-BD9E-09BFE695C0BD}" destId="{536F4314-26E5-4F07-8D07-2DD6E7E234A7}" srcOrd="0" destOrd="0" presId="urn:microsoft.com/office/officeart/2005/8/layout/hProcess11"/>
    <dgm:cxn modelId="{F3E3F94F-FE46-4EB1-AEF7-75670BE8927D}" type="presParOf" srcId="{BD3EB117-5913-4FF8-BD9E-09BFE695C0BD}" destId="{49180514-5299-44DE-8924-B99464286F34}" srcOrd="1" destOrd="0" presId="urn:microsoft.com/office/officeart/2005/8/layout/hProcess11"/>
    <dgm:cxn modelId="{7DBCADBA-F809-440F-9564-575F4D3EF3B9}" type="presParOf" srcId="{BD3EB117-5913-4FF8-BD9E-09BFE695C0BD}" destId="{7D14BBC9-B79F-4E3D-B4D4-E9F7345D5781}" srcOrd="2" destOrd="0" presId="urn:microsoft.com/office/officeart/2005/8/layout/hProcess11"/>
    <dgm:cxn modelId="{4EC490A5-6482-40CC-9547-1213EB336280}" type="presParOf" srcId="{AAC62B1C-EA7C-456D-B3F9-5EAAC55B296E}" destId="{8E75AE9C-DF9E-49C5-9D4B-445C549866D4}" srcOrd="17" destOrd="0" presId="urn:microsoft.com/office/officeart/2005/8/layout/hProcess11"/>
    <dgm:cxn modelId="{EE9EAEC9-5EBB-4992-A9CC-8DDEE18F2CFA}" type="presParOf" srcId="{AAC62B1C-EA7C-456D-B3F9-5EAAC55B296E}" destId="{C4A459AB-D67C-4A2B-BF99-0FA8147ADBCD}" srcOrd="18" destOrd="0" presId="urn:microsoft.com/office/officeart/2005/8/layout/hProcess11"/>
    <dgm:cxn modelId="{003CE600-F961-410C-87E2-5A2874525B67}" type="presParOf" srcId="{C4A459AB-D67C-4A2B-BF99-0FA8147ADBCD}" destId="{AC0E22F8-2719-4E28-A56D-F0E730E9EE7B}" srcOrd="0" destOrd="0" presId="urn:microsoft.com/office/officeart/2005/8/layout/hProcess11"/>
    <dgm:cxn modelId="{CE0BAF82-C721-471E-94B0-402202B6470A}" type="presParOf" srcId="{C4A459AB-D67C-4A2B-BF99-0FA8147ADBCD}" destId="{29685473-F6F0-4A7C-B6D7-24CF95A5E9D1}" srcOrd="1" destOrd="0" presId="urn:microsoft.com/office/officeart/2005/8/layout/hProcess11"/>
    <dgm:cxn modelId="{7E71872F-30F6-49F3-BE04-E13555B5F724}" type="presParOf" srcId="{C4A459AB-D67C-4A2B-BF99-0FA8147ADBCD}" destId="{B7BEEEF6-FD78-42D8-BFC8-A02D732FF28C}"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3D1B5-084D-4D4B-9A8B-4C97709F6D4C}">
      <dsp:nvSpPr>
        <dsp:cNvPr id="0" name=""/>
        <dsp:cNvSpPr/>
      </dsp:nvSpPr>
      <dsp:spPr>
        <a:xfrm>
          <a:off x="0" y="1049208"/>
          <a:ext cx="8837372" cy="1398944"/>
        </a:xfrm>
        <a:prstGeom prst="notchedRightArrow">
          <a:avLst/>
        </a:prstGeom>
        <a:solidFill>
          <a:srgbClr val="3333C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B8ED4E93-E692-4BEF-82CD-1823BEBE92CE}">
      <dsp:nvSpPr>
        <dsp:cNvPr id="0" name=""/>
        <dsp:cNvSpPr/>
      </dsp:nvSpPr>
      <dsp:spPr>
        <a:xfrm>
          <a:off x="2282" y="0"/>
          <a:ext cx="555356"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Tech Req Doc </a:t>
          </a:r>
          <a:r>
            <a:rPr lang="en-US" sz="1400" b="1" i="0" kern="1200" dirty="0">
              <a:solidFill>
                <a:srgbClr val="000000">
                  <a:hueOff val="0"/>
                  <a:satOff val="0"/>
                  <a:lumOff val="0"/>
                  <a:alphaOff val="0"/>
                </a:srgbClr>
              </a:solidFill>
              <a:latin typeface="Times New Roman"/>
              <a:ea typeface="+mn-ea"/>
              <a:cs typeface="+mn-cs"/>
            </a:rPr>
            <a:t>July 2022</a:t>
          </a:r>
        </a:p>
      </dsp:txBody>
      <dsp:txXfrm>
        <a:off x="2282" y="0"/>
        <a:ext cx="555356" cy="1398944"/>
      </dsp:txXfrm>
    </dsp:sp>
    <dsp:sp modelId="{3BB2CCC1-E6C9-4883-B630-A1033B3E0DAB}">
      <dsp:nvSpPr>
        <dsp:cNvPr id="0" name=""/>
        <dsp:cNvSpPr/>
      </dsp:nvSpPr>
      <dsp:spPr>
        <a:xfrm>
          <a:off x="105092" y="1573812"/>
          <a:ext cx="349736" cy="349736"/>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E473293-C58E-4214-B240-CD463B02D9AE}">
      <dsp:nvSpPr>
        <dsp:cNvPr id="0" name=""/>
        <dsp:cNvSpPr/>
      </dsp:nvSpPr>
      <dsp:spPr>
        <a:xfrm>
          <a:off x="585406" y="2098416"/>
          <a:ext cx="804394"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Chan Mod Doc. Call Proposals </a:t>
          </a:r>
          <a:r>
            <a:rPr lang="en-US" sz="1400" b="1" kern="1200" dirty="0">
              <a:solidFill>
                <a:srgbClr val="000000">
                  <a:hueOff val="0"/>
                  <a:satOff val="0"/>
                  <a:lumOff val="0"/>
                  <a:alphaOff val="0"/>
                </a:srgbClr>
              </a:solidFill>
              <a:latin typeface="Times New Roman"/>
              <a:ea typeface="+mn-ea"/>
              <a:cs typeface="+mn-cs"/>
            </a:rPr>
            <a:t>Sept 2022</a:t>
          </a:r>
        </a:p>
      </dsp:txBody>
      <dsp:txXfrm>
        <a:off x="585406" y="2098416"/>
        <a:ext cx="804394" cy="1398944"/>
      </dsp:txXfrm>
    </dsp:sp>
    <dsp:sp modelId="{197C936F-2DF8-4315-9A24-FDA0667A3BDF}">
      <dsp:nvSpPr>
        <dsp:cNvPr id="0" name=""/>
        <dsp:cNvSpPr/>
      </dsp:nvSpPr>
      <dsp:spPr>
        <a:xfrm>
          <a:off x="812735" y="1573812"/>
          <a:ext cx="349736" cy="349736"/>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5C6237C-6171-47DF-AAD1-4CA6EB314D32}">
      <dsp:nvSpPr>
        <dsp:cNvPr id="0" name=""/>
        <dsp:cNvSpPr/>
      </dsp:nvSpPr>
      <dsp:spPr>
        <a:xfrm>
          <a:off x="1417568" y="0"/>
          <a:ext cx="921425"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Harmon Proposals </a:t>
          </a:r>
          <a:r>
            <a:rPr lang="en-US" sz="1400" b="1" kern="1200" dirty="0">
              <a:solidFill>
                <a:srgbClr val="000000">
                  <a:hueOff val="0"/>
                  <a:satOff val="0"/>
                  <a:lumOff val="0"/>
                  <a:alphaOff val="0"/>
                </a:srgbClr>
              </a:solidFill>
              <a:latin typeface="Times New Roman"/>
              <a:ea typeface="+mn-ea"/>
              <a:cs typeface="+mn-cs"/>
            </a:rPr>
            <a:t>January 2023</a:t>
          </a:r>
        </a:p>
      </dsp:txBody>
      <dsp:txXfrm>
        <a:off x="1417568" y="0"/>
        <a:ext cx="921425" cy="1398944"/>
      </dsp:txXfrm>
    </dsp:sp>
    <dsp:sp modelId="{E422D386-843F-4630-AE02-DC9104B57C87}">
      <dsp:nvSpPr>
        <dsp:cNvPr id="0" name=""/>
        <dsp:cNvSpPr/>
      </dsp:nvSpPr>
      <dsp:spPr>
        <a:xfrm>
          <a:off x="1703413" y="1573812"/>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4F307F0-6E82-4F15-87E4-1A3C82537C41}">
      <dsp:nvSpPr>
        <dsp:cNvPr id="0" name=""/>
        <dsp:cNvSpPr/>
      </dsp:nvSpPr>
      <dsp:spPr>
        <a:xfrm>
          <a:off x="2366761" y="2098416"/>
          <a:ext cx="912694"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Specification</a:t>
          </a:r>
          <a:r>
            <a:rPr lang="en-US" sz="1400" kern="1200" dirty="0">
              <a:solidFill>
                <a:srgbClr val="000000">
                  <a:hueOff val="0"/>
                  <a:satOff val="0"/>
                  <a:lumOff val="0"/>
                  <a:alphaOff val="0"/>
                </a:srgbClr>
              </a:solidFill>
              <a:latin typeface="Times New Roman"/>
              <a:ea typeface="+mn-ea"/>
              <a:cs typeface="+mn-cs"/>
            </a:rPr>
            <a:t> Framework Doc </a:t>
          </a:r>
          <a:r>
            <a:rPr lang="en-US" sz="1400" b="1" kern="1200" dirty="0">
              <a:solidFill>
                <a:srgbClr val="000000">
                  <a:hueOff val="0"/>
                  <a:satOff val="0"/>
                  <a:lumOff val="0"/>
                  <a:alphaOff val="0"/>
                </a:srgbClr>
              </a:solidFill>
              <a:latin typeface="Times New Roman"/>
              <a:ea typeface="+mn-ea"/>
              <a:cs typeface="+mn-cs"/>
            </a:rPr>
            <a:t>January 2023</a:t>
          </a:r>
        </a:p>
      </dsp:txBody>
      <dsp:txXfrm>
        <a:off x="2366761" y="2098416"/>
        <a:ext cx="912694" cy="1398944"/>
      </dsp:txXfrm>
    </dsp:sp>
    <dsp:sp modelId="{01120116-719B-4992-859E-7E99317DF6F1}">
      <dsp:nvSpPr>
        <dsp:cNvPr id="0" name=""/>
        <dsp:cNvSpPr/>
      </dsp:nvSpPr>
      <dsp:spPr>
        <a:xfrm>
          <a:off x="2648240" y="1573812"/>
          <a:ext cx="349736" cy="349736"/>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D05786B-D0E7-4C07-8767-96EF58749C2B}">
      <dsp:nvSpPr>
        <dsp:cNvPr id="0" name=""/>
        <dsp:cNvSpPr/>
      </dsp:nvSpPr>
      <dsp:spPr>
        <a:xfrm>
          <a:off x="3307224" y="0"/>
          <a:ext cx="740045"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1</a:t>
          </a:r>
          <a:r>
            <a:rPr lang="en-US" sz="1400" kern="1200" baseline="30000" dirty="0">
              <a:solidFill>
                <a:srgbClr val="000000">
                  <a:hueOff val="0"/>
                  <a:satOff val="0"/>
                  <a:lumOff val="0"/>
                  <a:alphaOff val="0"/>
                </a:srgbClr>
              </a:solidFill>
              <a:latin typeface="Times New Roman"/>
              <a:ea typeface="+mn-ea"/>
              <a:cs typeface="+mn-cs"/>
            </a:rPr>
            <a:t>st</a:t>
          </a:r>
          <a:r>
            <a:rPr lang="en-US" sz="1400" kern="1200" dirty="0">
              <a:solidFill>
                <a:srgbClr val="000000">
                  <a:hueOff val="0"/>
                  <a:satOff val="0"/>
                  <a:lumOff val="0"/>
                  <a:alphaOff val="0"/>
                </a:srgbClr>
              </a:solidFill>
              <a:latin typeface="Times New Roman"/>
              <a:ea typeface="+mn-ea"/>
              <a:cs typeface="+mn-cs"/>
            </a:rPr>
            <a:t> Draft Doc </a:t>
          </a:r>
          <a:r>
            <a:rPr lang="en-US" sz="1400" b="1" kern="1200" dirty="0">
              <a:solidFill>
                <a:srgbClr val="000000">
                  <a:hueOff val="0"/>
                  <a:satOff val="0"/>
                  <a:lumOff val="0"/>
                  <a:alphaOff val="0"/>
                </a:srgbClr>
              </a:solidFill>
              <a:latin typeface="Times New Roman"/>
              <a:ea typeface="+mn-ea"/>
              <a:cs typeface="+mn-cs"/>
            </a:rPr>
            <a:t>March 2023</a:t>
          </a:r>
        </a:p>
      </dsp:txBody>
      <dsp:txXfrm>
        <a:off x="3307224" y="0"/>
        <a:ext cx="740045" cy="1398944"/>
      </dsp:txXfrm>
    </dsp:sp>
    <dsp:sp modelId="{1B97E0B9-8A63-4AB3-9DAD-20983A4CD0BC}">
      <dsp:nvSpPr>
        <dsp:cNvPr id="0" name=""/>
        <dsp:cNvSpPr/>
      </dsp:nvSpPr>
      <dsp:spPr>
        <a:xfrm>
          <a:off x="3502379" y="1573812"/>
          <a:ext cx="349736" cy="349736"/>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CC79535-0F81-4CFE-8ACA-E7E6D796884A}">
      <dsp:nvSpPr>
        <dsp:cNvPr id="0" name=""/>
        <dsp:cNvSpPr/>
      </dsp:nvSpPr>
      <dsp:spPr>
        <a:xfrm>
          <a:off x="4075037" y="2098416"/>
          <a:ext cx="555356"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WG Letter Ballot </a:t>
          </a:r>
          <a:r>
            <a:rPr lang="en-US" sz="1400" b="1" kern="1200" dirty="0">
              <a:solidFill>
                <a:srgbClr val="000000">
                  <a:hueOff val="0"/>
                  <a:satOff val="0"/>
                  <a:lumOff val="0"/>
                  <a:alphaOff val="0"/>
                </a:srgbClr>
              </a:solidFill>
              <a:latin typeface="Times New Roman"/>
              <a:ea typeface="+mn-ea"/>
              <a:cs typeface="+mn-cs"/>
            </a:rPr>
            <a:t>May 2023</a:t>
          </a:r>
        </a:p>
      </dsp:txBody>
      <dsp:txXfrm>
        <a:off x="4075037" y="2098416"/>
        <a:ext cx="555356" cy="1398944"/>
      </dsp:txXfrm>
    </dsp:sp>
    <dsp:sp modelId="{9274AD82-2A5D-4DDD-AA45-AB5FA2B78337}">
      <dsp:nvSpPr>
        <dsp:cNvPr id="0" name=""/>
        <dsp:cNvSpPr/>
      </dsp:nvSpPr>
      <dsp:spPr>
        <a:xfrm>
          <a:off x="4177847" y="1573812"/>
          <a:ext cx="349736" cy="349736"/>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EB2A09E-EA23-425C-A836-26374AABB1E2}">
      <dsp:nvSpPr>
        <dsp:cNvPr id="0" name=""/>
        <dsp:cNvSpPr/>
      </dsp:nvSpPr>
      <dsp:spPr>
        <a:xfrm>
          <a:off x="4658161" y="0"/>
          <a:ext cx="840498"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Comment Resolution </a:t>
          </a:r>
          <a:r>
            <a:rPr lang="en-US" sz="1400" b="1" kern="1200" dirty="0">
              <a:solidFill>
                <a:srgbClr val="000000">
                  <a:hueOff val="0"/>
                  <a:satOff val="0"/>
                  <a:lumOff val="0"/>
                  <a:alphaOff val="0"/>
                </a:srgbClr>
              </a:solidFill>
              <a:latin typeface="Times New Roman"/>
              <a:ea typeface="+mn-ea"/>
              <a:cs typeface="+mn-cs"/>
            </a:rPr>
            <a:t>Sept 2023</a:t>
          </a:r>
        </a:p>
      </dsp:txBody>
      <dsp:txXfrm>
        <a:off x="4658161" y="0"/>
        <a:ext cx="840498" cy="1398944"/>
      </dsp:txXfrm>
    </dsp:sp>
    <dsp:sp modelId="{3DFAC0D4-B585-416E-BA8C-03C5D13220CE}">
      <dsp:nvSpPr>
        <dsp:cNvPr id="0" name=""/>
        <dsp:cNvSpPr/>
      </dsp:nvSpPr>
      <dsp:spPr>
        <a:xfrm>
          <a:off x="4903543" y="1573812"/>
          <a:ext cx="349736" cy="349736"/>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3992D1-C78E-4C92-ACF8-22B79D156885}">
      <dsp:nvSpPr>
        <dsp:cNvPr id="0" name=""/>
        <dsp:cNvSpPr/>
      </dsp:nvSpPr>
      <dsp:spPr>
        <a:xfrm>
          <a:off x="5526428" y="2098416"/>
          <a:ext cx="708157"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Sponsor Ballot </a:t>
          </a:r>
          <a:r>
            <a:rPr lang="en-US" sz="1400" b="1" kern="1200" dirty="0">
              <a:solidFill>
                <a:srgbClr val="000000">
                  <a:hueOff val="0"/>
                  <a:satOff val="0"/>
                  <a:lumOff val="0"/>
                  <a:alphaOff val="0"/>
                </a:srgbClr>
              </a:solidFill>
              <a:latin typeface="Times New Roman"/>
              <a:ea typeface="+mn-ea"/>
              <a:cs typeface="+mn-cs"/>
            </a:rPr>
            <a:t>Nov 2023</a:t>
          </a:r>
        </a:p>
      </dsp:txBody>
      <dsp:txXfrm>
        <a:off x="5526428" y="2098416"/>
        <a:ext cx="708157" cy="1398944"/>
      </dsp:txXfrm>
    </dsp:sp>
    <dsp:sp modelId="{5A703FB3-1B09-4F5D-8E28-0259DD2BFFBB}">
      <dsp:nvSpPr>
        <dsp:cNvPr id="0" name=""/>
        <dsp:cNvSpPr/>
      </dsp:nvSpPr>
      <dsp:spPr>
        <a:xfrm>
          <a:off x="5705638" y="1573812"/>
          <a:ext cx="349736" cy="349736"/>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6F4314-26E5-4F07-8D07-2DD6E7E234A7}">
      <dsp:nvSpPr>
        <dsp:cNvPr id="0" name=""/>
        <dsp:cNvSpPr/>
      </dsp:nvSpPr>
      <dsp:spPr>
        <a:xfrm>
          <a:off x="6262353" y="0"/>
          <a:ext cx="957001"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Comment Resolution </a:t>
          </a:r>
          <a:r>
            <a:rPr lang="en-US" sz="1400" b="1" kern="1200" dirty="0">
              <a:solidFill>
                <a:srgbClr val="000000">
                  <a:hueOff val="0"/>
                  <a:satOff val="0"/>
                  <a:lumOff val="0"/>
                  <a:alphaOff val="0"/>
                </a:srgbClr>
              </a:solidFill>
              <a:latin typeface="Times New Roman"/>
              <a:ea typeface="+mn-ea"/>
              <a:cs typeface="+mn-cs"/>
            </a:rPr>
            <a:t>Mar 2024</a:t>
          </a:r>
        </a:p>
      </dsp:txBody>
      <dsp:txXfrm>
        <a:off x="6262353" y="0"/>
        <a:ext cx="957001" cy="1398944"/>
      </dsp:txXfrm>
    </dsp:sp>
    <dsp:sp modelId="{49180514-5299-44DE-8924-B99464286F34}">
      <dsp:nvSpPr>
        <dsp:cNvPr id="0" name=""/>
        <dsp:cNvSpPr/>
      </dsp:nvSpPr>
      <dsp:spPr>
        <a:xfrm>
          <a:off x="6565985" y="1573812"/>
          <a:ext cx="349736" cy="349736"/>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C0E22F8-2719-4E28-A56D-F0E730E9EE7B}">
      <dsp:nvSpPr>
        <dsp:cNvPr id="0" name=""/>
        <dsp:cNvSpPr/>
      </dsp:nvSpPr>
      <dsp:spPr>
        <a:xfrm>
          <a:off x="7247122" y="2098416"/>
          <a:ext cx="704230"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t>
          </a:r>
          <a:r>
            <a:rPr lang="en-US" sz="1400" b="1" kern="1200" dirty="0">
              <a:solidFill>
                <a:srgbClr val="000000">
                  <a:hueOff val="0"/>
                  <a:satOff val="0"/>
                  <a:lumOff val="0"/>
                  <a:alphaOff val="0"/>
                </a:srgbClr>
              </a:solidFill>
              <a:latin typeface="Times New Roman"/>
              <a:ea typeface="+mn-ea"/>
              <a:cs typeface="+mn-cs"/>
            </a:rPr>
            <a:t>May 2024</a:t>
          </a:r>
        </a:p>
      </dsp:txBody>
      <dsp:txXfrm>
        <a:off x="7247122" y="2098416"/>
        <a:ext cx="704230" cy="1398944"/>
      </dsp:txXfrm>
    </dsp:sp>
    <dsp:sp modelId="{29685473-F6F0-4A7C-B6D7-24CF95A5E9D1}">
      <dsp:nvSpPr>
        <dsp:cNvPr id="0" name=""/>
        <dsp:cNvSpPr/>
      </dsp:nvSpPr>
      <dsp:spPr>
        <a:xfrm>
          <a:off x="7424369" y="1573812"/>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2022/9/16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69080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33700753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11</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050" b="1"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25" name="Google Shape;25;p2"/>
          <p:cNvSpPr txBox="1">
            <a:spLocks noGrp="1"/>
          </p:cNvSpPr>
          <p:nvPr>
            <p:ph type="sldNum" idx="12"/>
          </p:nvPr>
        </p:nvSpPr>
        <p:spPr>
          <a:xfrm>
            <a:off x="4341814"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extLst>
      <p:ext uri="{BB962C8B-B14F-4D97-AF65-F5344CB8AC3E}">
        <p14:creationId xmlns:p14="http://schemas.microsoft.com/office/powerpoint/2010/main" val="2892476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802.15-22-0522-01-06ma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10" r:id="rId11"/>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ieeesa.webex.com/ieeesa/j.php?MTID=m7fadbeaa09b94a2eddcb2fa6535f638d"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hyperlink" Target="https://ieeesa.webex.com/ieeesa/j.php?MTID=me41ba543dee2942d53225c6c762c9e15" TargetMode="External"/><Relationship Id="rId4" Type="http://schemas.openxmlformats.org/officeDocument/2006/relationships/hyperlink" Target="https://ieeesa.webex.com/ieeesa/j.php?MTID=med8f9216fb4125e4c5f1785e1066136d"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Word_Document.docx"/><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September 2022]	</a:t>
            </a:r>
          </a:p>
          <a:p>
            <a:r>
              <a:rPr lang="en-US" altLang="ja-JP" sz="1600" b="1" dirty="0">
                <a:ea typeface="ＭＳ Ｐゴシック" charset="-128"/>
              </a:rPr>
              <a:t>Date Submitted: </a:t>
            </a:r>
            <a:r>
              <a:rPr lang="en-US" altLang="ja-JP" sz="1600" dirty="0">
                <a:ea typeface="ＭＳ Ｐゴシック" charset="-128"/>
              </a:rPr>
              <a:t>[15</a:t>
            </a:r>
            <a:r>
              <a:rPr lang="en-US" altLang="ja-JP" sz="1600" baseline="30000" dirty="0">
                <a:ea typeface="ＭＳ Ｐゴシック" charset="-128"/>
              </a:rPr>
              <a:t>th</a:t>
            </a:r>
            <a:r>
              <a:rPr lang="en-US" altLang="ja-JP" sz="1600" dirty="0">
                <a:ea typeface="ＭＳ Ｐゴシック" charset="-128"/>
              </a:rPr>
              <a:t>  September 2022]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September 2022.]</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September 2022</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11</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September 2022</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September 15</a:t>
            </a:r>
            <a:r>
              <a:rPr lang="en-US" altLang="ja-JP" sz="2800" baseline="30000" dirty="0">
                <a:ea typeface="ＭＳ Ｐゴシック" pitchFamily="50" charset="-128"/>
              </a:rPr>
              <a:t>th</a:t>
            </a:r>
            <a:r>
              <a:rPr lang="en-US" altLang="ja-JP" sz="2800" dirty="0">
                <a:ea typeface="ＭＳ Ｐゴシック" pitchFamily="50" charset="-128"/>
              </a:rPr>
              <a:t>, 2022</a:t>
            </a:r>
            <a:br>
              <a:rPr lang="en-US" altLang="ja-JP" sz="3600" dirty="0">
                <a:ea typeface="ＭＳ Ｐゴシック" pitchFamily="50" charset="-128"/>
              </a:rPr>
            </a:b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September 2022</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255638" y="1506262"/>
            <a:ext cx="8824450" cy="5206793"/>
          </a:xfrm>
        </p:spPr>
        <p:txBody>
          <a:bodyPr/>
          <a:lstStyle/>
          <a:p>
            <a:pPr marL="0" indent="0">
              <a:lnSpc>
                <a:spcPts val="2100"/>
              </a:lnSpc>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a:t>
            </a:r>
            <a:r>
              <a:rPr kumimoji="1" lang="en-US" altLang="ja-JP" sz="2000" dirty="0">
                <a:solidFill>
                  <a:srgbClr val="FF0000"/>
                </a:solidFill>
              </a:rPr>
              <a:t>HBAN</a:t>
            </a:r>
            <a:r>
              <a:rPr kumimoji="1" lang="en-US" altLang="ja-JP" sz="2000" dirty="0"/>
              <a:t>) and adds support for vehicle body area networks (</a:t>
            </a:r>
            <a:r>
              <a:rPr kumimoji="1" lang="en-US" altLang="ja-JP" sz="2000" dirty="0">
                <a:solidFill>
                  <a:srgbClr val="FF0000"/>
                </a:solidFill>
              </a:rPr>
              <a:t>VBAN</a:t>
            </a:r>
            <a:r>
              <a:rPr kumimoji="1" lang="en-US" altLang="ja-JP" sz="2000" dirty="0"/>
              <a:t>), a coordinator in a vehicle with devices around the vehicular cabin.</a:t>
            </a:r>
          </a:p>
          <a:p>
            <a:pPr marL="0" indent="0">
              <a:lnSpc>
                <a:spcPts val="2100"/>
              </a:lnSpc>
              <a:buNone/>
            </a:pPr>
            <a:r>
              <a:rPr lang="en-US" altLang="ja-JP" sz="2000" b="1" dirty="0"/>
              <a:t>Action:  </a:t>
            </a:r>
          </a:p>
          <a:p>
            <a:pPr>
              <a:lnSpc>
                <a:spcPts val="2100"/>
              </a:lnSpc>
              <a:buFont typeface="Arial" panose="020B0604020202020204" pitchFamily="34" charset="0"/>
              <a:buChar char="•"/>
            </a:pPr>
            <a:r>
              <a:rPr lang="en-US" altLang="ja-JP" sz="2000" dirty="0">
                <a:solidFill>
                  <a:srgbClr val="FF0000"/>
                </a:solidFill>
              </a:rPr>
              <a:t>Complete Channel Model Document(CMD) for revision</a:t>
            </a:r>
          </a:p>
          <a:p>
            <a:pPr>
              <a:lnSpc>
                <a:spcPts val="2100"/>
              </a:lnSpc>
              <a:buFont typeface="Arial" panose="020B0604020202020204" pitchFamily="34" charset="0"/>
              <a:buChar char="•"/>
            </a:pPr>
            <a:r>
              <a:rPr lang="en-US" altLang="ja-JP" sz="2000" dirty="0">
                <a:solidFill>
                  <a:srgbClr val="FF0000"/>
                </a:solidFill>
              </a:rPr>
              <a:t>Complete Document on MAC for enhanced dependability</a:t>
            </a:r>
          </a:p>
          <a:p>
            <a:pPr>
              <a:lnSpc>
                <a:spcPts val="2100"/>
              </a:lnSpc>
              <a:buFont typeface="Arial" panose="020B0604020202020204" pitchFamily="34" charset="0"/>
              <a:buChar char="•"/>
            </a:pPr>
            <a:r>
              <a:rPr lang="en-US" altLang="ja-JP" sz="2000" dirty="0">
                <a:solidFill>
                  <a:srgbClr val="FF0000"/>
                </a:solidFill>
              </a:rPr>
              <a:t>Complete Technical Requirement Document(TRD)</a:t>
            </a:r>
          </a:p>
          <a:p>
            <a:pPr>
              <a:lnSpc>
                <a:spcPts val="2100"/>
              </a:lnSpc>
              <a:buFont typeface="Arial" panose="020B0604020202020204" pitchFamily="34" charset="0"/>
              <a:buChar char="•"/>
            </a:pPr>
            <a:r>
              <a:rPr lang="en-US" altLang="ja-JP" sz="2000" dirty="0">
                <a:solidFill>
                  <a:srgbClr val="FF0000"/>
                </a:solidFill>
                <a:highlight>
                  <a:srgbClr val="FFFF00"/>
                </a:highlight>
              </a:rPr>
              <a:t>Call for Proposals with Complete all Documentation</a:t>
            </a:r>
          </a:p>
          <a:p>
            <a:pPr>
              <a:lnSpc>
                <a:spcPts val="2100"/>
              </a:lnSpc>
              <a:buFont typeface="Arial" panose="020B0604020202020204" pitchFamily="34" charset="0"/>
              <a:buChar char="•"/>
            </a:pPr>
            <a:r>
              <a:rPr lang="en-US" altLang="ja-JP" sz="2000" dirty="0">
                <a:solidFill>
                  <a:srgbClr val="FF0000"/>
                </a:solidFill>
              </a:rPr>
              <a:t>Discussion on Feasibility and satisfaction in market of the TRD</a:t>
            </a:r>
          </a:p>
          <a:p>
            <a:pPr>
              <a:lnSpc>
                <a:spcPts val="2100"/>
              </a:lnSpc>
              <a:buFont typeface="Arial" panose="020B0604020202020204" pitchFamily="34" charset="0"/>
              <a:buChar char="•"/>
            </a:pPr>
            <a:r>
              <a:rPr lang="en-US" altLang="ja-JP" sz="2000" dirty="0">
                <a:solidFill>
                  <a:srgbClr val="FF0000"/>
                </a:solidFill>
              </a:rPr>
              <a:t>Discussion on Feasibility of TSN of 802.1 in MAC and interference mitigation in PHY and MAC</a:t>
            </a:r>
          </a:p>
          <a:p>
            <a:pPr>
              <a:lnSpc>
                <a:spcPts val="2100"/>
              </a:lnSpc>
              <a:buFont typeface="Arial" panose="020B0604020202020204" pitchFamily="34" charset="0"/>
              <a:buChar char="•"/>
            </a:pPr>
            <a:r>
              <a:rPr lang="en-US" altLang="ja-JP" sz="2000" dirty="0">
                <a:solidFill>
                  <a:srgbClr val="FF0000"/>
                </a:solidFill>
              </a:rPr>
              <a:t>Joint Meeting with other groups for harmonization to resolve common problems</a:t>
            </a:r>
          </a:p>
          <a:p>
            <a:pPr>
              <a:lnSpc>
                <a:spcPts val="2100"/>
              </a:lnSpc>
              <a:buFont typeface="Arial" panose="020B0604020202020204" pitchFamily="34" charset="0"/>
              <a:buChar char="•"/>
            </a:pPr>
            <a:r>
              <a:rPr lang="en-US" altLang="ja-JP" sz="2000" b="1" dirty="0"/>
              <a:t>Next Things to Do</a:t>
            </a:r>
            <a:r>
              <a:rPr lang="ja-JP" altLang="en-US" sz="2000" b="1" dirty="0"/>
              <a:t>：</a:t>
            </a:r>
            <a:endParaRPr lang="en-US" altLang="ja-JP" sz="2000" b="1" dirty="0"/>
          </a:p>
          <a:p>
            <a:pPr marL="0" indent="0">
              <a:lnSpc>
                <a:spcPts val="2100"/>
              </a:lnSpc>
              <a:buNone/>
            </a:pPr>
            <a:r>
              <a:rPr lang="en-US" altLang="ja-JP" sz="2000" dirty="0">
                <a:solidFill>
                  <a:srgbClr val="FF0000"/>
                </a:solidFill>
              </a:rPr>
              <a:t>     Accept Proposals to Satisfy Technical Requirements</a:t>
            </a:r>
          </a:p>
          <a:p>
            <a:pPr marL="0" indent="0">
              <a:lnSpc>
                <a:spcPts val="2100"/>
              </a:lnSpc>
              <a:buNone/>
            </a:pPr>
            <a:endParaRPr lang="en-US" altLang="ja-JP" sz="2000" dirty="0"/>
          </a:p>
          <a:p>
            <a:pPr marL="0" indent="0">
              <a:lnSpc>
                <a:spcPts val="21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September 2022</a:t>
            </a:r>
            <a:endParaRPr lang="en-US" altLang="ja-JP" dirty="0"/>
          </a:p>
        </p:txBody>
      </p:sp>
    </p:spTree>
    <p:extLst>
      <p:ext uri="{BB962C8B-B14F-4D97-AF65-F5344CB8AC3E}">
        <p14:creationId xmlns:p14="http://schemas.microsoft.com/office/powerpoint/2010/main" val="3283763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1487D316-10A1-FD14-B3EE-38F8063157FB}"/>
              </a:ext>
            </a:extLst>
          </p:cNvPr>
          <p:cNvPicPr>
            <a:picLocks noChangeAspect="1"/>
          </p:cNvPicPr>
          <p:nvPr/>
        </p:nvPicPr>
        <p:blipFill rotWithShape="1">
          <a:blip r:embed="rId3"/>
          <a:srcRect l="1165" t="16604" r="27476" b="15696"/>
          <a:stretch/>
        </p:blipFill>
        <p:spPr>
          <a:xfrm>
            <a:off x="185319" y="2116695"/>
            <a:ext cx="8773360" cy="4301569"/>
          </a:xfrm>
          <a:prstGeom prst="rect">
            <a:avLst/>
          </a:prstGeom>
        </p:spPr>
      </p:pic>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756821" y="1050595"/>
            <a:ext cx="7461893"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and one joint session such as</a:t>
            </a: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273032" y="653143"/>
            <a:ext cx="8597935"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12-17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September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September 2022</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1" name="正方形/長方形 10">
            <a:extLst>
              <a:ext uri="{FF2B5EF4-FFF2-40B4-BE49-F238E27FC236}">
                <a16:creationId xmlns:a16="http://schemas.microsoft.com/office/drawing/2014/main" id="{837C72FD-46B1-7970-9365-4230F24875CC}"/>
              </a:ext>
            </a:extLst>
          </p:cNvPr>
          <p:cNvSpPr/>
          <p:nvPr/>
        </p:nvSpPr>
        <p:spPr bwMode="auto">
          <a:xfrm>
            <a:off x="3975456" y="4935557"/>
            <a:ext cx="269671" cy="398766"/>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18" name="正方形/長方形 17">
            <a:extLst>
              <a:ext uri="{FF2B5EF4-FFF2-40B4-BE49-F238E27FC236}">
                <a16:creationId xmlns:a16="http://schemas.microsoft.com/office/drawing/2014/main" id="{CE498819-ED66-39DD-E236-39F0D5335A83}"/>
              </a:ext>
            </a:extLst>
          </p:cNvPr>
          <p:cNvSpPr/>
          <p:nvPr/>
        </p:nvSpPr>
        <p:spPr bwMode="auto">
          <a:xfrm>
            <a:off x="3053506" y="3483744"/>
            <a:ext cx="1230073" cy="240467"/>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9" name="正方形/長方形 18">
            <a:extLst>
              <a:ext uri="{FF2B5EF4-FFF2-40B4-BE49-F238E27FC236}">
                <a16:creationId xmlns:a16="http://schemas.microsoft.com/office/drawing/2014/main" id="{DE4AB7C8-5491-1896-A28F-8551C3836EFE}"/>
              </a:ext>
            </a:extLst>
          </p:cNvPr>
          <p:cNvSpPr/>
          <p:nvPr/>
        </p:nvSpPr>
        <p:spPr bwMode="auto">
          <a:xfrm>
            <a:off x="6490210" y="4957267"/>
            <a:ext cx="1174108" cy="332665"/>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0" name="正方形/長方形 19">
            <a:extLst>
              <a:ext uri="{FF2B5EF4-FFF2-40B4-BE49-F238E27FC236}">
                <a16:creationId xmlns:a16="http://schemas.microsoft.com/office/drawing/2014/main" id="{34918DBF-42C9-889A-F5C3-B5B13C2A3580}"/>
              </a:ext>
            </a:extLst>
          </p:cNvPr>
          <p:cNvSpPr/>
          <p:nvPr/>
        </p:nvSpPr>
        <p:spPr bwMode="auto">
          <a:xfrm>
            <a:off x="5350927" y="3807867"/>
            <a:ext cx="1174158" cy="396220"/>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2" name="正方形/長方形 21">
            <a:extLst>
              <a:ext uri="{FF2B5EF4-FFF2-40B4-BE49-F238E27FC236}">
                <a16:creationId xmlns:a16="http://schemas.microsoft.com/office/drawing/2014/main" id="{8C067CEA-BB4D-44B9-E02D-FF5CB6AFFECF}"/>
              </a:ext>
            </a:extLst>
          </p:cNvPr>
          <p:cNvSpPr/>
          <p:nvPr/>
        </p:nvSpPr>
        <p:spPr bwMode="auto">
          <a:xfrm>
            <a:off x="5099407" y="4909564"/>
            <a:ext cx="304787" cy="453209"/>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23" name="正方形/長方形 22">
            <a:extLst>
              <a:ext uri="{FF2B5EF4-FFF2-40B4-BE49-F238E27FC236}">
                <a16:creationId xmlns:a16="http://schemas.microsoft.com/office/drawing/2014/main" id="{9AE5358A-28B8-C438-20D4-0729DB8CD91D}"/>
              </a:ext>
            </a:extLst>
          </p:cNvPr>
          <p:cNvSpPr/>
          <p:nvPr/>
        </p:nvSpPr>
        <p:spPr bwMode="auto">
          <a:xfrm>
            <a:off x="6249985" y="4927320"/>
            <a:ext cx="304787" cy="453209"/>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graphicFrame>
        <p:nvGraphicFramePr>
          <p:cNvPr id="9" name="表 8">
            <a:extLst>
              <a:ext uri="{FF2B5EF4-FFF2-40B4-BE49-F238E27FC236}">
                <a16:creationId xmlns:a16="http://schemas.microsoft.com/office/drawing/2014/main" id="{46531581-DB7D-3A8E-A270-DA7F9F93DEE8}"/>
              </a:ext>
            </a:extLst>
          </p:cNvPr>
          <p:cNvGraphicFramePr>
            <a:graphicFrameLocks noGrp="1"/>
          </p:cNvGraphicFramePr>
          <p:nvPr/>
        </p:nvGraphicFramePr>
        <p:xfrm>
          <a:off x="277848" y="1354871"/>
          <a:ext cx="8899441" cy="626523"/>
        </p:xfrm>
        <a:graphic>
          <a:graphicData uri="http://schemas.openxmlformats.org/drawingml/2006/table">
            <a:tbl>
              <a:tblPr>
                <a:tableStyleId>{5C22544A-7EE6-4342-B048-85BDC9FD1C3A}</a:tableStyleId>
              </a:tblPr>
              <a:tblGrid>
                <a:gridCol w="8276767">
                  <a:extLst>
                    <a:ext uri="{9D8B030D-6E8A-4147-A177-3AD203B41FA5}">
                      <a16:colId xmlns:a16="http://schemas.microsoft.com/office/drawing/2014/main" val="2618194811"/>
                    </a:ext>
                  </a:extLst>
                </a:gridCol>
                <a:gridCol w="622674">
                  <a:extLst>
                    <a:ext uri="{9D8B030D-6E8A-4147-A177-3AD203B41FA5}">
                      <a16:colId xmlns:a16="http://schemas.microsoft.com/office/drawing/2014/main" val="765888186"/>
                    </a:ext>
                  </a:extLst>
                </a:gridCol>
              </a:tblGrid>
              <a:tr h="165528">
                <a:tc>
                  <a:txBody>
                    <a:bodyPr/>
                    <a:lstStyle/>
                    <a:p>
                      <a:pPr algn="l" fontAlgn="b"/>
                      <a:r>
                        <a:rPr lang="en-US" sz="1200" u="none" strike="noStrike" dirty="0">
                          <a:effectLst/>
                        </a:rPr>
                        <a:t>Session1:  PM2  16:00-18:00 Local Hawaii Time, 22:00-24:00 EDT on Sept. 12(MON) </a:t>
                      </a:r>
                      <a:r>
                        <a:rPr lang="en-US" sz="1200" b="1" u="none" strike="noStrike" dirty="0">
                          <a:solidFill>
                            <a:srgbClr val="FF0000"/>
                          </a:solidFill>
                          <a:effectLst/>
                        </a:rPr>
                        <a:t>11:00-13:00 JST on Sept. 13(TUE)</a:t>
                      </a:r>
                      <a:endParaRPr lang="en-US" sz="1200" b="1" i="0" u="none" strike="noStrike" dirty="0">
                        <a:solidFill>
                          <a:srgbClr val="FF0000"/>
                        </a:solidFill>
                        <a:effectLst/>
                        <a:latin typeface="Arial" panose="020B0604020202020204" pitchFamily="34" charset="0"/>
                      </a:endParaRPr>
                    </a:p>
                  </a:txBody>
                  <a:tcPr marL="2843" marR="2843" marT="2843" marB="0" anchor="b"/>
                </a:tc>
                <a:tc>
                  <a:txBody>
                    <a:bodyPr/>
                    <a:lstStyle/>
                    <a:p>
                      <a:pPr algn="l" fontAlgn="b"/>
                      <a:endParaRPr lang="ja-JP" altLang="en-US" sz="600" b="0" i="0" u="none" strike="noStrike">
                        <a:effectLst/>
                        <a:latin typeface="Arial" panose="020B0604020202020204" pitchFamily="34" charset="0"/>
                      </a:endParaRPr>
                    </a:p>
                  </a:txBody>
                  <a:tcPr marL="2843" marR="2843" marT="2843" marB="0" anchor="b"/>
                </a:tc>
                <a:extLst>
                  <a:ext uri="{0D108BD9-81ED-4DB2-BD59-A6C34878D82A}">
                    <a16:rowId xmlns:a16="http://schemas.microsoft.com/office/drawing/2014/main" val="248350493"/>
                  </a:ext>
                </a:extLst>
              </a:tr>
              <a:tr h="220400">
                <a:tc>
                  <a:txBody>
                    <a:bodyPr/>
                    <a:lstStyle/>
                    <a:p>
                      <a:pPr algn="l" fontAlgn="b"/>
                      <a:r>
                        <a:rPr lang="en-US" sz="1200" u="none" strike="noStrike" dirty="0">
                          <a:effectLst/>
                        </a:rPr>
                        <a:t>Session2:  PM2  16:00-18:00 Local Hawaii Time, 22:00-24:00 EDT on Sept. 13(TUE) </a:t>
                      </a:r>
                      <a:r>
                        <a:rPr lang="en-US" sz="1200" b="1" u="none" strike="noStrike" dirty="0">
                          <a:solidFill>
                            <a:srgbClr val="FF0000"/>
                          </a:solidFill>
                          <a:effectLst/>
                        </a:rPr>
                        <a:t>11:00-13:00 JST on Sept. 14(WED)</a:t>
                      </a:r>
                      <a:endParaRPr lang="en-US" sz="1200" b="1" i="0" u="none" strike="noStrike" dirty="0">
                        <a:solidFill>
                          <a:srgbClr val="FF0000"/>
                        </a:solidFill>
                        <a:effectLst/>
                        <a:latin typeface="Arial" panose="020B0604020202020204" pitchFamily="34" charset="0"/>
                      </a:endParaRPr>
                    </a:p>
                  </a:txBody>
                  <a:tcPr marL="2843" marR="2843" marT="2843" marB="0" anchor="b"/>
                </a:tc>
                <a:tc>
                  <a:txBody>
                    <a:bodyPr/>
                    <a:lstStyle/>
                    <a:p>
                      <a:pPr algn="l" fontAlgn="b"/>
                      <a:endParaRPr lang="ja-JP" altLang="en-US" sz="600" b="0" i="0" u="none" strike="noStrike">
                        <a:effectLst/>
                        <a:latin typeface="Arial" panose="020B0604020202020204" pitchFamily="34" charset="0"/>
                      </a:endParaRPr>
                    </a:p>
                  </a:txBody>
                  <a:tcPr marL="2843" marR="2843" marT="2843" marB="0" anchor="b"/>
                </a:tc>
                <a:extLst>
                  <a:ext uri="{0D108BD9-81ED-4DB2-BD59-A6C34878D82A}">
                    <a16:rowId xmlns:a16="http://schemas.microsoft.com/office/drawing/2014/main" val="1456517015"/>
                  </a:ext>
                </a:extLst>
              </a:tr>
              <a:tr h="220400">
                <a:tc>
                  <a:txBody>
                    <a:bodyPr/>
                    <a:lstStyle/>
                    <a:p>
                      <a:pPr algn="l" fontAlgn="b"/>
                      <a:r>
                        <a:rPr lang="en-US" sz="1200" u="none" strike="noStrike" dirty="0">
                          <a:effectLst/>
                        </a:rPr>
                        <a:t>Session3:  PM2  16:00-18:00 Local Hawaii Time, 22:00-24:00 EDT on Sept. 14(WED) </a:t>
                      </a:r>
                      <a:r>
                        <a:rPr lang="en-US" sz="1200" b="1" u="none" strike="noStrike" dirty="0">
                          <a:solidFill>
                            <a:srgbClr val="FF0000"/>
                          </a:solidFill>
                          <a:effectLst/>
                        </a:rPr>
                        <a:t>11:00-13:00 JST on Sept. 15(THU)</a:t>
                      </a:r>
                      <a:endParaRPr lang="en-US" sz="1200" b="1" i="0" u="none" strike="noStrike" dirty="0">
                        <a:solidFill>
                          <a:srgbClr val="FF0000"/>
                        </a:solidFill>
                        <a:effectLst/>
                        <a:latin typeface="Arial" panose="020B0604020202020204" pitchFamily="34" charset="0"/>
                      </a:endParaRPr>
                    </a:p>
                  </a:txBody>
                  <a:tcPr marL="2843" marR="2843" marT="2843" marB="0" anchor="b"/>
                </a:tc>
                <a:tc>
                  <a:txBody>
                    <a:bodyPr/>
                    <a:lstStyle/>
                    <a:p>
                      <a:pPr algn="l" fontAlgn="b"/>
                      <a:endParaRPr lang="ja-JP" altLang="en-US" sz="600" b="0" i="0" u="none" strike="noStrike" dirty="0">
                        <a:effectLst/>
                        <a:latin typeface="Arial" panose="020B0604020202020204" pitchFamily="34" charset="0"/>
                      </a:endParaRPr>
                    </a:p>
                  </a:txBody>
                  <a:tcPr marL="2843" marR="2843" marT="2843" marB="0" anchor="b"/>
                </a:tc>
                <a:extLst>
                  <a:ext uri="{0D108BD9-81ED-4DB2-BD59-A6C34878D82A}">
                    <a16:rowId xmlns:a16="http://schemas.microsoft.com/office/drawing/2014/main" val="1400848111"/>
                  </a:ext>
                </a:extLst>
              </a:tr>
            </a:tbl>
          </a:graphicData>
        </a:graphic>
      </p:graphicFrame>
    </p:spTree>
    <p:extLst>
      <p:ext uri="{BB962C8B-B14F-4D97-AF65-F5344CB8AC3E}">
        <p14:creationId xmlns:p14="http://schemas.microsoft.com/office/powerpoint/2010/main" val="4127056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5000" fill="hold" grpId="0" nodeType="withEffect">
                                  <p:stCondLst>
                                    <p:cond delay="0"/>
                                  </p:stCondLst>
                                  <p:childTnLst>
                                    <p:animEffect transition="out" filter="fade">
                                      <p:cBhvr>
                                        <p:cTn id="6" dur="500" tmFilter="0, 0; .2, .5; .8, .5; 1, 0"/>
                                        <p:tgtEl>
                                          <p:spTgt spid="22"/>
                                        </p:tgtEl>
                                      </p:cBhvr>
                                    </p:animEffect>
                                    <p:animScale>
                                      <p:cBhvr>
                                        <p:cTn id="7" dur="250" autoRev="1" fill="hold"/>
                                        <p:tgtEl>
                                          <p:spTgt spid="22"/>
                                        </p:tgtEl>
                                      </p:cBhvr>
                                      <p:by x="105000" y="105000"/>
                                    </p:animScale>
                                  </p:childTnLst>
                                </p:cTn>
                              </p:par>
                              <p:par>
                                <p:cTn id="8" presetID="26" presetClass="emph" presetSubtype="0" repeatCount="5000" fill="hold" grpId="0" nodeType="withEffect">
                                  <p:stCondLst>
                                    <p:cond delay="0"/>
                                  </p:stCondLst>
                                  <p:childTnLst>
                                    <p:animEffect transition="out" filter="fade">
                                      <p:cBhvr>
                                        <p:cTn id="9" dur="500" tmFilter="0, 0; .2, .5; .8, .5; 1, 0"/>
                                        <p:tgtEl>
                                          <p:spTgt spid="23"/>
                                        </p:tgtEl>
                                      </p:cBhvr>
                                    </p:animEffect>
                                    <p:animScale>
                                      <p:cBhvr>
                                        <p:cTn id="10" dur="250" autoRev="1" fill="hold"/>
                                        <p:tgtEl>
                                          <p:spTgt spid="23"/>
                                        </p:tgtEl>
                                      </p:cBhvr>
                                      <p:by x="105000" y="105000"/>
                                    </p:animScale>
                                  </p:childTnLst>
                                </p:cTn>
                              </p:par>
                              <p:par>
                                <p:cTn id="11" presetID="26" presetClass="emph" presetSubtype="0" repeatCount="5000" fill="hold" grpId="0" nodeType="withEffect">
                                  <p:stCondLst>
                                    <p:cond delay="0"/>
                                  </p:stCondLst>
                                  <p:childTnLst>
                                    <p:animEffect transition="out" filter="fade">
                                      <p:cBhvr>
                                        <p:cTn id="12" dur="500" tmFilter="0, 0; .2, .5; .8, .5; 1, 0"/>
                                        <p:tgtEl>
                                          <p:spTgt spid="11"/>
                                        </p:tgtEl>
                                      </p:cBhvr>
                                    </p:animEffect>
                                    <p:animScale>
                                      <p:cBhvr>
                                        <p:cTn id="13" dur="250" autoRev="1" fill="hold"/>
                                        <p:tgtEl>
                                          <p:spTgt spid="11"/>
                                        </p:tgtEl>
                                      </p:cBhvr>
                                      <p:by x="105000" y="105000"/>
                                    </p:animScale>
                                  </p:childTnLst>
                                </p:cTn>
                              </p:par>
                              <p:par>
                                <p:cTn id="14" presetID="26" presetClass="emph" presetSubtype="0" repeatCount="5000" fill="hold" grpId="0" nodeType="withEffect">
                                  <p:stCondLst>
                                    <p:cond delay="0"/>
                                  </p:stCondLst>
                                  <p:childTnLst>
                                    <p:animEffect transition="out" filter="fade">
                                      <p:cBhvr>
                                        <p:cTn id="15" dur="500" tmFilter="0, 0; .2, .5; .8, .5; 1, 0"/>
                                        <p:tgtEl>
                                          <p:spTgt spid="20"/>
                                        </p:tgtEl>
                                      </p:cBhvr>
                                    </p:animEffect>
                                    <p:animScale>
                                      <p:cBhvr>
                                        <p:cTn id="16" dur="250" autoRev="1" fill="hold"/>
                                        <p:tgtEl>
                                          <p:spTgt spid="2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0" grpId="0" animBg="1"/>
      <p:bldP spid="22" grpId="0" animBg="1"/>
      <p:bldP spid="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581E9D3F-75A5-E740-D662-6AB22AF49F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218602" y="609600"/>
            <a:ext cx="8706796" cy="435329"/>
          </a:xfrm>
        </p:spPr>
        <p:txBody>
          <a:bodyPr>
            <a:noAutofit/>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TG15.6ma Interim Session Schedule for 12-17th, September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September 2022</a:t>
            </a:r>
            <a:endParaRPr lang="en-US" altLang="ja-JP" dirty="0"/>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nvGraphicFramePr>
        <p:xfrm>
          <a:off x="239486" y="1003755"/>
          <a:ext cx="8706796" cy="1661160"/>
        </p:xfrm>
        <a:graphic>
          <a:graphicData uri="http://schemas.openxmlformats.org/drawingml/2006/table">
            <a:tbl>
              <a:tblPr firstRow="1" bandRow="1">
                <a:tableStyleId>{93296810-A885-4BE3-A3E7-6D5BEEA58F35}</a:tableStyleId>
              </a:tblPr>
              <a:tblGrid>
                <a:gridCol w="2240970">
                  <a:extLst>
                    <a:ext uri="{9D8B030D-6E8A-4147-A177-3AD203B41FA5}">
                      <a16:colId xmlns:a16="http://schemas.microsoft.com/office/drawing/2014/main" val="20000"/>
                    </a:ext>
                  </a:extLst>
                </a:gridCol>
                <a:gridCol w="1636261">
                  <a:extLst>
                    <a:ext uri="{9D8B030D-6E8A-4147-A177-3AD203B41FA5}">
                      <a16:colId xmlns:a16="http://schemas.microsoft.com/office/drawing/2014/main" val="20001"/>
                    </a:ext>
                  </a:extLst>
                </a:gridCol>
                <a:gridCol w="1516891">
                  <a:extLst>
                    <a:ext uri="{9D8B030D-6E8A-4147-A177-3AD203B41FA5}">
                      <a16:colId xmlns:a16="http://schemas.microsoft.com/office/drawing/2014/main" val="20002"/>
                    </a:ext>
                  </a:extLst>
                </a:gridCol>
                <a:gridCol w="1960987">
                  <a:extLst>
                    <a:ext uri="{9D8B030D-6E8A-4147-A177-3AD203B41FA5}">
                      <a16:colId xmlns:a16="http://schemas.microsoft.com/office/drawing/2014/main" val="2295029801"/>
                    </a:ext>
                  </a:extLst>
                </a:gridCol>
                <a:gridCol w="1351687">
                  <a:extLst>
                    <a:ext uri="{9D8B030D-6E8A-4147-A177-3AD203B41FA5}">
                      <a16:colId xmlns:a16="http://schemas.microsoft.com/office/drawing/2014/main" val="20004"/>
                    </a:ext>
                  </a:extLst>
                </a:gridCol>
              </a:tblGrid>
              <a:tr h="397541">
                <a:tc>
                  <a:txBody>
                    <a:bodyPr/>
                    <a:lstStyle/>
                    <a:p>
                      <a:endParaRPr kumimoji="1" lang="ja-JP" altLang="en-US" dirty="0"/>
                    </a:p>
                  </a:txBody>
                  <a:tcPr>
                    <a:solidFill>
                      <a:srgbClr val="0070C0"/>
                    </a:solidFill>
                  </a:tcPr>
                </a:tc>
                <a:tc>
                  <a:txBody>
                    <a:bodyPr/>
                    <a:lstStyle/>
                    <a:p>
                      <a:pPr algn="ctr"/>
                      <a:r>
                        <a:rPr kumimoji="1" lang="en-US" altLang="ja-JP" sz="1100" dirty="0"/>
                        <a:t>Sept. 12</a:t>
                      </a:r>
                      <a:r>
                        <a:rPr kumimoji="1" lang="en-US" altLang="ja-JP" sz="1100" baseline="30000" dirty="0"/>
                        <a:t>th</a:t>
                      </a:r>
                    </a:p>
                    <a:p>
                      <a:pPr algn="ctr"/>
                      <a:r>
                        <a:rPr kumimoji="1" lang="en-US" altLang="ja-JP" sz="1100" dirty="0"/>
                        <a:t>Monday</a:t>
                      </a:r>
                      <a:endParaRPr kumimoji="1" lang="ja-JP" altLang="en-US" sz="1100" dirty="0"/>
                    </a:p>
                  </a:txBody>
                  <a:tcPr anchor="ctr">
                    <a:solidFill>
                      <a:srgbClr val="0070C0"/>
                    </a:solidFill>
                  </a:tcPr>
                </a:tc>
                <a:tc>
                  <a:txBody>
                    <a:bodyPr/>
                    <a:lstStyle/>
                    <a:p>
                      <a:pPr algn="ctr"/>
                      <a:r>
                        <a:rPr kumimoji="1" lang="en-US" altLang="ja-JP" sz="1100" dirty="0"/>
                        <a:t>Sept. 13</a:t>
                      </a:r>
                      <a:r>
                        <a:rPr kumimoji="1" lang="en-US" altLang="ja-JP" sz="1100" baseline="30000" dirty="0"/>
                        <a:t>th</a:t>
                      </a:r>
                      <a:endParaRPr kumimoji="1" lang="en-US" altLang="ja-JP" sz="1100" dirty="0"/>
                    </a:p>
                    <a:p>
                      <a:pPr algn="ctr"/>
                      <a:r>
                        <a:rPr kumimoji="1" lang="en-US" altLang="ja-JP" sz="1100" dirty="0"/>
                        <a:t>Tuesday</a:t>
                      </a:r>
                      <a:endParaRPr kumimoji="1" lang="ja-JP" altLang="en-US" sz="1100" dirty="0"/>
                    </a:p>
                  </a:txBody>
                  <a:tcPr anchor="ctr">
                    <a:solidFill>
                      <a:srgbClr val="0070C0"/>
                    </a:solidFill>
                  </a:tcPr>
                </a:tc>
                <a:tc>
                  <a:txBody>
                    <a:bodyPr/>
                    <a:lstStyle/>
                    <a:p>
                      <a:pPr algn="ctr"/>
                      <a:r>
                        <a:rPr kumimoji="1" lang="en-US" altLang="ja-JP" sz="1100" dirty="0"/>
                        <a:t>Sept. 14</a:t>
                      </a:r>
                      <a:r>
                        <a:rPr kumimoji="1" lang="en-US" altLang="ja-JP" sz="1100" baseline="30000" dirty="0"/>
                        <a:t>th</a:t>
                      </a:r>
                      <a:endParaRPr kumimoji="1" lang="en-US" altLang="ja-JP" sz="1100" dirty="0"/>
                    </a:p>
                    <a:p>
                      <a:pPr algn="ctr"/>
                      <a:r>
                        <a:rPr kumimoji="1" lang="en-US" altLang="ja-JP" sz="1100" dirty="0"/>
                        <a:t>Wednesday</a:t>
                      </a:r>
                      <a:endParaRPr kumimoji="1" lang="ja-JP" altLang="en-US" sz="1100" dirty="0"/>
                    </a:p>
                  </a:txBody>
                  <a:tcPr anchor="ctr">
                    <a:solidFill>
                      <a:srgbClr val="0070C0"/>
                    </a:solidFill>
                  </a:tcPr>
                </a:tc>
                <a:tc>
                  <a:txBody>
                    <a:bodyPr/>
                    <a:lstStyle/>
                    <a:p>
                      <a:pPr algn="ctr"/>
                      <a:r>
                        <a:rPr kumimoji="1" lang="en-US" altLang="ja-JP" sz="1100" dirty="0"/>
                        <a:t>Sept. 15</a:t>
                      </a:r>
                      <a:r>
                        <a:rPr kumimoji="1" lang="en-US" altLang="ja-JP" sz="1100" baseline="30000" dirty="0"/>
                        <a:t>th</a:t>
                      </a:r>
                      <a:endParaRPr kumimoji="1" lang="en-US" altLang="ja-JP" sz="1100" dirty="0"/>
                    </a:p>
                    <a:p>
                      <a:pPr algn="ctr"/>
                      <a:r>
                        <a:rPr kumimoji="1" lang="en-US" altLang="ja-JP" sz="1100" dirty="0"/>
                        <a:t>Thursday</a:t>
                      </a:r>
                      <a:endParaRPr kumimoji="1" lang="ja-JP" altLang="en-US" sz="1100" dirty="0"/>
                    </a:p>
                  </a:txBody>
                  <a:tcPr anchor="ctr">
                    <a:solidFill>
                      <a:srgbClr val="0070C0"/>
                    </a:solidFill>
                  </a:tcPr>
                </a:tc>
                <a:extLst>
                  <a:ext uri="{0D108BD9-81ED-4DB2-BD59-A6C34878D82A}">
                    <a16:rowId xmlns:a16="http://schemas.microsoft.com/office/drawing/2014/main" val="10000"/>
                  </a:ext>
                </a:extLst>
              </a:tr>
              <a:tr h="383343">
                <a:tc>
                  <a:txBody>
                    <a:bodyPr/>
                    <a:lstStyle/>
                    <a:p>
                      <a:pPr algn="ctr"/>
                      <a:r>
                        <a:rPr kumimoji="1" lang="en-US" altLang="ja-JP" sz="1000" b="1" dirty="0"/>
                        <a:t>EDT 3:00PM-05:00PM</a:t>
                      </a:r>
                    </a:p>
                    <a:p>
                      <a:pPr algn="ctr"/>
                      <a:r>
                        <a:rPr kumimoji="1" lang="en-US" altLang="ja-JP" sz="1000" b="1" dirty="0"/>
                        <a:t>JST: 4:00AM-6:00PM</a:t>
                      </a:r>
                      <a:r>
                        <a:rPr kumimoji="1" lang="en-US" altLang="ja-JP" sz="1000" b="1" dirty="0">
                          <a:solidFill>
                            <a:srgbClr val="FF0000"/>
                          </a:solidFill>
                        </a:rPr>
                        <a:t>+1 day</a:t>
                      </a:r>
                      <a:endParaRPr kumimoji="1" lang="ja-JP" altLang="en-US" sz="1000" b="1" dirty="0">
                        <a:solidFill>
                          <a:srgbClr val="FF0000"/>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n-lt"/>
                          <a:ea typeface="+mn-ea"/>
                          <a:cs typeface="+mn-cs"/>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u="none" dirty="0">
                        <a:solidFill>
                          <a:srgbClr val="FF0000"/>
                        </a:solidFill>
                      </a:endParaRPr>
                    </a:p>
                  </a:txBody>
                  <a:tcPr anchor="ctr">
                    <a:solidFill>
                      <a:schemeClr val="accent1">
                        <a:lumMod val="20000"/>
                        <a:lumOff val="80000"/>
                      </a:schemeClr>
                    </a:solidFill>
                  </a:tcPr>
                </a:tc>
                <a:extLst>
                  <a:ext uri="{0D108BD9-81ED-4DB2-BD59-A6C34878D82A}">
                    <a16:rowId xmlns:a16="http://schemas.microsoft.com/office/drawing/2014/main" val="10001"/>
                  </a:ext>
                </a:extLst>
              </a:tr>
              <a:tr h="3833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EDT 4:30PM-6:30PM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JST: 5:30AM-7:30AM</a:t>
                      </a:r>
                      <a:r>
                        <a:rPr kumimoji="1" lang="en-US" altLang="ja-JP" sz="1000" b="1" i="0" u="none" strike="noStrike" kern="1200" cap="none" spc="0" normalizeH="0" baseline="0" noProof="0" dirty="0">
                          <a:ln>
                            <a:noFill/>
                          </a:ln>
                          <a:solidFill>
                            <a:srgbClr val="FF0000"/>
                          </a:solidFill>
                          <a:effectLst/>
                          <a:uLnTx/>
                          <a:uFillTx/>
                          <a:latin typeface="+mn-lt"/>
                          <a:ea typeface="+mn-ea"/>
                          <a:cs typeface="+mn-cs"/>
                        </a:rPr>
                        <a:t>+1 day</a:t>
                      </a:r>
                      <a:endParaRPr kumimoji="1" lang="ja-JP" altLang="en-US" sz="1000" b="1" i="0" u="none" strike="noStrike" kern="1200" cap="none" spc="0" normalizeH="0" baseline="0" noProof="0" dirty="0">
                        <a:ln>
                          <a:noFill/>
                        </a:ln>
                        <a:solidFill>
                          <a:srgbClr val="FF0000"/>
                        </a:solidFill>
                        <a:effectLst/>
                        <a:uLnTx/>
                        <a:uFillTx/>
                        <a:latin typeface="+mn-lt"/>
                        <a:ea typeface="+mn-ea"/>
                        <a:cs typeface="+mn-cs"/>
                      </a:endParaRP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endParaRP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chemeClr val="tx1"/>
                          </a:solidFill>
                          <a:effectLst/>
                          <a:uLnTx/>
                          <a:uFillTx/>
                          <a:latin typeface="+mn-lt"/>
                          <a:ea typeface="+mn-ea"/>
                          <a:cs typeface="+mn-cs"/>
                        </a:rPr>
                        <a:t>Mid Plenary &amp;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chemeClr val="tx1"/>
                          </a:solidFill>
                          <a:effectLst/>
                          <a:uLnTx/>
                          <a:uFillTx/>
                          <a:latin typeface="+mn-lt"/>
                          <a:ea typeface="+mn-ea"/>
                          <a:cs typeface="+mn-cs"/>
                        </a:rPr>
                        <a:t>WNG Session</a:t>
                      </a:r>
                    </a:p>
                  </a:txBody>
                  <a:tcPr anchor="ct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u="none" dirty="0">
                        <a:solidFill>
                          <a:srgbClr val="FF0000"/>
                        </a:solidFill>
                      </a:endParaRPr>
                    </a:p>
                  </a:txBody>
                  <a:tcPr anchor="ctr">
                    <a:solidFill>
                      <a:schemeClr val="accent1">
                        <a:lumMod val="40000"/>
                        <a:lumOff val="60000"/>
                      </a:schemeClr>
                    </a:solidFill>
                  </a:tcPr>
                </a:tc>
                <a:extLst>
                  <a:ext uri="{0D108BD9-81ED-4DB2-BD59-A6C34878D82A}">
                    <a16:rowId xmlns:a16="http://schemas.microsoft.com/office/drawing/2014/main" val="186286474"/>
                  </a:ext>
                </a:extLst>
              </a:tr>
              <a:tr h="3833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EDT 10:00PM-0:00AM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JST: 11:00AM-1:00PM</a:t>
                      </a:r>
                      <a:r>
                        <a:rPr kumimoji="1" lang="en-US" altLang="ja-JP" sz="1000" b="1" i="0" u="none" strike="noStrike" kern="1200" cap="none" spc="0" normalizeH="0" baseline="0" noProof="0" dirty="0">
                          <a:ln>
                            <a:noFill/>
                          </a:ln>
                          <a:solidFill>
                            <a:srgbClr val="FF0000"/>
                          </a:solidFill>
                          <a:effectLst/>
                          <a:uLnTx/>
                          <a:uFillTx/>
                          <a:latin typeface="+mn-lt"/>
                          <a:ea typeface="+mn-ea"/>
                          <a:cs typeface="+mn-cs"/>
                        </a:rPr>
                        <a:t>+1 day</a:t>
                      </a:r>
                      <a:endParaRPr kumimoji="1" lang="ja-JP" altLang="en-US" sz="1000" b="1" i="0" u="none" strike="noStrike" kern="1200" cap="none" spc="0" normalizeH="0" baseline="0" noProof="0" dirty="0">
                        <a:ln>
                          <a:noFill/>
                        </a:ln>
                        <a:solidFill>
                          <a:srgbClr val="FF0000"/>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PM2 TG15.6ma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PM2 TG15.6ma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Session 2</a:t>
                      </a: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PM2 TG15.6ma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Session 3</a:t>
                      </a: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u="none" dirty="0">
                          <a:solidFill>
                            <a:schemeClr val="tx1"/>
                          </a:solidFill>
                        </a:rPr>
                        <a:t>IEEE802.15 Closing Plenary</a:t>
                      </a:r>
                      <a:endParaRPr kumimoji="1" lang="en-US" altLang="ja-JP" sz="1050" b="1" u="none" dirty="0">
                        <a:solidFill>
                          <a:srgbClr val="FF0000"/>
                        </a:solidFill>
                      </a:endParaRPr>
                    </a:p>
                  </a:txBody>
                  <a:tcPr anchor="ctr">
                    <a:solidFill>
                      <a:schemeClr val="accent1">
                        <a:lumMod val="20000"/>
                        <a:lumOff val="80000"/>
                      </a:schemeClr>
                    </a:solidFill>
                  </a:tcPr>
                </a:tc>
                <a:extLst>
                  <a:ext uri="{0D108BD9-81ED-4DB2-BD59-A6C34878D82A}">
                    <a16:rowId xmlns:a16="http://schemas.microsoft.com/office/drawing/2014/main" val="3997949460"/>
                  </a:ext>
                </a:extLst>
              </a:tr>
            </a:tbl>
          </a:graphicData>
        </a:graphic>
      </p:graphicFrame>
      <p:sp>
        <p:nvSpPr>
          <p:cNvPr id="10" name="テキスト ボックス 9">
            <a:extLst>
              <a:ext uri="{FF2B5EF4-FFF2-40B4-BE49-F238E27FC236}">
                <a16:creationId xmlns:a16="http://schemas.microsoft.com/office/drawing/2014/main" id="{5273EFF9-103B-B17F-28B3-64AF22919207}"/>
              </a:ext>
            </a:extLst>
          </p:cNvPr>
          <p:cNvSpPr txBox="1"/>
          <p:nvPr/>
        </p:nvSpPr>
        <p:spPr>
          <a:xfrm>
            <a:off x="359228" y="2664915"/>
            <a:ext cx="8425543" cy="4308872"/>
          </a:xfrm>
          <a:prstGeom prst="rect">
            <a:avLst/>
          </a:prstGeom>
          <a:noFill/>
        </p:spPr>
        <p:txBody>
          <a:bodyPr wrap="square">
            <a:spAutoFit/>
          </a:bodyPr>
          <a:lstStyle/>
          <a:p>
            <a:pPr marL="0" algn="l" rtl="0" eaLnBrk="1" fontAlgn="ctr" latinLnBrk="0" hangingPunct="1">
              <a:spcBef>
                <a:spcPts val="0"/>
              </a:spcBef>
              <a:spcAft>
                <a:spcPts val="0"/>
              </a:spcAft>
            </a:pPr>
            <a:r>
              <a:rPr kumimoji="1" lang="en-US" altLang="ja-JP" sz="1400" b="1" i="0" u="none" strike="noStrike" kern="1200" dirty="0">
                <a:solidFill>
                  <a:srgbClr val="000000"/>
                </a:solidFill>
                <a:effectLst/>
                <a:latin typeface="Arial" panose="020B0604020202020204" pitchFamily="34" charset="0"/>
              </a:rPr>
              <a:t> 1. TG 15.6ma</a:t>
            </a:r>
            <a:r>
              <a:rPr kumimoji="1" lang="en-US" altLang="ja-JP" sz="1400" b="1" i="0" u="none" strike="noStrike" kern="1200" dirty="0">
                <a:solidFill>
                  <a:srgbClr val="000000"/>
                </a:solidFill>
                <a:effectLst/>
                <a:latin typeface="ＭＳ ゴシック" panose="020B0609070205080204" pitchFamily="49" charset="-128"/>
                <a:ea typeface="ＭＳ ゴシック" panose="020B0609070205080204" pitchFamily="49" charset="-128"/>
              </a:rPr>
              <a:t>　</a:t>
            </a:r>
            <a:r>
              <a:rPr kumimoji="1" lang="en-US" altLang="ja-JP" sz="1400" b="1" i="0" u="none" strike="noStrike" kern="1200" dirty="0">
                <a:solidFill>
                  <a:srgbClr val="000000"/>
                </a:solidFill>
                <a:effectLst/>
                <a:latin typeface="Arial" panose="020B0604020202020204" pitchFamily="34" charset="0"/>
              </a:rPr>
              <a:t>  Session1,2,3,    Tue PM2  (Virtual Room #4)</a:t>
            </a:r>
            <a:endParaRPr lang="ja-JP" altLang="ja-JP" sz="1400" b="0" i="0" u="none" strike="noStrike" dirty="0">
              <a:effectLst/>
              <a:latin typeface="Arial" panose="020B0604020202020204" pitchFamily="34" charset="0"/>
            </a:endParaRPr>
          </a:p>
          <a:p>
            <a:pPr marL="0" algn="l" rtl="0" eaLnBrk="1" fontAlgn="b" latinLnBrk="0" hangingPunct="1">
              <a:spcBef>
                <a:spcPts val="0"/>
              </a:spcBef>
              <a:spcAft>
                <a:spcPts val="0"/>
              </a:spcAft>
            </a:pPr>
            <a:r>
              <a:rPr kumimoji="1" lang="en-US" altLang="ja-JP" sz="1200" b="0" i="0" u="none" strike="noStrike" kern="1200" dirty="0">
                <a:solidFill>
                  <a:srgbClr val="000000"/>
                </a:solidFill>
                <a:effectLst/>
                <a:latin typeface="Arial" panose="020B0604020202020204" pitchFamily="34" charset="0"/>
              </a:rPr>
              <a:t>Session1:  PM2  16:00-18:00 Local Hawaii Time, 22:00-24:00 EDT on Sept. 12(MON) </a:t>
            </a:r>
            <a:r>
              <a:rPr kumimoji="1" lang="en-US" altLang="ja-JP" sz="1200" b="1" i="0" u="none" strike="noStrike" kern="1200" dirty="0">
                <a:solidFill>
                  <a:srgbClr val="FF0000"/>
                </a:solidFill>
                <a:effectLst/>
                <a:latin typeface="Arial" panose="020B0604020202020204" pitchFamily="34" charset="0"/>
              </a:rPr>
              <a:t>11:00-13:00 JST on Sept. 13(TUE)</a:t>
            </a:r>
            <a:endParaRPr lang="ja-JP" altLang="ja-JP" sz="1200" b="0" i="0" u="none" strike="noStrike" dirty="0">
              <a:effectLst/>
              <a:latin typeface="Arial" panose="020B0604020202020204" pitchFamily="34" charset="0"/>
            </a:endParaRPr>
          </a:p>
          <a:p>
            <a:pPr marL="0" algn="l" rtl="0" eaLnBrk="1" fontAlgn="b" latinLnBrk="0" hangingPunct="1">
              <a:spcBef>
                <a:spcPts val="0"/>
              </a:spcBef>
              <a:spcAft>
                <a:spcPts val="0"/>
              </a:spcAft>
            </a:pPr>
            <a:r>
              <a:rPr kumimoji="1" lang="en-US" altLang="ja-JP" sz="1200" b="0" i="0" u="none" strike="noStrike" kern="1200" dirty="0">
                <a:solidFill>
                  <a:srgbClr val="000000"/>
                </a:solidFill>
                <a:effectLst/>
                <a:latin typeface="Arial" panose="020B0604020202020204" pitchFamily="34" charset="0"/>
              </a:rPr>
              <a:t>Session2:  PM2  16:00-18:00 Local Hawaii Time, 22:00-24:00 EDT on Sept. 13(TUE) </a:t>
            </a:r>
            <a:r>
              <a:rPr kumimoji="1" lang="en-US" altLang="ja-JP" sz="1200" b="1" i="0" u="none" strike="noStrike" kern="1200" dirty="0">
                <a:solidFill>
                  <a:srgbClr val="FF0000"/>
                </a:solidFill>
                <a:effectLst/>
                <a:latin typeface="Arial" panose="020B0604020202020204" pitchFamily="34" charset="0"/>
              </a:rPr>
              <a:t>11:00-13:00 JST on Sept. 14(WED)</a:t>
            </a:r>
            <a:endParaRPr lang="ja-JP" altLang="ja-JP" sz="1200" b="0" i="0" u="none" strike="noStrike" dirty="0">
              <a:effectLst/>
              <a:latin typeface="Arial" panose="020B0604020202020204" pitchFamily="34" charset="0"/>
            </a:endParaRPr>
          </a:p>
          <a:p>
            <a:pPr marL="0" algn="l" rtl="0" eaLnBrk="1" fontAlgn="b" latinLnBrk="0" hangingPunct="1">
              <a:spcBef>
                <a:spcPts val="0"/>
              </a:spcBef>
              <a:spcAft>
                <a:spcPts val="0"/>
              </a:spcAft>
            </a:pPr>
            <a:r>
              <a:rPr kumimoji="1" lang="en-US" altLang="ja-JP" sz="1200" b="0" i="0" u="none" strike="noStrike" kern="1200" dirty="0">
                <a:solidFill>
                  <a:srgbClr val="000000"/>
                </a:solidFill>
                <a:effectLst/>
                <a:latin typeface="Arial" panose="020B0604020202020204" pitchFamily="34" charset="0"/>
              </a:rPr>
              <a:t>Session3:  PM2  16:00-18:00 Local Hawaii Time, 22:00-24:00 EDT on Sept. 14(WED) </a:t>
            </a:r>
            <a:r>
              <a:rPr kumimoji="1" lang="en-US" altLang="ja-JP" sz="1200" b="1" i="0" u="none" strike="noStrike" kern="1200" dirty="0">
                <a:solidFill>
                  <a:srgbClr val="FF0000"/>
                </a:solidFill>
                <a:effectLst/>
                <a:latin typeface="Arial" panose="020B0604020202020204" pitchFamily="34" charset="0"/>
              </a:rPr>
              <a:t>11:00-13:00 JST on Sept. 15(THU)</a:t>
            </a:r>
            <a:endParaRPr lang="ja-JP" altLang="ja-JP" sz="1200" b="0" i="0" u="none" strike="noStrike" dirty="0">
              <a:effectLst/>
              <a:latin typeface="Arial" panose="020B0604020202020204" pitchFamily="34" charset="0"/>
            </a:endParaRPr>
          </a:p>
          <a:p>
            <a:pPr algn="l" rtl="0" fontAlgn="ctr"/>
            <a:endParaRPr lang="en-US" altLang="ja-JP" sz="1400" b="1" dirty="0">
              <a:solidFill>
                <a:srgbClr val="000000"/>
              </a:solidFill>
              <a:latin typeface="Arial" panose="020B0604020202020204" pitchFamily="34" charset="0"/>
              <a:hlinkClick r:id="rId3"/>
            </a:endParaRPr>
          </a:p>
          <a:p>
            <a:pPr algn="l" rtl="0" fontAlgn="ctr"/>
            <a:r>
              <a:rPr lang="en-US" altLang="ja-JP" sz="1400" b="1" dirty="0">
                <a:solidFill>
                  <a:srgbClr val="000000"/>
                </a:solidFill>
                <a:latin typeface="Arial" panose="020B0604020202020204" pitchFamily="34" charset="0"/>
                <a:hlinkClick r:id="rId4"/>
              </a:rPr>
              <a:t>https://ieeesa.webex.com/ieeesa/j.php?MTID=med8f9216fb4125e4c5f1785e1066136d</a:t>
            </a:r>
            <a:endParaRPr lang="en-US" altLang="ja-JP" sz="1400" b="1" dirty="0">
              <a:solidFill>
                <a:srgbClr val="000000"/>
              </a:solidFill>
              <a:latin typeface="Arial" panose="020B0604020202020204" pitchFamily="34" charset="0"/>
            </a:endParaRPr>
          </a:p>
          <a:p>
            <a:pPr algn="l" rtl="0" fontAlgn="ctr"/>
            <a:r>
              <a:rPr lang="en-US" altLang="ja-JP" sz="1400" b="1" dirty="0">
                <a:solidFill>
                  <a:srgbClr val="000000"/>
                </a:solidFill>
                <a:latin typeface="Arial" panose="020B0604020202020204" pitchFamily="34" charset="0"/>
              </a:rPr>
              <a:t>Meeting number: 2333 367 1149</a:t>
            </a:r>
          </a:p>
          <a:p>
            <a:pPr algn="l" rtl="0" fontAlgn="ctr"/>
            <a:r>
              <a:rPr lang="en-US" altLang="ja-JP" sz="1400" b="1" dirty="0">
                <a:solidFill>
                  <a:srgbClr val="000000"/>
                </a:solidFill>
                <a:latin typeface="Arial" panose="020B0604020202020204" pitchFamily="34" charset="0"/>
              </a:rPr>
              <a:t>Password: 80215mtgrm4</a:t>
            </a:r>
          </a:p>
          <a:p>
            <a:pPr algn="l" rtl="0" fontAlgn="ctr"/>
            <a:endParaRPr lang="en-US" altLang="ja-JP" sz="1400" b="1" dirty="0">
              <a:solidFill>
                <a:srgbClr val="000000"/>
              </a:solidFill>
              <a:latin typeface="Arial" panose="020B0604020202020204" pitchFamily="34" charset="0"/>
            </a:endParaRPr>
          </a:p>
          <a:p>
            <a:pPr marL="342900" indent="-342900" algn="l" rtl="0" fontAlgn="ctr">
              <a:buAutoNum type="arabicPeriod" startAt="2"/>
            </a:pPr>
            <a:r>
              <a:rPr lang="en-US" altLang="ja-JP" sz="1400" b="1" i="0" u="none" strike="noStrike" dirty="0">
                <a:solidFill>
                  <a:srgbClr val="000000"/>
                </a:solidFill>
                <a:effectLst/>
                <a:latin typeface="Arial" panose="020B0604020202020204" pitchFamily="34" charset="0"/>
              </a:rPr>
              <a:t>Opening Plenary Session</a:t>
            </a:r>
          </a:p>
          <a:p>
            <a:pPr algn="l" rtl="0" fontAlgn="ctr"/>
            <a:r>
              <a:rPr lang="en-US" altLang="ja-JP" sz="1400" b="1" dirty="0">
                <a:solidFill>
                  <a:srgbClr val="000000"/>
                </a:solidFill>
                <a:latin typeface="Arial" panose="020B0604020202020204" pitchFamily="34" charset="0"/>
                <a:hlinkClick r:id="rId5"/>
              </a:rPr>
              <a:t>https://ieeesa.webex.com/ieeesa/j.php?MTID=me41ba543dee2942d53225c6c762c9e15</a:t>
            </a:r>
            <a:endParaRPr lang="en-US" altLang="ja-JP" sz="1400" b="1" dirty="0">
              <a:solidFill>
                <a:srgbClr val="000000"/>
              </a:solidFill>
              <a:latin typeface="Arial" panose="020B0604020202020204" pitchFamily="34" charset="0"/>
            </a:endParaRPr>
          </a:p>
          <a:p>
            <a:pPr algn="l" rtl="0" fontAlgn="ctr"/>
            <a:r>
              <a:rPr lang="en-US" altLang="ja-JP" sz="1400" b="1" dirty="0">
                <a:solidFill>
                  <a:srgbClr val="000000"/>
                </a:solidFill>
                <a:latin typeface="Arial" panose="020B0604020202020204" pitchFamily="34" charset="0"/>
              </a:rPr>
              <a:t>Meeting number (access code): 2341 182 9640</a:t>
            </a:r>
          </a:p>
          <a:p>
            <a:pPr algn="l" rtl="0" fontAlgn="ctr"/>
            <a:r>
              <a:rPr lang="en-US" altLang="ja-JP" sz="1400" b="1" dirty="0">
                <a:solidFill>
                  <a:srgbClr val="000000"/>
                </a:solidFill>
                <a:latin typeface="Arial" panose="020B0604020202020204" pitchFamily="34" charset="0"/>
              </a:rPr>
              <a:t>Meeting password: 80215mtgrm1</a:t>
            </a:r>
          </a:p>
          <a:p>
            <a:pPr algn="l" rtl="0" fontAlgn="ctr"/>
            <a:endParaRPr lang="en-US" altLang="ja-JP" sz="1400" b="1" i="0" u="none" strike="noStrike" dirty="0">
              <a:solidFill>
                <a:srgbClr val="000000"/>
              </a:solidFill>
              <a:effectLst/>
              <a:latin typeface="Arial" panose="020B0604020202020204" pitchFamily="34" charset="0"/>
            </a:endParaRPr>
          </a:p>
          <a:p>
            <a:pPr marL="342900" indent="-342900" algn="l" rtl="0" fontAlgn="ctr">
              <a:buAutoNum type="arabicPeriod" startAt="3"/>
            </a:pPr>
            <a:r>
              <a:rPr lang="en-US" altLang="ja-JP" sz="1400" b="1" i="0" u="none" strike="noStrike" dirty="0">
                <a:solidFill>
                  <a:srgbClr val="000000"/>
                </a:solidFill>
                <a:effectLst/>
                <a:latin typeface="Arial" panose="020B0604020202020204" pitchFamily="34" charset="0"/>
              </a:rPr>
              <a:t>Closing Plenary Session</a:t>
            </a:r>
          </a:p>
          <a:p>
            <a:pPr algn="l" rtl="0" fontAlgn="ctr"/>
            <a:r>
              <a:rPr lang="en-US" altLang="ja-JP" sz="1400" b="1" i="0" u="none" strike="noStrike" dirty="0">
                <a:solidFill>
                  <a:srgbClr val="000000"/>
                </a:solidFill>
                <a:effectLst/>
                <a:latin typeface="Arial" panose="020B0604020202020204" pitchFamily="34" charset="0"/>
                <a:hlinkClick r:id="rId5"/>
              </a:rPr>
              <a:t>https://ieeesa.webex.com/ieeesa/j.php?MTID=me41ba543dee2942d53225c6c762c9e15</a:t>
            </a:r>
            <a:endParaRPr lang="en-US" altLang="ja-JP" sz="1400" b="1" i="0" u="none" strike="noStrike" dirty="0">
              <a:solidFill>
                <a:srgbClr val="000000"/>
              </a:solidFill>
              <a:effectLst/>
              <a:latin typeface="Arial" panose="020B0604020202020204" pitchFamily="34" charset="0"/>
            </a:endParaRPr>
          </a:p>
          <a:p>
            <a:pPr algn="l" rtl="0" fontAlgn="ctr"/>
            <a:r>
              <a:rPr lang="en-US" altLang="ja-JP" sz="1400" b="1" i="0" u="none" strike="noStrike" dirty="0">
                <a:solidFill>
                  <a:srgbClr val="000000"/>
                </a:solidFill>
                <a:effectLst/>
                <a:latin typeface="Arial" panose="020B0604020202020204" pitchFamily="34" charset="0"/>
              </a:rPr>
              <a:t>Meeting number: 2341 182 9640</a:t>
            </a:r>
          </a:p>
          <a:p>
            <a:pPr algn="l" rtl="0" fontAlgn="ctr"/>
            <a:r>
              <a:rPr lang="en-US" altLang="ja-JP" sz="1400" b="1" i="0" u="none" strike="noStrike" dirty="0">
                <a:solidFill>
                  <a:srgbClr val="000000"/>
                </a:solidFill>
                <a:effectLst/>
                <a:latin typeface="Arial" panose="020B0604020202020204" pitchFamily="34" charset="0"/>
              </a:rPr>
              <a:t>Password: 80215mtgrm1</a:t>
            </a:r>
          </a:p>
          <a:p>
            <a:pPr marL="342900" indent="-342900" algn="l" rtl="0" fontAlgn="ctr">
              <a:buAutoNum type="arabicPeriod" startAt="2"/>
            </a:pPr>
            <a:endParaRPr lang="en-US" altLang="ja-JP" sz="1400" b="1" dirty="0">
              <a:solidFill>
                <a:srgbClr val="000000"/>
              </a:solidFill>
              <a:latin typeface="Arial" panose="020B0604020202020204" pitchFamily="34" charset="0"/>
            </a:endParaRPr>
          </a:p>
          <a:p>
            <a:pPr marL="342900" indent="-342900" algn="l" rtl="0" fontAlgn="ctr">
              <a:buAutoNum type="arabicPeriod" startAt="2"/>
            </a:pPr>
            <a:endParaRPr lang="en-US" altLang="ja-JP" sz="1400" b="1" i="0" u="none" strike="noStrike"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1355562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07504" y="1063557"/>
            <a:ext cx="8928992" cy="5517434"/>
          </a:xfrm>
          <a:ln/>
        </p:spPr>
        <p:txBody>
          <a:bodyPr>
            <a:noAutofit/>
          </a:bodyPr>
          <a:lstStyle/>
          <a:p>
            <a:pPr>
              <a:lnSpc>
                <a:spcPts val="1500"/>
              </a:lnSpc>
            </a:pPr>
            <a:r>
              <a:rPr lang="en-US" altLang="ja-JP" sz="1300" dirty="0"/>
              <a:t>TG15.6a meeting call to order                                                                                           doc.#15-22-0452-01-06ma</a:t>
            </a:r>
          </a:p>
          <a:p>
            <a:pPr>
              <a:lnSpc>
                <a:spcPts val="1500"/>
              </a:lnSpc>
            </a:pPr>
            <a:r>
              <a:rPr lang="en-US" altLang="ja-JP" sz="1300" dirty="0"/>
              <a:t>Call for essential patents and policies &amp; procedures reminder </a:t>
            </a:r>
          </a:p>
          <a:p>
            <a:pPr>
              <a:lnSpc>
                <a:spcPts val="1500"/>
              </a:lnSpc>
            </a:pPr>
            <a:r>
              <a:rPr lang="en-US" altLang="ja-JP" sz="1300" dirty="0"/>
              <a:t>Approve last meeting minutes: TG 15.6a Meeting Minutes for July 2022                          doc.#15-22-0417-00-06ma</a:t>
            </a:r>
          </a:p>
          <a:p>
            <a:pPr>
              <a:lnSpc>
                <a:spcPts val="1500"/>
              </a:lnSpc>
            </a:pPr>
            <a:r>
              <a:rPr lang="en-US" altLang="ja-JP" sz="1300" dirty="0"/>
              <a:t>Agenda of TG15.6ma September Meeting                                                                         doc.#15-22-0451-08-06ma   </a:t>
            </a:r>
          </a:p>
          <a:p>
            <a:pPr>
              <a:lnSpc>
                <a:spcPts val="1500"/>
              </a:lnSpc>
            </a:pPr>
            <a:r>
              <a:rPr lang="en-US" altLang="ja-JP" sz="1300" dirty="0"/>
              <a:t>Review and Summary</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SG &amp; TG15.6a Activity for Amendment of IEEE802.15.6 Wireless BAN with Enhanced Dependability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doc.#15-22-0389-01-06ma</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2.  Summary of Channel and Environmental Modeling Activities for BANs on TG15.6a            doc.#15-22-0091-04-06ma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3   Draft TG6ma Channel Model Document for Enhanced Dependability                                 doc.#15-22-0344-02-06ma    </a:t>
            </a:r>
          </a:p>
          <a:p>
            <a:pPr marL="171450" lvl="1" indent="-171450">
              <a:lnSpc>
                <a:spcPts val="15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Propagation characteristics of UWB communication applications including medical implants, BCI and Passenger Bus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doc.#15-22-0469-01-06ma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2..  Channel Model for Wearable and Implant BAN in use case of BMI and BCI                       doc.#15-22-0269-04-06ma</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3. Draft TG6ma Channel Model Document for Enhanced Dependability                                   doc.#15-22-0344-03-06ma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MAC proposal for supporting dependable BAN service classes                                          doc.#15-22-0277--04-06ma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Harmonization to TSN                                                                                                         doc.#15-22-0388-01-06ma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MAC Harmonization                                                                                                             doc.#15-22-0www-00-06ma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Hybrid ARQ Scheme Utilizing Decomposable Error Correcting Code for Dependable WBAN  .#15-22-0375-00-06ma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MAC Bridging for Time-Sensitive Networking of 802.15.6ma                                              doc.#15-22-0024-00-06a</a:t>
            </a:r>
          </a:p>
          <a:p>
            <a:pPr>
              <a:lnSpc>
                <a:spcPts val="1500"/>
              </a:lnSpc>
            </a:pPr>
            <a:r>
              <a:rPr lang="en-US" altLang="ja-JP" sz="1300" dirty="0"/>
              <a:t>Discussion</a:t>
            </a:r>
          </a:p>
          <a:p>
            <a:pPr marL="0" indent="0">
              <a:lnSpc>
                <a:spcPts val="1500"/>
              </a:lnSpc>
              <a:buNone/>
            </a:pPr>
            <a:r>
              <a:rPr lang="en-US" altLang="ja-JP" sz="1300" dirty="0"/>
              <a:t>           1. </a:t>
            </a:r>
            <a:r>
              <a:rPr lang="en-US" altLang="ja-JP" sz="1400" dirty="0"/>
              <a:t> </a:t>
            </a:r>
            <a:r>
              <a:rPr lang="it-IT" altLang="ja-JP" sz="1200" dirty="0"/>
              <a:t>TG6ma Channel Model Document for Enhanced Dependability                                          doc.#15-22-0519-00-06ma</a:t>
            </a:r>
          </a:p>
          <a:p>
            <a:pPr marL="0" indent="0">
              <a:lnSpc>
                <a:spcPts val="1500"/>
              </a:lnSpc>
              <a:buNone/>
            </a:pPr>
            <a:r>
              <a:rPr lang="it-IT" altLang="ja-JP" sz="1200" dirty="0"/>
              <a:t>            2 .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TG6ma Technical Requirement Document(TRD),                                                                doc.#15-</a:t>
            </a:r>
            <a:r>
              <a:rPr lang="en-US" altLang="ja-JP" sz="1400" dirty="0">
                <a:effectLst/>
                <a:latin typeface="Times New Roman" panose="02020603050405020304" pitchFamily="18" charset="0"/>
                <a:ea typeface="ＭＳ 明朝" panose="02020609040205080304" pitchFamily="17" charset="-128"/>
              </a:rPr>
              <a:t>21-577-05-6a</a:t>
            </a:r>
            <a:endParaRPr kumimoji="1" lang="en-US" altLang="ja-JP" sz="11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500"/>
              </a:lnSpc>
              <a:buNone/>
            </a:pPr>
            <a:r>
              <a:rPr lang="en-US" altLang="ja-JP" sz="1400" b="0" i="0" dirty="0">
                <a:solidFill>
                  <a:srgbClr val="000000"/>
                </a:solidFill>
                <a:effectLst/>
                <a:latin typeface="Verdana" panose="020B0604030504040204" pitchFamily="34" charset="0"/>
              </a:rPr>
              <a:t>        3.  </a:t>
            </a:r>
            <a:r>
              <a:rPr lang="en-US" altLang="ja-JP" sz="1050" b="0" i="0" dirty="0">
                <a:solidFill>
                  <a:srgbClr val="000000"/>
                </a:solidFill>
                <a:effectLst/>
                <a:latin typeface="Verdana" panose="020B0604030504040204" pitchFamily="34" charset="0"/>
              </a:rPr>
              <a:t>TG6ma Call for </a:t>
            </a:r>
            <a:r>
              <a:rPr lang="en-US" altLang="ja-JP" sz="1100" b="0" i="0" dirty="0">
                <a:solidFill>
                  <a:srgbClr val="000000"/>
                </a:solidFill>
                <a:effectLst/>
                <a:latin typeface="Verdana" panose="020B0604030504040204" pitchFamily="34" charset="0"/>
              </a:rPr>
              <a:t>Proposals                                                                                      doc.#15-22-0488-00-06ma</a:t>
            </a:r>
            <a:endParaRPr lang="en-US" altLang="ja-JP" sz="1400" dirty="0"/>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300" dirty="0"/>
              <a:t>4.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Motion to approve TG6ma Call for Proposals, Technical Requirements Documents, and Channel Model document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doc.#15-22-0518-01-06ma </a:t>
            </a:r>
          </a:p>
          <a:p>
            <a:pPr marL="0" indent="0">
              <a:lnSpc>
                <a:spcPts val="1500"/>
              </a:lnSpc>
              <a:buNone/>
            </a:pPr>
            <a:r>
              <a:rPr lang="en-US" altLang="ja-JP" sz="1300" dirty="0"/>
              <a:t>           5   Timeline for next July and September meetings and later                                        doc.#15-22-0423-02-06ma</a:t>
            </a:r>
          </a:p>
          <a:p>
            <a:pPr marL="0" indent="0">
              <a:lnSpc>
                <a:spcPts val="1500"/>
              </a:lnSpc>
              <a:buNone/>
            </a:pPr>
            <a:r>
              <a:rPr lang="en-US" altLang="ja-JP" sz="1300" dirty="0"/>
              <a:t>                                                                      </a:t>
            </a:r>
          </a:p>
          <a:p>
            <a:pPr marL="0" indent="0">
              <a:lnSpc>
                <a:spcPts val="15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p:txBody>
          <a:bodyPr/>
          <a:lstStyle/>
          <a:p>
            <a:r>
              <a:rPr lang="en-US"/>
              <a:t>July 2022</a:t>
            </a:r>
            <a:endParaRPr lang="en-US"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p:txBody>
          <a:bodyPr/>
          <a:lstStyle/>
          <a:p>
            <a:r>
              <a:rPr lang="en-US"/>
              <a:t>Slide </a:t>
            </a:r>
            <a:fld id="{00000000-1234-1234-1234-123412341234}" type="slidenum">
              <a:rPr lang="en-US" smtClean="0"/>
              <a:pPr/>
              <a:t>7</a:t>
            </a:fld>
            <a:endParaRPr dirty="0"/>
          </a:p>
        </p:txBody>
      </p:sp>
      <p:sp>
        <p:nvSpPr>
          <p:cNvPr id="8" name="TextBox 7">
            <a:extLst>
              <a:ext uri="{FF2B5EF4-FFF2-40B4-BE49-F238E27FC236}">
                <a16:creationId xmlns:a16="http://schemas.microsoft.com/office/drawing/2014/main" id="{7B14EB0E-B9CF-075B-5093-D06159F95FFF}"/>
              </a:ext>
            </a:extLst>
          </p:cNvPr>
          <p:cNvSpPr txBox="1"/>
          <p:nvPr/>
        </p:nvSpPr>
        <p:spPr>
          <a:xfrm>
            <a:off x="3344447" y="817107"/>
            <a:ext cx="2639697" cy="461665"/>
          </a:xfrm>
          <a:prstGeom prst="rect">
            <a:avLst/>
          </a:prstGeom>
          <a:noFill/>
        </p:spPr>
        <p:txBody>
          <a:bodyPr wrap="none" rtlCol="0">
            <a:spAutoFit/>
          </a:bodyPr>
          <a:lstStyle/>
          <a:p>
            <a:r>
              <a:rPr lang="en-US" sz="2400" b="1" dirty="0"/>
              <a:t>TG 6ma Timeline</a:t>
            </a:r>
          </a:p>
        </p:txBody>
      </p:sp>
      <p:sp>
        <p:nvSpPr>
          <p:cNvPr id="9" name="TextBox 8">
            <a:extLst>
              <a:ext uri="{FF2B5EF4-FFF2-40B4-BE49-F238E27FC236}">
                <a16:creationId xmlns:a16="http://schemas.microsoft.com/office/drawing/2014/main" id="{D7AF2A47-131C-17E3-1636-C12897B909C7}"/>
              </a:ext>
            </a:extLst>
          </p:cNvPr>
          <p:cNvSpPr txBox="1"/>
          <p:nvPr/>
        </p:nvSpPr>
        <p:spPr>
          <a:xfrm>
            <a:off x="921822" y="6079990"/>
            <a:ext cx="3220519" cy="323165"/>
          </a:xfrm>
          <a:prstGeom prst="rect">
            <a:avLst/>
          </a:prstGeom>
          <a:noFill/>
        </p:spPr>
        <p:txBody>
          <a:bodyPr wrap="square" rtlCol="0">
            <a:spAutoFit/>
          </a:bodyPr>
          <a:lstStyle/>
          <a:p>
            <a:r>
              <a:rPr lang="en-US" sz="1500" dirty="0">
                <a:solidFill>
                  <a:srgbClr val="FF0000"/>
                </a:solidFill>
              </a:rPr>
              <a:t>All dates indicate deadlines</a:t>
            </a:r>
          </a:p>
        </p:txBody>
      </p:sp>
      <p:graphicFrame>
        <p:nvGraphicFramePr>
          <p:cNvPr id="12" name="Diagram 6">
            <a:extLst>
              <a:ext uri="{FF2B5EF4-FFF2-40B4-BE49-F238E27FC236}">
                <a16:creationId xmlns:a16="http://schemas.microsoft.com/office/drawing/2014/main" id="{BBE37834-BEAB-63C1-2ECD-9FA475589D86}"/>
              </a:ext>
            </a:extLst>
          </p:cNvPr>
          <p:cNvGraphicFramePr/>
          <p:nvPr>
            <p:extLst>
              <p:ext uri="{D42A27DB-BD31-4B8C-83A1-F6EECF244321}">
                <p14:modId xmlns:p14="http://schemas.microsoft.com/office/powerpoint/2010/main" val="1588438399"/>
              </p:ext>
            </p:extLst>
          </p:nvPr>
        </p:nvGraphicFramePr>
        <p:xfrm>
          <a:off x="306628" y="1738158"/>
          <a:ext cx="8837372" cy="3497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8586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p:txBody>
          <a:bodyPr/>
          <a:lstStyle/>
          <a:p>
            <a:r>
              <a:rPr lang="en-US"/>
              <a:t>July 2022</a:t>
            </a:r>
            <a:endParaRPr lang="en-US" dirty="0"/>
          </a:p>
        </p:txBody>
      </p:sp>
      <p:sp>
        <p:nvSpPr>
          <p:cNvPr id="5" name="Footer Placeholder 4">
            <a:extLst>
              <a:ext uri="{FF2B5EF4-FFF2-40B4-BE49-F238E27FC236}">
                <a16:creationId xmlns:a16="http://schemas.microsoft.com/office/drawing/2014/main" id="{B48131F0-4F0E-A792-4993-1DBEC31E41AC}"/>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p:txBody>
          <a:bodyPr/>
          <a:lstStyle/>
          <a:p>
            <a:r>
              <a:rPr lang="en-US"/>
              <a:t>Slide </a:t>
            </a:r>
            <a:fld id="{00000000-1234-1234-1234-123412341234}" type="slidenum">
              <a:rPr lang="en-US" smtClean="0"/>
              <a:pPr/>
              <a:t>8</a:t>
            </a:fld>
            <a:endParaRPr dirty="0"/>
          </a:p>
        </p:txBody>
      </p:sp>
      <p:sp>
        <p:nvSpPr>
          <p:cNvPr id="8" name="TextBox 7">
            <a:extLst>
              <a:ext uri="{FF2B5EF4-FFF2-40B4-BE49-F238E27FC236}">
                <a16:creationId xmlns:a16="http://schemas.microsoft.com/office/drawing/2014/main" id="{39D2BB81-1670-9546-3EAC-FAB8CCCD6201}"/>
              </a:ext>
            </a:extLst>
          </p:cNvPr>
          <p:cNvSpPr txBox="1"/>
          <p:nvPr/>
        </p:nvSpPr>
        <p:spPr>
          <a:xfrm>
            <a:off x="3420215" y="904419"/>
            <a:ext cx="2570768" cy="461665"/>
          </a:xfrm>
          <a:prstGeom prst="rect">
            <a:avLst/>
          </a:prstGeom>
          <a:noFill/>
        </p:spPr>
        <p:txBody>
          <a:bodyPr wrap="none" rtlCol="0">
            <a:spAutoFit/>
          </a:bodyPr>
          <a:lstStyle/>
          <a:p>
            <a:r>
              <a:rPr lang="en-US" sz="2400" b="1" dirty="0"/>
              <a:t>Timeline details.</a:t>
            </a:r>
          </a:p>
        </p:txBody>
      </p:sp>
      <p:sp>
        <p:nvSpPr>
          <p:cNvPr id="9" name="TextBox 8">
            <a:extLst>
              <a:ext uri="{FF2B5EF4-FFF2-40B4-BE49-F238E27FC236}">
                <a16:creationId xmlns:a16="http://schemas.microsoft.com/office/drawing/2014/main" id="{C92F2013-0BE3-2D37-2527-5FF42FCE904D}"/>
              </a:ext>
            </a:extLst>
          </p:cNvPr>
          <p:cNvSpPr txBox="1"/>
          <p:nvPr/>
        </p:nvSpPr>
        <p:spPr>
          <a:xfrm>
            <a:off x="1371600" y="6078005"/>
            <a:ext cx="3425938" cy="300082"/>
          </a:xfrm>
          <a:prstGeom prst="rect">
            <a:avLst/>
          </a:prstGeom>
          <a:noFill/>
        </p:spPr>
        <p:txBody>
          <a:bodyPr wrap="none" rtlCol="0">
            <a:spAutoFit/>
          </a:bodyPr>
          <a:lstStyle/>
          <a:p>
            <a:r>
              <a:rPr lang="en-US" sz="1350" dirty="0"/>
              <a:t>Note: the deadlines are subject to change.</a:t>
            </a:r>
          </a:p>
        </p:txBody>
      </p:sp>
      <p:graphicFrame>
        <p:nvGraphicFramePr>
          <p:cNvPr id="2" name="Object 1">
            <a:extLst>
              <a:ext uri="{FF2B5EF4-FFF2-40B4-BE49-F238E27FC236}">
                <a16:creationId xmlns:a16="http://schemas.microsoft.com/office/drawing/2014/main" id="{01F3319C-715F-BDC1-D928-95133ACB0AA5}"/>
              </a:ext>
            </a:extLst>
          </p:cNvPr>
          <p:cNvGraphicFramePr>
            <a:graphicFrameLocks noChangeAspect="1"/>
          </p:cNvGraphicFramePr>
          <p:nvPr>
            <p:extLst>
              <p:ext uri="{D42A27DB-BD31-4B8C-83A1-F6EECF244321}">
                <p14:modId xmlns:p14="http://schemas.microsoft.com/office/powerpoint/2010/main" val="2711671745"/>
              </p:ext>
            </p:extLst>
          </p:nvPr>
        </p:nvGraphicFramePr>
        <p:xfrm>
          <a:off x="551312" y="1577416"/>
          <a:ext cx="8117577" cy="4800671"/>
        </p:xfrm>
        <a:graphic>
          <a:graphicData uri="http://schemas.openxmlformats.org/presentationml/2006/ole">
            <mc:AlternateContent xmlns:mc="http://schemas.openxmlformats.org/markup-compatibility/2006">
              <mc:Choice xmlns:v="urn:schemas-microsoft-com:vml" Requires="v">
                <p:oleObj name="Document" r:id="rId2" imgW="6133719" imgH="4171532" progId="Word.Document.12">
                  <p:embed/>
                </p:oleObj>
              </mc:Choice>
              <mc:Fallback>
                <p:oleObj name="Document" r:id="rId2" imgW="6133719" imgH="4171532" progId="Word.Document.12">
                  <p:embed/>
                  <p:pic>
                    <p:nvPicPr>
                      <p:cNvPr id="2" name="Object 1">
                        <a:extLst>
                          <a:ext uri="{FF2B5EF4-FFF2-40B4-BE49-F238E27FC236}">
                            <a16:creationId xmlns:a16="http://schemas.microsoft.com/office/drawing/2014/main" id="{01F3319C-715F-BDC1-D928-95133ACB0AA5}"/>
                          </a:ext>
                        </a:extLst>
                      </p:cNvPr>
                      <p:cNvPicPr/>
                      <p:nvPr/>
                    </p:nvPicPr>
                    <p:blipFill>
                      <a:blip r:embed="rId3"/>
                      <a:stretch>
                        <a:fillRect/>
                      </a:stretch>
                    </p:blipFill>
                    <p:spPr>
                      <a:xfrm>
                        <a:off x="551312" y="1577416"/>
                        <a:ext cx="8117577" cy="4800671"/>
                      </a:xfrm>
                      <a:prstGeom prst="rect">
                        <a:avLst/>
                      </a:prstGeom>
                    </p:spPr>
                  </p:pic>
                </p:oleObj>
              </mc:Fallback>
            </mc:AlternateContent>
          </a:graphicData>
        </a:graphic>
      </p:graphicFrame>
    </p:spTree>
    <p:extLst>
      <p:ext uri="{BB962C8B-B14F-4D97-AF65-F5344CB8AC3E}">
        <p14:creationId xmlns:p14="http://schemas.microsoft.com/office/powerpoint/2010/main" val="3248491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74171" y="1348564"/>
            <a:ext cx="8969829" cy="5309411"/>
          </a:xfrm>
        </p:spPr>
        <p:txBody>
          <a:bodyPr/>
          <a:lstStyle/>
          <a:p>
            <a:pPr marL="0" indent="0">
              <a:lnSpc>
                <a:spcPts val="1500"/>
              </a:lnSpc>
              <a:buNone/>
            </a:pPr>
            <a:r>
              <a:rPr lang="ja-JP" altLang="en-US" sz="1400" dirty="0"/>
              <a:t>・</a:t>
            </a:r>
            <a:r>
              <a:rPr lang="is-IS" altLang="ja-JP" sz="1400" dirty="0"/>
              <a:t>TG15.6ma opening report for September 2022 meeting                                               15-22-0452-01-06ma</a:t>
            </a:r>
          </a:p>
          <a:p>
            <a:pPr marL="0" indent="0">
              <a:lnSpc>
                <a:spcPts val="1500"/>
              </a:lnSpc>
              <a:buNone/>
            </a:pPr>
            <a:r>
              <a:rPr lang="ja-JP" altLang="en-US" sz="1400" dirty="0"/>
              <a:t>・</a:t>
            </a:r>
            <a:r>
              <a:rPr lang="is-IS" altLang="ja-JP" sz="1400" dirty="0"/>
              <a:t>TG15.6ma Agenda of September Meeting in 2022                                                       15-22-0451-08-06ma</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Verdana" panose="020B0604030504040204" pitchFamily="34" charset="0"/>
              </a:rPr>
              <a:t>・</a:t>
            </a:r>
            <a:r>
              <a:rPr kumimoji="1" lang="en-US" altLang="ja-JP" sz="1400" b="0" i="0" u="none" strike="noStrike" kern="0" cap="none" spc="0" normalizeH="0" baseline="0" noProof="0" dirty="0">
                <a:ln>
                  <a:noFill/>
                </a:ln>
                <a:solidFill>
                  <a:srgbClr val="000000"/>
                </a:solidFill>
                <a:effectLst/>
                <a:uLnTx/>
                <a:uFillTx/>
                <a:latin typeface="Verdana" panose="020B0604030504040204" pitchFamily="34" charset="0"/>
              </a:rPr>
              <a:t>Overview of IG-DEP, SG6a, TG6a, and TG15.6ma for Revision of IEEE802.15.6-2012 Wireless BAN with Enhanced Dependability</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15-22-0389-01-06ma</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Summary of Channel and Environmental Modeling Activities for BANs on TG15.6a    15-22-0091-04-06ma </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Draft TG6ma Channel Model Document for Enhanced Dependability                          15-22-0344-02-06ma </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Summary of Channel and Environmental Modeling Activities for BANs on TG15.6a    15-22-0091-04-06ma </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lang="it-IT" altLang="ja-JP" sz="1400" dirty="0"/>
              <a:t>TG6ma Channel Model Document for Enhanced Dependability                                  </a:t>
            </a:r>
            <a:r>
              <a:rPr lang="ja-JP" altLang="en-US" sz="1400" dirty="0"/>
              <a:t> </a:t>
            </a:r>
            <a:r>
              <a:rPr lang="it-IT" altLang="ja-JP" sz="1400" dirty="0"/>
              <a:t>15-22-0519-00-06ma</a:t>
            </a:r>
            <a:endPar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MAC Proposal for BAN with Enhanced Dependability                                                   15-22-0277-04-06ma</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Hybrid ARQ Scheme Utilizing Decomposable Error Correcting Code for Dependable </a:t>
            </a:r>
            <a:r>
              <a:rPr kumimoji="1" lang="en-US" altLang="ja-JP" sz="1400" b="0" i="0" u="none" strike="noStrike" kern="0" cap="none" spc="0" normalizeH="0" baseline="0" noProof="0">
                <a:ln>
                  <a:noFill/>
                </a:ln>
                <a:solidFill>
                  <a:srgbClr val="000000"/>
                </a:solidFill>
                <a:effectLst/>
                <a:uLnTx/>
                <a:uFillTx/>
                <a:latin typeface="Arial"/>
                <a:cs typeface="Times New Roman" pitchFamily="18" charset="0"/>
              </a:rPr>
              <a:t>WBAN  15-22-0375-00</a:t>
            </a:r>
            <a:endPar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Propagation characteristics of UWB communication applications including medical implants, BCI and Passenger Bus                                                                                                                  15-22-0469-01-06ma </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Channel Model for Wearable and Implant BAN in use case of BMI and BCI                15-22-0269-04-06ma</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Draft TG6ma Channel Model Document for Enhanced Dependability                         </a:t>
            </a:r>
            <a:r>
              <a:rPr lang="ja-JP" altLang="en-US" sz="1400" dirty="0">
                <a:solidFill>
                  <a:srgbClr val="000000"/>
                </a:solidFill>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15-22-0344-03-06ma</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Harmonization to TSN                                                                                                   15-22-0388-01-06ma</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TG6ma Call for Proposals                                                                                             15-22-0488-00-06ma</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TG6ma Technical Requirement Document(TRD),                                                         </a:t>
            </a:r>
            <a:r>
              <a:rPr lang="en-US" altLang="ja-JP" sz="1600" dirty="0">
                <a:effectLst/>
                <a:latin typeface="Times New Roman" panose="02020603050405020304" pitchFamily="18" charset="0"/>
                <a:ea typeface="ＭＳ 明朝" panose="02020609040205080304" pitchFamily="17" charset="-128"/>
              </a:rPr>
              <a:t>15-21-577-05-6a</a:t>
            </a: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Motion to approve TG6ma Call for Proposals, Technical Requirements Documents, and Channel Model document                                                                                                                    </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15-22-0518-01-06ma </a:t>
            </a:r>
          </a:p>
          <a:p>
            <a:pPr marL="0" indent="0">
              <a:lnSpc>
                <a:spcPts val="1500"/>
              </a:lnSpc>
              <a:buNone/>
            </a:pP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Timeline for next July and September meetings and later                                         </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15-22-0</a:t>
            </a:r>
            <a:r>
              <a:rPr lang="en-US" altLang="ja-JP" sz="1400" dirty="0">
                <a:solidFill>
                  <a:srgbClr val="000000"/>
                </a:solidFill>
                <a:latin typeface="Arial"/>
                <a:cs typeface="Times New Roman" pitchFamily="18" charset="0"/>
              </a:rPr>
              <a:t>522-00-</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06ma</a:t>
            </a:r>
          </a:p>
          <a:p>
            <a:pPr marL="0" indent="0">
              <a:lnSpc>
                <a:spcPts val="1500"/>
              </a:lnSpc>
              <a:buNone/>
            </a:pPr>
            <a:r>
              <a:rPr lang="ja-JP" altLang="en-US" sz="1400" dirty="0"/>
              <a:t>・ </a:t>
            </a:r>
            <a:r>
              <a:rPr lang="en-US" altLang="ja-JP" sz="1400" dirty="0"/>
              <a:t>TG15.6ma Meeting Minutes for September 2022                                                          15-22-0523-00-06ma</a:t>
            </a:r>
          </a:p>
          <a:p>
            <a:pPr marL="0" indent="0">
              <a:lnSpc>
                <a:spcPts val="1500"/>
              </a:lnSpc>
              <a:buNone/>
            </a:pPr>
            <a:r>
              <a:rPr lang="ja-JP" altLang="en-US" sz="1400" dirty="0"/>
              <a:t>・ </a:t>
            </a:r>
            <a:r>
              <a:rPr lang="en-US" altLang="ja-JP" sz="1400" dirty="0"/>
              <a:t>TG15.6ma Closing Report for September 2022                                                             15-22-0522-00-06ma </a:t>
            </a:r>
          </a:p>
          <a:p>
            <a:pPr>
              <a:lnSpc>
                <a:spcPts val="1500"/>
              </a:lnSpc>
              <a:buFont typeface="Arial" panose="020B0604020202020204" pitchFamily="34" charset="0"/>
              <a:buChar char="•"/>
            </a:pPr>
            <a:endParaRPr lang="fi-FI" altLang="ja-JP" sz="1400" dirty="0"/>
          </a:p>
          <a:p>
            <a:pPr>
              <a:lnSpc>
                <a:spcPts val="1500"/>
              </a:lnSpc>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628668"/>
            <a:ext cx="7727370" cy="52576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September 2022</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19356</TotalTime>
  <Words>1552</Words>
  <Application>Microsoft Office PowerPoint</Application>
  <PresentationFormat>画面に合わせる (4:3)</PresentationFormat>
  <Paragraphs>193</Paragraphs>
  <Slides>11</Slides>
  <Notes>9</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11</vt:i4>
      </vt:variant>
    </vt:vector>
  </HeadingPairs>
  <TitlesOfParts>
    <vt:vector size="20" baseType="lpstr">
      <vt:lpstr>ＭＳ Ｐゴシック</vt:lpstr>
      <vt:lpstr>ＭＳ ゴシック</vt:lpstr>
      <vt:lpstr>游ゴシック</vt:lpstr>
      <vt:lpstr>Arial</vt:lpstr>
      <vt:lpstr>Calibri</vt:lpstr>
      <vt:lpstr>Times New Roman</vt:lpstr>
      <vt:lpstr>Verdana</vt:lpstr>
      <vt:lpstr>IEEE-P802_15</vt:lpstr>
      <vt:lpstr>Document</vt:lpstr>
      <vt:lpstr>PowerPoint プレゼンテーション</vt:lpstr>
      <vt:lpstr>IEEE 802.15 TG6ma  (Revision of IEEE802.15.6-2012)   Closing Report  In Personal and Virtual Hybrid Plenary Session September 15th, 2022  Ryuji Kohno Yokohama National University(YNU), YRP International Alliance Institute(YRP-IAI) </vt:lpstr>
      <vt:lpstr>Objectives of TG 6ma – Enhanced Dependability Body Area Network (ED-BAN)</vt:lpstr>
      <vt:lpstr>TG15.6ma Interim Session Schedule for 12-17th, September 2022</vt:lpstr>
      <vt:lpstr>TG15.6ma Interim Session Schedule for 12-17th, September 2022</vt:lpstr>
      <vt:lpstr>Agenda items for the week</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kohno-ryuji-ns@ynu.ac.jp</cp:lastModifiedBy>
  <cp:revision>196</cp:revision>
  <dcterms:created xsi:type="dcterms:W3CDTF">2018-03-06T17:15:04Z</dcterms:created>
  <dcterms:modified xsi:type="dcterms:W3CDTF">2022-09-16T00:07:41Z</dcterms:modified>
</cp:coreProperties>
</file>