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
  </p:notesMasterIdLst>
  <p:sldIdLst>
    <p:sldId id="318" r:id="rId2"/>
    <p:sldId id="319" r:id="rId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2" d="100"/>
          <a:sy n="82" d="100"/>
        </p:scale>
        <p:origin x="14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P802.15-22-0518-00-6a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September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 CWC Oulu Univ)</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TG6ma Call for Proposals, Technical Requirements Document, and Channel Model document.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September 14th,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1,3</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lang="en-US" sz="1600" baseline="30000" dirty="0">
                <a:solidFill>
                  <a:schemeClr val="dk1"/>
                </a:solidFill>
                <a:latin typeface="Times New Roman"/>
                <a:ea typeface="Times New Roman"/>
                <a:cs typeface="Times New Roman"/>
                <a:sym typeface="Times New Roman"/>
              </a:rPr>
              <a:t>3</a:t>
            </a:r>
            <a:r>
              <a:rPr lang="en-US" sz="1600" dirty="0">
                <a:solidFill>
                  <a:schemeClr val="dk1"/>
                </a:solidFill>
                <a:latin typeface="Times New Roman"/>
                <a:ea typeface="Times New Roman"/>
                <a:cs typeface="Times New Roman"/>
                <a:sym typeface="Times New Roman"/>
              </a:rPr>
              <a:t>CWC Oulu Univ.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(Doc. No. 15-22-0488-00), Technical Requirements Document  (Doc. No. 15-21-0577-06), and Channel Models Document (Doc. No. 15-22-0519-00).</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a:t>
            </a:r>
            <a:r>
              <a:rPr lang="en-US" sz="2000" dirty="0">
                <a:latin typeface="+mn-lt"/>
              </a:rPr>
              <a:t> Hernandez   </a:t>
            </a:r>
            <a:r>
              <a:rPr lang="en-US" sz="2000" dirty="0">
                <a:latin typeface="Arial" panose="020B0604020202020204" pitchFamily="34" charset="0"/>
                <a:cs typeface="Arial" panose="020B0604020202020204" pitchFamily="34" charset="0"/>
              </a:rPr>
              <a:t>Second: Minsoo Kim</a:t>
            </a:r>
            <a:r>
              <a:rPr lang="en-US" sz="2000" dirty="0">
                <a:latin typeface="+mn-lt"/>
              </a:rPr>
              <a:t> </a:t>
            </a:r>
          </a:p>
          <a:p>
            <a:pPr marL="508000" lvl="1" indent="0">
              <a:buNone/>
            </a:pPr>
            <a:endParaRPr lang="en-US" sz="2000" dirty="0">
              <a:latin typeface="+mn-lt"/>
            </a:endParaRP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September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7208</TotalTime>
  <Words>358</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373</cp:revision>
  <dcterms:modified xsi:type="dcterms:W3CDTF">2022-09-15T03:56:17Z</dcterms:modified>
</cp:coreProperties>
</file>