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4"/>
  </p:notesMasterIdLst>
  <p:sldIdLst>
    <p:sldId id="318" r:id="rId2"/>
    <p:sldId id="319" r:id="rId3"/>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5268" autoAdjust="0"/>
  </p:normalViewPr>
  <p:slideViewPr>
    <p:cSldViewPr snapToGrid="0">
      <p:cViewPr varScale="1">
        <p:scale>
          <a:sx n="82" d="100"/>
          <a:sy n="82" d="100"/>
        </p:scale>
        <p:origin x="147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September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Hernandez, Kohno, Kobayashi, Kim (YRP-IAI, YNU, CWC Oulu Univ)</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P802.15-22-0518-00-6a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September 2022</a:t>
            </a:r>
            <a:endParaRPr dirty="0"/>
          </a:p>
        </p:txBody>
      </p:sp>
      <p:sp>
        <p:nvSpPr>
          <p:cNvPr id="175" name="Google Shape;175;p25"/>
          <p:cNvSpPr txBox="1">
            <a:spLocks noGrp="1"/>
          </p:cNvSpPr>
          <p:nvPr>
            <p:ph type="ftr" idx="11"/>
          </p:nvPr>
        </p:nvSpPr>
        <p:spPr>
          <a:xfrm>
            <a:off x="5255581" y="6475413"/>
            <a:ext cx="3355019"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a:solidFill>
                  <a:schemeClr val="dk1"/>
                </a:solidFill>
                <a:latin typeface="Times New Roman"/>
                <a:ea typeface="Times New Roman"/>
                <a:cs typeface="Times New Roman"/>
                <a:sym typeface="Times New Roman"/>
              </a:rPr>
              <a:t>Hernandez, Kohno, Kobayashi, Kim (YRP-IAI, YNU, CWC Oulu Univ)</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Motion to approve TG6ma Call for Proposals, Technical Requirements Document, and Channel Model document.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September 14th,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1,3</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 </a:t>
            </a:r>
            <a:r>
              <a:rPr lang="en-US" sz="1600" baseline="30000" dirty="0">
                <a:solidFill>
                  <a:schemeClr val="dk1"/>
                </a:solidFill>
                <a:latin typeface="Times New Roman"/>
                <a:ea typeface="Times New Roman"/>
                <a:cs typeface="Times New Roman"/>
                <a:sym typeface="Times New Roman"/>
              </a:rPr>
              <a:t>3</a:t>
            </a:r>
            <a:r>
              <a:rPr lang="en-US" sz="1600" dirty="0">
                <a:solidFill>
                  <a:schemeClr val="dk1"/>
                </a:solidFill>
                <a:latin typeface="Times New Roman"/>
                <a:ea typeface="Times New Roman"/>
                <a:cs typeface="Times New Roman"/>
                <a:sym typeface="Times New Roman"/>
              </a:rPr>
              <a:t>CWC Oulu Univ. Finland</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B0C608-313F-4230-8416-C7065C6924EF}"/>
              </a:ext>
            </a:extLst>
          </p:cNvPr>
          <p:cNvSpPr>
            <a:spLocks noGrp="1"/>
          </p:cNvSpPr>
          <p:nvPr>
            <p:ph type="title"/>
          </p:nvPr>
        </p:nvSpPr>
        <p:spPr/>
        <p:txBody>
          <a:bodyPr/>
          <a:lstStyle/>
          <a:p>
            <a:r>
              <a:rPr lang="en-US" dirty="0"/>
              <a:t>Task Group Motion</a:t>
            </a:r>
          </a:p>
        </p:txBody>
      </p:sp>
      <p:sp>
        <p:nvSpPr>
          <p:cNvPr id="3" name="Text Placeholder 2">
            <a:extLst>
              <a:ext uri="{FF2B5EF4-FFF2-40B4-BE49-F238E27FC236}">
                <a16:creationId xmlns:a16="http://schemas.microsoft.com/office/drawing/2014/main" id="{CD4652F9-7516-4646-ADD6-0FF7A3ACC9F9}"/>
              </a:ext>
            </a:extLst>
          </p:cNvPr>
          <p:cNvSpPr>
            <a:spLocks noGrp="1"/>
          </p:cNvSpPr>
          <p:nvPr>
            <p:ph type="body" idx="1"/>
          </p:nvPr>
        </p:nvSpPr>
        <p:spPr/>
        <p:txBody>
          <a:bodyPr/>
          <a:lstStyle/>
          <a:p>
            <a:r>
              <a:rPr lang="en-US" sz="2400" dirty="0">
                <a:latin typeface="+mn-lt"/>
              </a:rPr>
              <a:t>Motion to approve the TG6ma Call for Proposals Document (Doc. No. 15-22-0488-00), Technical Requirements Document  (Doc. No. 15-21-0577-06), and Channel Models Document (Doc. No. 15-22-0519-00).</a:t>
            </a:r>
          </a:p>
          <a:p>
            <a:r>
              <a:rPr lang="en-US" sz="2400" dirty="0">
                <a:latin typeface="+mn-lt"/>
              </a:rPr>
              <a:t> </a:t>
            </a:r>
          </a:p>
          <a:p>
            <a:pPr lvl="1"/>
            <a:r>
              <a:rPr lang="en-US" sz="2000" dirty="0">
                <a:latin typeface="Arial" panose="020B0604020202020204" pitchFamily="34" charset="0"/>
                <a:cs typeface="Arial" panose="020B0604020202020204" pitchFamily="34" charset="0"/>
              </a:rPr>
              <a:t>Move: Marco</a:t>
            </a:r>
            <a:r>
              <a:rPr lang="en-US" sz="2000" dirty="0">
                <a:latin typeface="+mn-lt"/>
              </a:rPr>
              <a:t> Hernandez   </a:t>
            </a:r>
            <a:r>
              <a:rPr lang="en-US" sz="2000" dirty="0">
                <a:latin typeface="Arial" panose="020B0604020202020204" pitchFamily="34" charset="0"/>
                <a:cs typeface="Arial" panose="020B0604020202020204" pitchFamily="34" charset="0"/>
              </a:rPr>
              <a:t>Second: Minsoo Kim</a:t>
            </a:r>
            <a:r>
              <a:rPr lang="en-US" sz="2000" dirty="0">
                <a:latin typeface="+mn-lt"/>
              </a:rPr>
              <a:t> </a:t>
            </a:r>
          </a:p>
          <a:p>
            <a:pPr marL="508000" lvl="1" indent="0">
              <a:buNone/>
            </a:pPr>
            <a:endParaRPr lang="en-US" sz="2000" dirty="0">
              <a:latin typeface="+mn-lt"/>
            </a:endParaRPr>
          </a:p>
          <a:p>
            <a:r>
              <a:rPr lang="en-US" sz="2400" dirty="0">
                <a:solidFill>
                  <a:schemeClr val="tx1"/>
                </a:solidFill>
                <a:latin typeface="+mn-lt"/>
              </a:rPr>
              <a:t>Unanimous consent. Motion carries. </a:t>
            </a:r>
          </a:p>
          <a:p>
            <a:endParaRPr lang="en-US" sz="2400" dirty="0">
              <a:latin typeface="+mn-lt"/>
            </a:endParaRPr>
          </a:p>
        </p:txBody>
      </p:sp>
      <p:sp>
        <p:nvSpPr>
          <p:cNvPr id="4" name="Date Placeholder 3">
            <a:extLst>
              <a:ext uri="{FF2B5EF4-FFF2-40B4-BE49-F238E27FC236}">
                <a16:creationId xmlns:a16="http://schemas.microsoft.com/office/drawing/2014/main" id="{6A996A13-441D-4BDB-B778-48319AF83EB0}"/>
              </a:ext>
            </a:extLst>
          </p:cNvPr>
          <p:cNvSpPr>
            <a:spLocks noGrp="1"/>
          </p:cNvSpPr>
          <p:nvPr>
            <p:ph type="dt" idx="10"/>
          </p:nvPr>
        </p:nvSpPr>
        <p:spPr/>
        <p:txBody>
          <a:bodyPr/>
          <a:lstStyle/>
          <a:p>
            <a:r>
              <a:rPr lang="en-US"/>
              <a:t>September 2022</a:t>
            </a:r>
            <a:endParaRPr lang="en-US" dirty="0"/>
          </a:p>
        </p:txBody>
      </p:sp>
      <p:sp>
        <p:nvSpPr>
          <p:cNvPr id="5" name="Footer Placeholder 4">
            <a:extLst>
              <a:ext uri="{FF2B5EF4-FFF2-40B4-BE49-F238E27FC236}">
                <a16:creationId xmlns:a16="http://schemas.microsoft.com/office/drawing/2014/main" id="{F5D7ADB9-CEA7-45C2-9F44-6175E9B09D18}"/>
              </a:ext>
            </a:extLst>
          </p:cNvPr>
          <p:cNvSpPr>
            <a:spLocks noGrp="1"/>
          </p:cNvSpPr>
          <p:nvPr>
            <p:ph type="ftr" idx="11"/>
          </p:nvPr>
        </p:nvSpPr>
        <p:spPr/>
        <p:txBody>
          <a:bodyPr/>
          <a:lstStyle/>
          <a:p>
            <a:r>
              <a:rPr lang="en-US"/>
              <a:t>Hernandez, Kohno, Kobayashi, Kim (YRP-IAI, YNU, CWC Oulu Univ)</a:t>
            </a:r>
            <a:endParaRPr lang="en-US" dirty="0"/>
          </a:p>
        </p:txBody>
      </p:sp>
      <p:sp>
        <p:nvSpPr>
          <p:cNvPr id="6" name="Slide Number Placeholder 5">
            <a:extLst>
              <a:ext uri="{FF2B5EF4-FFF2-40B4-BE49-F238E27FC236}">
                <a16:creationId xmlns:a16="http://schemas.microsoft.com/office/drawing/2014/main" id="{F65102C6-F5D4-4922-AB6B-BEF6284D39B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2223943662"/>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7208</TotalTime>
  <Words>358</Words>
  <Application>Microsoft Office PowerPoint</Application>
  <PresentationFormat>On-screen Show (4:3)</PresentationFormat>
  <Paragraphs>29</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Task Group Motion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373</cp:revision>
  <dcterms:modified xsi:type="dcterms:W3CDTF">2022-09-15T03:56:17Z</dcterms:modified>
</cp:coreProperties>
</file>