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4"/>
  </p:notesMasterIdLst>
  <p:sldIdLst>
    <p:sldId id="318" r:id="rId2"/>
    <p:sldId id="319" r:id="rId3"/>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2" d="100"/>
          <a:sy n="82" d="100"/>
        </p:scale>
        <p:origin x="147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P802.15-22-0518-00-6a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September 2022</a:t>
            </a:r>
            <a:endParaRPr dirty="0"/>
          </a:p>
        </p:txBody>
      </p:sp>
      <p:sp>
        <p:nvSpPr>
          <p:cNvPr id="175" name="Google Shape;175;p25"/>
          <p:cNvSpPr txBox="1">
            <a:spLocks noGrp="1"/>
          </p:cNvSpPr>
          <p:nvPr>
            <p:ph type="ftr" idx="11"/>
          </p:nvPr>
        </p:nvSpPr>
        <p:spPr>
          <a:xfrm>
            <a:off x="5255581" y="6475413"/>
            <a:ext cx="3355019"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(YRP-IAI, YNU, CWC Oulu Univ)</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Motion to approve TG6ma Call for Proposals, Technical Requirements Documents, and Channel Model document.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September 14th, 2022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1,3</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Takumi Kobayashi</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Minsoo Kim</a:t>
            </a:r>
            <a:r>
              <a:rPr lang="en-US" sz="1600" baseline="30000" dirty="0">
                <a:solidFill>
                  <a:schemeClr val="dk2"/>
                </a:solidFill>
                <a:latin typeface="Times New Roman"/>
                <a:ea typeface="Times New Roman"/>
                <a:cs typeface="Times New Roman"/>
                <a:sym typeface="Times New Roman"/>
              </a:rPr>
              <a:t>1</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 </a:t>
            </a:r>
            <a:r>
              <a:rPr lang="en-US" sz="1600" baseline="30000" dirty="0">
                <a:solidFill>
                  <a:schemeClr val="dk1"/>
                </a:solidFill>
                <a:latin typeface="Times New Roman"/>
                <a:ea typeface="Times New Roman"/>
                <a:cs typeface="Times New Roman"/>
                <a:sym typeface="Times New Roman"/>
              </a:rPr>
              <a:t>3</a:t>
            </a:r>
            <a:r>
              <a:rPr lang="en-US" sz="1600" dirty="0">
                <a:solidFill>
                  <a:schemeClr val="dk1"/>
                </a:solidFill>
                <a:latin typeface="Times New Roman"/>
                <a:ea typeface="Times New Roman"/>
                <a:cs typeface="Times New Roman"/>
                <a:sym typeface="Times New Roman"/>
              </a:rPr>
              <a:t>CWC Oulu Univ. Finland</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Tokiwadai, Hodogaya-ku,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p:txBody>
          <a:bodyPr/>
          <a:lstStyle/>
          <a:p>
            <a:r>
              <a:rPr lang="en-US" sz="2400" dirty="0">
                <a:latin typeface="+mn-lt"/>
              </a:rPr>
              <a:t>Motion to approve the TG6ma Call for Proposals Document (Doc. No. 15-22-0488-00), Technical Requirements Document  (Doc. No. 15-21-0577-06), and Channel Models Document (Doc. No. </a:t>
            </a:r>
            <a:r>
              <a:rPr lang="en-US" sz="2400">
                <a:latin typeface="+mn-lt"/>
              </a:rPr>
              <a:t>15-22-0519-00).</a:t>
            </a:r>
            <a:endParaRPr lang="en-US" sz="2400" dirty="0">
              <a:latin typeface="+mn-lt"/>
            </a:endParaRPr>
          </a:p>
          <a:p>
            <a:r>
              <a:rPr lang="en-US" sz="2400" dirty="0">
                <a:latin typeface="+mn-lt"/>
              </a:rPr>
              <a:t> </a:t>
            </a:r>
          </a:p>
          <a:p>
            <a:pPr lvl="1"/>
            <a:r>
              <a:rPr lang="en-US" sz="2000" dirty="0">
                <a:latin typeface="Arial" panose="020B0604020202020204" pitchFamily="34" charset="0"/>
                <a:cs typeface="Arial" panose="020B0604020202020204" pitchFamily="34" charset="0"/>
              </a:rPr>
              <a:t>Move:</a:t>
            </a:r>
            <a:r>
              <a:rPr lang="en-US" sz="2000" dirty="0">
                <a:latin typeface="+mn-lt"/>
              </a:rPr>
              <a:t>    </a:t>
            </a:r>
            <a:r>
              <a:rPr lang="en-US" sz="2000" dirty="0">
                <a:latin typeface="Arial" panose="020B0604020202020204" pitchFamily="34" charset="0"/>
                <a:cs typeface="Arial" panose="020B0604020202020204" pitchFamily="34" charset="0"/>
              </a:rPr>
              <a:t>Second:</a:t>
            </a:r>
            <a:r>
              <a:rPr lang="en-US" sz="2000" dirty="0">
                <a:latin typeface="+mn-lt"/>
              </a:rPr>
              <a:t> </a:t>
            </a:r>
          </a:p>
          <a:p>
            <a:pPr lvl="1"/>
            <a:endParaRPr lang="en-US" sz="2000" dirty="0">
              <a:latin typeface="+mn-lt"/>
            </a:endParaRPr>
          </a:p>
          <a:p>
            <a:pPr lvl="1"/>
            <a:r>
              <a:rPr lang="en-US" sz="2000" dirty="0">
                <a:latin typeface="+mn-lt"/>
              </a:rPr>
              <a:t>Approve:    Disapprove:    Abstain: </a:t>
            </a:r>
          </a:p>
          <a:p>
            <a:r>
              <a:rPr lang="en-US" sz="2400" dirty="0">
                <a:solidFill>
                  <a:schemeClr val="accent3">
                    <a:lumMod val="95000"/>
                  </a:schemeClr>
                </a:solidFill>
                <a:latin typeface="+mn-lt"/>
              </a:rPr>
              <a:t>Unanimous consent. Motion carries.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t>September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r>
              <a:rPr lang="en-US"/>
              <a:t>Hernandez, Kohno, Kobayashi, Kim (YRP-IAI, YNU, CWC Oulu Univ)</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22394366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7191</TotalTime>
  <Words>360</Words>
  <Application>Microsoft Office PowerPoint</Application>
  <PresentationFormat>On-screen Show (4:3)</PresentationFormat>
  <Paragraphs>30</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PowerPoint Presentation</vt:lpstr>
      <vt:lpstr>Task Group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371</cp:revision>
  <dcterms:modified xsi:type="dcterms:W3CDTF">2022-09-15T03:39:24Z</dcterms:modified>
</cp:coreProperties>
</file>