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4"/>
  </p:notesMasterIdLst>
  <p:sldIdLst>
    <p:sldId id="318" r:id="rId2"/>
    <p:sldId id="319" r:id="rId3"/>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0"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68" autoAdjust="0"/>
  </p:normalViewPr>
  <p:slideViewPr>
    <p:cSldViewPr snapToGrid="0">
      <p:cViewPr varScale="1">
        <p:scale>
          <a:sx n="82" d="100"/>
          <a:sy n="82" d="100"/>
        </p:scale>
        <p:origin x="147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September 2022</a:t>
            </a:r>
            <a:endParaRPr dirty="0"/>
          </a:p>
        </p:txBody>
      </p:sp>
      <p:sp>
        <p:nvSpPr>
          <p:cNvPr id="24" name="Google Shape;24;p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 CWC Oulu Univ)</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September 2022</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 CWC Oulu Univ)</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28" name="Google Shape;28;p3"/>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September 2022</a:t>
            </a:r>
            <a:endParaRPr dirty="0"/>
          </a:p>
        </p:txBody>
      </p:sp>
      <p:sp>
        <p:nvSpPr>
          <p:cNvPr id="30" name="Google Shape;30;p3"/>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 CWC Oulu Univ)</a:t>
            </a:r>
            <a:endParaRPr dirty="0"/>
          </a:p>
        </p:txBody>
      </p:sp>
      <p:sp>
        <p:nvSpPr>
          <p:cNvPr id="31" name="Google Shape;31;p3"/>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September 2022</a:t>
            </a:r>
            <a:endParaRPr dirty="0"/>
          </a:p>
        </p:txBody>
      </p:sp>
      <p:sp>
        <p:nvSpPr>
          <p:cNvPr id="36" name="Google Shape;36;p4"/>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 CWC Oulu Univ)</a:t>
            </a:r>
            <a:endParaRPr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September 2022</a:t>
            </a:r>
            <a:endParaRPr dirty="0"/>
          </a:p>
        </p:txBody>
      </p:sp>
      <p:sp>
        <p:nvSpPr>
          <p:cNvPr id="42" name="Google Shape;42;p5"/>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 CWC Oulu Univ)</a:t>
            </a:r>
            <a:endParaRPr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September 2022</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 CWC Oulu Univ)</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September 2022</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 CWC Oulu Univ)</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September 2022</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 CWC Oulu Univ)</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September 2022</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 CWC Oulu Univ)</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September 2022</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 CWC Oulu Univ)</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5" name="Google Shape;15;p1"/>
          <p:cNvSpPr txBox="1">
            <a:spLocks noGrp="1"/>
          </p:cNvSpPr>
          <p:nvPr>
            <p:ph type="dt" idx="10"/>
          </p:nvPr>
        </p:nvSpPr>
        <p:spPr>
          <a:xfrm>
            <a:off x="685800" y="430577"/>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September 2022</a:t>
            </a:r>
            <a:endParaRPr dirty="0"/>
          </a:p>
        </p:txBody>
      </p:sp>
      <p:sp>
        <p:nvSpPr>
          <p:cNvPr id="16" name="Google Shape;16;p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 CWC Oulu Univ)</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P802.15-22-0518-00-6a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85800"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chemeClr val="dk1"/>
              </a:buClr>
              <a:buFont typeface="Times New Roman"/>
              <a:buNone/>
            </a:pPr>
            <a:r>
              <a:rPr lang="en-US" sz="1400" b="1" i="0" u="none" strike="noStrike" cap="none">
                <a:solidFill>
                  <a:schemeClr val="dk1"/>
                </a:solidFill>
                <a:latin typeface="Times New Roman"/>
                <a:ea typeface="Times New Roman"/>
                <a:cs typeface="Times New Roman"/>
                <a:sym typeface="Times New Roman"/>
              </a:rPr>
              <a:t>September 2022</a:t>
            </a:r>
            <a:endParaRPr dirty="0"/>
          </a:p>
        </p:txBody>
      </p:sp>
      <p:sp>
        <p:nvSpPr>
          <p:cNvPr id="175" name="Google Shape;175;p25"/>
          <p:cNvSpPr txBox="1">
            <a:spLocks noGrp="1"/>
          </p:cNvSpPr>
          <p:nvPr>
            <p:ph type="ftr" idx="11"/>
          </p:nvPr>
        </p:nvSpPr>
        <p:spPr>
          <a:xfrm>
            <a:off x="5255581" y="6475413"/>
            <a:ext cx="3355019"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Clr>
                <a:schemeClr val="dk1"/>
              </a:buClr>
              <a:buFont typeface="Times New Roman"/>
              <a:buNone/>
            </a:pPr>
            <a:r>
              <a:rPr lang="en-US" sz="1200" b="0" i="0" u="none" strike="noStrike" cap="none">
                <a:solidFill>
                  <a:schemeClr val="dk1"/>
                </a:solidFill>
                <a:latin typeface="Times New Roman"/>
                <a:ea typeface="Times New Roman"/>
                <a:cs typeface="Times New Roman"/>
                <a:sym typeface="Times New Roman"/>
              </a:rPr>
              <a:t>Hernandez, Kohno, Kobayashi, Kim (YRP-IAI, YNU, CWC Oulu Univ)</a:t>
            </a:r>
            <a:endParaRPr dirty="0"/>
          </a:p>
        </p:txBody>
      </p:sp>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600"/>
            <a:ext cx="8991600" cy="47704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800" b="1" i="0" u="sng" strike="noStrike" cap="none" dirty="0">
              <a:solidFill>
                <a:schemeClr val="dk2"/>
              </a:solidFill>
              <a:latin typeface="Times New Roman"/>
              <a:ea typeface="Times New Roman"/>
              <a:cs typeface="Times New Roman"/>
              <a:sym typeface="Times New Roman"/>
            </a:endParaRPr>
          </a:p>
          <a:p>
            <a:pPr lvl="0" algn="ctr">
              <a:buClr>
                <a:schemeClr val="dk2"/>
              </a:buClr>
            </a:pPr>
            <a:r>
              <a:rPr lang="en-US" sz="1800" b="1" i="0" u="sng" strike="noStrike" cap="none" dirty="0">
                <a:solidFill>
                  <a:schemeClr val="dk2"/>
                </a:solidFill>
                <a:latin typeface="Times New Roman"/>
                <a:ea typeface="Times New Roman"/>
                <a:cs typeface="Times New Roman"/>
                <a:sym typeface="Times New Roman"/>
              </a:rPr>
              <a:t>Project: </a:t>
            </a:r>
            <a:r>
              <a:rPr lang="en-US" sz="1800" b="1" u="sng" dirty="0">
                <a:solidFill>
                  <a:schemeClr val="dk2"/>
                </a:solidFill>
                <a:latin typeface="Times New Roman"/>
                <a:ea typeface="Times New Roman"/>
                <a:cs typeface="Times New Roman"/>
                <a:sym typeface="Times New Roman"/>
              </a:rPr>
              <a:t>P802.15 Working Group for Wireless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lang="en-US" sz="1600" b="0"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Motion to approve TG6ma Call for Proposals, Technical Requirements Documents, and Channel Model document. 	</a:t>
            </a:r>
            <a:endParaRPr lang="en-US"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Date Submitted: </a:t>
            </a:r>
            <a:r>
              <a:rPr lang="en-US" sz="1600" b="0" i="0" u="none" strike="noStrike" cap="none" dirty="0">
                <a:solidFill>
                  <a:schemeClr val="dk2"/>
                </a:solidFill>
                <a:latin typeface="Times New Roman"/>
                <a:ea typeface="Times New Roman"/>
                <a:cs typeface="Times New Roman"/>
                <a:sym typeface="Times New Roman"/>
              </a:rPr>
              <a:t> September 14th, 2022 </a:t>
            </a:r>
            <a:endParaRPr lang="en-US" dirty="0"/>
          </a:p>
          <a:p>
            <a:pPr>
              <a:buClr>
                <a:schemeClr val="dk2"/>
              </a:buClr>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Marco Hernandez</a:t>
            </a:r>
            <a:r>
              <a:rPr lang="en-US" sz="1600" b="0" i="0" u="none" strike="noStrike" cap="none" baseline="30000" dirty="0">
                <a:solidFill>
                  <a:schemeClr val="dk2"/>
                </a:solidFill>
                <a:latin typeface="Times New Roman"/>
                <a:ea typeface="Times New Roman"/>
                <a:cs typeface="Times New Roman"/>
                <a:sym typeface="Times New Roman"/>
              </a:rPr>
              <a:t>1,3</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Ryuji Kohno</a:t>
            </a:r>
            <a:r>
              <a:rPr lang="en-US" sz="1600" baseline="30000" dirty="0">
                <a:solidFill>
                  <a:schemeClr val="dk2"/>
                </a:solidFill>
                <a:latin typeface="Times New Roman"/>
                <a:ea typeface="Times New Roman"/>
                <a:cs typeface="Times New Roman"/>
                <a:sym typeface="Times New Roman"/>
              </a:rPr>
              <a:t>1,2</a:t>
            </a:r>
            <a:r>
              <a:rPr lang="en-US" sz="1600" dirty="0">
                <a:solidFill>
                  <a:schemeClr val="dk2"/>
                </a:solidFill>
                <a:latin typeface="Times New Roman"/>
                <a:ea typeface="Times New Roman"/>
                <a:cs typeface="Times New Roman"/>
                <a:sym typeface="Times New Roman"/>
              </a:rPr>
              <a:t>, Takumi Kobayashi</a:t>
            </a:r>
            <a:r>
              <a:rPr lang="en-US" sz="1600" baseline="30000" dirty="0">
                <a:solidFill>
                  <a:schemeClr val="dk2"/>
                </a:solidFill>
                <a:latin typeface="Times New Roman"/>
                <a:ea typeface="Times New Roman"/>
                <a:cs typeface="Times New Roman"/>
                <a:sym typeface="Times New Roman"/>
              </a:rPr>
              <a:t>1,2</a:t>
            </a:r>
            <a:r>
              <a:rPr lang="en-US" sz="1600" dirty="0">
                <a:solidFill>
                  <a:schemeClr val="dk2"/>
                </a:solidFill>
                <a:latin typeface="Times New Roman"/>
                <a:ea typeface="Times New Roman"/>
                <a:cs typeface="Times New Roman"/>
                <a:sym typeface="Times New Roman"/>
              </a:rPr>
              <a:t>, Minsoo Kim</a:t>
            </a:r>
            <a:r>
              <a:rPr lang="en-US" sz="1600" baseline="30000" dirty="0">
                <a:solidFill>
                  <a:schemeClr val="dk2"/>
                </a:solidFill>
                <a:latin typeface="Times New Roman"/>
                <a:ea typeface="Times New Roman"/>
                <a:cs typeface="Times New Roman"/>
                <a:sym typeface="Times New Roman"/>
              </a:rPr>
              <a:t>1</a:t>
            </a:r>
            <a:r>
              <a:rPr lang="en-US" sz="1600" b="0" i="0" u="none" strike="noStrike" cap="none" dirty="0">
                <a:solidFill>
                  <a:srgbClr val="FF0000"/>
                </a:solidFill>
                <a:latin typeface="Times New Roman"/>
                <a:ea typeface="Times New Roman"/>
                <a:cs typeface="Times New Roman"/>
                <a:sym typeface="Times New Roman"/>
              </a:rPr>
              <a:t> </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baseline="30000" dirty="0">
                <a:solidFill>
                  <a:schemeClr val="dk2"/>
                </a:solidFill>
                <a:latin typeface="Times New Roman"/>
                <a:ea typeface="Times New Roman"/>
                <a:cs typeface="Times New Roman"/>
                <a:sym typeface="Times New Roman"/>
              </a:rPr>
              <a:t>1</a:t>
            </a:r>
            <a:r>
              <a:rPr lang="en-US" sz="1600" dirty="0">
                <a:solidFill>
                  <a:schemeClr val="dk1"/>
                </a:solidFill>
                <a:latin typeface="Times New Roman"/>
                <a:ea typeface="Times New Roman"/>
                <a:cs typeface="Times New Roman"/>
                <a:sym typeface="Times New Roman"/>
              </a:rPr>
              <a:t>Yokosuka Research Park International Alliance Institute (YRP-IAI), Japan; </a:t>
            </a:r>
            <a:r>
              <a:rPr lang="en-US" sz="1600" baseline="30000" dirty="0">
                <a:solidFill>
                  <a:schemeClr val="dk1"/>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Yokohama National University (YNU), Japan. </a:t>
            </a:r>
            <a:r>
              <a:rPr lang="en-US" sz="1600" baseline="30000" dirty="0">
                <a:solidFill>
                  <a:schemeClr val="dk1"/>
                </a:solidFill>
                <a:latin typeface="Times New Roman"/>
                <a:ea typeface="Times New Roman"/>
                <a:cs typeface="Times New Roman"/>
                <a:sym typeface="Times New Roman"/>
              </a:rPr>
              <a:t>3</a:t>
            </a:r>
            <a:r>
              <a:rPr lang="en-US" sz="1600" dirty="0">
                <a:solidFill>
                  <a:schemeClr val="dk1"/>
                </a:solidFill>
                <a:latin typeface="Times New Roman"/>
                <a:ea typeface="Times New Roman"/>
                <a:cs typeface="Times New Roman"/>
                <a:sym typeface="Times New Roman"/>
              </a:rPr>
              <a:t>CWC Oulu Univ. Finland</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Address: </a:t>
            </a:r>
            <a:r>
              <a:rPr lang="en-US" sz="1600" i="0" u="none" strike="noStrike" cap="none" baseline="30000" dirty="0">
                <a:solidFill>
                  <a:schemeClr val="dk2"/>
                </a:solidFill>
                <a:latin typeface="Times New Roman"/>
                <a:ea typeface="Times New Roman"/>
                <a:cs typeface="Times New Roman"/>
                <a:sym typeface="Times New Roman"/>
              </a:rPr>
              <a:t>1</a:t>
            </a:r>
            <a:r>
              <a:rPr lang="en-US" sz="1600" i="0" u="none" strike="noStrike" cap="none" dirty="0">
                <a:solidFill>
                  <a:schemeClr val="dk2"/>
                </a:solidFill>
                <a:latin typeface="Times New Roman"/>
                <a:ea typeface="Times New Roman"/>
                <a:cs typeface="Times New Roman"/>
                <a:sym typeface="Times New Roman"/>
              </a:rPr>
              <a:t>YRP 1, </a:t>
            </a:r>
            <a:r>
              <a:rPr lang="en-US" sz="1600" b="0" i="0" u="none" strike="noStrike" cap="none" dirty="0">
                <a:solidFill>
                  <a:schemeClr val="dk1"/>
                </a:solidFill>
                <a:latin typeface="Times New Roman"/>
                <a:ea typeface="Times New Roman"/>
                <a:cs typeface="Times New Roman"/>
                <a:sym typeface="Times New Roman"/>
              </a:rPr>
              <a:t>3-4 Hikarino-oka, Yokosuka, 239-0847, Japan</a:t>
            </a:r>
            <a:r>
              <a:rPr lang="en-US" sz="1600" dirty="0">
                <a:solidFill>
                  <a:schemeClr val="dk1"/>
                </a:solidFill>
                <a:latin typeface="Times New Roman"/>
                <a:ea typeface="Times New Roman"/>
                <a:cs typeface="Times New Roman"/>
                <a:sym typeface="Times New Roman"/>
              </a:rPr>
              <a:t>; </a:t>
            </a:r>
            <a:r>
              <a:rPr lang="en-US" sz="1600" baseline="30000" dirty="0">
                <a:solidFill>
                  <a:schemeClr val="dk1"/>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79-5 Tokiwadai, Hodogaya-ku, Yokohama, 240-8501 Japan</a:t>
            </a:r>
            <a:endParaRPr dirty="0"/>
          </a:p>
          <a:p>
            <a:pPr>
              <a:buClr>
                <a:schemeClr val="dk2"/>
              </a:buClr>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dirty="0">
                <a:solidFill>
                  <a:schemeClr val="dk1"/>
                </a:solidFill>
                <a:latin typeface="Times New Roman"/>
                <a:ea typeface="Times New Roman"/>
                <a:cs typeface="Times New Roman"/>
                <a:sym typeface="Times New Roman"/>
              </a:rPr>
              <a:t> </a:t>
            </a:r>
            <a:r>
              <a:rPr lang="en-US" sz="1600" baseline="30000" dirty="0">
                <a:solidFill>
                  <a:schemeClr val="dk1"/>
                </a:solidFill>
                <a:latin typeface="Times New Roman"/>
                <a:ea typeface="Times New Roman"/>
                <a:cs typeface="Times New Roman"/>
                <a:sym typeface="Times New Roman"/>
              </a:rPr>
              <a:t>2</a:t>
            </a:r>
            <a:r>
              <a:rPr lang="en-US" sz="1600" b="0" i="0" u="none" strike="noStrike" cap="none" dirty="0">
                <a:solidFill>
                  <a:schemeClr val="dk1"/>
                </a:solidFill>
                <a:latin typeface="Times New Roman"/>
                <a:ea typeface="Times New Roman"/>
                <a:cs typeface="Times New Roman"/>
                <a:sym typeface="Times New Roman"/>
              </a:rPr>
              <a:t>+81 </a:t>
            </a:r>
            <a:r>
              <a:rPr lang="en-US" sz="1600" dirty="0">
                <a:solidFill>
                  <a:schemeClr val="dk1"/>
                </a:solidFill>
                <a:latin typeface="Times New Roman"/>
                <a:ea typeface="Times New Roman"/>
                <a:cs typeface="Times New Roman"/>
                <a:sym typeface="Times New Roman"/>
              </a:rPr>
              <a:t>90-5408-0611,</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Fax:</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baseline="30000" dirty="0">
                <a:solidFill>
                  <a:schemeClr val="dk2"/>
                </a:solidFill>
                <a:latin typeface="Times New Roman"/>
                <a:ea typeface="Times New Roman"/>
                <a:cs typeface="Times New Roman"/>
                <a:sym typeface="Times New Roman"/>
              </a:rPr>
              <a:t>2</a:t>
            </a:r>
            <a:r>
              <a:rPr lang="en-US" sz="1600" dirty="0">
                <a:solidFill>
                  <a:schemeClr val="dk2"/>
                </a:solidFill>
                <a:latin typeface="Times New Roman"/>
                <a:ea typeface="Times New Roman"/>
                <a:cs typeface="Times New Roman"/>
                <a:sym typeface="Times New Roman"/>
              </a:rPr>
              <a:t>+81-45-383-5528</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E-Mail: </a:t>
            </a:r>
            <a:r>
              <a:rPr lang="en-US" sz="1600" dirty="0">
                <a:solidFill>
                  <a:schemeClr val="dk2"/>
                </a:solidFill>
                <a:latin typeface="Times New Roman"/>
                <a:ea typeface="Times New Roman"/>
                <a:cs typeface="Times New Roman"/>
                <a:sym typeface="Times New Roman"/>
              </a:rPr>
              <a:t>Marco.Hernandez@ieee.org; </a:t>
            </a:r>
            <a:r>
              <a:rPr lang="en-US" sz="1600" dirty="0">
                <a:solidFill>
                  <a:schemeClr val="dk2"/>
                </a:solidFill>
                <a:latin typeface="+mn-lt"/>
                <a:ea typeface="Times New Roman"/>
                <a:cs typeface="Times New Roman"/>
                <a:sym typeface="Times New Roman"/>
              </a:rPr>
              <a:t>kohno@ynu.ac.jp; </a:t>
            </a:r>
            <a:r>
              <a:rPr lang="es-MX" sz="1600" dirty="0">
                <a:latin typeface="+mn-lt"/>
              </a:rPr>
              <a:t>Kobayashi-Takumi-ch@ynu.ac.jp</a:t>
            </a:r>
            <a:r>
              <a:rPr lang="en-US" sz="1600" dirty="0">
                <a:latin typeface="+mn-lt"/>
              </a:rPr>
              <a:t>; Minsoo@minsookim.com</a:t>
            </a:r>
            <a:endParaRPr sz="1600" dirty="0">
              <a:latin typeface="+mn-lt"/>
            </a:endParaRPr>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Abstract</a:t>
            </a:r>
            <a:r>
              <a:rPr lang="en-US" sz="1600" b="1"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 </a:t>
            </a:r>
            <a:endParaRPr dirty="0"/>
          </a:p>
          <a:p>
            <a:pPr lvl="0">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Material for discussion.</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dirty="0">
                <a:solidFill>
                  <a:schemeClr val="dk2"/>
                </a:solidFill>
                <a:latin typeface="Times New Roman"/>
                <a:ea typeface="Times New Roman"/>
                <a:cs typeface="Times New Roman"/>
                <a:sym typeface="Times New Roman"/>
              </a:rPr>
              <a:t> </a:t>
            </a:r>
            <a:r>
              <a:rPr lang="en-US" sz="1600" b="0" i="0" u="none" strike="noStrike" cap="none" dirty="0">
                <a:solidFill>
                  <a:schemeClr val="dk2"/>
                </a:solidFill>
                <a:latin typeface="Times New Roman"/>
                <a:ea typeface="Times New Roman"/>
                <a:cs typeface="Times New Roman"/>
                <a:sym typeface="Times New Roman"/>
              </a:rPr>
              <a:t>This document has been prepared to assist </a:t>
            </a:r>
            <a:r>
              <a:rPr lang="en-US" sz="1600" dirty="0">
                <a:solidFill>
                  <a:schemeClr val="dk1"/>
                </a:solidFill>
                <a:latin typeface="Times New Roman"/>
                <a:ea typeface="Times New Roman"/>
                <a:cs typeface="Times New Roman"/>
                <a:sym typeface="Times New Roman"/>
              </a:rPr>
              <a:t>P802.15.6ma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sz="1600" dirty="0">
                <a:solidFill>
                  <a:schemeClr val="dk1"/>
                </a:solidFill>
                <a:latin typeface="Times New Roman"/>
                <a:ea typeface="Times New Roman"/>
                <a:cs typeface="Times New Roman"/>
                <a:sym typeface="Times New Roman"/>
              </a:rPr>
              <a:t>P802.15.6ma</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0C608-313F-4230-8416-C7065C6924EF}"/>
              </a:ext>
            </a:extLst>
          </p:cNvPr>
          <p:cNvSpPr>
            <a:spLocks noGrp="1"/>
          </p:cNvSpPr>
          <p:nvPr>
            <p:ph type="title"/>
          </p:nvPr>
        </p:nvSpPr>
        <p:spPr/>
        <p:txBody>
          <a:bodyPr/>
          <a:lstStyle/>
          <a:p>
            <a:r>
              <a:rPr lang="en-US" dirty="0"/>
              <a:t>Task Group Motion</a:t>
            </a:r>
          </a:p>
        </p:txBody>
      </p:sp>
      <p:sp>
        <p:nvSpPr>
          <p:cNvPr id="3" name="Text Placeholder 2">
            <a:extLst>
              <a:ext uri="{FF2B5EF4-FFF2-40B4-BE49-F238E27FC236}">
                <a16:creationId xmlns:a16="http://schemas.microsoft.com/office/drawing/2014/main" id="{CD4652F9-7516-4646-ADD6-0FF7A3ACC9F9}"/>
              </a:ext>
            </a:extLst>
          </p:cNvPr>
          <p:cNvSpPr>
            <a:spLocks noGrp="1"/>
          </p:cNvSpPr>
          <p:nvPr>
            <p:ph type="body" idx="1"/>
          </p:nvPr>
        </p:nvSpPr>
        <p:spPr/>
        <p:txBody>
          <a:bodyPr/>
          <a:lstStyle/>
          <a:p>
            <a:r>
              <a:rPr lang="en-US" sz="2400" dirty="0">
                <a:latin typeface="+mn-lt"/>
              </a:rPr>
              <a:t>Motion to approve the TG6ma Call for Proposals Document (Doc. No. 15-22-0488-00), Technical Requirements Document  (Doc. No. 15-21-0577-06), and Channel Models Document (Doc. No. </a:t>
            </a:r>
            <a:r>
              <a:rPr lang="en-US" sz="2400">
                <a:latin typeface="+mn-lt"/>
              </a:rPr>
              <a:t>15-22-0519-00).</a:t>
            </a:r>
            <a:endParaRPr lang="en-US" sz="2400" dirty="0">
              <a:latin typeface="+mn-lt"/>
            </a:endParaRPr>
          </a:p>
          <a:p>
            <a:r>
              <a:rPr lang="en-US" sz="2400" dirty="0">
                <a:latin typeface="+mn-lt"/>
              </a:rPr>
              <a:t> </a:t>
            </a:r>
          </a:p>
          <a:p>
            <a:pPr lvl="1"/>
            <a:r>
              <a:rPr lang="en-US" sz="2000" dirty="0">
                <a:latin typeface="Arial" panose="020B0604020202020204" pitchFamily="34" charset="0"/>
                <a:cs typeface="Arial" panose="020B0604020202020204" pitchFamily="34" charset="0"/>
              </a:rPr>
              <a:t>Move:</a:t>
            </a:r>
            <a:r>
              <a:rPr lang="en-US" sz="2000" dirty="0">
                <a:latin typeface="+mn-lt"/>
              </a:rPr>
              <a:t>    </a:t>
            </a:r>
            <a:r>
              <a:rPr lang="en-US" sz="2000" dirty="0">
                <a:latin typeface="Arial" panose="020B0604020202020204" pitchFamily="34" charset="0"/>
                <a:cs typeface="Arial" panose="020B0604020202020204" pitchFamily="34" charset="0"/>
              </a:rPr>
              <a:t>Second:</a:t>
            </a:r>
            <a:r>
              <a:rPr lang="en-US" sz="2000" dirty="0">
                <a:latin typeface="+mn-lt"/>
              </a:rPr>
              <a:t> </a:t>
            </a:r>
          </a:p>
          <a:p>
            <a:pPr lvl="1"/>
            <a:endParaRPr lang="en-US" sz="2000" dirty="0">
              <a:latin typeface="+mn-lt"/>
            </a:endParaRPr>
          </a:p>
          <a:p>
            <a:pPr lvl="1"/>
            <a:r>
              <a:rPr lang="en-US" sz="2000" dirty="0">
                <a:latin typeface="+mn-lt"/>
              </a:rPr>
              <a:t>Approve:    Disapprove:    Abstain: </a:t>
            </a:r>
          </a:p>
          <a:p>
            <a:r>
              <a:rPr lang="en-US" sz="2400" dirty="0">
                <a:solidFill>
                  <a:schemeClr val="accent3">
                    <a:lumMod val="95000"/>
                  </a:schemeClr>
                </a:solidFill>
                <a:latin typeface="+mn-lt"/>
              </a:rPr>
              <a:t>Unanimous consent. Motion carries. </a:t>
            </a:r>
          </a:p>
          <a:p>
            <a:endParaRPr lang="en-US" sz="2400" dirty="0">
              <a:latin typeface="+mn-lt"/>
            </a:endParaRPr>
          </a:p>
        </p:txBody>
      </p:sp>
      <p:sp>
        <p:nvSpPr>
          <p:cNvPr id="4" name="Date Placeholder 3">
            <a:extLst>
              <a:ext uri="{FF2B5EF4-FFF2-40B4-BE49-F238E27FC236}">
                <a16:creationId xmlns:a16="http://schemas.microsoft.com/office/drawing/2014/main" id="{6A996A13-441D-4BDB-B778-48319AF83EB0}"/>
              </a:ext>
            </a:extLst>
          </p:cNvPr>
          <p:cNvSpPr>
            <a:spLocks noGrp="1"/>
          </p:cNvSpPr>
          <p:nvPr>
            <p:ph type="dt" idx="10"/>
          </p:nvPr>
        </p:nvSpPr>
        <p:spPr/>
        <p:txBody>
          <a:bodyPr/>
          <a:lstStyle/>
          <a:p>
            <a:r>
              <a:rPr lang="en-US"/>
              <a:t>September 2022</a:t>
            </a:r>
            <a:endParaRPr lang="en-US" dirty="0"/>
          </a:p>
        </p:txBody>
      </p:sp>
      <p:sp>
        <p:nvSpPr>
          <p:cNvPr id="5" name="Footer Placeholder 4">
            <a:extLst>
              <a:ext uri="{FF2B5EF4-FFF2-40B4-BE49-F238E27FC236}">
                <a16:creationId xmlns:a16="http://schemas.microsoft.com/office/drawing/2014/main" id="{F5D7ADB9-CEA7-45C2-9F44-6175E9B09D18}"/>
              </a:ext>
            </a:extLst>
          </p:cNvPr>
          <p:cNvSpPr>
            <a:spLocks noGrp="1"/>
          </p:cNvSpPr>
          <p:nvPr>
            <p:ph type="ftr" idx="11"/>
          </p:nvPr>
        </p:nvSpPr>
        <p:spPr/>
        <p:txBody>
          <a:bodyPr/>
          <a:lstStyle/>
          <a:p>
            <a:r>
              <a:rPr lang="en-US"/>
              <a:t>Hernandez, Kohno, Kobayashi, Kim (YRP-IAI, YNU, CWC Oulu Univ)</a:t>
            </a:r>
            <a:endParaRPr lang="en-US" dirty="0"/>
          </a:p>
        </p:txBody>
      </p:sp>
      <p:sp>
        <p:nvSpPr>
          <p:cNvPr id="6" name="Slide Number Placeholder 5">
            <a:extLst>
              <a:ext uri="{FF2B5EF4-FFF2-40B4-BE49-F238E27FC236}">
                <a16:creationId xmlns:a16="http://schemas.microsoft.com/office/drawing/2014/main" id="{F65102C6-F5D4-4922-AB6B-BEF6284D39BC}"/>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a:t>
            </a:fld>
            <a:endParaRPr dirty="0"/>
          </a:p>
        </p:txBody>
      </p:sp>
    </p:spTree>
    <p:extLst>
      <p:ext uri="{BB962C8B-B14F-4D97-AF65-F5344CB8AC3E}">
        <p14:creationId xmlns:p14="http://schemas.microsoft.com/office/powerpoint/2010/main" val="2223943662"/>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7191</TotalTime>
  <Words>360</Words>
  <Application>Microsoft Office PowerPoint</Application>
  <PresentationFormat>On-screen Show (4:3)</PresentationFormat>
  <Paragraphs>30</Paragraphs>
  <Slides>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Times New Roman</vt:lpstr>
      <vt:lpstr>Default Design</vt:lpstr>
      <vt:lpstr>PowerPoint Presentation</vt:lpstr>
      <vt:lpstr>Task Group Motion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 Hernandez</cp:lastModifiedBy>
  <cp:revision>371</cp:revision>
  <dcterms:modified xsi:type="dcterms:W3CDTF">2022-09-15T03:39:24Z</dcterms:modified>
</cp:coreProperties>
</file>