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7"/>
  </p:notesMasterIdLst>
  <p:sldIdLst>
    <p:sldId id="287" r:id="rId2"/>
    <p:sldId id="290" r:id="rId3"/>
    <p:sldId id="289" r:id="rId4"/>
    <p:sldId id="291" r:id="rId5"/>
    <p:sldId id="292" r:id="rId6"/>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46" autoAdjust="0"/>
  </p:normalViewPr>
  <p:slideViewPr>
    <p:cSldViewPr>
      <p:cViewPr varScale="1">
        <p:scale>
          <a:sx n="78" d="100"/>
          <a:sy n="78" d="100"/>
        </p:scale>
        <p:origin x="1598" y="6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572000" y="412750"/>
            <a:ext cx="3962400" cy="184150"/>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15-22-0513-00-wng0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September 2022</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entor.ieee.org/802.15/dcn/22/15-22-0477-00-wng0-802-15-4-privacy-issues.pptx" TargetMode="External"/><Relationship Id="rId2" Type="http://schemas.openxmlformats.org/officeDocument/2006/relationships/hyperlink" Target="https://mentor.ieee.org/802.15/dcn/22/15-22-0505-00-wng0-uwb-regulatory-worldwide.ppt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700"/>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September 14,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14 September 2022</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rabicPeriod"/>
              <a:defRPr/>
            </a:pPr>
            <a:r>
              <a:rPr lang="en-US" sz="2400" dirty="0"/>
              <a:t>UWB regulatory worldwide (15-22-0505)</a:t>
            </a:r>
          </a:p>
          <a:p>
            <a:pPr marL="914400" lvl="1" indent="-514350">
              <a:buFont typeface="+mj-lt"/>
              <a:buAutoNum type="arabicPeriod"/>
              <a:defRPr/>
            </a:pPr>
            <a:r>
              <a:rPr lang="en-US" sz="2400" dirty="0"/>
              <a:t>802.15.4 Privacy issues (15-22-0477)</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3</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4</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r>
              <a:rPr lang="en-US" dirty="0">
                <a:hlinkClick r:id="rId2"/>
              </a:rPr>
              <a:t>https://mentor.ieee.org/802.15/dcn/22/15-22-0505-00-wng0-uwb-regulatory-worldwide.pptx</a:t>
            </a:r>
            <a:endParaRPr lang="en-US" dirty="0"/>
          </a:p>
          <a:p>
            <a:r>
              <a:rPr lang="en-US" dirty="0">
                <a:hlinkClick r:id="rId3"/>
              </a:rPr>
              <a:t>https://mentor.ieee.org/802.15/dcn/22/15-22-0477-00-wng0-802-15-4-privacy-issues.pptx</a:t>
            </a:r>
            <a:endParaRPr lang="en-US" dirty="0"/>
          </a:p>
          <a:p>
            <a:br>
              <a:rPr lang="en-US" dirty="0"/>
            </a:br>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spTree>
    <p:extLst>
      <p:ext uri="{BB962C8B-B14F-4D97-AF65-F5344CB8AC3E}">
        <p14:creationId xmlns:p14="http://schemas.microsoft.com/office/powerpoint/2010/main" val="59586612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8490</TotalTime>
  <Words>312</Words>
  <Application>Microsoft Office PowerPoint</Application>
  <PresentationFormat>On-screen Show (4:3)</PresentationFormat>
  <Paragraphs>42</Paragraphs>
  <Slides>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Times New Roman</vt:lpstr>
      <vt:lpstr>Office Theme</vt:lpstr>
      <vt:lpstr>PowerPoint Presentation</vt:lpstr>
      <vt:lpstr>Hybrid Meeting</vt:lpstr>
      <vt:lpstr>PowerPoint Presentation</vt:lpstr>
      <vt:lpstr>The usual question</vt:lpstr>
      <vt:lpstr>Links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 Beecher</dc:creator>
  <cp:keywords/>
  <dc:description/>
  <cp:lastModifiedBy>Benjamin Rolfe</cp:lastModifiedBy>
  <cp:revision>68</cp:revision>
  <cp:lastPrinted>2000-03-07T00:55:37Z</cp:lastPrinted>
  <dcterms:created xsi:type="dcterms:W3CDTF">2016-01-17T22:48:36Z</dcterms:created>
  <dcterms:modified xsi:type="dcterms:W3CDTF">2022-09-14T20:32:31Z</dcterms:modified>
  <cp:category/>
</cp:coreProperties>
</file>