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59" r:id="rId2"/>
    <p:sldId id="2366" r:id="rId3"/>
    <p:sldId id="2372" r:id="rId4"/>
    <p:sldId id="290" r:id="rId5"/>
    <p:sldId id="2369" r:id="rId6"/>
    <p:sldId id="317" r:id="rId7"/>
    <p:sldId id="2370" r:id="rId8"/>
    <p:sldId id="2373" r:id="rId9"/>
    <p:sldId id="287" r:id="rId10"/>
    <p:sldId id="2354" r:id="rId11"/>
    <p:sldId id="2628" r:id="rId12"/>
    <p:sldId id="2294" r:id="rId13"/>
    <p:sldId id="2559" r:id="rId14"/>
    <p:sldId id="2623" r:id="rId15"/>
    <p:sldId id="2624" r:id="rId16"/>
    <p:sldId id="2625" r:id="rId17"/>
    <p:sldId id="2626" r:id="rId18"/>
    <p:sldId id="2560" r:id="rId19"/>
    <p:sldId id="2570" r:id="rId20"/>
    <p:sldId id="2571" r:id="rId21"/>
    <p:sldId id="2572" r:id="rId22"/>
    <p:sldId id="2627" r:id="rId23"/>
    <p:sldId id="2562" r:id="rId24"/>
    <p:sldId id="2561" r:id="rId25"/>
    <p:sldId id="2563" r:id="rId26"/>
    <p:sldId id="2622" r:id="rId27"/>
    <p:sldId id="2564" r:id="rId28"/>
    <p:sldId id="2371" r:id="rId29"/>
    <p:sldId id="2629" r:id="rId30"/>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317"/>
            <p14:sldId id="2370"/>
            <p14:sldId id="2373"/>
            <p14:sldId id="287"/>
            <p14:sldId id="2354"/>
            <p14:sldId id="2628"/>
            <p14:sldId id="2294"/>
            <p14:sldId id="2559"/>
            <p14:sldId id="2623"/>
            <p14:sldId id="2624"/>
            <p14:sldId id="2625"/>
            <p14:sldId id="2626"/>
            <p14:sldId id="2560"/>
            <p14:sldId id="2570"/>
            <p14:sldId id="2571"/>
            <p14:sldId id="2572"/>
            <p14:sldId id="2627"/>
            <p14:sldId id="2562"/>
            <p14:sldId id="2561"/>
            <p14:sldId id="2563"/>
            <p14:sldId id="2622"/>
            <p14:sldId id="2564"/>
          </p14:sldIdLst>
        </p14:section>
        <p14:section name="Closing Slide" id="{17524BA6-C3AC-EE4D-BA9D-E46A8CDB0646}">
          <p14:sldIdLst>
            <p14:sldId id="2371"/>
            <p14:sldId id="262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7A1CDC-8457-4699-9345-5CC40F8BC9E4}" v="11" dt="2022-09-13T19:30:08.2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78" d="100"/>
          <a:sy n="78" d="100"/>
        </p:scale>
        <p:origin x="1094" y="7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DE7A1CDC-8457-4699-9345-5CC40F8BC9E4}"/>
    <pc:docChg chg="undo custSel addSld delSld modSld modMainMaster modSection">
      <pc:chgData name="Phil Beecher" userId="8e59e9d451c39ba5" providerId="LiveId" clId="{DE7A1CDC-8457-4699-9345-5CC40F8BC9E4}" dt="2022-09-13T19:30:29.717" v="621" actId="1076"/>
      <pc:docMkLst>
        <pc:docMk/>
      </pc:docMkLst>
      <pc:sldChg chg="modSp mod">
        <pc:chgData name="Phil Beecher" userId="8e59e9d451c39ba5" providerId="LiveId" clId="{DE7A1CDC-8457-4699-9345-5CC40F8BC9E4}" dt="2022-09-13T18:48:00.796" v="54"/>
        <pc:sldMkLst>
          <pc:docMk/>
          <pc:sldMk cId="0" sldId="259"/>
        </pc:sldMkLst>
        <pc:spChg chg="mod">
          <ac:chgData name="Phil Beecher" userId="8e59e9d451c39ba5" providerId="LiveId" clId="{DE7A1CDC-8457-4699-9345-5CC40F8BC9E4}" dt="2022-09-13T18:48:00.796" v="54"/>
          <ac:spMkLst>
            <pc:docMk/>
            <pc:sldMk cId="0" sldId="259"/>
            <ac:spMk id="27651" creationId="{00000000-0000-0000-0000-000000000000}"/>
          </ac:spMkLst>
        </pc:spChg>
      </pc:sldChg>
      <pc:sldChg chg="modSp add mod modNotes">
        <pc:chgData name="Phil Beecher" userId="8e59e9d451c39ba5" providerId="LiveId" clId="{DE7A1CDC-8457-4699-9345-5CC40F8BC9E4}" dt="2022-09-13T19:09:57.124" v="388" actId="14100"/>
        <pc:sldMkLst>
          <pc:docMk/>
          <pc:sldMk cId="0" sldId="287"/>
        </pc:sldMkLst>
        <pc:spChg chg="mod">
          <ac:chgData name="Phil Beecher" userId="8e59e9d451c39ba5" providerId="LiveId" clId="{DE7A1CDC-8457-4699-9345-5CC40F8BC9E4}" dt="2022-09-13T19:09:37.312" v="385"/>
          <ac:spMkLst>
            <pc:docMk/>
            <pc:sldMk cId="0" sldId="287"/>
            <ac:spMk id="7" creationId="{00000000-0000-0000-0000-000000000000}"/>
          </ac:spMkLst>
        </pc:spChg>
        <pc:spChg chg="mod">
          <ac:chgData name="Phil Beecher" userId="8e59e9d451c39ba5" providerId="LiveId" clId="{DE7A1CDC-8457-4699-9345-5CC40F8BC9E4}" dt="2022-09-13T19:09:57.124" v="388" actId="14100"/>
          <ac:spMkLst>
            <pc:docMk/>
            <pc:sldMk cId="0" sldId="287"/>
            <ac:spMk id="10244" creationId="{00000000-0000-0000-0000-000000000000}"/>
          </ac:spMkLst>
        </pc:spChg>
      </pc:sldChg>
      <pc:sldChg chg="del">
        <pc:chgData name="Phil Beecher" userId="8e59e9d451c39ba5" providerId="LiveId" clId="{DE7A1CDC-8457-4699-9345-5CC40F8BC9E4}" dt="2022-09-13T18:50:17.020" v="148" actId="47"/>
        <pc:sldMkLst>
          <pc:docMk/>
          <pc:sldMk cId="822775208" sldId="287"/>
        </pc:sldMkLst>
      </pc:sldChg>
      <pc:sldChg chg="modSp mod">
        <pc:chgData name="Phil Beecher" userId="8e59e9d451c39ba5" providerId="LiveId" clId="{DE7A1CDC-8457-4699-9345-5CC40F8BC9E4}" dt="2022-09-13T18:48:26.826" v="63" actId="20577"/>
        <pc:sldMkLst>
          <pc:docMk/>
          <pc:sldMk cId="0" sldId="290"/>
        </pc:sldMkLst>
        <pc:spChg chg="mod">
          <ac:chgData name="Phil Beecher" userId="8e59e9d451c39ba5" providerId="LiveId" clId="{DE7A1CDC-8457-4699-9345-5CC40F8BC9E4}" dt="2022-09-13T18:48:26.826" v="63" actId="20577"/>
          <ac:spMkLst>
            <pc:docMk/>
            <pc:sldMk cId="0" sldId="290"/>
            <ac:spMk id="3" creationId="{36DD7F8A-592E-4905-9BBC-EABDCB63D314}"/>
          </ac:spMkLst>
        </pc:spChg>
      </pc:sldChg>
      <pc:sldChg chg="modSp add">
        <pc:chgData name="Phil Beecher" userId="8e59e9d451c39ba5" providerId="LiveId" clId="{DE7A1CDC-8457-4699-9345-5CC40F8BC9E4}" dt="2022-09-13T18:58:31.030" v="285"/>
        <pc:sldMkLst>
          <pc:docMk/>
          <pc:sldMk cId="368028912" sldId="2294"/>
        </pc:sldMkLst>
        <pc:spChg chg="mod">
          <ac:chgData name="Phil Beecher" userId="8e59e9d451c39ba5" providerId="LiveId" clId="{DE7A1CDC-8457-4699-9345-5CC40F8BC9E4}" dt="2022-09-13T18:58:31.030" v="285"/>
          <ac:spMkLst>
            <pc:docMk/>
            <pc:sldMk cId="368028912" sldId="2294"/>
            <ac:spMk id="4" creationId="{00000000-0000-0000-0000-000000000000}"/>
          </ac:spMkLst>
        </pc:spChg>
      </pc:sldChg>
      <pc:sldChg chg="modSp add mod">
        <pc:chgData name="Phil Beecher" userId="8e59e9d451c39ba5" providerId="LiveId" clId="{DE7A1CDC-8457-4699-9345-5CC40F8BC9E4}" dt="2022-09-13T18:58:57.876" v="288" actId="1076"/>
        <pc:sldMkLst>
          <pc:docMk/>
          <pc:sldMk cId="3392915227" sldId="2354"/>
        </pc:sldMkLst>
        <pc:spChg chg="mod">
          <ac:chgData name="Phil Beecher" userId="8e59e9d451c39ba5" providerId="LiveId" clId="{DE7A1CDC-8457-4699-9345-5CC40F8BC9E4}" dt="2022-09-13T18:58:31.030" v="285"/>
          <ac:spMkLst>
            <pc:docMk/>
            <pc:sldMk cId="3392915227" sldId="2354"/>
            <ac:spMk id="4" creationId="{00000000-0000-0000-0000-000000000000}"/>
          </ac:spMkLst>
        </pc:spChg>
        <pc:graphicFrameChg chg="mod">
          <ac:chgData name="Phil Beecher" userId="8e59e9d451c39ba5" providerId="LiveId" clId="{DE7A1CDC-8457-4699-9345-5CC40F8BC9E4}" dt="2022-09-13T18:58:57.876" v="288" actId="1076"/>
          <ac:graphicFrameMkLst>
            <pc:docMk/>
            <pc:sldMk cId="3392915227" sldId="2354"/>
            <ac:graphicFrameMk id="6" creationId="{00000000-0000-0000-0000-000000000000}"/>
          </ac:graphicFrameMkLst>
        </pc:graphicFrameChg>
      </pc:sldChg>
      <pc:sldChg chg="modSp add del">
        <pc:chgData name="Phil Beecher" userId="8e59e9d451c39ba5" providerId="LiveId" clId="{DE7A1CDC-8457-4699-9345-5CC40F8BC9E4}" dt="2022-09-13T18:58:38.549" v="286" actId="47"/>
        <pc:sldMkLst>
          <pc:docMk/>
          <pc:sldMk cId="2909817157" sldId="2355"/>
        </pc:sldMkLst>
        <pc:spChg chg="mod">
          <ac:chgData name="Phil Beecher" userId="8e59e9d451c39ba5" providerId="LiveId" clId="{DE7A1CDC-8457-4699-9345-5CC40F8BC9E4}" dt="2022-09-13T18:58:31.030" v="285"/>
          <ac:spMkLst>
            <pc:docMk/>
            <pc:sldMk cId="2909817157" sldId="2355"/>
            <ac:spMk id="5" creationId="{00000000-0000-0000-0000-000000000000}"/>
          </ac:spMkLst>
        </pc:spChg>
      </pc:sldChg>
      <pc:sldChg chg="modSp mod">
        <pc:chgData name="Phil Beecher" userId="8e59e9d451c39ba5" providerId="LiveId" clId="{DE7A1CDC-8457-4699-9345-5CC40F8BC9E4}" dt="2022-09-13T19:28:26.942" v="571" actId="20577"/>
        <pc:sldMkLst>
          <pc:docMk/>
          <pc:sldMk cId="0" sldId="2370"/>
        </pc:sldMkLst>
        <pc:spChg chg="mod">
          <ac:chgData name="Phil Beecher" userId="8e59e9d451c39ba5" providerId="LiveId" clId="{DE7A1CDC-8457-4699-9345-5CC40F8BC9E4}" dt="2022-09-13T19:28:26.942" v="571" actId="20577"/>
          <ac:spMkLst>
            <pc:docMk/>
            <pc:sldMk cId="0" sldId="2370"/>
            <ac:spMk id="21510" creationId="{00000000-0000-0000-0000-000000000000}"/>
          </ac:spMkLst>
        </pc:spChg>
      </pc:sldChg>
      <pc:sldChg chg="modSp mod">
        <pc:chgData name="Phil Beecher" userId="8e59e9d451c39ba5" providerId="LiveId" clId="{DE7A1CDC-8457-4699-9345-5CC40F8BC9E4}" dt="2022-09-13T19:30:01.474" v="599" actId="20577"/>
        <pc:sldMkLst>
          <pc:docMk/>
          <pc:sldMk cId="1145245371" sldId="2371"/>
        </pc:sldMkLst>
        <pc:spChg chg="mod">
          <ac:chgData name="Phil Beecher" userId="8e59e9d451c39ba5" providerId="LiveId" clId="{DE7A1CDC-8457-4699-9345-5CC40F8BC9E4}" dt="2022-09-13T19:29:44.067" v="581" actId="14100"/>
          <ac:spMkLst>
            <pc:docMk/>
            <pc:sldMk cId="1145245371" sldId="2371"/>
            <ac:spMk id="21509" creationId="{00000000-0000-0000-0000-000000000000}"/>
          </ac:spMkLst>
        </pc:spChg>
        <pc:spChg chg="mod">
          <ac:chgData name="Phil Beecher" userId="8e59e9d451c39ba5" providerId="LiveId" clId="{DE7A1CDC-8457-4699-9345-5CC40F8BC9E4}" dt="2022-09-13T19:30:01.474" v="599" actId="20577"/>
          <ac:spMkLst>
            <pc:docMk/>
            <pc:sldMk cId="1145245371" sldId="2371"/>
            <ac:spMk id="21510" creationId="{00000000-0000-0000-0000-000000000000}"/>
          </ac:spMkLst>
        </pc:spChg>
      </pc:sldChg>
      <pc:sldChg chg="modSp add mod">
        <pc:chgData name="Phil Beecher" userId="8e59e9d451c39ba5" providerId="LiveId" clId="{DE7A1CDC-8457-4699-9345-5CC40F8BC9E4}" dt="2022-09-13T19:22:53.103" v="559" actId="6549"/>
        <pc:sldMkLst>
          <pc:docMk/>
          <pc:sldMk cId="2467129342" sldId="2373"/>
        </pc:sldMkLst>
        <pc:spChg chg="mod">
          <ac:chgData name="Phil Beecher" userId="8e59e9d451c39ba5" providerId="LiveId" clId="{DE7A1CDC-8457-4699-9345-5CC40F8BC9E4}" dt="2022-09-13T18:53:27.083" v="284" actId="20577"/>
          <ac:spMkLst>
            <pc:docMk/>
            <pc:sldMk cId="2467129342" sldId="2373"/>
            <ac:spMk id="21509" creationId="{00000000-0000-0000-0000-000000000000}"/>
          </ac:spMkLst>
        </pc:spChg>
        <pc:spChg chg="mod">
          <ac:chgData name="Phil Beecher" userId="8e59e9d451c39ba5" providerId="LiveId" clId="{DE7A1CDC-8457-4699-9345-5CC40F8BC9E4}" dt="2022-09-13T19:22:53.103" v="559" actId="6549"/>
          <ac:spMkLst>
            <pc:docMk/>
            <pc:sldMk cId="2467129342" sldId="2373"/>
            <ac:spMk id="21510" creationId="{00000000-0000-0000-0000-000000000000}"/>
          </ac:spMkLst>
        </pc:spChg>
      </pc:sldChg>
      <pc:sldChg chg="del">
        <pc:chgData name="Phil Beecher" userId="8e59e9d451c39ba5" providerId="LiveId" clId="{DE7A1CDC-8457-4699-9345-5CC40F8BC9E4}" dt="2022-09-13T18:50:24.694" v="150" actId="47"/>
        <pc:sldMkLst>
          <pc:docMk/>
          <pc:sldMk cId="3283289736" sldId="2373"/>
        </pc:sldMkLst>
      </pc:sldChg>
      <pc:sldChg chg="del">
        <pc:chgData name="Phil Beecher" userId="8e59e9d451c39ba5" providerId="LiveId" clId="{DE7A1CDC-8457-4699-9345-5CC40F8BC9E4}" dt="2022-09-13T18:50:42.927" v="153" actId="47"/>
        <pc:sldMkLst>
          <pc:docMk/>
          <pc:sldMk cId="1944720935" sldId="2375"/>
        </pc:sldMkLst>
      </pc:sldChg>
      <pc:sldChg chg="del">
        <pc:chgData name="Phil Beecher" userId="8e59e9d451c39ba5" providerId="LiveId" clId="{DE7A1CDC-8457-4699-9345-5CC40F8BC9E4}" dt="2022-09-13T18:50:20.337" v="149" actId="47"/>
        <pc:sldMkLst>
          <pc:docMk/>
          <pc:sldMk cId="2954404983" sldId="2384"/>
        </pc:sldMkLst>
      </pc:sldChg>
      <pc:sldChg chg="del">
        <pc:chgData name="Phil Beecher" userId="8e59e9d451c39ba5" providerId="LiveId" clId="{DE7A1CDC-8457-4699-9345-5CC40F8BC9E4}" dt="2022-09-13T18:50:27.518" v="152" actId="47"/>
        <pc:sldMkLst>
          <pc:docMk/>
          <pc:sldMk cId="2563029919" sldId="2385"/>
        </pc:sldMkLst>
      </pc:sldChg>
      <pc:sldChg chg="del">
        <pc:chgData name="Phil Beecher" userId="8e59e9d451c39ba5" providerId="LiveId" clId="{DE7A1CDC-8457-4699-9345-5CC40F8BC9E4}" dt="2022-09-13T18:50:26.586" v="151" actId="47"/>
        <pc:sldMkLst>
          <pc:docMk/>
          <pc:sldMk cId="1992260907" sldId="2386"/>
        </pc:sldMkLst>
      </pc:sldChg>
      <pc:sldChg chg="modSp add">
        <pc:chgData name="Phil Beecher" userId="8e59e9d451c39ba5" providerId="LiveId" clId="{DE7A1CDC-8457-4699-9345-5CC40F8BC9E4}" dt="2022-09-13T18:58:31.030" v="285"/>
        <pc:sldMkLst>
          <pc:docMk/>
          <pc:sldMk cId="258087416" sldId="2559"/>
        </pc:sldMkLst>
        <pc:spChg chg="mod">
          <ac:chgData name="Phil Beecher" userId="8e59e9d451c39ba5" providerId="LiveId" clId="{DE7A1CDC-8457-4699-9345-5CC40F8BC9E4}" dt="2022-09-13T18:58:31.030" v="285"/>
          <ac:spMkLst>
            <pc:docMk/>
            <pc:sldMk cId="258087416" sldId="2559"/>
            <ac:spMk id="5" creationId="{00000000-0000-0000-0000-000000000000}"/>
          </ac:spMkLst>
        </pc:spChg>
      </pc:sldChg>
      <pc:sldChg chg="modSp add">
        <pc:chgData name="Phil Beecher" userId="8e59e9d451c39ba5" providerId="LiveId" clId="{DE7A1CDC-8457-4699-9345-5CC40F8BC9E4}" dt="2022-09-13T18:58:31.030" v="285"/>
        <pc:sldMkLst>
          <pc:docMk/>
          <pc:sldMk cId="465262952" sldId="2560"/>
        </pc:sldMkLst>
        <pc:spChg chg="mod">
          <ac:chgData name="Phil Beecher" userId="8e59e9d451c39ba5" providerId="LiveId" clId="{DE7A1CDC-8457-4699-9345-5CC40F8BC9E4}" dt="2022-09-13T18:58:31.030" v="285"/>
          <ac:spMkLst>
            <pc:docMk/>
            <pc:sldMk cId="465262952" sldId="2560"/>
            <ac:spMk id="5" creationId="{00000000-0000-0000-0000-000000000000}"/>
          </ac:spMkLst>
        </pc:spChg>
      </pc:sldChg>
      <pc:sldChg chg="modSp add mod">
        <pc:chgData name="Phil Beecher" userId="8e59e9d451c39ba5" providerId="LiveId" clId="{DE7A1CDC-8457-4699-9345-5CC40F8BC9E4}" dt="2022-09-13T19:02:20.199" v="304" actId="1076"/>
        <pc:sldMkLst>
          <pc:docMk/>
          <pc:sldMk cId="1230112654" sldId="2561"/>
        </pc:sldMkLst>
        <pc:spChg chg="mod">
          <ac:chgData name="Phil Beecher" userId="8e59e9d451c39ba5" providerId="LiveId" clId="{DE7A1CDC-8457-4699-9345-5CC40F8BC9E4}" dt="2022-09-13T19:02:06.925" v="303" actId="1076"/>
          <ac:spMkLst>
            <pc:docMk/>
            <pc:sldMk cId="1230112654" sldId="2561"/>
            <ac:spMk id="5" creationId="{00000000-0000-0000-0000-000000000000}"/>
          </ac:spMkLst>
        </pc:spChg>
        <pc:spChg chg="mod">
          <ac:chgData name="Phil Beecher" userId="8e59e9d451c39ba5" providerId="LiveId" clId="{DE7A1CDC-8457-4699-9345-5CC40F8BC9E4}" dt="2022-09-13T19:02:06.925" v="303" actId="1076"/>
          <ac:spMkLst>
            <pc:docMk/>
            <pc:sldMk cId="1230112654" sldId="2561"/>
            <ac:spMk id="6" creationId="{00000000-0000-0000-0000-000000000000}"/>
          </ac:spMkLst>
        </pc:spChg>
        <pc:spChg chg="mod">
          <ac:chgData name="Phil Beecher" userId="8e59e9d451c39ba5" providerId="LiveId" clId="{DE7A1CDC-8457-4699-9345-5CC40F8BC9E4}" dt="2022-09-13T19:02:20.199" v="304" actId="1076"/>
          <ac:spMkLst>
            <pc:docMk/>
            <pc:sldMk cId="1230112654" sldId="2561"/>
            <ac:spMk id="7" creationId="{00000000-0000-0000-0000-000000000000}"/>
          </ac:spMkLst>
        </pc:spChg>
        <pc:spChg chg="mod">
          <ac:chgData name="Phil Beecher" userId="8e59e9d451c39ba5" providerId="LiveId" clId="{DE7A1CDC-8457-4699-9345-5CC40F8BC9E4}" dt="2022-09-13T19:02:20.199" v="304" actId="1076"/>
          <ac:spMkLst>
            <pc:docMk/>
            <pc:sldMk cId="1230112654" sldId="2561"/>
            <ac:spMk id="10" creationId="{00000000-0000-0000-0000-000000000000}"/>
          </ac:spMkLst>
        </pc:spChg>
      </pc:sldChg>
      <pc:sldChg chg="modSp add mod">
        <pc:chgData name="Phil Beecher" userId="8e59e9d451c39ba5" providerId="LiveId" clId="{DE7A1CDC-8457-4699-9345-5CC40F8BC9E4}" dt="2022-09-13T19:01:30.265" v="299" actId="1076"/>
        <pc:sldMkLst>
          <pc:docMk/>
          <pc:sldMk cId="2751114831" sldId="2562"/>
        </pc:sldMkLst>
        <pc:spChg chg="mod">
          <ac:chgData name="Phil Beecher" userId="8e59e9d451c39ba5" providerId="LiveId" clId="{DE7A1CDC-8457-4699-9345-5CC40F8BC9E4}" dt="2022-09-13T19:01:30.265" v="299" actId="1076"/>
          <ac:spMkLst>
            <pc:docMk/>
            <pc:sldMk cId="2751114831" sldId="2562"/>
            <ac:spMk id="5" creationId="{00000000-0000-0000-0000-000000000000}"/>
          </ac:spMkLst>
        </pc:spChg>
      </pc:sldChg>
      <pc:sldChg chg="modSp add mod">
        <pc:chgData name="Phil Beecher" userId="8e59e9d451c39ba5" providerId="LiveId" clId="{DE7A1CDC-8457-4699-9345-5CC40F8BC9E4}" dt="2022-09-13T19:02:31.026" v="306" actId="14100"/>
        <pc:sldMkLst>
          <pc:docMk/>
          <pc:sldMk cId="1972465145" sldId="2563"/>
        </pc:sldMkLst>
        <pc:spChg chg="mod">
          <ac:chgData name="Phil Beecher" userId="8e59e9d451c39ba5" providerId="LiveId" clId="{DE7A1CDC-8457-4699-9345-5CC40F8BC9E4}" dt="2022-09-13T19:02:31.026" v="306" actId="14100"/>
          <ac:spMkLst>
            <pc:docMk/>
            <pc:sldMk cId="1972465145" sldId="2563"/>
            <ac:spMk id="5" creationId="{00000000-0000-0000-0000-000000000000}"/>
          </ac:spMkLst>
        </pc:spChg>
        <pc:spChg chg="mod">
          <ac:chgData name="Phil Beecher" userId="8e59e9d451c39ba5" providerId="LiveId" clId="{DE7A1CDC-8457-4699-9345-5CC40F8BC9E4}" dt="2022-09-13T19:02:27.965" v="305" actId="1076"/>
          <ac:spMkLst>
            <pc:docMk/>
            <pc:sldMk cId="1972465145" sldId="2563"/>
            <ac:spMk id="7" creationId="{00000000-0000-0000-0000-000000000000}"/>
          </ac:spMkLst>
        </pc:spChg>
        <pc:spChg chg="mod">
          <ac:chgData name="Phil Beecher" userId="8e59e9d451c39ba5" providerId="LiveId" clId="{DE7A1CDC-8457-4699-9345-5CC40F8BC9E4}" dt="2022-09-13T19:02:27.965" v="305" actId="1076"/>
          <ac:spMkLst>
            <pc:docMk/>
            <pc:sldMk cId="1972465145" sldId="2563"/>
            <ac:spMk id="10" creationId="{00000000-0000-0000-0000-000000000000}"/>
          </ac:spMkLst>
        </pc:spChg>
      </pc:sldChg>
      <pc:sldChg chg="modSp add mod">
        <pc:chgData name="Phil Beecher" userId="8e59e9d451c39ba5" providerId="LiveId" clId="{DE7A1CDC-8457-4699-9345-5CC40F8BC9E4}" dt="2022-09-13T19:06:42.856" v="380" actId="1076"/>
        <pc:sldMkLst>
          <pc:docMk/>
          <pc:sldMk cId="1556755985" sldId="2564"/>
        </pc:sldMkLst>
        <pc:spChg chg="mod">
          <ac:chgData name="Phil Beecher" userId="8e59e9d451c39ba5" providerId="LiveId" clId="{DE7A1CDC-8457-4699-9345-5CC40F8BC9E4}" dt="2022-09-13T19:06:42.856" v="380" actId="1076"/>
          <ac:spMkLst>
            <pc:docMk/>
            <pc:sldMk cId="1556755985" sldId="2564"/>
            <ac:spMk id="5" creationId="{00000000-0000-0000-0000-000000000000}"/>
          </ac:spMkLst>
        </pc:spChg>
        <pc:spChg chg="mod">
          <ac:chgData name="Phil Beecher" userId="8e59e9d451c39ba5" providerId="LiveId" clId="{DE7A1CDC-8457-4699-9345-5CC40F8BC9E4}" dt="2022-09-13T19:03:03.609" v="309" actId="1076"/>
          <ac:spMkLst>
            <pc:docMk/>
            <pc:sldMk cId="1556755985" sldId="2564"/>
            <ac:spMk id="7" creationId="{00000000-0000-0000-0000-000000000000}"/>
          </ac:spMkLst>
        </pc:spChg>
        <pc:spChg chg="mod">
          <ac:chgData name="Phil Beecher" userId="8e59e9d451c39ba5" providerId="LiveId" clId="{DE7A1CDC-8457-4699-9345-5CC40F8BC9E4}" dt="2022-09-13T19:06:24.288" v="379" actId="20577"/>
          <ac:spMkLst>
            <pc:docMk/>
            <pc:sldMk cId="1556755985" sldId="2564"/>
            <ac:spMk id="10" creationId="{00000000-0000-0000-0000-000000000000}"/>
          </ac:spMkLst>
        </pc:spChg>
      </pc:sldChg>
      <pc:sldChg chg="modSp add mod">
        <pc:chgData name="Phil Beecher" userId="8e59e9d451c39ba5" providerId="LiveId" clId="{DE7A1CDC-8457-4699-9345-5CC40F8BC9E4}" dt="2022-09-13T19:00:45.112" v="294" actId="1076"/>
        <pc:sldMkLst>
          <pc:docMk/>
          <pc:sldMk cId="695469501" sldId="2570"/>
        </pc:sldMkLst>
        <pc:spChg chg="mod">
          <ac:chgData name="Phil Beecher" userId="8e59e9d451c39ba5" providerId="LiveId" clId="{DE7A1CDC-8457-4699-9345-5CC40F8BC9E4}" dt="2022-09-13T19:00:45.112" v="294" actId="1076"/>
          <ac:spMkLst>
            <pc:docMk/>
            <pc:sldMk cId="695469501" sldId="2570"/>
            <ac:spMk id="5" creationId="{00000000-0000-0000-0000-000000000000}"/>
          </ac:spMkLst>
        </pc:spChg>
        <pc:spChg chg="mod">
          <ac:chgData name="Phil Beecher" userId="8e59e9d451c39ba5" providerId="LiveId" clId="{DE7A1CDC-8457-4699-9345-5CC40F8BC9E4}" dt="2022-09-13T19:00:45.112" v="294" actId="1076"/>
          <ac:spMkLst>
            <pc:docMk/>
            <pc:sldMk cId="695469501" sldId="2570"/>
            <ac:spMk id="6" creationId="{00000000-0000-0000-0000-000000000000}"/>
          </ac:spMkLst>
        </pc:spChg>
        <pc:spChg chg="mod">
          <ac:chgData name="Phil Beecher" userId="8e59e9d451c39ba5" providerId="LiveId" clId="{DE7A1CDC-8457-4699-9345-5CC40F8BC9E4}" dt="2022-09-13T19:00:45.112" v="294" actId="1076"/>
          <ac:spMkLst>
            <pc:docMk/>
            <pc:sldMk cId="695469501" sldId="2570"/>
            <ac:spMk id="7" creationId="{00000000-0000-0000-0000-000000000000}"/>
          </ac:spMkLst>
        </pc:spChg>
        <pc:spChg chg="mod">
          <ac:chgData name="Phil Beecher" userId="8e59e9d451c39ba5" providerId="LiveId" clId="{DE7A1CDC-8457-4699-9345-5CC40F8BC9E4}" dt="2022-09-13T19:00:45.112" v="294" actId="1076"/>
          <ac:spMkLst>
            <pc:docMk/>
            <pc:sldMk cId="695469501" sldId="2570"/>
            <ac:spMk id="10" creationId="{00000000-0000-0000-0000-000000000000}"/>
          </ac:spMkLst>
        </pc:spChg>
      </pc:sldChg>
      <pc:sldChg chg="modSp add mod">
        <pc:chgData name="Phil Beecher" userId="8e59e9d451c39ba5" providerId="LiveId" clId="{DE7A1CDC-8457-4699-9345-5CC40F8BC9E4}" dt="2022-09-13T19:00:08.386" v="293" actId="1076"/>
        <pc:sldMkLst>
          <pc:docMk/>
          <pc:sldMk cId="1560637630" sldId="2571"/>
        </pc:sldMkLst>
        <pc:spChg chg="mod">
          <ac:chgData name="Phil Beecher" userId="8e59e9d451c39ba5" providerId="LiveId" clId="{DE7A1CDC-8457-4699-9345-5CC40F8BC9E4}" dt="2022-09-13T18:58:31.030" v="285"/>
          <ac:spMkLst>
            <pc:docMk/>
            <pc:sldMk cId="1560637630" sldId="2571"/>
            <ac:spMk id="5" creationId="{00000000-0000-0000-0000-000000000000}"/>
          </ac:spMkLst>
        </pc:spChg>
        <pc:spChg chg="mod">
          <ac:chgData name="Phil Beecher" userId="8e59e9d451c39ba5" providerId="LiveId" clId="{DE7A1CDC-8457-4699-9345-5CC40F8BC9E4}" dt="2022-09-13T19:00:06.020" v="292" actId="1076"/>
          <ac:spMkLst>
            <pc:docMk/>
            <pc:sldMk cId="1560637630" sldId="2571"/>
            <ac:spMk id="7" creationId="{00000000-0000-0000-0000-000000000000}"/>
          </ac:spMkLst>
        </pc:spChg>
        <pc:spChg chg="mod">
          <ac:chgData name="Phil Beecher" userId="8e59e9d451c39ba5" providerId="LiveId" clId="{DE7A1CDC-8457-4699-9345-5CC40F8BC9E4}" dt="2022-09-13T19:00:08.386" v="293" actId="1076"/>
          <ac:spMkLst>
            <pc:docMk/>
            <pc:sldMk cId="1560637630" sldId="2571"/>
            <ac:spMk id="10" creationId="{00000000-0000-0000-0000-000000000000}"/>
          </ac:spMkLst>
        </pc:spChg>
      </pc:sldChg>
      <pc:sldChg chg="modSp add mod">
        <pc:chgData name="Phil Beecher" userId="8e59e9d451c39ba5" providerId="LiveId" clId="{DE7A1CDC-8457-4699-9345-5CC40F8BC9E4}" dt="2022-09-13T19:01:01.884" v="295" actId="1076"/>
        <pc:sldMkLst>
          <pc:docMk/>
          <pc:sldMk cId="3710365743" sldId="2572"/>
        </pc:sldMkLst>
        <pc:spChg chg="mod">
          <ac:chgData name="Phil Beecher" userId="8e59e9d451c39ba5" providerId="LiveId" clId="{DE7A1CDC-8457-4699-9345-5CC40F8BC9E4}" dt="2022-09-13T19:01:01.884" v="295" actId="1076"/>
          <ac:spMkLst>
            <pc:docMk/>
            <pc:sldMk cId="3710365743" sldId="2572"/>
            <ac:spMk id="5" creationId="{00000000-0000-0000-0000-000000000000}"/>
          </ac:spMkLst>
        </pc:spChg>
        <pc:spChg chg="mod">
          <ac:chgData name="Phil Beecher" userId="8e59e9d451c39ba5" providerId="LiveId" clId="{DE7A1CDC-8457-4699-9345-5CC40F8BC9E4}" dt="2022-09-13T19:01:01.884" v="295" actId="1076"/>
          <ac:spMkLst>
            <pc:docMk/>
            <pc:sldMk cId="3710365743" sldId="2572"/>
            <ac:spMk id="6" creationId="{00000000-0000-0000-0000-000000000000}"/>
          </ac:spMkLst>
        </pc:spChg>
        <pc:spChg chg="mod">
          <ac:chgData name="Phil Beecher" userId="8e59e9d451c39ba5" providerId="LiveId" clId="{DE7A1CDC-8457-4699-9345-5CC40F8BC9E4}" dt="2022-09-13T19:01:01.884" v="295" actId="1076"/>
          <ac:spMkLst>
            <pc:docMk/>
            <pc:sldMk cId="3710365743" sldId="2572"/>
            <ac:spMk id="7" creationId="{00000000-0000-0000-0000-000000000000}"/>
          </ac:spMkLst>
        </pc:spChg>
        <pc:spChg chg="mod">
          <ac:chgData name="Phil Beecher" userId="8e59e9d451c39ba5" providerId="LiveId" clId="{DE7A1CDC-8457-4699-9345-5CC40F8BC9E4}" dt="2022-09-13T19:01:01.884" v="295" actId="1076"/>
          <ac:spMkLst>
            <pc:docMk/>
            <pc:sldMk cId="3710365743" sldId="2572"/>
            <ac:spMk id="10" creationId="{00000000-0000-0000-0000-000000000000}"/>
          </ac:spMkLst>
        </pc:spChg>
      </pc:sldChg>
      <pc:sldChg chg="modSp add del">
        <pc:chgData name="Phil Beecher" userId="8e59e9d451c39ba5" providerId="LiveId" clId="{DE7A1CDC-8457-4699-9345-5CC40F8BC9E4}" dt="2022-09-13T18:58:47.899" v="287" actId="47"/>
        <pc:sldMkLst>
          <pc:docMk/>
          <pc:sldMk cId="308555712" sldId="2592"/>
        </pc:sldMkLst>
        <pc:spChg chg="mod">
          <ac:chgData name="Phil Beecher" userId="8e59e9d451c39ba5" providerId="LiveId" clId="{DE7A1CDC-8457-4699-9345-5CC40F8BC9E4}" dt="2022-09-13T18:58:31.030" v="285"/>
          <ac:spMkLst>
            <pc:docMk/>
            <pc:sldMk cId="308555712" sldId="2592"/>
            <ac:spMk id="4" creationId="{A72E5EE6-36F9-00B0-9472-E093A9245A21}"/>
          </ac:spMkLst>
        </pc:spChg>
      </pc:sldChg>
      <pc:sldChg chg="modSp add mod">
        <pc:chgData name="Phil Beecher" userId="8e59e9d451c39ba5" providerId="LiveId" clId="{DE7A1CDC-8457-4699-9345-5CC40F8BC9E4}" dt="2022-09-13T19:02:42.849" v="307" actId="1076"/>
        <pc:sldMkLst>
          <pc:docMk/>
          <pc:sldMk cId="935655663" sldId="2622"/>
        </pc:sldMkLst>
        <pc:spChg chg="mod">
          <ac:chgData name="Phil Beecher" userId="8e59e9d451c39ba5" providerId="LiveId" clId="{DE7A1CDC-8457-4699-9345-5CC40F8BC9E4}" dt="2022-09-13T18:58:31.030" v="285"/>
          <ac:spMkLst>
            <pc:docMk/>
            <pc:sldMk cId="935655663" sldId="2622"/>
            <ac:spMk id="5" creationId="{00000000-0000-0000-0000-000000000000}"/>
          </ac:spMkLst>
        </pc:spChg>
        <pc:spChg chg="mod">
          <ac:chgData name="Phil Beecher" userId="8e59e9d451c39ba5" providerId="LiveId" clId="{DE7A1CDC-8457-4699-9345-5CC40F8BC9E4}" dt="2022-09-13T19:02:42.849" v="307" actId="1076"/>
          <ac:spMkLst>
            <pc:docMk/>
            <pc:sldMk cId="935655663" sldId="2622"/>
            <ac:spMk id="7" creationId="{00000000-0000-0000-0000-000000000000}"/>
          </ac:spMkLst>
        </pc:spChg>
        <pc:spChg chg="mod">
          <ac:chgData name="Phil Beecher" userId="8e59e9d451c39ba5" providerId="LiveId" clId="{DE7A1CDC-8457-4699-9345-5CC40F8BC9E4}" dt="2022-09-13T19:02:42.849" v="307" actId="1076"/>
          <ac:spMkLst>
            <pc:docMk/>
            <pc:sldMk cId="935655663" sldId="2622"/>
            <ac:spMk id="10" creationId="{00000000-0000-0000-0000-000000000000}"/>
          </ac:spMkLst>
        </pc:spChg>
      </pc:sldChg>
      <pc:sldChg chg="modSp add">
        <pc:chgData name="Phil Beecher" userId="8e59e9d451c39ba5" providerId="LiveId" clId="{DE7A1CDC-8457-4699-9345-5CC40F8BC9E4}" dt="2022-09-13T18:58:31.030" v="285"/>
        <pc:sldMkLst>
          <pc:docMk/>
          <pc:sldMk cId="505986052" sldId="2623"/>
        </pc:sldMkLst>
        <pc:spChg chg="mod">
          <ac:chgData name="Phil Beecher" userId="8e59e9d451c39ba5" providerId="LiveId" clId="{DE7A1CDC-8457-4699-9345-5CC40F8BC9E4}" dt="2022-09-13T18:58:31.030" v="285"/>
          <ac:spMkLst>
            <pc:docMk/>
            <pc:sldMk cId="505986052" sldId="2623"/>
            <ac:spMk id="5" creationId="{00000000-0000-0000-0000-000000000000}"/>
          </ac:spMkLst>
        </pc:spChg>
      </pc:sldChg>
      <pc:sldChg chg="modSp add">
        <pc:chgData name="Phil Beecher" userId="8e59e9d451c39ba5" providerId="LiveId" clId="{DE7A1CDC-8457-4699-9345-5CC40F8BC9E4}" dt="2022-09-13T18:58:31.030" v="285"/>
        <pc:sldMkLst>
          <pc:docMk/>
          <pc:sldMk cId="1183686052" sldId="2624"/>
        </pc:sldMkLst>
        <pc:spChg chg="mod">
          <ac:chgData name="Phil Beecher" userId="8e59e9d451c39ba5" providerId="LiveId" clId="{DE7A1CDC-8457-4699-9345-5CC40F8BC9E4}" dt="2022-09-13T18:58:31.030" v="285"/>
          <ac:spMkLst>
            <pc:docMk/>
            <pc:sldMk cId="1183686052" sldId="2624"/>
            <ac:spMk id="5" creationId="{00000000-0000-0000-0000-000000000000}"/>
          </ac:spMkLst>
        </pc:spChg>
      </pc:sldChg>
      <pc:sldChg chg="modSp add">
        <pc:chgData name="Phil Beecher" userId="8e59e9d451c39ba5" providerId="LiveId" clId="{DE7A1CDC-8457-4699-9345-5CC40F8BC9E4}" dt="2022-09-13T18:58:31.030" v="285"/>
        <pc:sldMkLst>
          <pc:docMk/>
          <pc:sldMk cId="488786513" sldId="2625"/>
        </pc:sldMkLst>
        <pc:spChg chg="mod">
          <ac:chgData name="Phil Beecher" userId="8e59e9d451c39ba5" providerId="LiveId" clId="{DE7A1CDC-8457-4699-9345-5CC40F8BC9E4}" dt="2022-09-13T18:58:31.030" v="285"/>
          <ac:spMkLst>
            <pc:docMk/>
            <pc:sldMk cId="488786513" sldId="2625"/>
            <ac:spMk id="5" creationId="{00000000-0000-0000-0000-000000000000}"/>
          </ac:spMkLst>
        </pc:spChg>
      </pc:sldChg>
      <pc:sldChg chg="modSp add">
        <pc:chgData name="Phil Beecher" userId="8e59e9d451c39ba5" providerId="LiveId" clId="{DE7A1CDC-8457-4699-9345-5CC40F8BC9E4}" dt="2022-09-13T18:58:31.030" v="285"/>
        <pc:sldMkLst>
          <pc:docMk/>
          <pc:sldMk cId="2448691113" sldId="2626"/>
        </pc:sldMkLst>
        <pc:spChg chg="mod">
          <ac:chgData name="Phil Beecher" userId="8e59e9d451c39ba5" providerId="LiveId" clId="{DE7A1CDC-8457-4699-9345-5CC40F8BC9E4}" dt="2022-09-13T18:58:31.030" v="285"/>
          <ac:spMkLst>
            <pc:docMk/>
            <pc:sldMk cId="2448691113" sldId="2626"/>
            <ac:spMk id="5" creationId="{00000000-0000-0000-0000-000000000000}"/>
          </ac:spMkLst>
        </pc:spChg>
      </pc:sldChg>
      <pc:sldChg chg="modSp add mod">
        <pc:chgData name="Phil Beecher" userId="8e59e9d451c39ba5" providerId="LiveId" clId="{DE7A1CDC-8457-4699-9345-5CC40F8BC9E4}" dt="2022-09-13T19:01:22.758" v="298" actId="14100"/>
        <pc:sldMkLst>
          <pc:docMk/>
          <pc:sldMk cId="843948015" sldId="2627"/>
        </pc:sldMkLst>
        <pc:spChg chg="mod">
          <ac:chgData name="Phil Beecher" userId="8e59e9d451c39ba5" providerId="LiveId" clId="{DE7A1CDC-8457-4699-9345-5CC40F8BC9E4}" dt="2022-09-13T19:01:14.657" v="297" actId="1076"/>
          <ac:spMkLst>
            <pc:docMk/>
            <pc:sldMk cId="843948015" sldId="2627"/>
            <ac:spMk id="5" creationId="{00000000-0000-0000-0000-000000000000}"/>
          </ac:spMkLst>
        </pc:spChg>
        <pc:spChg chg="mod">
          <ac:chgData name="Phil Beecher" userId="8e59e9d451c39ba5" providerId="LiveId" clId="{DE7A1CDC-8457-4699-9345-5CC40F8BC9E4}" dt="2022-09-13T19:01:22.758" v="298" actId="14100"/>
          <ac:spMkLst>
            <pc:docMk/>
            <pc:sldMk cId="843948015" sldId="2627"/>
            <ac:spMk id="6" creationId="{00000000-0000-0000-0000-000000000000}"/>
          </ac:spMkLst>
        </pc:spChg>
        <pc:spChg chg="mod">
          <ac:chgData name="Phil Beecher" userId="8e59e9d451c39ba5" providerId="LiveId" clId="{DE7A1CDC-8457-4699-9345-5CC40F8BC9E4}" dt="2022-09-13T19:01:14.657" v="297" actId="1076"/>
          <ac:spMkLst>
            <pc:docMk/>
            <pc:sldMk cId="843948015" sldId="2627"/>
            <ac:spMk id="7" creationId="{00000000-0000-0000-0000-000000000000}"/>
          </ac:spMkLst>
        </pc:spChg>
        <pc:spChg chg="mod">
          <ac:chgData name="Phil Beecher" userId="8e59e9d451c39ba5" providerId="LiveId" clId="{DE7A1CDC-8457-4699-9345-5CC40F8BC9E4}" dt="2022-09-13T19:01:14.657" v="297" actId="1076"/>
          <ac:spMkLst>
            <pc:docMk/>
            <pc:sldMk cId="843948015" sldId="2627"/>
            <ac:spMk id="10" creationId="{00000000-0000-0000-0000-000000000000}"/>
          </ac:spMkLst>
        </pc:spChg>
      </pc:sldChg>
      <pc:sldChg chg="modSp add mod">
        <pc:chgData name="Phil Beecher" userId="8e59e9d451c39ba5" providerId="LiveId" clId="{DE7A1CDC-8457-4699-9345-5CC40F8BC9E4}" dt="2022-09-13T18:59:05.020" v="289" actId="1076"/>
        <pc:sldMkLst>
          <pc:docMk/>
          <pc:sldMk cId="2666122409" sldId="2628"/>
        </pc:sldMkLst>
        <pc:spChg chg="mod">
          <ac:chgData name="Phil Beecher" userId="8e59e9d451c39ba5" providerId="LiveId" clId="{DE7A1CDC-8457-4699-9345-5CC40F8BC9E4}" dt="2022-09-13T18:58:31.030" v="285"/>
          <ac:spMkLst>
            <pc:docMk/>
            <pc:sldMk cId="2666122409" sldId="2628"/>
            <ac:spMk id="4" creationId="{00000000-0000-0000-0000-000000000000}"/>
          </ac:spMkLst>
        </pc:spChg>
        <pc:graphicFrameChg chg="mod">
          <ac:chgData name="Phil Beecher" userId="8e59e9d451c39ba5" providerId="LiveId" clId="{DE7A1CDC-8457-4699-9345-5CC40F8BC9E4}" dt="2022-09-13T18:59:05.020" v="289" actId="1076"/>
          <ac:graphicFrameMkLst>
            <pc:docMk/>
            <pc:sldMk cId="2666122409" sldId="2628"/>
            <ac:graphicFrameMk id="6" creationId="{00000000-0000-0000-0000-000000000000}"/>
          </ac:graphicFrameMkLst>
        </pc:graphicFrameChg>
      </pc:sldChg>
      <pc:sldChg chg="delSp modSp add mod">
        <pc:chgData name="Phil Beecher" userId="8e59e9d451c39ba5" providerId="LiveId" clId="{DE7A1CDC-8457-4699-9345-5CC40F8BC9E4}" dt="2022-09-13T19:30:29.717" v="621" actId="1076"/>
        <pc:sldMkLst>
          <pc:docMk/>
          <pc:sldMk cId="3372076015" sldId="2629"/>
        </pc:sldMkLst>
        <pc:spChg chg="mod">
          <ac:chgData name="Phil Beecher" userId="8e59e9d451c39ba5" providerId="LiveId" clId="{DE7A1CDC-8457-4699-9345-5CC40F8BC9E4}" dt="2022-09-13T19:30:29.717" v="621" actId="1076"/>
          <ac:spMkLst>
            <pc:docMk/>
            <pc:sldMk cId="3372076015" sldId="2629"/>
            <ac:spMk id="21509" creationId="{00000000-0000-0000-0000-000000000000}"/>
          </ac:spMkLst>
        </pc:spChg>
        <pc:spChg chg="del">
          <ac:chgData name="Phil Beecher" userId="8e59e9d451c39ba5" providerId="LiveId" clId="{DE7A1CDC-8457-4699-9345-5CC40F8BC9E4}" dt="2022-09-13T19:30:24.911" v="620" actId="478"/>
          <ac:spMkLst>
            <pc:docMk/>
            <pc:sldMk cId="3372076015" sldId="2629"/>
            <ac:spMk id="21510" creationId="{00000000-0000-0000-0000-000000000000}"/>
          </ac:spMkLst>
        </pc:spChg>
      </pc:sldChg>
      <pc:sldChg chg="add del">
        <pc:chgData name="Phil Beecher" userId="8e59e9d451c39ba5" providerId="LiveId" clId="{DE7A1CDC-8457-4699-9345-5CC40F8BC9E4}" dt="2022-09-13T19:29:07.449" v="577"/>
        <pc:sldMkLst>
          <pc:docMk/>
          <pc:sldMk cId="3792872637" sldId="2629"/>
        </pc:sldMkLst>
      </pc:sldChg>
      <pc:sldChg chg="add del">
        <pc:chgData name="Phil Beecher" userId="8e59e9d451c39ba5" providerId="LiveId" clId="{DE7A1CDC-8457-4699-9345-5CC40F8BC9E4}" dt="2022-09-13T19:29:06.714" v="576"/>
        <pc:sldMkLst>
          <pc:docMk/>
          <pc:sldMk cId="1207038202" sldId="2630"/>
        </pc:sldMkLst>
      </pc:sldChg>
      <pc:sldChg chg="add del">
        <pc:chgData name="Phil Beecher" userId="8e59e9d451c39ba5" providerId="LiveId" clId="{DE7A1CDC-8457-4699-9345-5CC40F8BC9E4}" dt="2022-09-13T19:29:05.930" v="575"/>
        <pc:sldMkLst>
          <pc:docMk/>
          <pc:sldMk cId="2630038391" sldId="2631"/>
        </pc:sldMkLst>
      </pc:sldChg>
      <pc:sldMasterChg chg="modSp mod">
        <pc:chgData name="Phil Beecher" userId="8e59e9d451c39ba5" providerId="LiveId" clId="{DE7A1CDC-8457-4699-9345-5CC40F8BC9E4}" dt="2022-09-13T18:47:06.461" v="24" actId="20577"/>
        <pc:sldMasterMkLst>
          <pc:docMk/>
          <pc:sldMasterMk cId="0" sldId="2147483648"/>
        </pc:sldMasterMkLst>
        <pc:spChg chg="mod">
          <ac:chgData name="Phil Beecher" userId="8e59e9d451c39ba5" providerId="LiveId" clId="{DE7A1CDC-8457-4699-9345-5CC40F8BC9E4}" dt="2022-09-13T18:46:50.828" v="19" actId="20577"/>
          <ac:spMkLst>
            <pc:docMk/>
            <pc:sldMasterMk cId="0" sldId="2147483648"/>
            <ac:spMk id="13" creationId="{3CB784B2-5860-4B3C-BF6D-C8234231458E}"/>
          </ac:spMkLst>
        </pc:spChg>
        <pc:spChg chg="mod">
          <ac:chgData name="Phil Beecher" userId="8e59e9d451c39ba5" providerId="LiveId" clId="{DE7A1CDC-8457-4699-9345-5CC40F8BC9E4}" dt="2022-09-13T18:47:06.461" v="24"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93390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a:t>Andrew Myles, Cisco</a:t>
            </a:r>
          </a:p>
        </p:txBody>
      </p:sp>
      <p:sp>
        <p:nvSpPr>
          <p:cNvPr id="59397" name="Rectangle 7"/>
          <p:cNvSpPr>
            <a:spLocks noGrp="1" noChangeArrowheads="1"/>
          </p:cNvSpPr>
          <p:nvPr>
            <p:ph type="sldNum" sz="quarter" idx="5"/>
          </p:nvPr>
        </p:nvSpPr>
        <p:spPr/>
        <p:txBody>
          <a:bodyPr/>
          <a:lstStyle/>
          <a:p>
            <a:pPr>
              <a:defRPr/>
            </a:pPr>
            <a:r>
              <a:rPr lang="en-US"/>
              <a:t>Page </a:t>
            </a:r>
            <a:fld id="{B32371F6-024C-497B-815E-D0E3294E1347}" type="slidenum">
              <a:rPr lang="en-US" smtClean="0"/>
              <a:pPr>
                <a:defRPr/>
              </a:pPr>
              <a:t>9</a:t>
            </a:fld>
            <a:endParaRPr lang="en-US"/>
          </a:p>
        </p:txBody>
      </p:sp>
      <p:sp>
        <p:nvSpPr>
          <p:cNvPr id="76806" name="Rectangle 2"/>
          <p:cNvSpPr>
            <a:spLocks noGrp="1" noRot="1" noChangeAspect="1" noChangeArrowheads="1" noTextEdit="1"/>
          </p:cNvSpPr>
          <p:nvPr>
            <p:ph type="sldImg"/>
          </p:nvPr>
        </p:nvSpPr>
        <p:spPr>
          <a:xfrm>
            <a:off x="384175" y="701675"/>
            <a:ext cx="6165850"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32812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297840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802.15-22-0495-00-0mag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September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262-08-0jtc-agenda-for-sep-2022-hybrid.ppt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September 2022 Interim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13 September 2022</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September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September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802.15 WG has 15 standards in the pipeline for adoption under the PSDO</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58725756"/>
              </p:ext>
            </p:extLst>
          </p:nvPr>
        </p:nvGraphicFramePr>
        <p:xfrm>
          <a:off x="1828800" y="2133600"/>
          <a:ext cx="8839199" cy="359664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968828">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68652">
                <a:tc>
                  <a:txBody>
                    <a:bodyPr/>
                    <a:lstStyle/>
                    <a:p>
                      <a:pPr algn="ctr"/>
                      <a:r>
                        <a:rPr lang="en-AU" sz="1600" dirty="0" err="1">
                          <a:latin typeface="+mj-lt"/>
                        </a:rPr>
                        <a:t>Std</a:t>
                      </a:r>
                      <a:endParaRPr lang="en-AU" sz="1600" dirty="0">
                        <a:latin typeface="+mj-lt"/>
                      </a:endParaRPr>
                    </a:p>
                  </a:txBody>
                  <a:tcPr marL="115147" marR="115147"/>
                </a:tc>
                <a:tc gridSpan="2">
                  <a:txBody>
                    <a:bodyPr/>
                    <a:lstStyle/>
                    <a:p>
                      <a:pPr algn="ctr"/>
                      <a:r>
                        <a:rPr lang="en-AU" sz="1600" dirty="0">
                          <a:latin typeface="+mj-lt"/>
                        </a:rPr>
                        <a:t>Last draft liaised</a:t>
                      </a:r>
                    </a:p>
                  </a:txBody>
                  <a:tcPr marL="115147" marR="115147"/>
                </a:tc>
                <a:tc hMerge="1">
                  <a:txBody>
                    <a:bodyPr/>
                    <a:lstStyle/>
                    <a:p>
                      <a:endParaRPr lang="en-AU" sz="1600" dirty="0"/>
                    </a:p>
                  </a:txBody>
                  <a:tcPr marL="115147" marR="115147"/>
                </a:tc>
                <a:tc gridSpan="2">
                  <a:txBody>
                    <a:bodyPr/>
                    <a:lstStyle/>
                    <a:p>
                      <a:pPr algn="ctr"/>
                      <a:r>
                        <a:rPr lang="en-US" sz="1600" dirty="0">
                          <a:latin typeface="+mj-lt"/>
                        </a:rPr>
                        <a:t>60-day</a:t>
                      </a:r>
                      <a:br>
                        <a:rPr lang="en-AU" sz="1600" dirty="0">
                          <a:latin typeface="+mj-lt"/>
                        </a:rPr>
                      </a:br>
                      <a:r>
                        <a:rPr lang="en-AU" sz="1600" dirty="0">
                          <a:latin typeface="+mj-lt"/>
                        </a:rPr>
                        <a:t>pre-ballot</a:t>
                      </a:r>
                    </a:p>
                  </a:txBody>
                  <a:tcPr marL="115147" marR="115147"/>
                </a:tc>
                <a:tc hMerge="1">
                  <a:txBody>
                    <a:bodyPr/>
                    <a:lstStyle/>
                    <a:p>
                      <a:endParaRPr lang="en-AU"/>
                    </a:p>
                  </a:txBody>
                  <a:tcPr/>
                </a:tc>
                <a:tc gridSpan="2">
                  <a:txBody>
                    <a:bodyPr/>
                    <a:lstStyle/>
                    <a:p>
                      <a:pPr algn="ctr"/>
                      <a:r>
                        <a:rPr lang="en-AU" sz="1600" dirty="0">
                          <a:latin typeface="+mj-lt"/>
                        </a:rPr>
                        <a:t>5-month</a:t>
                      </a:r>
                      <a:br>
                        <a:rPr lang="en-AU" sz="1600" dirty="0">
                          <a:latin typeface="+mj-lt"/>
                        </a:rPr>
                      </a:br>
                      <a:r>
                        <a:rPr lang="en-AU" sz="1600" dirty="0">
                          <a:latin typeface="+mj-lt"/>
                        </a:rPr>
                        <a:t>FDIS ballot</a:t>
                      </a:r>
                    </a:p>
                  </a:txBody>
                  <a:tcPr marL="115147" marR="115147"/>
                </a:tc>
                <a:tc hMerge="1">
                  <a:txBody>
                    <a:bodyPr/>
                    <a:lstStyle/>
                    <a:p>
                      <a:endParaRPr lang="en-AU"/>
                    </a:p>
                  </a:txBody>
                  <a:tcPr/>
                </a:tc>
                <a:tc>
                  <a:txBody>
                    <a:bodyPr/>
                    <a:lstStyle/>
                    <a:p>
                      <a:pPr algn="ctr"/>
                      <a:r>
                        <a:rPr lang="en-AU" sz="1600" dirty="0">
                          <a:latin typeface="+mj-lt"/>
                        </a:rPr>
                        <a:t>Comments</a:t>
                      </a:r>
                      <a:r>
                        <a:rPr lang="en-AU" sz="1600" baseline="0" dirty="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71325">
                <a:tc>
                  <a:txBody>
                    <a:bodyPr/>
                    <a:lstStyle/>
                    <a:p>
                      <a:pPr algn="l"/>
                      <a:r>
                        <a:rPr lang="en-AU" sz="1600" b="0" dirty="0">
                          <a:solidFill>
                            <a:schemeClr val="tx1"/>
                          </a:solidFill>
                          <a:latin typeface="+mj-lt"/>
                          <a:cs typeface="Arial" panose="020B0604020202020204" pitchFamily="34" charset="0"/>
                        </a:rPr>
                        <a:t>.4-2020</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10003"/>
                  </a:ext>
                </a:extLst>
              </a:tr>
              <a:tr h="271325">
                <a:tc>
                  <a:txBody>
                    <a:bodyPr/>
                    <a:lstStyle/>
                    <a:p>
                      <a:pPr algn="l"/>
                      <a:r>
                        <a:rPr lang="en-AU" sz="1600" b="0" dirty="0">
                          <a:solidFill>
                            <a:schemeClr val="tx1"/>
                          </a:solidFill>
                          <a:latin typeface="+mj-lt"/>
                          <a:cs typeface="Arial" panose="020B0604020202020204" pitchFamily="34" charset="0"/>
                        </a:rPr>
                        <a:t>.4w-2020</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1085019387"/>
                  </a:ext>
                </a:extLst>
              </a:tr>
              <a:tr h="271325">
                <a:tc>
                  <a:txBody>
                    <a:bodyPr/>
                    <a:lstStyle/>
                    <a:p>
                      <a:pPr algn="l"/>
                      <a:r>
                        <a:rPr lang="en-AU" sz="1600" b="0" dirty="0">
                          <a:solidFill>
                            <a:schemeClr val="tx1"/>
                          </a:solidFill>
                          <a:latin typeface="+mj-lt"/>
                          <a:cs typeface="Arial" panose="020B0604020202020204" pitchFamily="34" charset="0"/>
                        </a:rPr>
                        <a:t>.4y-2021</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1935449717"/>
                  </a:ext>
                </a:extLst>
              </a:tr>
              <a:tr h="271325">
                <a:tc>
                  <a:txBody>
                    <a:bodyPr/>
                    <a:lstStyle/>
                    <a:p>
                      <a:pPr algn="l"/>
                      <a:r>
                        <a:rPr lang="en-AU" sz="1600" b="0" dirty="0">
                          <a:solidFill>
                            <a:schemeClr val="tx1"/>
                          </a:solidFill>
                          <a:latin typeface="+mj-lt"/>
                          <a:cs typeface="Arial" panose="020B0604020202020204" pitchFamily="34" charset="0"/>
                        </a:rPr>
                        <a:t>.4z-2020</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664677814"/>
                  </a:ext>
                </a:extLst>
              </a:tr>
              <a:tr h="271325">
                <a:tc>
                  <a:txBody>
                    <a:bodyPr/>
                    <a:lstStyle/>
                    <a:p>
                      <a:pPr algn="l"/>
                      <a:r>
                        <a:rPr lang="en-AU" sz="1600" b="0" dirty="0">
                          <a:solidFill>
                            <a:schemeClr val="tx1"/>
                          </a:solidFill>
                          <a:latin typeface="+mj-lt"/>
                          <a:cs typeface="Arial" panose="020B0604020202020204" pitchFamily="34" charset="0"/>
                        </a:rPr>
                        <a:t>.4aa-2022</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4023234328"/>
                  </a:ext>
                </a:extLst>
              </a:tr>
              <a:tr h="271325">
                <a:tc>
                  <a:txBody>
                    <a:bodyPr/>
                    <a:lstStyle/>
                    <a:p>
                      <a:pPr algn="l"/>
                      <a:r>
                        <a:rPr lang="en-AU" sz="1600" b="0" dirty="0">
                          <a:solidFill>
                            <a:schemeClr val="tx1"/>
                          </a:solidFill>
                          <a:latin typeface="+mj-lt"/>
                          <a:cs typeface="Arial" panose="020B0604020202020204" pitchFamily="34" charset="0"/>
                        </a:rPr>
                        <a:t>.3-2016</a:t>
                      </a:r>
                    </a:p>
                  </a:txBody>
                  <a:tcPr marL="115147" marR="115147"/>
                </a:tc>
                <a:tc>
                  <a:txBody>
                    <a:bodyPr/>
                    <a:lstStyle/>
                    <a:p>
                      <a:pPr algn="ctr"/>
                      <a:r>
                        <a:rPr lang="en-AU" sz="1600" b="0" dirty="0">
                          <a:solidFill>
                            <a:srgbClr val="00B050"/>
                          </a:solidFill>
                          <a:latin typeface="+mj-lt"/>
                          <a:cs typeface="Arial" panose="020B0604020202020204" pitchFamily="34" charset="0"/>
                        </a:rPr>
                        <a:t>No need</a:t>
                      </a:r>
                    </a:p>
                  </a:txBody>
                  <a:tcPr marL="0" marR="0"/>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rgbClr val="00B050"/>
                          </a:solidFill>
                          <a:latin typeface="+mn-lt"/>
                          <a:ea typeface="+mn-ea"/>
                          <a:cs typeface="Arial" panose="020B0604020202020204" pitchFamily="34" charset="0"/>
                        </a:rPr>
                        <a:t>No need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rgbClr val="00B050"/>
                          </a:solidFill>
                          <a:latin typeface="+mn-lt"/>
                          <a:ea typeface="+mn-ea"/>
                          <a:cs typeface="Arial" panose="020B0604020202020204" pitchFamily="34" charset="0"/>
                        </a:rPr>
                        <a:t>No need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761517448"/>
                  </a:ext>
                </a:extLst>
              </a:tr>
              <a:tr h="271325">
                <a:tc>
                  <a:txBody>
                    <a:bodyPr/>
                    <a:lstStyle/>
                    <a:p>
                      <a:pPr algn="l"/>
                      <a:r>
                        <a:rPr lang="en-AU" sz="1600" b="0" dirty="0">
                          <a:solidFill>
                            <a:schemeClr val="tx1"/>
                          </a:solidFill>
                          <a:latin typeface="+mj-lt"/>
                          <a:cs typeface="Arial" panose="020B0604020202020204" pitchFamily="34" charset="0"/>
                        </a:rPr>
                        <a:t>.3d-2017</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991902759"/>
                  </a:ext>
                </a:extLst>
              </a:tr>
              <a:tr h="271325">
                <a:tc>
                  <a:txBody>
                    <a:bodyPr/>
                    <a:lstStyle/>
                    <a:p>
                      <a:pPr algn="l"/>
                      <a:r>
                        <a:rPr lang="en-AU" sz="1600" b="0" dirty="0">
                          <a:solidFill>
                            <a:schemeClr val="tx1"/>
                          </a:solidFill>
                          <a:latin typeface="+mj-lt"/>
                          <a:cs typeface="Arial" panose="020B0604020202020204" pitchFamily="34" charset="0"/>
                        </a:rPr>
                        <a:t>.3e-2017</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425528514"/>
                  </a:ext>
                </a:extLst>
              </a:tr>
              <a:tr h="271325">
                <a:tc>
                  <a:txBody>
                    <a:bodyPr/>
                    <a:lstStyle/>
                    <a:p>
                      <a:pPr algn="l"/>
                      <a:r>
                        <a:rPr lang="en-AU" sz="1600" b="0" dirty="0">
                          <a:solidFill>
                            <a:schemeClr val="tx1"/>
                          </a:solidFill>
                          <a:latin typeface="+mj-lt"/>
                          <a:cs typeface="Arial" panose="020B0604020202020204" pitchFamily="34" charset="0"/>
                        </a:rPr>
                        <a:t>.3f-2017</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886995395"/>
                  </a:ext>
                </a:extLst>
              </a:tr>
            </a:tbl>
          </a:graphicData>
        </a:graphic>
      </p:graphicFrame>
      <p:sp>
        <p:nvSpPr>
          <p:cNvPr id="4" name="Footer Placeholder 3"/>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10</a:t>
            </a:fld>
            <a:endParaRPr lang="en-US"/>
          </a:p>
        </p:txBody>
      </p:sp>
    </p:spTree>
    <p:extLst>
      <p:ext uri="{BB962C8B-B14F-4D97-AF65-F5344CB8AC3E}">
        <p14:creationId xmlns:p14="http://schemas.microsoft.com/office/powerpoint/2010/main" val="3392915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802.15 WG has 15 standards in the pipeline for adoption under the PSDO</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29295560"/>
              </p:ext>
            </p:extLst>
          </p:nvPr>
        </p:nvGraphicFramePr>
        <p:xfrm>
          <a:off x="1676400" y="228600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968828">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68652">
                <a:tc>
                  <a:txBody>
                    <a:bodyPr/>
                    <a:lstStyle/>
                    <a:p>
                      <a:pPr algn="ctr"/>
                      <a:r>
                        <a:rPr lang="en-AU" sz="1600" dirty="0" err="1">
                          <a:latin typeface="+mj-lt"/>
                        </a:rPr>
                        <a:t>Std</a:t>
                      </a:r>
                      <a:endParaRPr lang="en-AU" sz="1600" dirty="0">
                        <a:latin typeface="+mj-lt"/>
                      </a:endParaRPr>
                    </a:p>
                  </a:txBody>
                  <a:tcPr marL="115147" marR="115147"/>
                </a:tc>
                <a:tc gridSpan="2">
                  <a:txBody>
                    <a:bodyPr/>
                    <a:lstStyle/>
                    <a:p>
                      <a:pPr algn="ctr"/>
                      <a:r>
                        <a:rPr lang="en-AU" sz="1600" dirty="0">
                          <a:latin typeface="+mj-lt"/>
                        </a:rPr>
                        <a:t>Last draft liaised</a:t>
                      </a:r>
                    </a:p>
                  </a:txBody>
                  <a:tcPr marL="115147" marR="115147"/>
                </a:tc>
                <a:tc hMerge="1">
                  <a:txBody>
                    <a:bodyPr/>
                    <a:lstStyle/>
                    <a:p>
                      <a:endParaRPr lang="en-AU" sz="1600" dirty="0"/>
                    </a:p>
                  </a:txBody>
                  <a:tcPr marL="115147" marR="115147"/>
                </a:tc>
                <a:tc gridSpan="2">
                  <a:txBody>
                    <a:bodyPr/>
                    <a:lstStyle/>
                    <a:p>
                      <a:pPr algn="ctr"/>
                      <a:r>
                        <a:rPr lang="en-US" sz="1600" dirty="0">
                          <a:latin typeface="+mj-lt"/>
                        </a:rPr>
                        <a:t>60-day</a:t>
                      </a:r>
                      <a:br>
                        <a:rPr lang="en-AU" sz="1600" dirty="0">
                          <a:latin typeface="+mj-lt"/>
                        </a:rPr>
                      </a:br>
                      <a:r>
                        <a:rPr lang="en-AU" sz="1600" dirty="0">
                          <a:latin typeface="+mj-lt"/>
                        </a:rPr>
                        <a:t>pre-ballot</a:t>
                      </a:r>
                    </a:p>
                  </a:txBody>
                  <a:tcPr marL="115147" marR="115147"/>
                </a:tc>
                <a:tc hMerge="1">
                  <a:txBody>
                    <a:bodyPr/>
                    <a:lstStyle/>
                    <a:p>
                      <a:endParaRPr lang="en-AU"/>
                    </a:p>
                  </a:txBody>
                  <a:tcPr/>
                </a:tc>
                <a:tc gridSpan="2">
                  <a:txBody>
                    <a:bodyPr/>
                    <a:lstStyle/>
                    <a:p>
                      <a:pPr algn="ctr"/>
                      <a:r>
                        <a:rPr lang="en-AU" sz="1600" dirty="0">
                          <a:latin typeface="+mj-lt"/>
                        </a:rPr>
                        <a:t>5-month</a:t>
                      </a:r>
                      <a:br>
                        <a:rPr lang="en-AU" sz="1600" dirty="0">
                          <a:latin typeface="+mj-lt"/>
                        </a:rPr>
                      </a:br>
                      <a:r>
                        <a:rPr lang="en-AU" sz="1600" dirty="0">
                          <a:latin typeface="+mj-lt"/>
                        </a:rPr>
                        <a:t>FDIS ballot</a:t>
                      </a:r>
                    </a:p>
                  </a:txBody>
                  <a:tcPr marL="115147" marR="115147"/>
                </a:tc>
                <a:tc hMerge="1">
                  <a:txBody>
                    <a:bodyPr/>
                    <a:lstStyle/>
                    <a:p>
                      <a:endParaRPr lang="en-AU"/>
                    </a:p>
                  </a:txBody>
                  <a:tcPr/>
                </a:tc>
                <a:tc>
                  <a:txBody>
                    <a:bodyPr/>
                    <a:lstStyle/>
                    <a:p>
                      <a:pPr algn="ctr"/>
                      <a:r>
                        <a:rPr lang="en-AU" sz="1600" dirty="0">
                          <a:latin typeface="+mj-lt"/>
                        </a:rPr>
                        <a:t>Comments</a:t>
                      </a:r>
                      <a:r>
                        <a:rPr lang="en-AU" sz="1600" baseline="0" dirty="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71325">
                <a:tc>
                  <a:txBody>
                    <a:bodyPr/>
                    <a:lstStyle/>
                    <a:p>
                      <a:pPr algn="l"/>
                      <a:r>
                        <a:rPr lang="en-AU" sz="1600" b="0" dirty="0">
                          <a:solidFill>
                            <a:schemeClr val="tx1"/>
                          </a:solidFill>
                          <a:latin typeface="+mj-lt"/>
                          <a:cs typeface="Arial" panose="020B0604020202020204" pitchFamily="34" charset="0"/>
                        </a:rPr>
                        <a:t>.9-2020</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1474253082"/>
                  </a:ext>
                </a:extLst>
              </a:tr>
              <a:tr h="271325">
                <a:tc>
                  <a:txBody>
                    <a:bodyPr/>
                    <a:lstStyle/>
                    <a:p>
                      <a:pPr algn="l"/>
                      <a:r>
                        <a:rPr lang="en-AU" sz="1600" b="0" dirty="0">
                          <a:solidFill>
                            <a:schemeClr val="tx1"/>
                          </a:solidFill>
                          <a:latin typeface="+mj-lt"/>
                          <a:cs typeface="Arial" panose="020B0604020202020204" pitchFamily="34" charset="0"/>
                        </a:rPr>
                        <a:t>.7-2018</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740100992"/>
                  </a:ext>
                </a:extLst>
              </a:tr>
              <a:tr h="271325">
                <a:tc>
                  <a:txBody>
                    <a:bodyPr/>
                    <a:lstStyle/>
                    <a:p>
                      <a:pPr algn="l"/>
                      <a:r>
                        <a:rPr lang="en-AU" sz="1600" b="0" dirty="0">
                          <a:solidFill>
                            <a:schemeClr val="tx1"/>
                          </a:solidFill>
                          <a:latin typeface="+mj-lt"/>
                          <a:cs typeface="Arial" panose="020B0604020202020204" pitchFamily="34" charset="0"/>
                        </a:rPr>
                        <a:t>.7a</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3200094344"/>
                  </a:ext>
                </a:extLst>
              </a:tr>
              <a:tr h="271325">
                <a:tc>
                  <a:txBody>
                    <a:bodyPr/>
                    <a:lstStyle/>
                    <a:p>
                      <a:pPr algn="l"/>
                      <a:r>
                        <a:rPr lang="en-AU" sz="1600" b="0" dirty="0">
                          <a:solidFill>
                            <a:schemeClr val="tx1"/>
                          </a:solidFill>
                          <a:latin typeface="+mj-lt"/>
                          <a:cs typeface="Arial" panose="020B0604020202020204" pitchFamily="34" charset="0"/>
                        </a:rPr>
                        <a:t>.10</a:t>
                      </a:r>
                    </a:p>
                  </a:txBody>
                  <a:tcPr marL="115147" marR="115147"/>
                </a:tc>
                <a:tc>
                  <a:txBody>
                    <a:bodyPr/>
                    <a:lstStyle/>
                    <a:p>
                      <a:pPr algn="ctr"/>
                      <a:r>
                        <a:rPr lang="en-AU" sz="1600" b="0" dirty="0">
                          <a:solidFill>
                            <a:srgbClr val="00B050"/>
                          </a:solidFill>
                          <a:latin typeface="+mj-lt"/>
                          <a:cs typeface="Arial" panose="020B0604020202020204" pitchFamily="34" charset="0"/>
                        </a:rPr>
                        <a:t>No need</a:t>
                      </a:r>
                    </a:p>
                  </a:txBody>
                  <a:tcPr marL="0" marR="0"/>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rgbClr val="00B050"/>
                          </a:solidFill>
                          <a:latin typeface="+mn-lt"/>
                          <a:ea typeface="+mn-ea"/>
                          <a:cs typeface="Arial" panose="020B0604020202020204" pitchFamily="34" charset="0"/>
                        </a:rPr>
                        <a:t>No need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rgbClr val="00B050"/>
                          </a:solidFill>
                          <a:latin typeface="+mn-lt"/>
                          <a:ea typeface="+mn-ea"/>
                          <a:cs typeface="Arial" panose="020B0604020202020204" pitchFamily="34" charset="0"/>
                        </a:rPr>
                        <a:t>No need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4021449227"/>
                  </a:ext>
                </a:extLst>
              </a:tr>
              <a:tr h="271325">
                <a:tc>
                  <a:txBody>
                    <a:bodyPr/>
                    <a:lstStyle/>
                    <a:p>
                      <a:pPr algn="l"/>
                      <a:r>
                        <a:rPr lang="en-AU" sz="1600" b="0" dirty="0">
                          <a:solidFill>
                            <a:schemeClr val="tx1"/>
                          </a:solidFill>
                          <a:latin typeface="+mj-lt"/>
                          <a:cs typeface="Arial" panose="020B0604020202020204" pitchFamily="34" charset="0"/>
                        </a:rPr>
                        <a:t>.13</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409711154"/>
                  </a:ext>
                </a:extLst>
              </a:tr>
              <a:tr h="271325">
                <a:tc>
                  <a:txBody>
                    <a:bodyPr/>
                    <a:lstStyle/>
                    <a:p>
                      <a:pPr algn="l"/>
                      <a:r>
                        <a:rPr lang="en-AU" sz="1600" b="0" dirty="0">
                          <a:solidFill>
                            <a:schemeClr val="tx1"/>
                          </a:solidFill>
                          <a:latin typeface="+mj-lt"/>
                          <a:cs typeface="Arial" panose="020B0604020202020204" pitchFamily="34" charset="0"/>
                        </a:rPr>
                        <a:t>.6</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172151676"/>
                  </a:ext>
                </a:extLst>
              </a:tr>
            </a:tbl>
          </a:graphicData>
        </a:graphic>
      </p:graphicFrame>
      <p:sp>
        <p:nvSpPr>
          <p:cNvPr id="4" name="Footer Placeholder 3"/>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11</a:t>
            </a:fld>
            <a:endParaRPr lang="en-US"/>
          </a:p>
        </p:txBody>
      </p:sp>
    </p:spTree>
    <p:extLst>
      <p:ext uri="{BB962C8B-B14F-4D97-AF65-F5344CB8AC3E}">
        <p14:creationId xmlns:p14="http://schemas.microsoft.com/office/powerpoint/2010/main" val="2666122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802.15 WG has a number of regular participants in IEEE 802 JTC1 SC activities</a:t>
            </a:r>
          </a:p>
        </p:txBody>
      </p:sp>
      <p:sp>
        <p:nvSpPr>
          <p:cNvPr id="3" name="Content Placeholder 2"/>
          <p:cNvSpPr>
            <a:spLocks noGrp="1"/>
          </p:cNvSpPr>
          <p:nvPr>
            <p:ph idx="1"/>
          </p:nvPr>
        </p:nvSpPr>
        <p:spPr/>
        <p:txBody>
          <a:bodyPr/>
          <a:lstStyle/>
          <a:p>
            <a:r>
              <a:rPr lang="en-AU" dirty="0"/>
              <a:t>Regular participants</a:t>
            </a:r>
          </a:p>
          <a:p>
            <a:pPr lvl="1"/>
            <a:r>
              <a:rPr lang="en-AU" dirty="0"/>
              <a:t>Peter Yee</a:t>
            </a:r>
          </a:p>
          <a:p>
            <a:pPr lvl="1"/>
            <a:r>
              <a:rPr lang="en-AU" dirty="0"/>
              <a:t>Clint Powell</a:t>
            </a:r>
          </a:p>
          <a:p>
            <a:pPr lvl="1"/>
            <a:r>
              <a:rPr lang="en-AU" dirty="0"/>
              <a:t>Phil Beacher</a:t>
            </a:r>
          </a:p>
        </p:txBody>
      </p:sp>
      <p:sp>
        <p:nvSpPr>
          <p:cNvPr id="4" name="Footer Placeholder 3"/>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368028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z="1600" dirty="0">
                <a:solidFill>
                  <a:schemeClr val="accent6"/>
                </a:solidFill>
              </a:rPr>
              <a:t>Low-rate wireless networks </a:t>
            </a:r>
            <a:br>
              <a:rPr lang="en-AU" sz="2400" dirty="0">
                <a:solidFill>
                  <a:schemeClr val="accent6"/>
                </a:solidFill>
              </a:rPr>
            </a:br>
            <a:r>
              <a:rPr lang="en-AU" dirty="0">
                <a:solidFill>
                  <a:schemeClr val="accent6"/>
                </a:solidFill>
              </a:rPr>
              <a:t>IEEE 802.15.4-2020 will probably be submitted for information soon after Sep 2022</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It has been discovered that IEEE 802.15.4-2015 is already ratified as ISO/IEC/IEEE 8802-15-4-2018 (via JTC1/SC31, but now returned to SC6)</a:t>
            </a:r>
          </a:p>
          <a:p>
            <a:pPr lvl="2"/>
            <a:r>
              <a:rPr lang="en-US" dirty="0"/>
              <a:t>The new plan is to submit IEEE 802.15.4-2020 and amendments (802.15.4w/y/z/aa) ASAP for information … and then for PSDO consideration in early 2023</a:t>
            </a:r>
          </a:p>
          <a:p>
            <a:r>
              <a:rPr lang="en-US" dirty="0"/>
              <a:t>60-day</a:t>
            </a:r>
            <a:r>
              <a:rPr lang="en-AU" dirty="0"/>
              <a:t> pre-ballot: </a:t>
            </a:r>
            <a:r>
              <a:rPr lang="en-AU" dirty="0">
                <a:solidFill>
                  <a:schemeClr val="accent2"/>
                </a:solidFill>
              </a:rPr>
              <a:t>waiting</a:t>
            </a: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13</a:t>
            </a:fld>
            <a:endParaRPr lang="en-US"/>
          </a:p>
        </p:txBody>
      </p:sp>
    </p:spTree>
    <p:extLst>
      <p:ext uri="{BB962C8B-B14F-4D97-AF65-F5344CB8AC3E}">
        <p14:creationId xmlns:p14="http://schemas.microsoft.com/office/powerpoint/2010/main" val="258087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1600" dirty="0">
                <a:solidFill>
                  <a:schemeClr val="accent6"/>
                </a:solidFill>
              </a:rPr>
              <a:t>Extension to low-energy critical infrastructure monitoring PHY</a:t>
            </a:r>
            <a:br>
              <a:rPr lang="en-AU" dirty="0">
                <a:solidFill>
                  <a:schemeClr val="accent6"/>
                </a:solidFill>
              </a:rPr>
            </a:br>
            <a:r>
              <a:rPr lang="en-AU" dirty="0">
                <a:solidFill>
                  <a:schemeClr val="accent6"/>
                </a:solidFill>
              </a:rPr>
              <a:t>IEEE 802.15.4w-2020 will probably be submitted for information soon after Sep 2022</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It has been discovered that IEEE 802.15.4-2015 is already ratified as ISO/IEC/IEEE 8802-15-4-2018 (via JTC1/SC31, but now returned to SC6)</a:t>
            </a:r>
          </a:p>
          <a:p>
            <a:pPr lvl="2"/>
            <a:r>
              <a:rPr lang="en-US" dirty="0"/>
              <a:t>The new plan is to submit IEEE 802.15.4-2020 and amendments (802.15.4w/y/z/aa) ASAP for information … and then for PSDO consideration in early 2023</a:t>
            </a:r>
          </a:p>
          <a:p>
            <a:r>
              <a:rPr lang="en-US" dirty="0"/>
              <a:t>60-day</a:t>
            </a:r>
            <a:r>
              <a:rPr lang="en-AU" dirty="0"/>
              <a:t> pre-ballot: </a:t>
            </a:r>
            <a:r>
              <a:rPr lang="en-AU" dirty="0">
                <a:solidFill>
                  <a:schemeClr val="accent2"/>
                </a:solidFill>
              </a:rPr>
              <a:t>waiting</a:t>
            </a: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14</a:t>
            </a:fld>
            <a:endParaRPr lang="en-US"/>
          </a:p>
        </p:txBody>
      </p:sp>
    </p:spTree>
    <p:extLst>
      <p:ext uri="{BB962C8B-B14F-4D97-AF65-F5344CB8AC3E}">
        <p14:creationId xmlns:p14="http://schemas.microsoft.com/office/powerpoint/2010/main" val="505986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1600" dirty="0">
                <a:solidFill>
                  <a:schemeClr val="accent6"/>
                </a:solidFill>
              </a:rPr>
              <a:t>AES-256 encryption &amp; security extensions</a:t>
            </a:r>
            <a:br>
              <a:rPr lang="en-AU" dirty="0">
                <a:solidFill>
                  <a:schemeClr val="accent6"/>
                </a:solidFill>
              </a:rPr>
            </a:br>
            <a:r>
              <a:rPr lang="en-AU" dirty="0">
                <a:solidFill>
                  <a:schemeClr val="accent6"/>
                </a:solidFill>
              </a:rPr>
              <a:t>IEEE 802.15.4y-2021 will probably be submitted for information soon after Sep 2022</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It has been discovered that IEEE 802.15.4-2015 is already ratified as ISO/IEC/IEEE 8802-15-4-2018 (via JTC1/SC31, but now returned to SC6)</a:t>
            </a:r>
          </a:p>
          <a:p>
            <a:pPr lvl="2"/>
            <a:r>
              <a:rPr lang="en-US" dirty="0"/>
              <a:t>The new plan is to submit IEEE 802.15.4-2020 and amendments (802.15.4w/y/z/aa) ASAP for information … and then for PSDO consideration in early 2023</a:t>
            </a:r>
          </a:p>
          <a:p>
            <a:r>
              <a:rPr lang="en-US" dirty="0"/>
              <a:t>60-day</a:t>
            </a:r>
            <a:r>
              <a:rPr lang="en-AU" dirty="0"/>
              <a:t> pre-ballot: </a:t>
            </a:r>
            <a:r>
              <a:rPr lang="en-AU" dirty="0">
                <a:solidFill>
                  <a:schemeClr val="accent2"/>
                </a:solidFill>
              </a:rPr>
              <a:t>waiting</a:t>
            </a: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15</a:t>
            </a:fld>
            <a:endParaRPr lang="en-US"/>
          </a:p>
        </p:txBody>
      </p:sp>
    </p:spTree>
    <p:extLst>
      <p:ext uri="{BB962C8B-B14F-4D97-AF65-F5344CB8AC3E}">
        <p14:creationId xmlns:p14="http://schemas.microsoft.com/office/powerpoint/2010/main" val="1183686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1600" dirty="0">
                <a:solidFill>
                  <a:schemeClr val="accent6"/>
                </a:solidFill>
              </a:rPr>
              <a:t>Enhanced UWB PHYs &amp; associated ranging techniques</a:t>
            </a:r>
            <a:br>
              <a:rPr lang="en-AU" dirty="0">
                <a:solidFill>
                  <a:schemeClr val="accent6"/>
                </a:solidFill>
              </a:rPr>
            </a:br>
            <a:r>
              <a:rPr lang="en-AU" dirty="0">
                <a:solidFill>
                  <a:schemeClr val="accent6"/>
                </a:solidFill>
              </a:rPr>
              <a:t>IEEE 802.15.4z-2020 will probably be submitted for information soon after Sep 2022</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It has been discovered that IEEE 802.15.4-2015 is already ratified as ISO/IEC/IEEE 8802-15-4-2018 (via JTC1/SC31, but now returned to SC6)</a:t>
            </a:r>
          </a:p>
          <a:p>
            <a:pPr lvl="2"/>
            <a:r>
              <a:rPr lang="en-US" dirty="0"/>
              <a:t>The new plan is to submit IEEE 802.15.4-2020 and amendments (802.15.4w/y/z/aa) ASAP for information … and then for PSDO consideration in early 2023</a:t>
            </a:r>
          </a:p>
          <a:p>
            <a:r>
              <a:rPr lang="en-US" dirty="0"/>
              <a:t>60-day</a:t>
            </a:r>
            <a:r>
              <a:rPr lang="en-AU" dirty="0"/>
              <a:t> pre-ballot: </a:t>
            </a:r>
            <a:r>
              <a:rPr lang="en-AU" dirty="0">
                <a:solidFill>
                  <a:schemeClr val="accent2"/>
                </a:solidFill>
              </a:rPr>
              <a:t>waiting</a:t>
            </a: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16</a:t>
            </a:fld>
            <a:endParaRPr lang="en-US"/>
          </a:p>
        </p:txBody>
      </p:sp>
    </p:spTree>
    <p:extLst>
      <p:ext uri="{BB962C8B-B14F-4D97-AF65-F5344CB8AC3E}">
        <p14:creationId xmlns:p14="http://schemas.microsoft.com/office/powerpoint/2010/main" val="488786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1600" dirty="0">
                <a:solidFill>
                  <a:schemeClr val="accent6"/>
                </a:solidFill>
              </a:rPr>
              <a:t>Higher data rate extension to Smart Utility Network FSK PHY</a:t>
            </a:r>
            <a:br>
              <a:rPr lang="en-AU" dirty="0">
                <a:solidFill>
                  <a:schemeClr val="accent6"/>
                </a:solidFill>
              </a:rPr>
            </a:br>
            <a:r>
              <a:rPr lang="en-AU" dirty="0">
                <a:solidFill>
                  <a:schemeClr val="accent6"/>
                </a:solidFill>
              </a:rPr>
              <a:t>IEEE 802.15.4aa-2022 will probably be submitted for information soon after Sep 2022</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It has been discovered that IEEE 802.15.4-2015 is already ratified as ISO/IEC/IEEE 8802-15-4-2018 (via JTC1/SC31, but now returned to SC6)</a:t>
            </a:r>
          </a:p>
          <a:p>
            <a:pPr lvl="2"/>
            <a:r>
              <a:rPr lang="en-US" dirty="0"/>
              <a:t>The new plan is to submit IEEE 802.15.4-2020 and amendments (802.15.4w/y/z/aa) ASAP for information … and then for PSDO consideration in early 2023</a:t>
            </a:r>
          </a:p>
          <a:p>
            <a:r>
              <a:rPr lang="en-US" dirty="0"/>
              <a:t>60-day</a:t>
            </a:r>
            <a:r>
              <a:rPr lang="en-AU" dirty="0"/>
              <a:t> pre-ballot: </a:t>
            </a:r>
            <a:r>
              <a:rPr lang="en-AU" dirty="0">
                <a:solidFill>
                  <a:schemeClr val="accent2"/>
                </a:solidFill>
              </a:rPr>
              <a:t>waiting</a:t>
            </a: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17</a:t>
            </a:fld>
            <a:endParaRPr lang="en-US"/>
          </a:p>
        </p:txBody>
      </p:sp>
    </p:spTree>
    <p:extLst>
      <p:ext uri="{BB962C8B-B14F-4D97-AF65-F5344CB8AC3E}">
        <p14:creationId xmlns:p14="http://schemas.microsoft.com/office/powerpoint/2010/main" val="2448691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1600" dirty="0">
                <a:solidFill>
                  <a:schemeClr val="accent6"/>
                </a:solidFill>
              </a:rPr>
              <a:t>High data rate wireless multi-media networks</a:t>
            </a:r>
            <a:br>
              <a:rPr lang="en-AU" dirty="0">
                <a:solidFill>
                  <a:schemeClr val="accent6"/>
                </a:solidFill>
              </a:rPr>
            </a:br>
            <a:r>
              <a:rPr lang="en-AU" dirty="0">
                <a:solidFill>
                  <a:schemeClr val="accent6"/>
                </a:solidFill>
              </a:rPr>
              <a:t>There is no need to submit IEEE 802.15.3-2016 for ratification as an ISO/IEC/IEEE standard</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no need</a:t>
            </a:r>
          </a:p>
          <a:p>
            <a:pPr lvl="1"/>
            <a:r>
              <a:rPr lang="en-US" dirty="0"/>
              <a:t>(Sep 2022)</a:t>
            </a:r>
          </a:p>
          <a:p>
            <a:pPr lvl="2"/>
            <a:r>
              <a:rPr lang="en-US" dirty="0"/>
              <a:t>Discovered that IEEE 802.15.3-2016 already ratified as ISO/IEC 8802-15-3: 2017 (via JTC1/SC31, but now returned to SC6)</a:t>
            </a:r>
          </a:p>
          <a:p>
            <a:pPr lvl="2"/>
            <a:r>
              <a:rPr lang="en-US" dirty="0"/>
              <a:t>The new plan is to submit amendments (d/e/f) ASAP for information … and then PSDO submission in early 2023</a:t>
            </a:r>
            <a:endParaRPr lang="en-AU" dirty="0"/>
          </a:p>
          <a:p>
            <a:r>
              <a:rPr lang="en-US" dirty="0"/>
              <a:t>60-day</a:t>
            </a:r>
            <a:r>
              <a:rPr lang="en-AU" dirty="0"/>
              <a:t> pre-ballot: </a:t>
            </a:r>
            <a:r>
              <a:rPr lang="en-AU" dirty="0">
                <a:solidFill>
                  <a:srgbClr val="00B050"/>
                </a:solidFill>
              </a:rPr>
              <a:t>no need</a:t>
            </a:r>
          </a:p>
          <a:p>
            <a:r>
              <a:rPr lang="en-AU" dirty="0"/>
              <a:t>FDIS ballot: </a:t>
            </a:r>
            <a:r>
              <a:rPr lang="en-AU" dirty="0">
                <a:solidFill>
                  <a:srgbClr val="00B050"/>
                </a:solidFill>
              </a:rPr>
              <a:t>no need</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18</a:t>
            </a:fld>
            <a:endParaRPr lang="en-US"/>
          </a:p>
        </p:txBody>
      </p:sp>
    </p:spTree>
    <p:extLst>
      <p:ext uri="{BB962C8B-B14F-4D97-AF65-F5344CB8AC3E}">
        <p14:creationId xmlns:p14="http://schemas.microsoft.com/office/powerpoint/2010/main" val="465262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7194" y="838200"/>
            <a:ext cx="10363200" cy="1371600"/>
          </a:xfrm>
        </p:spPr>
        <p:txBody>
          <a:bodyPr/>
          <a:lstStyle/>
          <a:p>
            <a:r>
              <a:rPr lang="en-US" sz="1600" dirty="0">
                <a:solidFill>
                  <a:schemeClr val="accent6"/>
                </a:solidFill>
              </a:rPr>
              <a:t>100 Gb/s wireless switched point-to-point physical layer</a:t>
            </a:r>
            <a:br>
              <a:rPr lang="en-AU" dirty="0">
                <a:solidFill>
                  <a:schemeClr val="accent6"/>
                </a:solidFill>
              </a:rPr>
            </a:br>
            <a:r>
              <a:rPr lang="en-AU" dirty="0">
                <a:solidFill>
                  <a:schemeClr val="accent6"/>
                </a:solidFill>
              </a:rPr>
              <a:t>IEEE 802.15.3d-2017 is likely to be liaised for information soon</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a:xfrm>
            <a:off x="914400" y="2209800"/>
            <a:ext cx="10363200" cy="4114800"/>
          </a:xfrm>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Discovered that IEEE 802.15.3-2016 already ratified as ISO/IEC 8802-15-3: 2017 (via JTC1/SC31, but now returned to SC6)</a:t>
            </a:r>
          </a:p>
          <a:p>
            <a:pPr lvl="2"/>
            <a:r>
              <a:rPr lang="en-US" dirty="0"/>
              <a:t>The new plan is to submit amendments (d/e/f) ASAP for information … and then PSDO submission in early 2023</a:t>
            </a:r>
            <a:endParaRPr lang="en-AU" dirty="0"/>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36182" y="66278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a:xfrm>
            <a:off x="7297994" y="6627813"/>
            <a:ext cx="4165600" cy="182562"/>
          </a:xfrm>
        </p:spPr>
        <p:txBody>
          <a:bodyPr/>
          <a:lstStyle/>
          <a:p>
            <a:r>
              <a:rPr lang="en-US"/>
              <a:t>Slide </a:t>
            </a:r>
            <a:fld id="{FCE5288C-F87B-4810-A6B2-740CE13BD34D}" type="slidenum">
              <a:rPr lang="en-US" smtClean="0"/>
              <a:pPr/>
              <a:t>19</a:t>
            </a:fld>
            <a:endParaRPr lang="en-US"/>
          </a:p>
        </p:txBody>
      </p:sp>
    </p:spTree>
    <p:extLst>
      <p:ext uri="{BB962C8B-B14F-4D97-AF65-F5344CB8AC3E}">
        <p14:creationId xmlns:p14="http://schemas.microsoft.com/office/powerpoint/2010/main" val="695469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2"/>
              </a:rPr>
              <a:t>https://touchpoint.eventsair.com/2022-may-ieee-802-wireless-interim-session</a:t>
            </a:r>
            <a:endParaRPr lang="en-US" sz="2000" dirty="0"/>
          </a:p>
          <a:p>
            <a:pPr>
              <a:buFont typeface="Arial" panose="020B0604020202020204" pitchFamily="34" charset="0"/>
              <a:buChar char="•"/>
            </a:pPr>
            <a:r>
              <a:rPr lang="en-US" sz="2000" dirty="0"/>
              <a:t> 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9316" y="941439"/>
            <a:ext cx="10363200" cy="1066800"/>
          </a:xfrm>
        </p:spPr>
        <p:txBody>
          <a:bodyPr/>
          <a:lstStyle/>
          <a:p>
            <a:r>
              <a:rPr lang="en-US" sz="1600" dirty="0">
                <a:solidFill>
                  <a:schemeClr val="accent6"/>
                </a:solidFill>
              </a:rPr>
              <a:t>High-rate close proximity point-to-point communications </a:t>
            </a:r>
            <a:br>
              <a:rPr lang="en-US" sz="2400" dirty="0">
                <a:solidFill>
                  <a:schemeClr val="accent6"/>
                </a:solidFill>
              </a:rPr>
            </a:br>
            <a:r>
              <a:rPr lang="en-AU" dirty="0">
                <a:solidFill>
                  <a:schemeClr val="accent6"/>
                </a:solidFill>
              </a:rPr>
              <a:t>IEEE 802.15.3e-2017 is likely to be liaised for information soon</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a:xfrm>
            <a:off x="914400" y="2184426"/>
            <a:ext cx="10363200" cy="4114800"/>
          </a:xfrm>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Discovered that IEEE 802.15.3-2016 already ratified as ISO/IEC 8802-15-3: 2017 (via JTC1/SC31, but now returned to SC6)</a:t>
            </a:r>
          </a:p>
          <a:p>
            <a:pPr lvl="2"/>
            <a:r>
              <a:rPr lang="en-US" dirty="0"/>
              <a:t>The new plan is to submit amendments (d/e/f) ASAP for information … and then PSDO submission in early 2023</a:t>
            </a:r>
            <a:endParaRPr lang="en-AU" dirty="0"/>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20</a:t>
            </a:fld>
            <a:endParaRPr lang="en-US"/>
          </a:p>
        </p:txBody>
      </p:sp>
    </p:spTree>
    <p:extLst>
      <p:ext uri="{BB962C8B-B14F-4D97-AF65-F5344CB8AC3E}">
        <p14:creationId xmlns:p14="http://schemas.microsoft.com/office/powerpoint/2010/main" val="1560637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907948"/>
            <a:ext cx="10363200" cy="1066800"/>
          </a:xfrm>
        </p:spPr>
        <p:txBody>
          <a:bodyPr/>
          <a:lstStyle/>
          <a:p>
            <a:r>
              <a:rPr lang="en-US" sz="1600" dirty="0">
                <a:solidFill>
                  <a:schemeClr val="accent6"/>
                </a:solidFill>
              </a:rPr>
              <a:t>Extending the PHY for </a:t>
            </a:r>
            <a:r>
              <a:rPr lang="en-US" sz="1600" dirty="0" err="1">
                <a:solidFill>
                  <a:schemeClr val="accent6"/>
                </a:solidFill>
              </a:rPr>
              <a:t>mmWave</a:t>
            </a:r>
            <a:r>
              <a:rPr lang="en-US" sz="1600" dirty="0">
                <a:solidFill>
                  <a:schemeClr val="accent6"/>
                </a:solidFill>
              </a:rPr>
              <a:t> to operate from 57.0 GHz to 71 GHz</a:t>
            </a:r>
            <a:br>
              <a:rPr lang="en-AU" dirty="0">
                <a:solidFill>
                  <a:schemeClr val="accent6"/>
                </a:solidFill>
              </a:rPr>
            </a:br>
            <a:r>
              <a:rPr lang="en-AU" dirty="0">
                <a:solidFill>
                  <a:schemeClr val="accent6"/>
                </a:solidFill>
              </a:rPr>
              <a:t>IEEE 802.15.3f-2017 is likely to be liaised for information soon</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a:xfrm>
            <a:off x="914400" y="2203348"/>
            <a:ext cx="10363200" cy="4114800"/>
          </a:xfrm>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Discovered that IEEE 802.15.3-2016 already ratified as ISO/IEC 8802-15-3: 2017 (via JTC1/SC31, but now returned to SC6)</a:t>
            </a:r>
          </a:p>
          <a:p>
            <a:pPr lvl="2"/>
            <a:r>
              <a:rPr lang="en-US" dirty="0"/>
              <a:t>The new plan is to submit amendments (d/e/f) ASAP for information … and then PSDO submission in early 2023</a:t>
            </a:r>
            <a:endParaRPr lang="en-AU" dirty="0"/>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697561"/>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a:xfrm>
            <a:off x="7315200" y="6697561"/>
            <a:ext cx="4165600" cy="182562"/>
          </a:xfrm>
        </p:spPr>
        <p:txBody>
          <a:bodyPr/>
          <a:lstStyle/>
          <a:p>
            <a:r>
              <a:rPr lang="en-US"/>
              <a:t>Slide </a:t>
            </a:r>
            <a:fld id="{FCE5288C-F87B-4810-A6B2-740CE13BD34D}" type="slidenum">
              <a:rPr lang="en-US" smtClean="0"/>
              <a:pPr/>
              <a:t>21</a:t>
            </a:fld>
            <a:endParaRPr lang="en-US"/>
          </a:p>
        </p:txBody>
      </p:sp>
    </p:spTree>
    <p:extLst>
      <p:ext uri="{BB962C8B-B14F-4D97-AF65-F5344CB8AC3E}">
        <p14:creationId xmlns:p14="http://schemas.microsoft.com/office/powerpoint/2010/main" val="3710365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z="1600" dirty="0">
                <a:solidFill>
                  <a:schemeClr val="accent6"/>
                </a:solidFill>
              </a:rPr>
              <a:t>Short-range optical wireless communications </a:t>
            </a:r>
            <a:br>
              <a:rPr lang="en-AU" sz="1600" dirty="0">
                <a:solidFill>
                  <a:schemeClr val="accent6"/>
                </a:solidFill>
              </a:rPr>
            </a:br>
            <a:r>
              <a:rPr lang="en-AU" dirty="0">
                <a:solidFill>
                  <a:schemeClr val="accent6"/>
                </a:solidFill>
              </a:rPr>
              <a:t>IEEE 802.15.7-2018 will be submitted into the PSDO process soon</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chemeClr val="accent2"/>
                </a:solidFill>
              </a:rPr>
              <a:t>waiting</a:t>
            </a:r>
          </a:p>
          <a:p>
            <a:pPr lvl="1"/>
            <a:r>
              <a:rPr lang="en-AU" dirty="0"/>
              <a:t>(Sept 2022) Plan is to submit to PSDO ASAP</a:t>
            </a:r>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a:xfrm>
            <a:off x="8915400" y="6475413"/>
            <a:ext cx="2565400" cy="182562"/>
          </a:xfrm>
        </p:spPr>
        <p:txBody>
          <a:bodyPr/>
          <a:lstStyle/>
          <a:p>
            <a:r>
              <a:rPr lang="en-US" dirty="0"/>
              <a:t>Slide </a:t>
            </a:r>
            <a:fld id="{FCE5288C-F87B-4810-A6B2-740CE13BD34D}" type="slidenum">
              <a:rPr lang="en-US" smtClean="0"/>
              <a:pPr/>
              <a:t>22</a:t>
            </a:fld>
            <a:endParaRPr lang="en-US" dirty="0"/>
          </a:p>
        </p:txBody>
      </p:sp>
    </p:spTree>
    <p:extLst>
      <p:ext uri="{BB962C8B-B14F-4D97-AF65-F5344CB8AC3E}">
        <p14:creationId xmlns:p14="http://schemas.microsoft.com/office/powerpoint/2010/main" val="843948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1600" dirty="0">
                <a:solidFill>
                  <a:schemeClr val="accent6"/>
                </a:solidFill>
              </a:rPr>
              <a:t>Higher rate, longer range optical camera communications</a:t>
            </a:r>
            <a:br>
              <a:rPr lang="en-AU" sz="2400" dirty="0">
                <a:solidFill>
                  <a:schemeClr val="accent6"/>
                </a:solidFill>
              </a:rPr>
            </a:br>
            <a:r>
              <a:rPr lang="en-AU" dirty="0">
                <a:solidFill>
                  <a:schemeClr val="accent6"/>
                </a:solidFill>
              </a:rPr>
              <a:t>IEEE 802.15.7a will be submitted into the PSDO process when ready</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chemeClr val="accent2"/>
                </a:solidFill>
              </a:rPr>
              <a:t>waiting</a:t>
            </a:r>
          </a:p>
          <a:p>
            <a:pPr lvl="1"/>
            <a:r>
              <a:rPr lang="en-AU" dirty="0"/>
              <a:t>(Sept 2022) 802.15.7a LB starts soon so not ready for submission. </a:t>
            </a:r>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10363200" y="6520529"/>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dirty="0"/>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23</a:t>
            </a:fld>
            <a:endParaRPr lang="en-US"/>
          </a:p>
        </p:txBody>
      </p:sp>
    </p:spTree>
    <p:extLst>
      <p:ext uri="{BB962C8B-B14F-4D97-AF65-F5344CB8AC3E}">
        <p14:creationId xmlns:p14="http://schemas.microsoft.com/office/powerpoint/2010/main" val="2751114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990600"/>
            <a:ext cx="10363200" cy="1066800"/>
          </a:xfrm>
        </p:spPr>
        <p:txBody>
          <a:bodyPr/>
          <a:lstStyle/>
          <a:p>
            <a:r>
              <a:rPr lang="en-US" sz="1600" dirty="0">
                <a:solidFill>
                  <a:schemeClr val="accent6"/>
                </a:solidFill>
              </a:rPr>
              <a:t>Transport of key management protocol (KMP) datagrams </a:t>
            </a:r>
            <a:br>
              <a:rPr lang="en-US" sz="2400" dirty="0">
                <a:solidFill>
                  <a:schemeClr val="accent6"/>
                </a:solidFill>
              </a:rPr>
            </a:br>
            <a:r>
              <a:rPr lang="en-AU" dirty="0">
                <a:solidFill>
                  <a:schemeClr val="accent6"/>
                </a:solidFill>
              </a:rPr>
              <a:t>IEEE 802.15.9-2020 is likely to be submitted into the PSDO process soon</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a:xfrm>
            <a:off x="914400" y="2286000"/>
            <a:ext cx="10363200" cy="4114800"/>
          </a:xfrm>
        </p:spPr>
        <p:txBody>
          <a:bodyPr/>
          <a:lstStyle/>
          <a:p>
            <a:r>
              <a:rPr lang="en-AU" dirty="0"/>
              <a:t>Drafts </a:t>
            </a:r>
            <a:r>
              <a:rPr lang="en-GB" dirty="0"/>
              <a:t>sent to SC6</a:t>
            </a:r>
            <a:r>
              <a:rPr lang="en-AU" dirty="0"/>
              <a:t>: </a:t>
            </a:r>
            <a:r>
              <a:rPr lang="en-AU" dirty="0">
                <a:solidFill>
                  <a:schemeClr val="accent2"/>
                </a:solidFill>
              </a:rPr>
              <a:t>waiting</a:t>
            </a:r>
          </a:p>
          <a:p>
            <a:pPr lvl="1"/>
            <a:r>
              <a:rPr lang="en-AU" dirty="0"/>
              <a:t>(Aug 2022) Clint Powell</a:t>
            </a:r>
          </a:p>
          <a:p>
            <a:pPr lvl="2"/>
            <a:r>
              <a:rPr lang="en-US" dirty="0"/>
              <a:t>Proceed with submission to ISO/IEC JTC1/SC6 for approval as an ISO/IEC/IEEE standard</a:t>
            </a:r>
            <a:endParaRPr lang="en-AU" dirty="0"/>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24</a:t>
            </a:fld>
            <a:endParaRPr lang="en-US"/>
          </a:p>
        </p:txBody>
      </p:sp>
    </p:spTree>
    <p:extLst>
      <p:ext uri="{BB962C8B-B14F-4D97-AF65-F5344CB8AC3E}">
        <p14:creationId xmlns:p14="http://schemas.microsoft.com/office/powerpoint/2010/main" val="1230112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90600" y="990600"/>
            <a:ext cx="10363200" cy="1066800"/>
          </a:xfrm>
        </p:spPr>
        <p:txBody>
          <a:bodyPr/>
          <a:lstStyle/>
          <a:p>
            <a:r>
              <a:rPr lang="en-US" sz="1600" dirty="0">
                <a:solidFill>
                  <a:schemeClr val="accent6"/>
                </a:solidFill>
              </a:rPr>
              <a:t>Routing Packets in IEEE 802.15.4 Dynamically Changing Wireless Networks</a:t>
            </a:r>
            <a:br>
              <a:rPr lang="en-AU" dirty="0">
                <a:solidFill>
                  <a:schemeClr val="accent6"/>
                </a:solidFill>
              </a:rPr>
            </a:br>
            <a:r>
              <a:rPr lang="en-AU" dirty="0">
                <a:solidFill>
                  <a:schemeClr val="accent6"/>
                </a:solidFill>
              </a:rPr>
              <a:t>IEEE 802.15.10-2017 will not be submitted into the PSDO process</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a:xfrm>
            <a:off x="990600" y="2286000"/>
            <a:ext cx="10363200" cy="4114800"/>
          </a:xfrm>
        </p:spPr>
        <p:txBody>
          <a:bodyPr/>
          <a:lstStyle/>
          <a:p>
            <a:r>
              <a:rPr lang="en-AU" dirty="0"/>
              <a:t> Drafts </a:t>
            </a:r>
            <a:r>
              <a:rPr lang="en-GB" dirty="0"/>
              <a:t>sent to SC6</a:t>
            </a:r>
            <a:r>
              <a:rPr lang="en-AU" dirty="0"/>
              <a:t>: </a:t>
            </a:r>
            <a:r>
              <a:rPr lang="en-AU" dirty="0">
                <a:solidFill>
                  <a:schemeClr val="accent2"/>
                </a:solidFill>
              </a:rPr>
              <a:t>waiting</a:t>
            </a:r>
          </a:p>
          <a:p>
            <a:pPr lvl="1"/>
            <a:r>
              <a:rPr lang="en-AU" dirty="0"/>
              <a:t>(Sep 2022) It was suggested that 802.15.10 (and 10a) be submitted into PSDO process – however, it is a recommended practice, which is not covered by PSDO agreement</a:t>
            </a:r>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2690812"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dirty="0"/>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25</a:t>
            </a:fld>
            <a:endParaRPr lang="en-US"/>
          </a:p>
        </p:txBody>
      </p:sp>
    </p:spTree>
    <p:extLst>
      <p:ext uri="{BB962C8B-B14F-4D97-AF65-F5344CB8AC3E}">
        <p14:creationId xmlns:p14="http://schemas.microsoft.com/office/powerpoint/2010/main" val="19724651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90600" y="990600"/>
            <a:ext cx="10363200" cy="1066800"/>
          </a:xfrm>
        </p:spPr>
        <p:txBody>
          <a:bodyPr/>
          <a:lstStyle/>
          <a:p>
            <a:r>
              <a:rPr lang="en-AU" sz="1600" dirty="0">
                <a:solidFill>
                  <a:schemeClr val="accent6"/>
                </a:solidFill>
              </a:rPr>
              <a:t>Multi Gigabit/sec Optical Wireless Communication</a:t>
            </a:r>
            <a:br>
              <a:rPr lang="en-AU" dirty="0">
                <a:solidFill>
                  <a:schemeClr val="accent6"/>
                </a:solidFill>
              </a:rPr>
            </a:br>
            <a:r>
              <a:rPr lang="en-AU" dirty="0">
                <a:solidFill>
                  <a:schemeClr val="accent6"/>
                </a:solidFill>
              </a:rPr>
              <a:t>IEEE 802.15.13 will be submitted into the PSDO process when ready</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a:xfrm>
            <a:off x="990600" y="2286000"/>
            <a:ext cx="10363200" cy="4114800"/>
          </a:xfrm>
        </p:spPr>
        <p:txBody>
          <a:bodyPr/>
          <a:lstStyle/>
          <a:p>
            <a:r>
              <a:rPr lang="en-AU" dirty="0"/>
              <a:t> Drafts </a:t>
            </a:r>
            <a:r>
              <a:rPr lang="en-GB" dirty="0"/>
              <a:t>sent to SC6</a:t>
            </a:r>
            <a:r>
              <a:rPr lang="en-AU" dirty="0"/>
              <a:t>: </a:t>
            </a:r>
            <a:r>
              <a:rPr lang="en-AU" dirty="0">
                <a:solidFill>
                  <a:schemeClr val="accent2"/>
                </a:solidFill>
              </a:rPr>
              <a:t>waiting</a:t>
            </a:r>
          </a:p>
          <a:p>
            <a:pPr lvl="1"/>
            <a:r>
              <a:rPr lang="en-AU" dirty="0"/>
              <a:t>(Sep 2022) In SA ballot now – will submit for information soonish (maybe wait until solid – next SA ballot)</a:t>
            </a:r>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26</a:t>
            </a:fld>
            <a:endParaRPr lang="en-US"/>
          </a:p>
        </p:txBody>
      </p:sp>
    </p:spTree>
    <p:extLst>
      <p:ext uri="{BB962C8B-B14F-4D97-AF65-F5344CB8AC3E}">
        <p14:creationId xmlns:p14="http://schemas.microsoft.com/office/powerpoint/2010/main" val="935655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914400"/>
            <a:ext cx="10363200" cy="1066800"/>
          </a:xfrm>
        </p:spPr>
        <p:txBody>
          <a:bodyPr/>
          <a:lstStyle/>
          <a:p>
            <a:r>
              <a:rPr lang="en-AU" sz="1600" dirty="0">
                <a:solidFill>
                  <a:schemeClr val="accent6"/>
                </a:solidFill>
              </a:rPr>
              <a:t>Body Area Networking</a:t>
            </a:r>
            <a:br>
              <a:rPr lang="en-AU" sz="2400" dirty="0">
                <a:solidFill>
                  <a:schemeClr val="accent6"/>
                </a:solidFill>
              </a:rPr>
            </a:br>
            <a:r>
              <a:rPr lang="en-AU" dirty="0">
                <a:solidFill>
                  <a:schemeClr val="accent6"/>
                </a:solidFill>
              </a:rPr>
              <a:t>There is no need to submit IEEE 802.15.6-2012 for ratification as ISO/IEC/IEEE standard</a:t>
            </a:r>
          </a:p>
        </p:txBody>
      </p:sp>
      <p:sp>
        <p:nvSpPr>
          <p:cNvPr id="10" name="Content Placeholder 9"/>
          <p:cNvSpPr>
            <a:spLocks noGrp="1"/>
          </p:cNvSpPr>
          <p:nvPr>
            <p:ph idx="1"/>
          </p:nvPr>
        </p:nvSpPr>
        <p:spPr>
          <a:xfrm>
            <a:off x="914400" y="2209800"/>
            <a:ext cx="10363200" cy="4114800"/>
          </a:xfrm>
        </p:spPr>
        <p:txBody>
          <a:bodyPr/>
          <a:lstStyle/>
          <a:p>
            <a:r>
              <a:rPr lang="en-AU" sz="2800" dirty="0"/>
              <a:t>Drafts </a:t>
            </a:r>
            <a:r>
              <a:rPr lang="en-GB" sz="2800" dirty="0"/>
              <a:t>sent to SC6</a:t>
            </a:r>
            <a:r>
              <a:rPr lang="en-AU" sz="2800" dirty="0"/>
              <a:t>: </a:t>
            </a:r>
            <a:r>
              <a:rPr lang="en-AU" sz="2800" dirty="0">
                <a:solidFill>
                  <a:schemeClr val="accent2"/>
                </a:solidFill>
              </a:rPr>
              <a:t>waiting</a:t>
            </a:r>
          </a:p>
          <a:p>
            <a:pPr lvl="1"/>
            <a:r>
              <a:rPr lang="en-AU" sz="2400" dirty="0"/>
              <a:t>(May 2022) Discussion is occurring on when/if to submit – 15.6-20xx</a:t>
            </a:r>
          </a:p>
          <a:p>
            <a:pPr lvl="1"/>
            <a:r>
              <a:rPr lang="en-AU" sz="2400" dirty="0"/>
              <a:t>Already an  ISO – nothing be done yet </a:t>
            </a:r>
          </a:p>
          <a:p>
            <a:pPr lvl="1"/>
            <a:r>
              <a:rPr lang="en-US" sz="2400" dirty="0"/>
              <a:t>(Sep 2022)</a:t>
            </a:r>
          </a:p>
          <a:p>
            <a:pPr lvl="2"/>
            <a:r>
              <a:rPr lang="en-US" sz="2000" dirty="0"/>
              <a:t>Discovered that IEEE 802.15.6-2012 already ratified as ISO/IEC 8802-15-6: 2017 (via JTC1/SC31, but now returned to SC6)</a:t>
            </a:r>
          </a:p>
          <a:p>
            <a:pPr lvl="2"/>
            <a:r>
              <a:rPr lang="en-US" sz="2000" dirty="0"/>
              <a:t>The new plan is to submit when revised in a year or so</a:t>
            </a:r>
            <a:endParaRPr lang="en-AU" sz="2000" dirty="0"/>
          </a:p>
          <a:p>
            <a:r>
              <a:rPr lang="en-US" sz="2800" dirty="0"/>
              <a:t>60-day</a:t>
            </a:r>
            <a:r>
              <a:rPr lang="en-AU" sz="2800" dirty="0"/>
              <a:t> pre-ballot: </a:t>
            </a:r>
            <a:r>
              <a:rPr lang="en-AU" sz="2800" dirty="0">
                <a:solidFill>
                  <a:schemeClr val="accent2"/>
                </a:solidFill>
              </a:rPr>
              <a:t>waiting</a:t>
            </a:r>
            <a:endParaRPr lang="en-AU" sz="2800" dirty="0">
              <a:solidFill>
                <a:srgbClr val="00B050"/>
              </a:solidFill>
            </a:endParaRPr>
          </a:p>
          <a:p>
            <a:r>
              <a:rPr lang="en-AU" sz="2800" dirty="0"/>
              <a:t>FDIS ballot: </a:t>
            </a:r>
            <a:r>
              <a:rPr lang="en-AU" sz="2800" dirty="0">
                <a:solidFill>
                  <a:schemeClr val="accent2"/>
                </a:solidFill>
              </a:rPr>
              <a:t>waiting</a:t>
            </a:r>
            <a:endParaRPr lang="en-AU" sz="2800" dirty="0"/>
          </a:p>
        </p:txBody>
      </p:sp>
      <p:sp>
        <p:nvSpPr>
          <p:cNvPr id="5" name="Footer Placeholder 4"/>
          <p:cNvSpPr>
            <a:spLocks noGrp="1"/>
          </p:cNvSpPr>
          <p:nvPr>
            <p:ph type="ftr" sz="quarter" idx="10"/>
          </p:nvPr>
        </p:nvSpPr>
        <p:spPr bwMode="auto">
          <a:xfrm>
            <a:off x="10515600" y="6491032"/>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dirty="0"/>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27</a:t>
            </a:fld>
            <a:endParaRPr lang="en-US"/>
          </a:p>
        </p:txBody>
      </p:sp>
    </p:spTree>
    <p:extLst>
      <p:ext uri="{BB962C8B-B14F-4D97-AF65-F5344CB8AC3E}">
        <p14:creationId xmlns:p14="http://schemas.microsoft.com/office/powerpoint/2010/main" val="15567559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9" name="Rectangle 2"/>
          <p:cNvSpPr>
            <a:spLocks noGrp="1" noChangeArrowheads="1"/>
          </p:cNvSpPr>
          <p:nvPr>
            <p:ph type="title" idx="4294967295"/>
          </p:nvPr>
        </p:nvSpPr>
        <p:spPr>
          <a:xfrm>
            <a:off x="990600" y="457200"/>
            <a:ext cx="10363200" cy="762000"/>
          </a:xfrm>
        </p:spPr>
        <p:txBody>
          <a:bodyPr/>
          <a:lstStyle/>
          <a:p>
            <a:pPr lvl="2">
              <a:spcAft>
                <a:spcPts val="600"/>
              </a:spcAft>
            </a:pPr>
            <a:r>
              <a:rPr lang="en-US" sz="3600" dirty="0">
                <a:latin typeface="Calibri" panose="020F0502020204030204" pitchFamily="34" charset="0"/>
                <a:cs typeface="Calibri" panose="020F0502020204030204" pitchFamily="34" charset="0"/>
              </a:rPr>
              <a:t>Review any change requests for Operations Manual </a:t>
            </a:r>
          </a:p>
        </p:txBody>
      </p:sp>
      <p:sp>
        <p:nvSpPr>
          <p:cNvPr id="21510" name="Rectangle 5"/>
          <p:cNvSpPr>
            <a:spLocks noChangeArrowheads="1"/>
          </p:cNvSpPr>
          <p:nvPr/>
        </p:nvSpPr>
        <p:spPr bwMode="auto">
          <a:xfrm>
            <a:off x="1371600" y="1600200"/>
            <a:ext cx="9601199" cy="281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None received</a:t>
            </a:r>
          </a:p>
          <a:p>
            <a:pPr marL="0" lvl="2">
              <a:spcAft>
                <a:spcPts val="600"/>
              </a:spcAft>
            </a:pPr>
            <a:r>
              <a:rPr lang="en-US"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11452453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9" name="Rectangle 2"/>
          <p:cNvSpPr>
            <a:spLocks noGrp="1" noChangeArrowheads="1"/>
          </p:cNvSpPr>
          <p:nvPr>
            <p:ph type="title" idx="4294967295"/>
          </p:nvPr>
        </p:nvSpPr>
        <p:spPr>
          <a:xfrm>
            <a:off x="914400" y="1828800"/>
            <a:ext cx="10363200" cy="762000"/>
          </a:xfrm>
        </p:spPr>
        <p:txBody>
          <a:bodyPr/>
          <a:lstStyle/>
          <a:p>
            <a:pPr lvl="2">
              <a:spcAft>
                <a:spcPts val="600"/>
              </a:spcAft>
            </a:pPr>
            <a:r>
              <a:rPr lang="en-US" sz="3600" dirty="0">
                <a:latin typeface="Calibri" panose="020F0502020204030204" pitchFamily="34" charset="0"/>
                <a:cs typeface="Calibri" panose="020F0502020204030204" pitchFamily="34" charset="0"/>
              </a:rPr>
              <a:t>Any Other Business? </a:t>
            </a: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3372076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3</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September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r>
              <a:rPr lang="en-US" sz="2000" b="1" dirty="0">
                <a:latin typeface="Calibri" panose="020F0502020204030204" pitchFamily="34" charset="0"/>
                <a:cs typeface="Calibri" panose="020F0502020204030204" pitchFamily="34" charset="0"/>
              </a:rPr>
              <a:t>September 13, 2022</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Outstanding action items</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IEC/ISO JTC1 SC6 submissions</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ISO JTC1 SC6 Submissions</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1600200"/>
            <a:ext cx="8665845" cy="441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r>
              <a:rPr lang="en-GB" sz="2400" i="0" dirty="0">
                <a:effectLst/>
                <a:latin typeface="Verdana" panose="020B0604030504040204" pitchFamily="34" charset="0"/>
                <a:ea typeface="Verdana" panose="020B0604030504040204" pitchFamily="34" charset="0"/>
              </a:rPr>
              <a:t>The following slides are extracted from:</a:t>
            </a:r>
          </a:p>
          <a:p>
            <a:pPr marL="0" lvl="2">
              <a:spcAft>
                <a:spcPts val="600"/>
              </a:spcAft>
            </a:pPr>
            <a:endParaRPr lang="en-GB" sz="2400" dirty="0">
              <a:latin typeface="Verdana" panose="020B0604030504040204" pitchFamily="34" charset="0"/>
              <a:ea typeface="Verdana" panose="020B0604030504040204" pitchFamily="34" charset="0"/>
            </a:endParaRPr>
          </a:p>
          <a:p>
            <a:pPr marL="0" lvl="2">
              <a:spcAft>
                <a:spcPts val="600"/>
              </a:spcAft>
            </a:pPr>
            <a:r>
              <a:rPr lang="en-US" sz="2400" dirty="0">
                <a:solidFill>
                  <a:schemeClr val="accent2">
                    <a:lumMod val="75000"/>
                  </a:schemeClr>
                </a:solidFill>
              </a:rPr>
              <a:t>IEEE 802 JTC1 Standing Committee Agenda for September 2022</a:t>
            </a:r>
            <a:endParaRPr lang="en-GB" sz="1200" i="0" dirty="0">
              <a:effectLst/>
              <a:latin typeface="Verdana" panose="020B0604030504040204" pitchFamily="34" charset="0"/>
              <a:ea typeface="Verdana" panose="020B0604030504040204" pitchFamily="34" charset="0"/>
            </a:endParaRPr>
          </a:p>
          <a:p>
            <a:pPr marL="0" lvl="2">
              <a:spcAft>
                <a:spcPts val="600"/>
              </a:spcAft>
            </a:pPr>
            <a:r>
              <a:rPr lang="en-US" sz="2400" dirty="0">
                <a:latin typeface="Verdana" panose="020B0604030504040204" pitchFamily="34" charset="0"/>
                <a:ea typeface="Verdana" panose="020B060403050404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https://mentor.ieee.org/802.11/dcn/22/11-22-1262-08-0jtc-agenda-for-sep-2022-hybrid.pptx</a:t>
            </a:r>
            <a:endParaRPr lang="en-US" sz="2400" dirty="0">
              <a:latin typeface="Verdana" panose="020B0604030504040204" pitchFamily="34" charset="0"/>
              <a:ea typeface="Verdana" panose="020B0604030504040204" pitchFamily="34" charset="0"/>
              <a:cs typeface="Calibri" panose="020F0502020204030204" pitchFamily="34" charset="0"/>
            </a:endParaRPr>
          </a:p>
          <a:p>
            <a:pPr marL="0" lvl="2">
              <a:spcAft>
                <a:spcPts val="600"/>
              </a:spcAft>
            </a:pPr>
            <a:endParaRPr lang="en-US" sz="2400" dirty="0">
              <a:latin typeface="Verdana" panose="020B0604030504040204" pitchFamily="34" charset="0"/>
              <a:ea typeface="Verdana" panose="020B0604030504040204" pitchFamily="34" charset="0"/>
              <a:cs typeface="Calibri" panose="020F0502020204030204" pitchFamily="34" charset="0"/>
            </a:endParaRPr>
          </a:p>
          <a:p>
            <a:pPr marL="0" lvl="2">
              <a:spcAft>
                <a:spcPts val="600"/>
              </a:spcAft>
            </a:pPr>
            <a:r>
              <a:rPr lang="en-US" sz="2400" dirty="0">
                <a:latin typeface="Verdana" panose="020B0604030504040204" pitchFamily="34" charset="0"/>
                <a:ea typeface="Verdana" panose="020B0604030504040204" pitchFamily="34" charset="0"/>
                <a:cs typeface="Calibri" panose="020F0502020204030204" pitchFamily="34" charset="0"/>
              </a:rPr>
              <a:t>Acknowledgements:</a:t>
            </a:r>
          </a:p>
          <a:p>
            <a:pPr marL="0" algn="l" rtl="0" eaLnBrk="1" fontAlgn="ctr" latinLnBrk="0" hangingPunct="1">
              <a:spcBef>
                <a:spcPts val="0"/>
              </a:spcBef>
              <a:spcAft>
                <a:spcPts val="0"/>
              </a:spcAft>
            </a:pPr>
            <a:r>
              <a:rPr lang="en-US" sz="2000" i="0" u="none" strike="noStrike" kern="1200" dirty="0">
                <a:effectLst/>
                <a:latin typeface="Arial" panose="020B0604020202020204" pitchFamily="34" charset="0"/>
              </a:rPr>
              <a:t>Andrew Myles (Chair) , Cisco</a:t>
            </a:r>
            <a:endParaRPr lang="en-GB" sz="2000" i="0" u="none" strike="noStrike" dirty="0">
              <a:effectLst/>
              <a:latin typeface="Arial" panose="020B0604020202020204" pitchFamily="34" charset="0"/>
            </a:endParaRPr>
          </a:p>
          <a:p>
            <a:pPr marL="0" algn="l" rtl="0" eaLnBrk="1" fontAlgn="ctr" latinLnBrk="0" hangingPunct="1">
              <a:spcBef>
                <a:spcPts val="0"/>
              </a:spcBef>
              <a:spcAft>
                <a:spcPts val="0"/>
              </a:spcAft>
            </a:pPr>
            <a:r>
              <a:rPr lang="en-AU" sz="2000" i="0" u="none" strike="noStrike" kern="1200" dirty="0">
                <a:effectLst/>
                <a:latin typeface="Arial" panose="020B0604020202020204" pitchFamily="34" charset="0"/>
                <a:ea typeface="Times New Roman" panose="02020603050405020304" pitchFamily="18" charset="0"/>
              </a:rPr>
              <a:t>Peter Yee (Vice</a:t>
            </a:r>
            <a:r>
              <a:rPr lang="en-AU" sz="2000" i="0" u="none" strike="noStrike" kern="1200" baseline="0" dirty="0">
                <a:effectLst/>
                <a:latin typeface="Arial" panose="020B0604020202020204" pitchFamily="34" charset="0"/>
                <a:ea typeface="Times New Roman" panose="02020603050405020304" pitchFamily="18" charset="0"/>
              </a:rPr>
              <a:t> Chair), </a:t>
            </a:r>
            <a:r>
              <a:rPr lang="en-AU" sz="2000" i="0" u="none" strike="noStrike" kern="1200" dirty="0">
                <a:effectLst/>
                <a:latin typeface="Arial" panose="020B0604020202020204" pitchFamily="34" charset="0"/>
                <a:ea typeface="Times New Roman" panose="02020603050405020304" pitchFamily="18" charset="0"/>
              </a:rPr>
              <a:t>AKAYLA</a:t>
            </a:r>
            <a:endParaRPr lang="en-GB" sz="2000" i="0" u="none" strike="noStrike" dirty="0">
              <a:effectLst/>
              <a:latin typeface="Arial" panose="020B060402020202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2467129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09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Announce recording secretary</a:t>
            </a:r>
            <a:endParaRPr lang="en-US" sz="1600" dirty="0">
              <a:solidFill>
                <a:srgbClr val="FF0000"/>
              </a:solidFill>
              <a:latin typeface="+mj-lt"/>
            </a:endParaRPr>
          </a:p>
          <a:p>
            <a:pPr marL="180975" indent="-180975">
              <a:spcBef>
                <a:spcPts val="800"/>
              </a:spcBef>
              <a:buFont typeface="Arial" pitchFamily="34" charset="0"/>
              <a:buChar char="•"/>
              <a:defRPr/>
            </a:pPr>
            <a:r>
              <a:rPr lang="en-US" sz="1600" dirty="0">
                <a:latin typeface="+mj-lt"/>
              </a:rPr>
              <a:t>Approve agenda</a:t>
            </a:r>
          </a:p>
          <a:p>
            <a:pPr marL="180975" indent="-180975">
              <a:spcBef>
                <a:spcPts val="800"/>
              </a:spcBef>
              <a:buFont typeface="Arial" pitchFamily="34" charset="0"/>
              <a:buChar char="•"/>
              <a:defRPr/>
            </a:pPr>
            <a:r>
              <a:rPr lang="en-US" sz="1600" dirty="0">
                <a:latin typeface="+mj-lt"/>
              </a:rPr>
              <a:t>Execute agenda</a:t>
            </a:r>
          </a:p>
          <a:p>
            <a:pPr marL="180975" indent="-180975">
              <a:spcBef>
                <a:spcPts val="800"/>
              </a:spcBef>
              <a:buFont typeface="Arial" pitchFamily="34" charset="0"/>
              <a:buChar char="•"/>
              <a:defRPr/>
            </a:pPr>
            <a:r>
              <a:rPr lang="en-AU" sz="1600" dirty="0">
                <a:latin typeface="+mj-lt"/>
              </a:rPr>
              <a:t>Adjourn</a:t>
            </a:r>
            <a:endParaRPr lang="en-US" sz="1600" dirty="0">
              <a:latin typeface="+mj-lt"/>
            </a:endParaRPr>
          </a:p>
        </p:txBody>
      </p:sp>
      <p:sp>
        <p:nvSpPr>
          <p:cNvPr id="10244" name="Rectangle 20"/>
          <p:cNvSpPr>
            <a:spLocks noGrp="1" noChangeArrowheads="1"/>
          </p:cNvSpPr>
          <p:nvPr>
            <p:ph type="title"/>
          </p:nvPr>
        </p:nvSpPr>
        <p:spPr>
          <a:xfrm>
            <a:off x="914400" y="685800"/>
            <a:ext cx="10439400" cy="914400"/>
          </a:xfrm>
        </p:spPr>
        <p:txBody>
          <a:bodyPr/>
          <a:lstStyle/>
          <a:p>
            <a:r>
              <a:rPr lang="en-US" dirty="0"/>
              <a:t>The IEEE 802 JTC1 SC will meet in hybrid mode on 13 Sep 2022 in pm1 slot in Hawaii</a:t>
            </a:r>
          </a:p>
        </p:txBody>
      </p:sp>
      <p:sp>
        <p:nvSpPr>
          <p:cNvPr id="7" name="Footer Placeholder 5"/>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a:t>Andrew Myles, Cisco</a:t>
            </a:r>
            <a:endParaRPr lang="en-US" dirty="0"/>
          </a:p>
        </p:txBody>
      </p:sp>
      <p:sp>
        <p:nvSpPr>
          <p:cNvPr id="10" name="Rectangle 9"/>
          <p:cNvSpPr/>
          <p:nvPr/>
        </p:nvSpPr>
        <p:spPr bwMode="auto">
          <a:xfrm>
            <a:off x="2209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a:latin typeface="+mj-lt"/>
              </a:rPr>
              <a:t>Virtual</a:t>
            </a:r>
          </a:p>
          <a:p>
            <a:pPr algn="ctr">
              <a:defRPr/>
            </a:pPr>
            <a:r>
              <a:rPr lang="en-US" sz="1600" b="1" dirty="0">
                <a:latin typeface="+mj-lt"/>
              </a:rPr>
              <a:t>Tue, 13 Sep 2022</a:t>
            </a:r>
            <a:br>
              <a:rPr lang="en-US" sz="1600" b="1" dirty="0">
                <a:latin typeface="+mj-lt"/>
              </a:rPr>
            </a:br>
            <a:r>
              <a:rPr lang="en-US" sz="1600" b="1" dirty="0">
                <a:latin typeface="+mj-lt"/>
              </a:rPr>
              <a:t>@ 1:30pm (Hawaii)</a:t>
            </a:r>
          </a:p>
        </p:txBody>
      </p:sp>
      <p:sp>
        <p:nvSpPr>
          <p:cNvPr id="3" name="TextBox 2"/>
          <p:cNvSpPr txBox="1"/>
          <p:nvPr/>
        </p:nvSpPr>
        <p:spPr>
          <a:xfrm>
            <a:off x="5867400" y="6477001"/>
            <a:ext cx="737702" cy="276999"/>
          </a:xfrm>
          <a:prstGeom prst="rect">
            <a:avLst/>
          </a:prstGeom>
          <a:noFill/>
        </p:spPr>
        <p:txBody>
          <a:bodyPr wrap="none" rtlCol="0">
            <a:spAutoFit/>
          </a:bodyPr>
          <a:lstStyle/>
          <a:p>
            <a:r>
              <a:rPr lang="en-US" dirty="0">
                <a:latin typeface="+mn-lt"/>
              </a:rPr>
              <a:t>Slide </a:t>
            </a:r>
            <a:fld id="{CE9E285F-F601-43F1-B60E-9449BADFF5FA}" type="slidenum">
              <a:rPr lang="en-US">
                <a:latin typeface="+mn-lt"/>
              </a:rPr>
              <a:pPr/>
              <a:t>9</a:t>
            </a:fld>
            <a:endParaRPr lang="en-US" dirty="0">
              <a:latin typeface="+mn-lt"/>
            </a:endParaRPr>
          </a:p>
        </p:txBody>
      </p:sp>
      <p:sp>
        <p:nvSpPr>
          <p:cNvPr id="2" name="Rectangle 1">
            <a:extLst>
              <a:ext uri="{FF2B5EF4-FFF2-40B4-BE49-F238E27FC236}">
                <a16:creationId xmlns:a16="http://schemas.microsoft.com/office/drawing/2014/main" id="{322BFDCD-3485-437D-A1F8-935FFE34EA08}"/>
              </a:ext>
            </a:extLst>
          </p:cNvPr>
          <p:cNvSpPr/>
          <p:nvPr/>
        </p:nvSpPr>
        <p:spPr bwMode="auto">
          <a:xfrm>
            <a:off x="5115560" y="1752600"/>
            <a:ext cx="4876800" cy="4343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800"/>
              </a:spcBef>
            </a:pPr>
            <a:r>
              <a:rPr lang="en-AU" sz="1600" b="1" dirty="0" err="1">
                <a:latin typeface="+mj-lt"/>
              </a:rPr>
              <a:t>Webex</a:t>
            </a:r>
            <a:r>
              <a:rPr lang="en-AU" sz="1600" b="1" dirty="0">
                <a:latin typeface="+mj-lt"/>
              </a:rPr>
              <a:t> details</a:t>
            </a:r>
          </a:p>
          <a:p>
            <a:pPr marL="182563" indent="-182563" eaLnBrk="0" hangingPunct="0">
              <a:spcBef>
                <a:spcPts val="800"/>
              </a:spcBef>
              <a:buFont typeface="Arial" panose="020B0604020202020204" pitchFamily="34" charset="0"/>
              <a:buChar char="•"/>
            </a:pPr>
            <a:r>
              <a:rPr lang="en-AU" sz="1600" dirty="0">
                <a:solidFill>
                  <a:srgbClr val="FF0000"/>
                </a:solidFill>
                <a:latin typeface="+mj-lt"/>
              </a:rPr>
              <a:t>tbd</a:t>
            </a:r>
          </a:p>
          <a:p>
            <a:pPr marL="285750" indent="-285750" eaLnBrk="0" hangingPunct="0">
              <a:spcBef>
                <a:spcPts val="800"/>
              </a:spcBef>
              <a:buFont typeface="Arial" panose="020B0604020202020204" pitchFamily="34" charset="0"/>
              <a:buChar char="•"/>
            </a:pPr>
            <a:endParaRPr lang="en-AU" sz="1600" dirty="0">
              <a:latin typeface="+mj-lt"/>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61678</TotalTime>
  <Words>2564</Words>
  <Application>Microsoft Office PowerPoint</Application>
  <PresentationFormat>Widescreen</PresentationFormat>
  <Paragraphs>400</Paragraphs>
  <Slides>29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Times New Roman</vt:lpstr>
      <vt:lpstr>Verdana</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SC Meeting Objectives – Agenda</vt:lpstr>
      <vt:lpstr>ISO JTC1 SC6 Submissions</vt:lpstr>
      <vt:lpstr>The IEEE 802 JTC1 SC will meet in hybrid mode on 13 Sep 2022 in pm1 slot in Hawaii</vt:lpstr>
      <vt:lpstr>IEEE 802.15 WG has 15 standards in the pipeline for adoption under the PSDO</vt:lpstr>
      <vt:lpstr>IEEE 802.15 WG has 15 standards in the pipeline for adoption under the PSDO</vt:lpstr>
      <vt:lpstr>IEEE 802.15 WG has a number of regular participants in IEEE 802 JTC1 SC activities</vt:lpstr>
      <vt:lpstr>Low-rate wireless networks  IEEE 802.15.4-2020 will probably be submitted for information soon after Sep 2022</vt:lpstr>
      <vt:lpstr>Extension to low-energy critical infrastructure monitoring PHY IEEE 802.15.4w-2020 will probably be submitted for information soon after Sep 2022</vt:lpstr>
      <vt:lpstr>AES-256 encryption &amp; security extensions IEEE 802.15.4y-2021 will probably be submitted for information soon after Sep 2022</vt:lpstr>
      <vt:lpstr>Enhanced UWB PHYs &amp; associated ranging techniques IEEE 802.15.4z-2020 will probably be submitted for information soon after Sep 2022</vt:lpstr>
      <vt:lpstr>Higher data rate extension to Smart Utility Network FSK PHY IEEE 802.15.4aa-2022 will probably be submitted for information soon after Sep 2022</vt:lpstr>
      <vt:lpstr>High data rate wireless multi-media networks There is no need to submit IEEE 802.15.3-2016 for ratification as an ISO/IEC/IEEE standard</vt:lpstr>
      <vt:lpstr>100 Gb/s wireless switched point-to-point physical layer IEEE 802.15.3d-2017 is likely to be liaised for information soon </vt:lpstr>
      <vt:lpstr>High-rate close proximity point-to-point communications  IEEE 802.15.3e-2017 is likely to be liaised for information soon </vt:lpstr>
      <vt:lpstr>Extending the PHY for mmWave to operate from 57.0 GHz to 71 GHz IEEE 802.15.3f-2017 is likely to be liaised for information soon </vt:lpstr>
      <vt:lpstr>Short-range optical wireless communications  IEEE 802.15.7-2018 will be submitted into the PSDO process soon </vt:lpstr>
      <vt:lpstr>Higher rate, longer range optical camera communications IEEE 802.15.7a will be submitted into the PSDO process when ready </vt:lpstr>
      <vt:lpstr>Transport of key management protocol (KMP) datagrams  IEEE 802.15.9-2020 is likely to be submitted into the PSDO process soon </vt:lpstr>
      <vt:lpstr>Routing Packets in IEEE 802.15.4 Dynamically Changing Wireless Networks IEEE 802.15.10-2017 will not be submitted into the PSDO process </vt:lpstr>
      <vt:lpstr>Multi Gigabit/sec Optical Wireless Communication IEEE 802.15.13 will be submitted into the PSDO process when ready </vt:lpstr>
      <vt:lpstr>Body Area Networking There is no need to submit IEEE 802.15.6-2012 for ratification as ISO/IEC/IEEE standard</vt:lpstr>
      <vt:lpstr>Review any change requests for Operations Manual </vt:lpstr>
      <vt:lpstr>Any Other Business? </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1121</cp:revision>
  <cp:lastPrinted>2016-07-25T16:00:41Z</cp:lastPrinted>
  <dcterms:created xsi:type="dcterms:W3CDTF">2009-07-12T16:25:16Z</dcterms:created>
  <dcterms:modified xsi:type="dcterms:W3CDTF">2022-09-13T19:30:40Z</dcterms:modified>
  <cp:category/>
</cp:coreProperties>
</file>