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59" r:id="rId2"/>
    <p:sldId id="257" r:id="rId3"/>
    <p:sldId id="262" r:id="rId4"/>
    <p:sldId id="267" r:id="rId5"/>
    <p:sldId id="269" r:id="rId6"/>
    <p:sldId id="263" r:id="rId7"/>
    <p:sldId id="265" r:id="rId8"/>
    <p:sldId id="266" r:id="rId9"/>
    <p:sldId id="256" r:id="rId10"/>
    <p:sldId id="270" r:id="rId11"/>
    <p:sldId id="258" r:id="rId12"/>
    <p:sldId id="271" r:id="rId13"/>
    <p:sldId id="268" r:id="rId14"/>
    <p:sldId id="264" r:id="rId1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558580E1-9F43-268A-EF8B-4CC5C47A8444}" name="Joseph Levy" initials="JL" userId="S::Joseph.Levy@InterDigital.com::3766db8f-7892-44ce-ae9b-8fce39950acf"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FB6B39F-0B82-441A-8483-092D681F2677}" v="42" dt="2022-10-03T14:19:51.02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98" autoAdjust="0"/>
    <p:restoredTop sz="94660"/>
  </p:normalViewPr>
  <p:slideViewPr>
    <p:cSldViewPr>
      <p:cViewPr varScale="1">
        <p:scale>
          <a:sx n="119" d="100"/>
          <a:sy n="119" d="100"/>
        </p:scale>
        <p:origin x="132" y="19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8/10/relationships/authors" Target="authors.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hil Beecher" userId="8e59e9d451c39ba5" providerId="LiveId" clId="{3FB6B39F-0B82-441A-8483-092D681F2677}"/>
    <pc:docChg chg="custSel modSld modMainMaster">
      <pc:chgData name="Phil Beecher" userId="8e59e9d451c39ba5" providerId="LiveId" clId="{3FB6B39F-0B82-441A-8483-092D681F2677}" dt="2022-10-03T14:20:29.036" v="122" actId="20577"/>
      <pc:docMkLst>
        <pc:docMk/>
      </pc:docMkLst>
      <pc:sldChg chg="addSp modSp mod">
        <pc:chgData name="Phil Beecher" userId="8e59e9d451c39ba5" providerId="LiveId" clId="{3FB6B39F-0B82-441A-8483-092D681F2677}" dt="2022-10-03T14:19:29.547" v="100" actId="207"/>
        <pc:sldMkLst>
          <pc:docMk/>
          <pc:sldMk cId="0" sldId="256"/>
        </pc:sldMkLst>
        <pc:spChg chg="add mod">
          <ac:chgData name="Phil Beecher" userId="8e59e9d451c39ba5" providerId="LiveId" clId="{3FB6B39F-0B82-441A-8483-092D681F2677}" dt="2022-10-03T14:16:52.474" v="58"/>
          <ac:spMkLst>
            <pc:docMk/>
            <pc:sldMk cId="0" sldId="256"/>
            <ac:spMk id="2" creationId="{938CEE41-F9BF-9105-1BCA-05C1790FEF0D}"/>
          </ac:spMkLst>
        </pc:spChg>
        <pc:spChg chg="add mod">
          <ac:chgData name="Phil Beecher" userId="8e59e9d451c39ba5" providerId="LiveId" clId="{3FB6B39F-0B82-441A-8483-092D681F2677}" dt="2022-10-03T14:18:25.130" v="88"/>
          <ac:spMkLst>
            <pc:docMk/>
            <pc:sldMk cId="0" sldId="256"/>
            <ac:spMk id="3" creationId="{FB0DE0F7-5FF2-DFA9-BC55-09A395A6BF7A}"/>
          </ac:spMkLst>
        </pc:spChg>
        <pc:spChg chg="add mod">
          <ac:chgData name="Phil Beecher" userId="8e59e9d451c39ba5" providerId="LiveId" clId="{3FB6B39F-0B82-441A-8483-092D681F2677}" dt="2022-10-03T14:19:29.547" v="100" actId="207"/>
          <ac:spMkLst>
            <pc:docMk/>
            <pc:sldMk cId="0" sldId="256"/>
            <ac:spMk id="4" creationId="{E5D0173E-9710-247B-FCAA-11BC2320A6DD}"/>
          </ac:spMkLst>
        </pc:spChg>
      </pc:sldChg>
      <pc:sldChg chg="addSp delSp modSp mod">
        <pc:chgData name="Phil Beecher" userId="8e59e9d451c39ba5" providerId="LiveId" clId="{3FB6B39F-0B82-441A-8483-092D681F2677}" dt="2022-10-03T14:17:33.939" v="74" actId="20577"/>
        <pc:sldMkLst>
          <pc:docMk/>
          <pc:sldMk cId="0" sldId="257"/>
        </pc:sldMkLst>
        <pc:spChg chg="add del mod">
          <ac:chgData name="Phil Beecher" userId="8e59e9d451c39ba5" providerId="LiveId" clId="{3FB6B39F-0B82-441A-8483-092D681F2677}" dt="2022-10-03T14:17:17.973" v="66"/>
          <ac:spMkLst>
            <pc:docMk/>
            <pc:sldMk cId="0" sldId="257"/>
            <ac:spMk id="2" creationId="{00A49EB0-DC7E-6FE7-B481-2DEB48426FB2}"/>
          </ac:spMkLst>
        </pc:spChg>
        <pc:spChg chg="mod">
          <ac:chgData name="Phil Beecher" userId="8e59e9d451c39ba5" providerId="LiveId" clId="{3FB6B39F-0B82-441A-8483-092D681F2677}" dt="2022-10-03T14:17:33.939" v="74" actId="20577"/>
          <ac:spMkLst>
            <pc:docMk/>
            <pc:sldMk cId="0" sldId="257"/>
            <ac:spMk id="4" creationId="{00000000-0000-0000-0000-000000000000}"/>
          </ac:spMkLst>
        </pc:spChg>
      </pc:sldChg>
      <pc:sldChg chg="addSp delSp modSp mod">
        <pc:chgData name="Phil Beecher" userId="8e59e9d451c39ba5" providerId="LiveId" clId="{3FB6B39F-0B82-441A-8483-092D681F2677}" dt="2022-10-03T14:19:47.563" v="104"/>
        <pc:sldMkLst>
          <pc:docMk/>
          <pc:sldMk cId="0" sldId="258"/>
        </pc:sldMkLst>
        <pc:spChg chg="add mod">
          <ac:chgData name="Phil Beecher" userId="8e59e9d451c39ba5" providerId="LiveId" clId="{3FB6B39F-0B82-441A-8483-092D681F2677}" dt="2022-10-03T14:16:46.538" v="56"/>
          <ac:spMkLst>
            <pc:docMk/>
            <pc:sldMk cId="0" sldId="258"/>
            <ac:spMk id="6" creationId="{351ABAC2-3ECF-BBEC-9208-D474A2159543}"/>
          </ac:spMkLst>
        </pc:spChg>
        <pc:spChg chg="add mod">
          <ac:chgData name="Phil Beecher" userId="8e59e9d451c39ba5" providerId="LiveId" clId="{3FB6B39F-0B82-441A-8483-092D681F2677}" dt="2022-10-03T14:18:31.210" v="90"/>
          <ac:spMkLst>
            <pc:docMk/>
            <pc:sldMk cId="0" sldId="258"/>
            <ac:spMk id="7" creationId="{0164FEC2-8209-4AF8-C526-B96218E50080}"/>
          </ac:spMkLst>
        </pc:spChg>
        <pc:spChg chg="add del mod">
          <ac:chgData name="Phil Beecher" userId="8e59e9d451c39ba5" providerId="LiveId" clId="{3FB6B39F-0B82-441A-8483-092D681F2677}" dt="2022-10-03T14:19:46.764" v="103" actId="478"/>
          <ac:spMkLst>
            <pc:docMk/>
            <pc:sldMk cId="0" sldId="258"/>
            <ac:spMk id="8" creationId="{97995161-5EA1-D5D7-3105-82A55395839F}"/>
          </ac:spMkLst>
        </pc:spChg>
        <pc:spChg chg="add mod">
          <ac:chgData name="Phil Beecher" userId="8e59e9d451c39ba5" providerId="LiveId" clId="{3FB6B39F-0B82-441A-8483-092D681F2677}" dt="2022-10-03T14:19:47.563" v="104"/>
          <ac:spMkLst>
            <pc:docMk/>
            <pc:sldMk cId="0" sldId="258"/>
            <ac:spMk id="9" creationId="{4487D838-7707-7598-EE1C-068EDEC4F2C2}"/>
          </ac:spMkLst>
        </pc:spChg>
      </pc:sldChg>
      <pc:sldChg chg="addSp delSp modSp mod">
        <pc:chgData name="Phil Beecher" userId="8e59e9d451c39ba5" providerId="LiveId" clId="{3FB6B39F-0B82-441A-8483-092D681F2677}" dt="2022-10-03T14:20:29.036" v="122" actId="20577"/>
        <pc:sldMkLst>
          <pc:docMk/>
          <pc:sldMk cId="0" sldId="259"/>
        </pc:sldMkLst>
        <pc:spChg chg="del">
          <ac:chgData name="Phil Beecher" userId="8e59e9d451c39ba5" providerId="LiveId" clId="{3FB6B39F-0B82-441A-8483-092D681F2677}" dt="2022-10-03T14:17:26.459" v="67" actId="478"/>
          <ac:spMkLst>
            <pc:docMk/>
            <pc:sldMk cId="0" sldId="259"/>
            <ac:spMk id="2" creationId="{8FF830BC-7B6D-8CEA-279F-8CAA96747F76}"/>
          </ac:spMkLst>
        </pc:spChg>
        <pc:spChg chg="add mod">
          <ac:chgData name="Phil Beecher" userId="8e59e9d451c39ba5" providerId="LiveId" clId="{3FB6B39F-0B82-441A-8483-092D681F2677}" dt="2022-10-03T14:17:42.321" v="75"/>
          <ac:spMkLst>
            <pc:docMk/>
            <pc:sldMk cId="0" sldId="259"/>
            <ac:spMk id="3" creationId="{BC4C2A21-61CF-C7EF-C16B-D0409D9040DE}"/>
          </ac:spMkLst>
        </pc:spChg>
        <pc:spChg chg="mod">
          <ac:chgData name="Phil Beecher" userId="8e59e9d451c39ba5" providerId="LiveId" clId="{3FB6B39F-0B82-441A-8483-092D681F2677}" dt="2022-10-03T14:20:29.036" v="122" actId="20577"/>
          <ac:spMkLst>
            <pc:docMk/>
            <pc:sldMk cId="0" sldId="259"/>
            <ac:spMk id="27651" creationId="{00000000-0000-0000-0000-000000000000}"/>
          </ac:spMkLst>
        </pc:spChg>
      </pc:sldChg>
      <pc:sldChg chg="addSp delSp modSp mod">
        <pc:chgData name="Phil Beecher" userId="8e59e9d451c39ba5" providerId="LiveId" clId="{3FB6B39F-0B82-441A-8483-092D681F2677}" dt="2022-10-03T14:17:54.251" v="79"/>
        <pc:sldMkLst>
          <pc:docMk/>
          <pc:sldMk cId="0" sldId="262"/>
        </pc:sldMkLst>
        <pc:spChg chg="del">
          <ac:chgData name="Phil Beecher" userId="8e59e9d451c39ba5" providerId="LiveId" clId="{3FB6B39F-0B82-441A-8483-092D681F2677}" dt="2022-10-03T14:17:53.852" v="78" actId="478"/>
          <ac:spMkLst>
            <pc:docMk/>
            <pc:sldMk cId="0" sldId="262"/>
            <ac:spMk id="3" creationId="{379CAA15-C656-9BBA-D6D3-40DD2B4FF20C}"/>
          </ac:spMkLst>
        </pc:spChg>
        <pc:spChg chg="add mod">
          <ac:chgData name="Phil Beecher" userId="8e59e9d451c39ba5" providerId="LiveId" clId="{3FB6B39F-0B82-441A-8483-092D681F2677}" dt="2022-10-03T14:17:13.931" v="64"/>
          <ac:spMkLst>
            <pc:docMk/>
            <pc:sldMk cId="0" sldId="262"/>
            <ac:spMk id="4" creationId="{D52487C6-B060-D64B-9A47-D23DBE8EC018}"/>
          </ac:spMkLst>
        </pc:spChg>
        <pc:spChg chg="add mod">
          <ac:chgData name="Phil Beecher" userId="8e59e9d451c39ba5" providerId="LiveId" clId="{3FB6B39F-0B82-441A-8483-092D681F2677}" dt="2022-10-03T14:17:54.251" v="79"/>
          <ac:spMkLst>
            <pc:docMk/>
            <pc:sldMk cId="0" sldId="262"/>
            <ac:spMk id="5" creationId="{1D59A030-0174-C216-B1B1-40BFA28E1EAF}"/>
          </ac:spMkLst>
        </pc:spChg>
      </pc:sldChg>
      <pc:sldChg chg="addSp delSp modSp mod">
        <pc:chgData name="Phil Beecher" userId="8e59e9d451c39ba5" providerId="LiveId" clId="{3FB6B39F-0B82-441A-8483-092D681F2677}" dt="2022-10-03T14:18:04.771" v="83"/>
        <pc:sldMkLst>
          <pc:docMk/>
          <pc:sldMk cId="0" sldId="263"/>
        </pc:sldMkLst>
        <pc:spChg chg="del">
          <ac:chgData name="Phil Beecher" userId="8e59e9d451c39ba5" providerId="LiveId" clId="{3FB6B39F-0B82-441A-8483-092D681F2677}" dt="2022-10-03T14:18:04.331" v="82" actId="478"/>
          <ac:spMkLst>
            <pc:docMk/>
            <pc:sldMk cId="0" sldId="263"/>
            <ac:spMk id="3" creationId="{66156BAC-BDF5-282B-3D27-C0025384E8BA}"/>
          </ac:spMkLst>
        </pc:spChg>
        <pc:spChg chg="add mod">
          <ac:chgData name="Phil Beecher" userId="8e59e9d451c39ba5" providerId="LiveId" clId="{3FB6B39F-0B82-441A-8483-092D681F2677}" dt="2022-10-03T14:17:06.083" v="61"/>
          <ac:spMkLst>
            <pc:docMk/>
            <pc:sldMk cId="0" sldId="263"/>
            <ac:spMk id="4" creationId="{C5EB7D63-D2CD-26AC-A6E8-3FFE13208E48}"/>
          </ac:spMkLst>
        </pc:spChg>
        <pc:spChg chg="add mod">
          <ac:chgData name="Phil Beecher" userId="8e59e9d451c39ba5" providerId="LiveId" clId="{3FB6B39F-0B82-441A-8483-092D681F2677}" dt="2022-10-03T14:18:04.771" v="83"/>
          <ac:spMkLst>
            <pc:docMk/>
            <pc:sldMk cId="0" sldId="263"/>
            <ac:spMk id="5" creationId="{0076D782-B10F-61C8-35EE-FF93A8BE3FCC}"/>
          </ac:spMkLst>
        </pc:spChg>
      </pc:sldChg>
      <pc:sldChg chg="addSp delSp modSp mod">
        <pc:chgData name="Phil Beecher" userId="8e59e9d451c39ba5" providerId="LiveId" clId="{3FB6B39F-0B82-441A-8483-092D681F2677}" dt="2022-10-03T14:18:47.706" v="95"/>
        <pc:sldMkLst>
          <pc:docMk/>
          <pc:sldMk cId="0" sldId="264"/>
        </pc:sldMkLst>
        <pc:spChg chg="del">
          <ac:chgData name="Phil Beecher" userId="8e59e9d451c39ba5" providerId="LiveId" clId="{3FB6B39F-0B82-441A-8483-092D681F2677}" dt="2022-10-03T14:18:46.635" v="94" actId="478"/>
          <ac:spMkLst>
            <pc:docMk/>
            <pc:sldMk cId="0" sldId="264"/>
            <ac:spMk id="3" creationId="{605FB273-8105-327D-0283-B5FF82D23F2A}"/>
          </ac:spMkLst>
        </pc:spChg>
        <pc:spChg chg="add mod">
          <ac:chgData name="Phil Beecher" userId="8e59e9d451c39ba5" providerId="LiveId" clId="{3FB6B39F-0B82-441A-8483-092D681F2677}" dt="2022-10-03T14:16:38.306" v="53"/>
          <ac:spMkLst>
            <pc:docMk/>
            <pc:sldMk cId="0" sldId="264"/>
            <ac:spMk id="4" creationId="{550ABCFA-2873-F3D4-3BD1-762AA7C2E61C}"/>
          </ac:spMkLst>
        </pc:spChg>
        <pc:spChg chg="add mod">
          <ac:chgData name="Phil Beecher" userId="8e59e9d451c39ba5" providerId="LiveId" clId="{3FB6B39F-0B82-441A-8483-092D681F2677}" dt="2022-10-03T14:18:47.706" v="95"/>
          <ac:spMkLst>
            <pc:docMk/>
            <pc:sldMk cId="0" sldId="264"/>
            <ac:spMk id="5" creationId="{4B2BA628-B9FD-2896-7187-D39EFA0C7399}"/>
          </ac:spMkLst>
        </pc:spChg>
      </pc:sldChg>
      <pc:sldChg chg="addSp delSp modSp mod">
        <pc:chgData name="Phil Beecher" userId="8e59e9d451c39ba5" providerId="LiveId" clId="{3FB6B39F-0B82-441A-8483-092D681F2677}" dt="2022-10-03T14:18:11.392" v="85"/>
        <pc:sldMkLst>
          <pc:docMk/>
          <pc:sldMk cId="281559903" sldId="265"/>
        </pc:sldMkLst>
        <pc:spChg chg="add mod">
          <ac:chgData name="Phil Beecher" userId="8e59e9d451c39ba5" providerId="LiveId" clId="{3FB6B39F-0B82-441A-8483-092D681F2677}" dt="2022-10-03T14:17:02.659" v="60"/>
          <ac:spMkLst>
            <pc:docMk/>
            <pc:sldMk cId="281559903" sldId="265"/>
            <ac:spMk id="4" creationId="{DBED699B-2BED-8C40-DFE9-A203B808E3FF}"/>
          </ac:spMkLst>
        </pc:spChg>
        <pc:spChg chg="del">
          <ac:chgData name="Phil Beecher" userId="8e59e9d451c39ba5" providerId="LiveId" clId="{3FB6B39F-0B82-441A-8483-092D681F2677}" dt="2022-10-03T14:18:10.907" v="84" actId="478"/>
          <ac:spMkLst>
            <pc:docMk/>
            <pc:sldMk cId="281559903" sldId="265"/>
            <ac:spMk id="5" creationId="{6CD101EB-D657-5EB3-3DF9-6820C82CC17C}"/>
          </ac:spMkLst>
        </pc:spChg>
        <pc:spChg chg="add mod">
          <ac:chgData name="Phil Beecher" userId="8e59e9d451c39ba5" providerId="LiveId" clId="{3FB6B39F-0B82-441A-8483-092D681F2677}" dt="2022-10-03T14:18:11.392" v="85"/>
          <ac:spMkLst>
            <pc:docMk/>
            <pc:sldMk cId="281559903" sldId="265"/>
            <ac:spMk id="7" creationId="{F574C1C2-753C-BD5F-8475-8A3E4B707B41}"/>
          </ac:spMkLst>
        </pc:spChg>
      </pc:sldChg>
      <pc:sldChg chg="addSp delSp modSp mod">
        <pc:chgData name="Phil Beecher" userId="8e59e9d451c39ba5" providerId="LiveId" clId="{3FB6B39F-0B82-441A-8483-092D681F2677}" dt="2022-10-03T14:18:20.713" v="87"/>
        <pc:sldMkLst>
          <pc:docMk/>
          <pc:sldMk cId="4293558260" sldId="266"/>
        </pc:sldMkLst>
        <pc:spChg chg="add mod">
          <ac:chgData name="Phil Beecher" userId="8e59e9d451c39ba5" providerId="LiveId" clId="{3FB6B39F-0B82-441A-8483-092D681F2677}" dt="2022-10-03T14:16:56.665" v="59"/>
          <ac:spMkLst>
            <pc:docMk/>
            <pc:sldMk cId="4293558260" sldId="266"/>
            <ac:spMk id="3" creationId="{F9AEEF98-E4C9-BC62-B2DE-E87BD76AC0CA}"/>
          </ac:spMkLst>
        </pc:spChg>
        <pc:spChg chg="add mod">
          <ac:chgData name="Phil Beecher" userId="8e59e9d451c39ba5" providerId="LiveId" clId="{3FB6B39F-0B82-441A-8483-092D681F2677}" dt="2022-10-03T14:18:20.713" v="87"/>
          <ac:spMkLst>
            <pc:docMk/>
            <pc:sldMk cId="4293558260" sldId="266"/>
            <ac:spMk id="4" creationId="{4BA9D3AF-1098-11A4-BFB2-DFB6A3C37BF0}"/>
          </ac:spMkLst>
        </pc:spChg>
        <pc:spChg chg="del">
          <ac:chgData name="Phil Beecher" userId="8e59e9d451c39ba5" providerId="LiveId" clId="{3FB6B39F-0B82-441A-8483-092D681F2677}" dt="2022-10-03T14:18:19.723" v="86" actId="478"/>
          <ac:spMkLst>
            <pc:docMk/>
            <pc:sldMk cId="4293558260" sldId="266"/>
            <ac:spMk id="7" creationId="{894010F9-B703-591F-3BB2-70032CB74408}"/>
          </ac:spMkLst>
        </pc:spChg>
      </pc:sldChg>
      <pc:sldChg chg="addSp delSp modSp mod">
        <pc:chgData name="Phil Beecher" userId="8e59e9d451c39ba5" providerId="LiveId" clId="{3FB6B39F-0B82-441A-8483-092D681F2677}" dt="2022-10-03T14:17:47.293" v="77"/>
        <pc:sldMkLst>
          <pc:docMk/>
          <pc:sldMk cId="3525004651" sldId="267"/>
        </pc:sldMkLst>
        <pc:spChg chg="del">
          <ac:chgData name="Phil Beecher" userId="8e59e9d451c39ba5" providerId="LiveId" clId="{3FB6B39F-0B82-441A-8483-092D681F2677}" dt="2022-10-03T14:17:46.812" v="76" actId="478"/>
          <ac:spMkLst>
            <pc:docMk/>
            <pc:sldMk cId="3525004651" sldId="267"/>
            <ac:spMk id="3" creationId="{1B4CD8F6-33A2-D124-F07D-AD5DC6EB2480}"/>
          </ac:spMkLst>
        </pc:spChg>
        <pc:spChg chg="add mod">
          <ac:chgData name="Phil Beecher" userId="8e59e9d451c39ba5" providerId="LiveId" clId="{3FB6B39F-0B82-441A-8483-092D681F2677}" dt="2022-10-03T14:17:11.193" v="63"/>
          <ac:spMkLst>
            <pc:docMk/>
            <pc:sldMk cId="3525004651" sldId="267"/>
            <ac:spMk id="5" creationId="{B3E5460C-B82A-D77E-8AA4-462D7E974820}"/>
          </ac:spMkLst>
        </pc:spChg>
        <pc:spChg chg="add mod">
          <ac:chgData name="Phil Beecher" userId="8e59e9d451c39ba5" providerId="LiveId" clId="{3FB6B39F-0B82-441A-8483-092D681F2677}" dt="2022-10-03T14:17:47.293" v="77"/>
          <ac:spMkLst>
            <pc:docMk/>
            <pc:sldMk cId="3525004651" sldId="267"/>
            <ac:spMk id="7" creationId="{D204464E-DB93-9FF2-0312-1CD10F44A7E4}"/>
          </ac:spMkLst>
        </pc:spChg>
      </pc:sldChg>
      <pc:sldChg chg="addSp delSp modSp mod">
        <pc:chgData name="Phil Beecher" userId="8e59e9d451c39ba5" providerId="LiveId" clId="{3FB6B39F-0B82-441A-8483-092D681F2677}" dt="2022-10-03T14:18:41.737" v="93"/>
        <pc:sldMkLst>
          <pc:docMk/>
          <pc:sldMk cId="2434608301" sldId="268"/>
        </pc:sldMkLst>
        <pc:spChg chg="del">
          <ac:chgData name="Phil Beecher" userId="8e59e9d451c39ba5" providerId="LiveId" clId="{3FB6B39F-0B82-441A-8483-092D681F2677}" dt="2022-10-03T14:18:41.163" v="92" actId="478"/>
          <ac:spMkLst>
            <pc:docMk/>
            <pc:sldMk cId="2434608301" sldId="268"/>
            <ac:spMk id="2" creationId="{E29C904E-11D3-69E1-8D06-A8B5DC87C385}"/>
          </ac:spMkLst>
        </pc:spChg>
        <pc:spChg chg="add mod">
          <ac:chgData name="Phil Beecher" userId="8e59e9d451c39ba5" providerId="LiveId" clId="{3FB6B39F-0B82-441A-8483-092D681F2677}" dt="2022-10-03T14:16:42.663" v="54"/>
          <ac:spMkLst>
            <pc:docMk/>
            <pc:sldMk cId="2434608301" sldId="268"/>
            <ac:spMk id="3" creationId="{23E6C521-427D-8938-3621-ADB1CE816580}"/>
          </ac:spMkLst>
        </pc:spChg>
        <pc:spChg chg="add mod">
          <ac:chgData name="Phil Beecher" userId="8e59e9d451c39ba5" providerId="LiveId" clId="{3FB6B39F-0B82-441A-8483-092D681F2677}" dt="2022-10-03T14:18:41.737" v="93"/>
          <ac:spMkLst>
            <pc:docMk/>
            <pc:sldMk cId="2434608301" sldId="268"/>
            <ac:spMk id="4" creationId="{3A0B7546-3790-D675-C58B-FA95F029D398}"/>
          </ac:spMkLst>
        </pc:spChg>
      </pc:sldChg>
      <pc:sldChg chg="addSp delSp modSp mod">
        <pc:chgData name="Phil Beecher" userId="8e59e9d451c39ba5" providerId="LiveId" clId="{3FB6B39F-0B82-441A-8483-092D681F2677}" dt="2022-10-03T14:17:59.696" v="81"/>
        <pc:sldMkLst>
          <pc:docMk/>
          <pc:sldMk cId="622504145" sldId="269"/>
        </pc:sldMkLst>
        <pc:spChg chg="del">
          <ac:chgData name="Phil Beecher" userId="8e59e9d451c39ba5" providerId="LiveId" clId="{3FB6B39F-0B82-441A-8483-092D681F2677}" dt="2022-10-03T14:17:59.172" v="80" actId="478"/>
          <ac:spMkLst>
            <pc:docMk/>
            <pc:sldMk cId="622504145" sldId="269"/>
            <ac:spMk id="3" creationId="{1B4CD8F6-33A2-D124-F07D-AD5DC6EB2480}"/>
          </ac:spMkLst>
        </pc:spChg>
        <pc:spChg chg="add mod">
          <ac:chgData name="Phil Beecher" userId="8e59e9d451c39ba5" providerId="LiveId" clId="{3FB6B39F-0B82-441A-8483-092D681F2677}" dt="2022-10-03T14:17:08.808" v="62"/>
          <ac:spMkLst>
            <pc:docMk/>
            <pc:sldMk cId="622504145" sldId="269"/>
            <ac:spMk id="4" creationId="{5B350E63-817A-57A4-2C5C-DA44FBE26076}"/>
          </ac:spMkLst>
        </pc:spChg>
        <pc:spChg chg="add mod">
          <ac:chgData name="Phil Beecher" userId="8e59e9d451c39ba5" providerId="LiveId" clId="{3FB6B39F-0B82-441A-8483-092D681F2677}" dt="2022-10-03T14:17:59.696" v="81"/>
          <ac:spMkLst>
            <pc:docMk/>
            <pc:sldMk cId="622504145" sldId="269"/>
            <ac:spMk id="7" creationId="{C1808073-BE21-35D0-64D2-A1D943A81055}"/>
          </ac:spMkLst>
        </pc:spChg>
      </pc:sldChg>
      <pc:sldChg chg="addSp delSp modSp mod">
        <pc:chgData name="Phil Beecher" userId="8e59e9d451c39ba5" providerId="LiveId" clId="{3FB6B39F-0B82-441A-8483-092D681F2677}" dt="2022-10-03T14:19:41.575" v="102"/>
        <pc:sldMkLst>
          <pc:docMk/>
          <pc:sldMk cId="0" sldId="270"/>
        </pc:sldMkLst>
        <pc:spChg chg="add mod">
          <ac:chgData name="Phil Beecher" userId="8e59e9d451c39ba5" providerId="LiveId" clId="{3FB6B39F-0B82-441A-8483-092D681F2677}" dt="2022-10-03T14:16:48.690" v="57"/>
          <ac:spMkLst>
            <pc:docMk/>
            <pc:sldMk cId="0" sldId="270"/>
            <ac:spMk id="2" creationId="{D095630F-5CFD-D9E5-513C-BD8D09A70D5A}"/>
          </ac:spMkLst>
        </pc:spChg>
        <pc:spChg chg="add mod">
          <ac:chgData name="Phil Beecher" userId="8e59e9d451c39ba5" providerId="LiveId" clId="{3FB6B39F-0B82-441A-8483-092D681F2677}" dt="2022-10-03T14:18:27.809" v="89"/>
          <ac:spMkLst>
            <pc:docMk/>
            <pc:sldMk cId="0" sldId="270"/>
            <ac:spMk id="3" creationId="{BF3546E2-377B-D627-CD1C-A3037F29C6C1}"/>
          </ac:spMkLst>
        </pc:spChg>
        <pc:spChg chg="add del mod">
          <ac:chgData name="Phil Beecher" userId="8e59e9d451c39ba5" providerId="LiveId" clId="{3FB6B39F-0B82-441A-8483-092D681F2677}" dt="2022-10-03T14:19:40.578" v="101" actId="478"/>
          <ac:spMkLst>
            <pc:docMk/>
            <pc:sldMk cId="0" sldId="270"/>
            <ac:spMk id="4" creationId="{88582774-807B-71BE-D0ED-422BCAB2B3E8}"/>
          </ac:spMkLst>
        </pc:spChg>
        <pc:spChg chg="add mod">
          <ac:chgData name="Phil Beecher" userId="8e59e9d451c39ba5" providerId="LiveId" clId="{3FB6B39F-0B82-441A-8483-092D681F2677}" dt="2022-10-03T14:19:41.575" v="102"/>
          <ac:spMkLst>
            <pc:docMk/>
            <pc:sldMk cId="0" sldId="270"/>
            <ac:spMk id="5" creationId="{7214215F-C68C-FF28-B216-6DB211992645}"/>
          </ac:spMkLst>
        </pc:spChg>
      </pc:sldChg>
      <pc:sldChg chg="addSp modSp">
        <pc:chgData name="Phil Beecher" userId="8e59e9d451c39ba5" providerId="LiveId" clId="{3FB6B39F-0B82-441A-8483-092D681F2677}" dt="2022-10-03T14:19:51.025" v="105"/>
        <pc:sldMkLst>
          <pc:docMk/>
          <pc:sldMk cId="2246403944" sldId="271"/>
        </pc:sldMkLst>
        <pc:spChg chg="add mod">
          <ac:chgData name="Phil Beecher" userId="8e59e9d451c39ba5" providerId="LiveId" clId="{3FB6B39F-0B82-441A-8483-092D681F2677}" dt="2022-10-03T14:16:44.233" v="55"/>
          <ac:spMkLst>
            <pc:docMk/>
            <pc:sldMk cId="2246403944" sldId="271"/>
            <ac:spMk id="4" creationId="{49ACC693-A5FC-3C41-7258-4DE090190B04}"/>
          </ac:spMkLst>
        </pc:spChg>
        <pc:spChg chg="add mod">
          <ac:chgData name="Phil Beecher" userId="8e59e9d451c39ba5" providerId="LiveId" clId="{3FB6B39F-0B82-441A-8483-092D681F2677}" dt="2022-10-03T14:18:35.585" v="91"/>
          <ac:spMkLst>
            <pc:docMk/>
            <pc:sldMk cId="2246403944" sldId="271"/>
            <ac:spMk id="6" creationId="{565516CA-21B7-E6B7-40AA-6FE556880A6B}"/>
          </ac:spMkLst>
        </pc:spChg>
        <pc:spChg chg="add mod">
          <ac:chgData name="Phil Beecher" userId="8e59e9d451c39ba5" providerId="LiveId" clId="{3FB6B39F-0B82-441A-8483-092D681F2677}" dt="2022-10-03T14:19:51.025" v="105"/>
          <ac:spMkLst>
            <pc:docMk/>
            <pc:sldMk cId="2246403944" sldId="271"/>
            <ac:spMk id="7" creationId="{3009620E-D2C1-F9C4-DFD2-CAD7128B90B4}"/>
          </ac:spMkLst>
        </pc:spChg>
      </pc:sldChg>
      <pc:sldMasterChg chg="addSp delSp modSp mod modSldLayout">
        <pc:chgData name="Phil Beecher" userId="8e59e9d451c39ba5" providerId="LiveId" clId="{3FB6B39F-0B82-441A-8483-092D681F2677}" dt="2022-10-03T14:16:26.409" v="52"/>
        <pc:sldMasterMkLst>
          <pc:docMk/>
          <pc:sldMasterMk cId="0" sldId="2147483648"/>
        </pc:sldMasterMkLst>
        <pc:spChg chg="add mod">
          <ac:chgData name="Phil Beecher" userId="8e59e9d451c39ba5" providerId="LiveId" clId="{3FB6B39F-0B82-441A-8483-092D681F2677}" dt="2022-10-03T14:14:39.501" v="10"/>
          <ac:spMkLst>
            <pc:docMk/>
            <pc:sldMasterMk cId="0" sldId="2147483648"/>
            <ac:spMk id="2" creationId="{465E728A-7756-4533-B3FA-65149A5BAECC}"/>
          </ac:spMkLst>
        </pc:spChg>
        <pc:spChg chg="mod">
          <ac:chgData name="Phil Beecher" userId="8e59e9d451c39ba5" providerId="LiveId" clId="{3FB6B39F-0B82-441A-8483-092D681F2677}" dt="2022-10-03T14:14:11.606" v="6" actId="20577"/>
          <ac:spMkLst>
            <pc:docMk/>
            <pc:sldMasterMk cId="0" sldId="2147483648"/>
            <ac:spMk id="4" creationId="{13260F24-A59F-E72E-223C-BEABB86B8EE8}"/>
          </ac:spMkLst>
        </pc:spChg>
        <pc:spChg chg="mod">
          <ac:chgData name="Phil Beecher" userId="8e59e9d451c39ba5" providerId="LiveId" clId="{3FB6B39F-0B82-441A-8483-092D681F2677}" dt="2022-10-03T14:14:20.222" v="8" actId="20577"/>
          <ac:spMkLst>
            <pc:docMk/>
            <pc:sldMasterMk cId="0" sldId="2147483648"/>
            <ac:spMk id="10" creationId="{00000000-0000-0000-0000-000000000000}"/>
          </ac:spMkLst>
        </pc:spChg>
        <pc:spChg chg="del">
          <ac:chgData name="Phil Beecher" userId="8e59e9d451c39ba5" providerId="LiveId" clId="{3FB6B39F-0B82-441A-8483-092D681F2677}" dt="2022-10-03T14:14:29.820" v="9" actId="478"/>
          <ac:spMkLst>
            <pc:docMk/>
            <pc:sldMasterMk cId="0" sldId="2147483648"/>
            <ac:spMk id="1028" creationId="{00000000-0000-0000-0000-000000000000}"/>
          </ac:spMkLst>
        </pc:spChg>
        <pc:sldLayoutChg chg="addSp delSp modSp mod">
          <pc:chgData name="Phil Beecher" userId="8e59e9d451c39ba5" providerId="LiveId" clId="{3FB6B39F-0B82-441A-8483-092D681F2677}" dt="2022-10-03T14:14:52.665" v="19"/>
          <pc:sldLayoutMkLst>
            <pc:docMk/>
            <pc:sldMasterMk cId="0" sldId="2147483648"/>
            <pc:sldLayoutMk cId="0" sldId="2147483649"/>
          </pc:sldLayoutMkLst>
          <pc:spChg chg="add mod">
            <ac:chgData name="Phil Beecher" userId="8e59e9d451c39ba5" providerId="LiveId" clId="{3FB6B39F-0B82-441A-8483-092D681F2677}" dt="2022-10-03T14:14:52.665" v="19"/>
            <ac:spMkLst>
              <pc:docMk/>
              <pc:sldMasterMk cId="0" sldId="2147483648"/>
              <pc:sldLayoutMk cId="0" sldId="2147483649"/>
              <ac:spMk id="4" creationId="{DC646DC4-25B6-9618-4FEA-668C4B3809B3}"/>
            </ac:spMkLst>
          </pc:spChg>
          <pc:spChg chg="del">
            <ac:chgData name="Phil Beecher" userId="8e59e9d451c39ba5" providerId="LiveId" clId="{3FB6B39F-0B82-441A-8483-092D681F2677}" dt="2022-10-03T14:14:51.900" v="18" actId="478"/>
            <ac:spMkLst>
              <pc:docMk/>
              <pc:sldMasterMk cId="0" sldId="2147483648"/>
              <pc:sldLayoutMk cId="0" sldId="2147483649"/>
              <ac:spMk id="5" creationId="{00000000-0000-0000-0000-000000000000}"/>
            </ac:spMkLst>
          </pc:spChg>
          <pc:spChg chg="mod">
            <ac:chgData name="Phil Beecher" userId="8e59e9d451c39ba5" providerId="LiveId" clId="{3FB6B39F-0B82-441A-8483-092D681F2677}" dt="2022-10-03T14:14:47.278" v="17" actId="20577"/>
            <ac:spMkLst>
              <pc:docMk/>
              <pc:sldMasterMk cId="0" sldId="2147483648"/>
              <pc:sldLayoutMk cId="0" sldId="2147483649"/>
              <ac:spMk id="7" creationId="{47203AD0-F1D2-DBDB-5CE1-379C945F481E}"/>
            </ac:spMkLst>
          </pc:spChg>
        </pc:sldLayoutChg>
        <pc:sldLayoutChg chg="modSp mod">
          <pc:chgData name="Phil Beecher" userId="8e59e9d451c39ba5" providerId="LiveId" clId="{3FB6B39F-0B82-441A-8483-092D681F2677}" dt="2022-10-03T14:15:00.151" v="26" actId="20577"/>
          <pc:sldLayoutMkLst>
            <pc:docMk/>
            <pc:sldMasterMk cId="0" sldId="2147483648"/>
            <pc:sldLayoutMk cId="0" sldId="2147483650"/>
          </pc:sldLayoutMkLst>
          <pc:spChg chg="mod">
            <ac:chgData name="Phil Beecher" userId="8e59e9d451c39ba5" providerId="LiveId" clId="{3FB6B39F-0B82-441A-8483-092D681F2677}" dt="2022-10-03T14:15:00.151" v="26" actId="20577"/>
            <ac:spMkLst>
              <pc:docMk/>
              <pc:sldMasterMk cId="0" sldId="2147483648"/>
              <pc:sldLayoutMk cId="0" sldId="2147483650"/>
              <ac:spMk id="12" creationId="{00000000-0000-0000-0000-000000000000}"/>
            </ac:spMkLst>
          </pc:spChg>
        </pc:sldLayoutChg>
        <pc:sldLayoutChg chg="modSp mod">
          <pc:chgData name="Phil Beecher" userId="8e59e9d451c39ba5" providerId="LiveId" clId="{3FB6B39F-0B82-441A-8483-092D681F2677}" dt="2022-10-03T14:15:11.374" v="33" actId="20577"/>
          <pc:sldLayoutMkLst>
            <pc:docMk/>
            <pc:sldMasterMk cId="0" sldId="2147483648"/>
            <pc:sldLayoutMk cId="0" sldId="2147483651"/>
          </pc:sldLayoutMkLst>
          <pc:spChg chg="mod">
            <ac:chgData name="Phil Beecher" userId="8e59e9d451c39ba5" providerId="LiveId" clId="{3FB6B39F-0B82-441A-8483-092D681F2677}" dt="2022-10-03T14:15:11.374" v="33" actId="20577"/>
            <ac:spMkLst>
              <pc:docMk/>
              <pc:sldMasterMk cId="0" sldId="2147483648"/>
              <pc:sldLayoutMk cId="0" sldId="2147483651"/>
              <ac:spMk id="8" creationId="{CFC46507-5A3F-66AA-01A1-7F9401AE0958}"/>
            </ac:spMkLst>
          </pc:spChg>
        </pc:sldLayoutChg>
        <pc:sldLayoutChg chg="modSp mod">
          <pc:chgData name="Phil Beecher" userId="8e59e9d451c39ba5" providerId="LiveId" clId="{3FB6B39F-0B82-441A-8483-092D681F2677}" dt="2022-10-03T14:15:19.061" v="40" actId="20577"/>
          <pc:sldLayoutMkLst>
            <pc:docMk/>
            <pc:sldMasterMk cId="0" sldId="2147483648"/>
            <pc:sldLayoutMk cId="0" sldId="2147483652"/>
          </pc:sldLayoutMkLst>
          <pc:spChg chg="mod">
            <ac:chgData name="Phil Beecher" userId="8e59e9d451c39ba5" providerId="LiveId" clId="{3FB6B39F-0B82-441A-8483-092D681F2677}" dt="2022-10-03T14:15:19.061" v="40" actId="20577"/>
            <ac:spMkLst>
              <pc:docMk/>
              <pc:sldMasterMk cId="0" sldId="2147483648"/>
              <pc:sldLayoutMk cId="0" sldId="2147483652"/>
              <ac:spMk id="9" creationId="{BE802F91-79D8-7A58-F370-E588596D972F}"/>
            </ac:spMkLst>
          </pc:spChg>
        </pc:sldLayoutChg>
        <pc:sldLayoutChg chg="addSp delSp modSp mod">
          <pc:chgData name="Phil Beecher" userId="8e59e9d451c39ba5" providerId="LiveId" clId="{3FB6B39F-0B82-441A-8483-092D681F2677}" dt="2022-10-03T14:15:49.200" v="42"/>
          <pc:sldLayoutMkLst>
            <pc:docMk/>
            <pc:sldMasterMk cId="0" sldId="2147483648"/>
            <pc:sldLayoutMk cId="0" sldId="2147483653"/>
          </pc:sldLayoutMkLst>
          <pc:spChg chg="add mod">
            <ac:chgData name="Phil Beecher" userId="8e59e9d451c39ba5" providerId="LiveId" clId="{3FB6B39F-0B82-441A-8483-092D681F2677}" dt="2022-10-03T14:15:49.200" v="42"/>
            <ac:spMkLst>
              <pc:docMk/>
              <pc:sldMasterMk cId="0" sldId="2147483648"/>
              <pc:sldLayoutMk cId="0" sldId="2147483653"/>
              <ac:spMk id="7" creationId="{FD324E94-9108-1800-9E4B-7690CDD58969}"/>
            </ac:spMkLst>
          </pc:spChg>
          <pc:spChg chg="del">
            <ac:chgData name="Phil Beecher" userId="8e59e9d451c39ba5" providerId="LiveId" clId="{3FB6B39F-0B82-441A-8483-092D681F2677}" dt="2022-10-03T14:15:48.091" v="41" actId="478"/>
            <ac:spMkLst>
              <pc:docMk/>
              <pc:sldMasterMk cId="0" sldId="2147483648"/>
              <pc:sldLayoutMk cId="0" sldId="2147483653"/>
              <ac:spMk id="11" creationId="{09515D04-47AC-1688-D6C8-7F90F05ECE3D}"/>
            </ac:spMkLst>
          </pc:spChg>
        </pc:sldLayoutChg>
        <pc:sldLayoutChg chg="addSp delSp modSp mod">
          <pc:chgData name="Phil Beecher" userId="8e59e9d451c39ba5" providerId="LiveId" clId="{3FB6B39F-0B82-441A-8483-092D681F2677}" dt="2022-10-03T14:15:53.180" v="44"/>
          <pc:sldLayoutMkLst>
            <pc:docMk/>
            <pc:sldMasterMk cId="0" sldId="2147483648"/>
            <pc:sldLayoutMk cId="0" sldId="2147483654"/>
          </pc:sldLayoutMkLst>
          <pc:spChg chg="del">
            <ac:chgData name="Phil Beecher" userId="8e59e9d451c39ba5" providerId="LiveId" clId="{3FB6B39F-0B82-441A-8483-092D681F2677}" dt="2022-10-03T14:15:52.684" v="43" actId="478"/>
            <ac:spMkLst>
              <pc:docMk/>
              <pc:sldMasterMk cId="0" sldId="2147483648"/>
              <pc:sldLayoutMk cId="0" sldId="2147483654"/>
              <ac:spMk id="3" creationId="{00000000-0000-0000-0000-000000000000}"/>
            </ac:spMkLst>
          </pc:spChg>
          <pc:spChg chg="add mod">
            <ac:chgData name="Phil Beecher" userId="8e59e9d451c39ba5" providerId="LiveId" clId="{3FB6B39F-0B82-441A-8483-092D681F2677}" dt="2022-10-03T14:15:53.180" v="44"/>
            <ac:spMkLst>
              <pc:docMk/>
              <pc:sldMasterMk cId="0" sldId="2147483648"/>
              <pc:sldLayoutMk cId="0" sldId="2147483654"/>
              <ac:spMk id="4" creationId="{10D1C407-323A-F6FB-2ABB-B74159DFC3B6}"/>
            </ac:spMkLst>
          </pc:spChg>
        </pc:sldLayoutChg>
        <pc:sldLayoutChg chg="addSp delSp modSp mod">
          <pc:chgData name="Phil Beecher" userId="8e59e9d451c39ba5" providerId="LiveId" clId="{3FB6B39F-0B82-441A-8483-092D681F2677}" dt="2022-10-03T14:15:57.724" v="46"/>
          <pc:sldLayoutMkLst>
            <pc:docMk/>
            <pc:sldMasterMk cId="0" sldId="2147483648"/>
            <pc:sldLayoutMk cId="0" sldId="2147483655"/>
          </pc:sldLayoutMkLst>
          <pc:spChg chg="add mod">
            <ac:chgData name="Phil Beecher" userId="8e59e9d451c39ba5" providerId="LiveId" clId="{3FB6B39F-0B82-441A-8483-092D681F2677}" dt="2022-10-03T14:15:57.724" v="46"/>
            <ac:spMkLst>
              <pc:docMk/>
              <pc:sldMasterMk cId="0" sldId="2147483648"/>
              <pc:sldLayoutMk cId="0" sldId="2147483655"/>
              <ac:spMk id="2" creationId="{6B8D04BE-68A3-0FE2-A61D-4DB6C88401DA}"/>
            </ac:spMkLst>
          </pc:spChg>
          <pc:spChg chg="del">
            <ac:chgData name="Phil Beecher" userId="8e59e9d451c39ba5" providerId="LiveId" clId="{3FB6B39F-0B82-441A-8483-092D681F2677}" dt="2022-10-03T14:15:57.084" v="45" actId="478"/>
            <ac:spMkLst>
              <pc:docMk/>
              <pc:sldMasterMk cId="0" sldId="2147483648"/>
              <pc:sldLayoutMk cId="0" sldId="2147483655"/>
              <ac:spMk id="6" creationId="{810F1974-FFF0-B1A0-57AB-A1850026C344}"/>
            </ac:spMkLst>
          </pc:spChg>
        </pc:sldLayoutChg>
        <pc:sldLayoutChg chg="addSp delSp modSp mod">
          <pc:chgData name="Phil Beecher" userId="8e59e9d451c39ba5" providerId="LiveId" clId="{3FB6B39F-0B82-441A-8483-092D681F2677}" dt="2022-10-03T14:16:07.132" v="48"/>
          <pc:sldLayoutMkLst>
            <pc:docMk/>
            <pc:sldMasterMk cId="0" sldId="2147483648"/>
            <pc:sldLayoutMk cId="0" sldId="2147483658"/>
          </pc:sldLayoutMkLst>
          <pc:spChg chg="add mod">
            <ac:chgData name="Phil Beecher" userId="8e59e9d451c39ba5" providerId="LiveId" clId="{3FB6B39F-0B82-441A-8483-092D681F2677}" dt="2022-10-03T14:16:07.132" v="48"/>
            <ac:spMkLst>
              <pc:docMk/>
              <pc:sldMasterMk cId="0" sldId="2147483648"/>
              <pc:sldLayoutMk cId="0" sldId="2147483658"/>
              <ac:spMk id="4" creationId="{911BC9DF-113E-CC5D-B36C-118DBA7675DB}"/>
            </ac:spMkLst>
          </pc:spChg>
          <pc:spChg chg="del">
            <ac:chgData name="Phil Beecher" userId="8e59e9d451c39ba5" providerId="LiveId" clId="{3FB6B39F-0B82-441A-8483-092D681F2677}" dt="2022-10-03T14:16:06.516" v="47" actId="478"/>
            <ac:spMkLst>
              <pc:docMk/>
              <pc:sldMasterMk cId="0" sldId="2147483648"/>
              <pc:sldLayoutMk cId="0" sldId="2147483658"/>
              <ac:spMk id="8" creationId="{D84294B0-C64F-0F73-7807-840B38308777}"/>
            </ac:spMkLst>
          </pc:spChg>
        </pc:sldLayoutChg>
        <pc:sldLayoutChg chg="addSp delSp modSp mod">
          <pc:chgData name="Phil Beecher" userId="8e59e9d451c39ba5" providerId="LiveId" clId="{3FB6B39F-0B82-441A-8483-092D681F2677}" dt="2022-10-03T14:16:14.965" v="50"/>
          <pc:sldLayoutMkLst>
            <pc:docMk/>
            <pc:sldMasterMk cId="0" sldId="2147483648"/>
            <pc:sldLayoutMk cId="0" sldId="2147483659"/>
          </pc:sldLayoutMkLst>
          <pc:spChg chg="add mod">
            <ac:chgData name="Phil Beecher" userId="8e59e9d451c39ba5" providerId="LiveId" clId="{3FB6B39F-0B82-441A-8483-092D681F2677}" dt="2022-10-03T14:16:14.965" v="50"/>
            <ac:spMkLst>
              <pc:docMk/>
              <pc:sldMasterMk cId="0" sldId="2147483648"/>
              <pc:sldLayoutMk cId="0" sldId="2147483659"/>
              <ac:spMk id="4" creationId="{33AFE142-72EB-25E4-C046-EEAEB4277B9D}"/>
            </ac:spMkLst>
          </pc:spChg>
          <pc:spChg chg="del">
            <ac:chgData name="Phil Beecher" userId="8e59e9d451c39ba5" providerId="LiveId" clId="{3FB6B39F-0B82-441A-8483-092D681F2677}" dt="2022-10-03T14:16:14.484" v="49" actId="478"/>
            <ac:spMkLst>
              <pc:docMk/>
              <pc:sldMasterMk cId="0" sldId="2147483648"/>
              <pc:sldLayoutMk cId="0" sldId="2147483659"/>
              <ac:spMk id="8" creationId="{DB3AC627-25D3-0A26-A575-D3623316F25B}"/>
            </ac:spMkLst>
          </pc:spChg>
        </pc:sldLayoutChg>
        <pc:sldLayoutChg chg="addSp modSp">
          <pc:chgData name="Phil Beecher" userId="8e59e9d451c39ba5" providerId="LiveId" clId="{3FB6B39F-0B82-441A-8483-092D681F2677}" dt="2022-10-03T14:16:26.409" v="52"/>
          <pc:sldLayoutMkLst>
            <pc:docMk/>
            <pc:sldMasterMk cId="0" sldId="2147483648"/>
            <pc:sldLayoutMk cId="830259706" sldId="2147483660"/>
          </pc:sldLayoutMkLst>
          <pc:spChg chg="add mod">
            <ac:chgData name="Phil Beecher" userId="8e59e9d451c39ba5" providerId="LiveId" clId="{3FB6B39F-0B82-441A-8483-092D681F2677}" dt="2022-10-03T14:16:18.930" v="51"/>
            <ac:spMkLst>
              <pc:docMk/>
              <pc:sldMasterMk cId="0" sldId="2147483648"/>
              <pc:sldLayoutMk cId="830259706" sldId="2147483660"/>
              <ac:spMk id="2" creationId="{8F4B7DCA-2A63-2975-A4CE-24420C479E8F}"/>
            </ac:spMkLst>
          </pc:spChg>
          <pc:spChg chg="add mod">
            <ac:chgData name="Phil Beecher" userId="8e59e9d451c39ba5" providerId="LiveId" clId="{3FB6B39F-0B82-441A-8483-092D681F2677}" dt="2022-10-03T14:16:26.409" v="52"/>
            <ac:spMkLst>
              <pc:docMk/>
              <pc:sldMasterMk cId="0" sldId="2147483648"/>
              <pc:sldLayoutMk cId="830259706" sldId="2147483660"/>
              <ac:spMk id="3" creationId="{C985C4C7-00C4-E819-5DC8-B55390880E66}"/>
            </ac:spMkLst>
          </pc:spChg>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802.11-22/1017r0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10/3/2022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Dorothy Stanley (HP Enterprise)</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802.11-22/1017r0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Dorothy Stanley (HP Enterprise)</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384175" y="701675"/>
            <a:ext cx="6165850" cy="3468688"/>
          </a:xfrm>
          <a:ln/>
        </p:spPr>
      </p:sp>
      <p:sp>
        <p:nvSpPr>
          <p:cNvPr id="16389"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802.11-22/1017r0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Dorothy Stanley (HP Enterprise)</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14</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802.11-22/1017r0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Dorothy Stanley (HP Enterprise)</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802.11-22/1017r0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Dorothy Stanley (HP Enterprise)</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802.11-22/1017r0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Dorothy Stanley (HP Enterprise)</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5140861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802.11-22/1017r0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Dorothy Stanley (HP Enterprise)</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5394203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802.11-22/1017r0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Dorothy Stanley (HP Enterprise)</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802.11-22/1017r0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Dorothy Stanley (HP Enterprise)</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7</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9618336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802.11-22/1017r0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Dorothy Stanley (HP Enterprise)</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3715807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802.11-22/1017r0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Dorothy Stanley (HP Enterprise)</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440889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
        <p:nvSpPr>
          <p:cNvPr id="7" name="Rectangle 3">
            <a:extLst>
              <a:ext uri="{FF2B5EF4-FFF2-40B4-BE49-F238E27FC236}">
                <a16:creationId xmlns:a16="http://schemas.microsoft.com/office/drawing/2014/main" id="{47203AD0-F1D2-DBDB-5CE1-379C945F481E}"/>
              </a:ext>
            </a:extLst>
          </p:cNvPr>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October 2022</a:t>
            </a:r>
            <a:endParaRPr lang="en-GB" dirty="0"/>
          </a:p>
        </p:txBody>
      </p:sp>
      <p:sp>
        <p:nvSpPr>
          <p:cNvPr id="4" name="Rectangle 4">
            <a:extLst>
              <a:ext uri="{FF2B5EF4-FFF2-40B4-BE49-F238E27FC236}">
                <a16:creationId xmlns:a16="http://schemas.microsoft.com/office/drawing/2014/main" id="{DC646DC4-25B6-9618-4FEA-668C4B3809B3}"/>
              </a:ext>
            </a:extLst>
          </p:cNvPr>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Phil Beecher (Wi-SUN Alliance)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cSld name="Title, Content">
    <p:spTree>
      <p:nvGrpSpPr>
        <p:cNvPr id="1" name=""/>
        <p:cNvGrpSpPr/>
        <p:nvPr/>
      </p:nvGrpSpPr>
      <p:grpSpPr>
        <a:xfrm>
          <a:off x="0" y="0"/>
          <a:ext cx="0" cy="0"/>
          <a:chOff x="0" y="0"/>
          <a:chExt cx="0" cy="0"/>
        </a:xfrm>
      </p:grpSpPr>
      <p:sp>
        <p:nvSpPr>
          <p:cNvPr id="56" name="PlaceHolder 1"/>
          <p:cNvSpPr>
            <a:spLocks noGrp="1"/>
          </p:cNvSpPr>
          <p:nvPr>
            <p:ph type="title"/>
          </p:nvPr>
        </p:nvSpPr>
        <p:spPr>
          <a:xfrm>
            <a:off x="914400" y="685800"/>
            <a:ext cx="10360800" cy="1064880"/>
          </a:xfrm>
          <a:prstGeom prst="rect">
            <a:avLst/>
          </a:prstGeom>
        </p:spPr>
        <p:txBody>
          <a:bodyPr lIns="0" tIns="0" rIns="0" bIns="0" anchor="ctr">
            <a:noAutofit/>
          </a:bodyPr>
          <a:lstStyle/>
          <a:p>
            <a:endParaRPr lang="en-GB" sz="2400" b="0" strike="noStrike" spc="-1">
              <a:solidFill>
                <a:srgbClr val="FFFFFF"/>
              </a:solidFill>
              <a:latin typeface="Times New Roman"/>
            </a:endParaRPr>
          </a:p>
        </p:txBody>
      </p:sp>
      <p:sp>
        <p:nvSpPr>
          <p:cNvPr id="57" name="PlaceHolder 2"/>
          <p:cNvSpPr>
            <a:spLocks noGrp="1"/>
          </p:cNvSpPr>
          <p:nvPr>
            <p:ph type="body"/>
          </p:nvPr>
        </p:nvSpPr>
        <p:spPr>
          <a:xfrm>
            <a:off x="914400" y="1981080"/>
            <a:ext cx="10360800" cy="4113000"/>
          </a:xfrm>
          <a:prstGeom prst="rect">
            <a:avLst/>
          </a:prstGeom>
        </p:spPr>
        <p:txBody>
          <a:bodyPr lIns="0" tIns="0" rIns="0" bIns="0">
            <a:normAutofit/>
          </a:bodyPr>
          <a:lstStyle/>
          <a:p>
            <a:endParaRPr lang="en-GB" sz="2400" b="1" strike="noStrike" spc="-1">
              <a:solidFill>
                <a:srgbClr val="000000"/>
              </a:solidFill>
              <a:latin typeface="Times New Roman"/>
            </a:endParaRPr>
          </a:p>
        </p:txBody>
      </p:sp>
      <p:sp>
        <p:nvSpPr>
          <p:cNvPr id="2" name="Rectangle 3">
            <a:extLst>
              <a:ext uri="{FF2B5EF4-FFF2-40B4-BE49-F238E27FC236}">
                <a16:creationId xmlns:a16="http://schemas.microsoft.com/office/drawing/2014/main" id="{8F4B7DCA-2A63-2975-A4CE-24420C479E8F}"/>
              </a:ext>
            </a:extLst>
          </p:cNvPr>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October 2022</a:t>
            </a:r>
            <a:endParaRPr lang="en-GB" dirty="0"/>
          </a:p>
        </p:txBody>
      </p:sp>
      <p:sp>
        <p:nvSpPr>
          <p:cNvPr id="3" name="Rectangle 4">
            <a:extLst>
              <a:ext uri="{FF2B5EF4-FFF2-40B4-BE49-F238E27FC236}">
                <a16:creationId xmlns:a16="http://schemas.microsoft.com/office/drawing/2014/main" id="{C985C4C7-00C4-E819-5DC8-B55390880E66}"/>
              </a:ext>
            </a:extLst>
          </p:cNvPr>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Phil Beecher (Wi-SUN Alliance)</a:t>
            </a:r>
          </a:p>
        </p:txBody>
      </p:sp>
    </p:spTree>
    <p:extLst>
      <p:ext uri="{BB962C8B-B14F-4D97-AF65-F5344CB8AC3E}">
        <p14:creationId xmlns:p14="http://schemas.microsoft.com/office/powerpoint/2010/main" val="8302597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Phil Beecher (Wi-SUN Alliance)</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October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
        <p:nvSpPr>
          <p:cNvPr id="7" name="Rectangle 4">
            <a:extLst>
              <a:ext uri="{FF2B5EF4-FFF2-40B4-BE49-F238E27FC236}">
                <a16:creationId xmlns:a16="http://schemas.microsoft.com/office/drawing/2014/main" id="{22EE6037-D874-3B6A-C48A-E5A970FC712E}"/>
              </a:ext>
            </a:extLst>
          </p:cNvPr>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Phil Beecher (Wi-SUN Alliance)</a:t>
            </a:r>
          </a:p>
        </p:txBody>
      </p:sp>
      <p:sp>
        <p:nvSpPr>
          <p:cNvPr id="8" name="Rectangle 3">
            <a:extLst>
              <a:ext uri="{FF2B5EF4-FFF2-40B4-BE49-F238E27FC236}">
                <a16:creationId xmlns:a16="http://schemas.microsoft.com/office/drawing/2014/main" id="{CFC46507-5A3F-66AA-01A1-7F9401AE0958}"/>
              </a:ext>
            </a:extLst>
          </p:cNvPr>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October 2022</a:t>
            </a:r>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
        <p:nvSpPr>
          <p:cNvPr id="8" name="Rectangle 4">
            <a:extLst>
              <a:ext uri="{FF2B5EF4-FFF2-40B4-BE49-F238E27FC236}">
                <a16:creationId xmlns:a16="http://schemas.microsoft.com/office/drawing/2014/main" id="{AB9D928C-0681-0882-F822-F12F8222489C}"/>
              </a:ext>
            </a:extLst>
          </p:cNvPr>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Phil Beecher (Wi-SUN Alliance)</a:t>
            </a:r>
          </a:p>
        </p:txBody>
      </p:sp>
      <p:sp>
        <p:nvSpPr>
          <p:cNvPr id="9" name="Rectangle 3">
            <a:extLst>
              <a:ext uri="{FF2B5EF4-FFF2-40B4-BE49-F238E27FC236}">
                <a16:creationId xmlns:a16="http://schemas.microsoft.com/office/drawing/2014/main" id="{BE802F91-79D8-7A58-F370-E588596D972F}"/>
              </a:ext>
            </a:extLst>
          </p:cNvPr>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October 2022</a:t>
            </a:r>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
        <p:nvSpPr>
          <p:cNvPr id="10" name="Rectangle 4">
            <a:extLst>
              <a:ext uri="{FF2B5EF4-FFF2-40B4-BE49-F238E27FC236}">
                <a16:creationId xmlns:a16="http://schemas.microsoft.com/office/drawing/2014/main" id="{FFCB40F1-58DE-251C-2429-2902295497F4}"/>
              </a:ext>
            </a:extLst>
          </p:cNvPr>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Phil Beecher (Wi-SUN Alliance)</a:t>
            </a:r>
          </a:p>
        </p:txBody>
      </p:sp>
      <p:sp>
        <p:nvSpPr>
          <p:cNvPr id="7" name="Rectangle 3">
            <a:extLst>
              <a:ext uri="{FF2B5EF4-FFF2-40B4-BE49-F238E27FC236}">
                <a16:creationId xmlns:a16="http://schemas.microsoft.com/office/drawing/2014/main" id="{FD324E94-9108-1800-9E4B-7690CDD58969}"/>
              </a:ext>
            </a:extLst>
          </p:cNvPr>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October 2022</a:t>
            </a:r>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
        <p:nvSpPr>
          <p:cNvPr id="6" name="Rectangle 4">
            <a:extLst>
              <a:ext uri="{FF2B5EF4-FFF2-40B4-BE49-F238E27FC236}">
                <a16:creationId xmlns:a16="http://schemas.microsoft.com/office/drawing/2014/main" id="{2E8244FF-8FF3-BA27-79B9-01A8A5A53942}"/>
              </a:ext>
            </a:extLst>
          </p:cNvPr>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Phil Beecher (Wi-SUN Alliance)</a:t>
            </a:r>
          </a:p>
        </p:txBody>
      </p:sp>
      <p:sp>
        <p:nvSpPr>
          <p:cNvPr id="4" name="Rectangle 3">
            <a:extLst>
              <a:ext uri="{FF2B5EF4-FFF2-40B4-BE49-F238E27FC236}">
                <a16:creationId xmlns:a16="http://schemas.microsoft.com/office/drawing/2014/main" id="{10D1C407-323A-F6FB-2ABB-B74159DFC3B6}"/>
              </a:ext>
            </a:extLst>
          </p:cNvPr>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October 2022</a:t>
            </a:r>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
        <p:nvSpPr>
          <p:cNvPr id="5" name="Footer Placeholder 4">
            <a:extLst>
              <a:ext uri="{FF2B5EF4-FFF2-40B4-BE49-F238E27FC236}">
                <a16:creationId xmlns:a16="http://schemas.microsoft.com/office/drawing/2014/main" id="{F070E4EE-8DF8-301D-BD8B-71235E60F87E}"/>
              </a:ext>
            </a:extLst>
          </p:cNvPr>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Phil Beecher (Wi-SUN Alliance)</a:t>
            </a:r>
          </a:p>
        </p:txBody>
      </p:sp>
      <p:sp>
        <p:nvSpPr>
          <p:cNvPr id="2" name="Rectangle 3">
            <a:extLst>
              <a:ext uri="{FF2B5EF4-FFF2-40B4-BE49-F238E27FC236}">
                <a16:creationId xmlns:a16="http://schemas.microsoft.com/office/drawing/2014/main" id="{6B8D04BE-68A3-0FE2-A61D-4DB6C88401DA}"/>
              </a:ext>
            </a:extLst>
          </p:cNvPr>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October 2022</a:t>
            </a:r>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
        <p:nvSpPr>
          <p:cNvPr id="7" name="Rectangle 4">
            <a:extLst>
              <a:ext uri="{FF2B5EF4-FFF2-40B4-BE49-F238E27FC236}">
                <a16:creationId xmlns:a16="http://schemas.microsoft.com/office/drawing/2014/main" id="{8169869F-51BB-3EFA-A0DF-15D7FC7F7068}"/>
              </a:ext>
            </a:extLst>
          </p:cNvPr>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Phil Beecher (Wi-SUN Alliance)</a:t>
            </a:r>
          </a:p>
        </p:txBody>
      </p:sp>
      <p:sp>
        <p:nvSpPr>
          <p:cNvPr id="4" name="Rectangle 3">
            <a:extLst>
              <a:ext uri="{FF2B5EF4-FFF2-40B4-BE49-F238E27FC236}">
                <a16:creationId xmlns:a16="http://schemas.microsoft.com/office/drawing/2014/main" id="{911BC9DF-113E-CC5D-B36C-118DBA7675DB}"/>
              </a:ext>
            </a:extLst>
          </p:cNvPr>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October 2022</a:t>
            </a:r>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
        <p:nvSpPr>
          <p:cNvPr id="7" name="Rectangle 4">
            <a:extLst>
              <a:ext uri="{FF2B5EF4-FFF2-40B4-BE49-F238E27FC236}">
                <a16:creationId xmlns:a16="http://schemas.microsoft.com/office/drawing/2014/main" id="{A3082B68-6532-F69B-EB11-218971B8DF00}"/>
              </a:ext>
            </a:extLst>
          </p:cNvPr>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Phil Beecher (Wi-SUN Alliance)</a:t>
            </a:r>
          </a:p>
        </p:txBody>
      </p:sp>
      <p:sp>
        <p:nvSpPr>
          <p:cNvPr id="4" name="Rectangle 3">
            <a:extLst>
              <a:ext uri="{FF2B5EF4-FFF2-40B4-BE49-F238E27FC236}">
                <a16:creationId xmlns:a16="http://schemas.microsoft.com/office/drawing/2014/main" id="{33AFE142-72EB-25E4-C046-EEAEB4277B9D}"/>
              </a:ext>
            </a:extLst>
          </p:cNvPr>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October 2022</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802.15-22-0491-02</a:t>
            </a:r>
          </a:p>
        </p:txBody>
      </p:sp>
      <p:sp>
        <p:nvSpPr>
          <p:cNvPr id="4" name="Date Placeholder 3">
            <a:extLst>
              <a:ext uri="{FF2B5EF4-FFF2-40B4-BE49-F238E27FC236}">
                <a16:creationId xmlns:a16="http://schemas.microsoft.com/office/drawing/2014/main" id="{13260F24-A59F-E72E-223C-BEABB86B8EE8}"/>
              </a:ext>
            </a:extLst>
          </p:cNvPr>
          <p:cNvSpPr>
            <a:spLocks noGrp="1" noChangeArrowheads="1"/>
          </p:cNvSpPr>
          <p:nvPr>
            <p:ph type="dt" idx="2"/>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October 2022</a:t>
            </a:r>
            <a:endParaRPr lang="en-GB" dirty="0"/>
          </a:p>
        </p:txBody>
      </p:sp>
      <p:sp>
        <p:nvSpPr>
          <p:cNvPr id="2" name="Rectangle 4">
            <a:extLst>
              <a:ext uri="{FF2B5EF4-FFF2-40B4-BE49-F238E27FC236}">
                <a16:creationId xmlns:a16="http://schemas.microsoft.com/office/drawing/2014/main" id="{465E728A-7756-4533-B3FA-65149A5BAECC}"/>
              </a:ext>
            </a:extLst>
          </p:cNvPr>
          <p:cNvSpPr>
            <a:spLocks noGrp="1" noChangeArrowheads="1"/>
          </p:cNvSpPr>
          <p:nvPr>
            <p:ph type="ftr" idx="3"/>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Phil Beecher (Wi-SUN Alliance)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 id="2147483660" r:id="rId10"/>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0.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ieeexplore.ieee.org/document/9144691"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hyperlink" Target="https://ieeexplore.ieee.org/document/9690134"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2"/>
          </p:nvPr>
        </p:nvSpPr>
        <p:spPr>
          <a:xfrm>
            <a:off x="5930396" y="6475413"/>
            <a:ext cx="432811"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Slide </a:t>
            </a:r>
            <a:fld id="{848D596F-C781-734B-BBB7-F4522741765A}" type="slidenum">
              <a:rPr lang="en-US"/>
              <a:pPr/>
              <a:t>1</a:t>
            </a:fld>
            <a:endParaRPr lang="en-US" dirty="0"/>
          </a:p>
        </p:txBody>
      </p:sp>
      <p:sp>
        <p:nvSpPr>
          <p:cNvPr id="27651" name="Rectangle 3"/>
          <p:cNvSpPr>
            <a:spLocks noChangeArrowheads="1"/>
          </p:cNvSpPr>
          <p:nvPr/>
        </p:nvSpPr>
        <p:spPr bwMode="auto">
          <a:xfrm>
            <a:off x="1676400" y="990600"/>
            <a:ext cx="9601200" cy="5170646"/>
          </a:xfrm>
          <a:prstGeom prst="rect">
            <a:avLst/>
          </a:prstGeom>
          <a:noFill/>
          <a:ln w="12700">
            <a:noFill/>
            <a:miter lim="800000"/>
            <a:headEnd type="none" w="sm" len="sm"/>
            <a:tailEnd type="none" w="sm" len="sm"/>
          </a:ln>
          <a:effectLst/>
        </p:spPr>
        <p:txBody>
          <a:bodyPr wrap="square">
            <a:spAutoFit/>
          </a:bodyPr>
          <a:lstStyle/>
          <a:p>
            <a:pPr algn="ctr" eaLnBrk="0" hangingPunct="0">
              <a:defRPr/>
            </a:pPr>
            <a:r>
              <a:rPr lang="en-US" sz="2000" b="1" u="sng" dirty="0">
                <a:solidFill>
                  <a:schemeClr val="tx2"/>
                </a:solidFill>
                <a:effectLst>
                  <a:outerShdw blurRad="38100" dist="38100" dir="2700000" algn="tl">
                    <a:srgbClr val="C0C0C0"/>
                  </a:outerShdw>
                </a:effectLst>
                <a:latin typeface="Calibri" panose="020F0502020204030204" pitchFamily="34" charset="0"/>
                <a:ea typeface="ＭＳ Ｐゴシック" pitchFamily="-65" charset="-128"/>
                <a:cs typeface="Calibri" panose="020F0502020204030204" pitchFamily="34" charset="0"/>
              </a:rPr>
              <a:t>Project: IEEE P802.15 Working Group for Wireless Personal Area Networks (WPANs)</a:t>
            </a:r>
            <a:endParaRPr lang="en-US" sz="1800" b="1" dirty="0">
              <a:solidFill>
                <a:schemeClr val="tx2"/>
              </a:solidFill>
              <a:latin typeface="Calibri" panose="020F0502020204030204" pitchFamily="34" charset="0"/>
              <a:ea typeface="ＭＳ Ｐゴシック" pitchFamily="-65" charset="-128"/>
              <a:cs typeface="Calibri" panose="020F0502020204030204" pitchFamily="34" charset="0"/>
            </a:endParaRPr>
          </a:p>
          <a:p>
            <a:pPr eaLnBrk="0" hangingPunct="0">
              <a:defRPr/>
            </a:pPr>
            <a:endParaRPr lang="en-US" sz="1800" dirty="0">
              <a:solidFill>
                <a:schemeClr val="tx2"/>
              </a:solidFill>
              <a:latin typeface="Calibri" panose="020F0502020204030204" pitchFamily="34" charset="0"/>
              <a:ea typeface="ＭＳ Ｐゴシック" pitchFamily="-65" charset="-128"/>
              <a:cs typeface="Calibri" panose="020F0502020204030204" pitchFamily="34" charset="0"/>
            </a:endParaRPr>
          </a:p>
          <a:p>
            <a:pPr eaLnBrk="0" hangingPunct="0">
              <a:defRPr/>
            </a:pPr>
            <a:r>
              <a:rPr lang="en-US" sz="1800" b="1" dirty="0">
                <a:solidFill>
                  <a:schemeClr val="tx2"/>
                </a:solidFill>
                <a:latin typeface="Calibri" panose="020F0502020204030204" pitchFamily="34" charset="0"/>
                <a:ea typeface="ＭＳ Ｐゴシック" pitchFamily="-65" charset="-128"/>
                <a:cs typeface="Calibri" panose="020F0502020204030204" pitchFamily="34" charset="0"/>
              </a:rPr>
              <a:t>Submission Title:</a:t>
            </a:r>
            <a:r>
              <a:rPr lang="en-US" sz="1800" dirty="0">
                <a:solidFill>
                  <a:schemeClr val="tx2"/>
                </a:solidFill>
                <a:latin typeface="Calibri" panose="020F0502020204030204" pitchFamily="34" charset="0"/>
                <a:ea typeface="ＭＳ Ｐゴシック" pitchFamily="-65" charset="-128"/>
                <a:cs typeface="Calibri" panose="020F0502020204030204" pitchFamily="34" charset="0"/>
              </a:rPr>
              <a:t> [</a:t>
            </a:r>
            <a:r>
              <a:rPr lang="en-US" sz="1800" dirty="0">
                <a:solidFill>
                  <a:srgbClr val="FF0000"/>
                </a:solidFill>
                <a:latin typeface="Calibri" panose="020F0502020204030204" pitchFamily="34" charset="0"/>
                <a:ea typeface="ＭＳ Ｐゴシック" pitchFamily="-65" charset="-128"/>
                <a:cs typeface="Calibri" panose="020F0502020204030204" pitchFamily="34" charset="0"/>
              </a:rPr>
              <a:t>802.15.4 Architecture Overview</a:t>
            </a:r>
            <a:r>
              <a:rPr lang="en-US" sz="1800" dirty="0">
                <a:solidFill>
                  <a:schemeClr val="tx2"/>
                </a:solidFill>
                <a:latin typeface="Calibri" panose="020F0502020204030204" pitchFamily="34" charset="0"/>
                <a:ea typeface="ＭＳ Ｐゴシック" pitchFamily="-65" charset="-128"/>
                <a:cs typeface="Calibri" panose="020F0502020204030204" pitchFamily="34" charset="0"/>
              </a:rPr>
              <a:t>]	</a:t>
            </a:r>
          </a:p>
          <a:p>
            <a:pPr eaLnBrk="0" hangingPunct="0">
              <a:defRPr/>
            </a:pPr>
            <a:r>
              <a:rPr lang="en-US" sz="1800" b="1" dirty="0">
                <a:solidFill>
                  <a:schemeClr val="tx2"/>
                </a:solidFill>
                <a:latin typeface="Calibri" panose="020F0502020204030204" pitchFamily="34" charset="0"/>
                <a:ea typeface="ＭＳ Ｐゴシック" pitchFamily="-65" charset="-128"/>
                <a:cs typeface="Calibri" panose="020F0502020204030204" pitchFamily="34" charset="0"/>
              </a:rPr>
              <a:t>Date Submitted: </a:t>
            </a:r>
            <a:r>
              <a:rPr lang="en-US" sz="1800" dirty="0">
                <a:solidFill>
                  <a:schemeClr val="tx2"/>
                </a:solidFill>
                <a:latin typeface="Calibri" panose="020F0502020204030204" pitchFamily="34" charset="0"/>
                <a:ea typeface="ＭＳ Ｐゴシック" pitchFamily="-65" charset="-128"/>
                <a:cs typeface="Calibri" panose="020F0502020204030204" pitchFamily="34" charset="0"/>
              </a:rPr>
              <a:t>[</a:t>
            </a:r>
            <a:r>
              <a:rPr lang="en-US" sz="1800" dirty="0">
                <a:solidFill>
                  <a:srgbClr val="FF0000"/>
                </a:solidFill>
                <a:latin typeface="Calibri" panose="020F0502020204030204" pitchFamily="34" charset="0"/>
                <a:ea typeface="ＭＳ Ｐゴシック" pitchFamily="-65" charset="-128"/>
                <a:cs typeface="Calibri" panose="020F0502020204030204" pitchFamily="34" charset="0"/>
              </a:rPr>
              <a:t>3 October 2022</a:t>
            </a:r>
            <a:r>
              <a:rPr lang="en-US" sz="1800" dirty="0">
                <a:solidFill>
                  <a:schemeClr val="tx2"/>
                </a:solidFill>
                <a:latin typeface="Calibri" panose="020F0502020204030204" pitchFamily="34" charset="0"/>
                <a:ea typeface="ＭＳ Ｐゴシック" pitchFamily="-65" charset="-128"/>
                <a:cs typeface="Calibri" panose="020F0502020204030204" pitchFamily="34" charset="0"/>
              </a:rPr>
              <a:t>]	</a:t>
            </a:r>
          </a:p>
          <a:p>
            <a:pPr eaLnBrk="0" hangingPunct="0">
              <a:defRPr/>
            </a:pPr>
            <a:r>
              <a:rPr lang="en-US" sz="1800" b="1" dirty="0">
                <a:solidFill>
                  <a:schemeClr val="tx2"/>
                </a:solidFill>
                <a:latin typeface="Calibri" panose="020F0502020204030204" pitchFamily="34" charset="0"/>
                <a:ea typeface="ＭＳ Ｐゴシック" pitchFamily="-65" charset="-128"/>
                <a:cs typeface="Calibri" panose="020F0502020204030204" pitchFamily="34" charset="0"/>
              </a:rPr>
              <a:t>Source:</a:t>
            </a:r>
            <a:r>
              <a:rPr lang="en-US" sz="1800" dirty="0">
                <a:solidFill>
                  <a:schemeClr val="tx2"/>
                </a:solidFill>
                <a:latin typeface="Calibri" panose="020F0502020204030204" pitchFamily="34" charset="0"/>
                <a:ea typeface="ＭＳ Ｐゴシック" pitchFamily="-65" charset="-128"/>
                <a:cs typeface="Calibri" panose="020F0502020204030204" pitchFamily="34" charset="0"/>
              </a:rPr>
              <a:t> [</a:t>
            </a:r>
            <a:r>
              <a:rPr lang="en-US" sz="1800" dirty="0">
                <a:solidFill>
                  <a:srgbClr val="FF0000"/>
                </a:solidFill>
                <a:latin typeface="Calibri" panose="020F0502020204030204" pitchFamily="34" charset="0"/>
                <a:ea typeface="ＭＳ Ｐゴシック" pitchFamily="-65" charset="-128"/>
                <a:cs typeface="Calibri" panose="020F0502020204030204" pitchFamily="34" charset="0"/>
              </a:rPr>
              <a:t>Phil Beecher</a:t>
            </a:r>
            <a:r>
              <a:rPr lang="en-US" sz="1800" dirty="0">
                <a:solidFill>
                  <a:schemeClr val="tx2"/>
                </a:solidFill>
                <a:latin typeface="Calibri" panose="020F0502020204030204" pitchFamily="34" charset="0"/>
                <a:ea typeface="ＭＳ Ｐゴシック" pitchFamily="-65" charset="-128"/>
                <a:cs typeface="Calibri" panose="020F0502020204030204" pitchFamily="34" charset="0"/>
              </a:rPr>
              <a:t>] Company [</a:t>
            </a:r>
            <a:r>
              <a:rPr lang="en-US" sz="1800" dirty="0">
                <a:solidFill>
                  <a:srgbClr val="FF0000"/>
                </a:solidFill>
                <a:latin typeface="Calibri" panose="020F0502020204030204" pitchFamily="34" charset="0"/>
                <a:ea typeface="ＭＳ Ｐゴシック" pitchFamily="-65" charset="-128"/>
                <a:cs typeface="Calibri" panose="020F0502020204030204" pitchFamily="34" charset="0"/>
              </a:rPr>
              <a:t>Wi-SUN Alliance</a:t>
            </a:r>
            <a:r>
              <a:rPr lang="en-US" sz="1800" dirty="0">
                <a:solidFill>
                  <a:schemeClr val="tx2"/>
                </a:solidFill>
                <a:latin typeface="Calibri" panose="020F0502020204030204" pitchFamily="34" charset="0"/>
                <a:ea typeface="ＭＳ Ｐゴシック" pitchFamily="-65" charset="-128"/>
                <a:cs typeface="Calibri" panose="020F0502020204030204" pitchFamily="34" charset="0"/>
              </a:rPr>
              <a:t>]</a:t>
            </a:r>
          </a:p>
          <a:p>
            <a:pPr eaLnBrk="0" hangingPunct="0">
              <a:defRPr/>
            </a:pPr>
            <a:r>
              <a:rPr lang="en-US" sz="1800" dirty="0">
                <a:solidFill>
                  <a:schemeClr val="tx2"/>
                </a:solidFill>
                <a:latin typeface="Calibri" panose="020F0502020204030204" pitchFamily="34" charset="0"/>
                <a:ea typeface="ＭＳ Ｐゴシック" pitchFamily="-65" charset="-128"/>
                <a:cs typeface="Calibri" panose="020F0502020204030204" pitchFamily="34" charset="0"/>
              </a:rPr>
              <a:t>Address [</a:t>
            </a:r>
            <a:r>
              <a:rPr lang="en-US" sz="1800" dirty="0">
                <a:solidFill>
                  <a:srgbClr val="FF0000"/>
                </a:solidFill>
                <a:latin typeface="Calibri" panose="020F0502020204030204" pitchFamily="34" charset="0"/>
                <a:ea typeface="ＭＳ Ｐゴシック" pitchFamily="-65" charset="-128"/>
                <a:cs typeface="Calibri" panose="020F0502020204030204" pitchFamily="34" charset="0"/>
              </a:rPr>
              <a:t>Hove, SE England</a:t>
            </a:r>
            <a:r>
              <a:rPr lang="en-US" sz="1800" dirty="0">
                <a:solidFill>
                  <a:schemeClr val="tx2"/>
                </a:solidFill>
                <a:latin typeface="Calibri" panose="020F0502020204030204" pitchFamily="34" charset="0"/>
                <a:ea typeface="ＭＳ Ｐゴシック" pitchFamily="-65" charset="-128"/>
                <a:cs typeface="Calibri" panose="020F0502020204030204" pitchFamily="34" charset="0"/>
              </a:rPr>
              <a:t>]</a:t>
            </a:r>
          </a:p>
          <a:p>
            <a:pPr eaLnBrk="0" hangingPunct="0">
              <a:defRPr/>
            </a:pPr>
            <a:r>
              <a:rPr lang="en-US" sz="1800" dirty="0">
                <a:solidFill>
                  <a:schemeClr val="tx2"/>
                </a:solidFill>
                <a:latin typeface="Calibri" panose="020F0502020204030204" pitchFamily="34" charset="0"/>
                <a:ea typeface="ＭＳ Ｐゴシック" pitchFamily="-65" charset="-128"/>
                <a:cs typeface="Calibri" panose="020F0502020204030204" pitchFamily="34" charset="0"/>
              </a:rPr>
              <a:t>Voice:[</a:t>
            </a:r>
            <a:r>
              <a:rPr lang="en-US" sz="1800" dirty="0">
                <a:solidFill>
                  <a:srgbClr val="FF0000"/>
                </a:solidFill>
                <a:latin typeface="Calibri" panose="020F0502020204030204" pitchFamily="34" charset="0"/>
                <a:ea typeface="ＭＳ Ｐゴシック" pitchFamily="-65" charset="-128"/>
                <a:cs typeface="Calibri" panose="020F0502020204030204" pitchFamily="34" charset="0"/>
              </a:rPr>
              <a:t>+44-1273-422275</a:t>
            </a:r>
            <a:r>
              <a:rPr lang="en-US" sz="1800" dirty="0">
                <a:solidFill>
                  <a:schemeClr val="tx2"/>
                </a:solidFill>
                <a:latin typeface="Calibri" panose="020F0502020204030204" pitchFamily="34" charset="0"/>
                <a:ea typeface="ＭＳ Ｐゴシック" pitchFamily="-65" charset="-128"/>
                <a:cs typeface="Calibri" panose="020F0502020204030204" pitchFamily="34" charset="0"/>
              </a:rPr>
              <a:t>], E-Mail:[</a:t>
            </a:r>
            <a:r>
              <a:rPr lang="en-US" sz="1800" dirty="0">
                <a:solidFill>
                  <a:srgbClr val="FF0000"/>
                </a:solidFill>
                <a:latin typeface="Calibri" panose="020F0502020204030204" pitchFamily="34" charset="0"/>
                <a:ea typeface="ＭＳ Ｐゴシック" pitchFamily="-65" charset="-128"/>
                <a:cs typeface="Calibri" panose="020F0502020204030204" pitchFamily="34" charset="0"/>
              </a:rPr>
              <a:t>pbeecher@wi-sun.org</a:t>
            </a:r>
            <a:r>
              <a:rPr lang="en-US" sz="1800" dirty="0">
                <a:solidFill>
                  <a:schemeClr val="tx2"/>
                </a:solidFill>
                <a:latin typeface="Calibri" panose="020F0502020204030204" pitchFamily="34" charset="0"/>
                <a:ea typeface="ＭＳ Ｐゴシック" pitchFamily="-65" charset="-128"/>
                <a:cs typeface="Calibri" panose="020F0502020204030204" pitchFamily="34" charset="0"/>
              </a:rPr>
              <a:t>]	</a:t>
            </a:r>
          </a:p>
          <a:p>
            <a:pPr eaLnBrk="0" hangingPunct="0">
              <a:spcBef>
                <a:spcPts val="600"/>
              </a:spcBef>
              <a:spcAft>
                <a:spcPts val="600"/>
              </a:spcAft>
              <a:defRPr/>
            </a:pPr>
            <a:r>
              <a:rPr lang="en-US" sz="1800" b="1" dirty="0">
                <a:solidFill>
                  <a:schemeClr val="tx1"/>
                </a:solidFill>
                <a:latin typeface="Calibri" panose="020F0502020204030204" pitchFamily="34" charset="0"/>
                <a:ea typeface="ＭＳ Ｐゴシック" pitchFamily="-65" charset="-128"/>
                <a:cs typeface="Calibri" panose="020F0502020204030204" pitchFamily="34" charset="0"/>
              </a:rPr>
              <a:t>Re:</a:t>
            </a:r>
            <a:r>
              <a:rPr lang="en-US" sz="1800" dirty="0">
                <a:solidFill>
                  <a:schemeClr val="tx1"/>
                </a:solidFill>
                <a:latin typeface="Calibri" panose="020F0502020204030204" pitchFamily="34" charset="0"/>
                <a:ea typeface="ＭＳ Ｐゴシック" pitchFamily="-65" charset="-128"/>
                <a:cs typeface="Calibri" panose="020F0502020204030204" pitchFamily="34" charset="0"/>
              </a:rPr>
              <a:t> [September 2022 Wireless Interim Session]</a:t>
            </a:r>
            <a:r>
              <a:rPr lang="en-US" sz="2800" dirty="0">
                <a:solidFill>
                  <a:schemeClr val="accent2"/>
                </a:solidFill>
                <a:latin typeface="Calibri" panose="020F0502020204030204" pitchFamily="34" charset="0"/>
                <a:ea typeface="ＭＳ Ｐゴシック" pitchFamily="-65" charset="-128"/>
                <a:cs typeface="Calibri" panose="020F0502020204030204" pitchFamily="34" charset="0"/>
              </a:rPr>
              <a:t>	</a:t>
            </a:r>
            <a:endParaRPr lang="en-US" sz="2800" dirty="0">
              <a:solidFill>
                <a:schemeClr val="tx2"/>
              </a:solidFill>
              <a:latin typeface="Calibri" panose="020F0502020204030204" pitchFamily="34" charset="0"/>
              <a:ea typeface="ＭＳ Ｐゴシック" pitchFamily="-65" charset="-128"/>
              <a:cs typeface="Calibri" panose="020F0502020204030204" pitchFamily="34" charset="0"/>
            </a:endParaRPr>
          </a:p>
          <a:p>
            <a:pPr eaLnBrk="0" hangingPunct="0">
              <a:spcBef>
                <a:spcPts val="600"/>
              </a:spcBef>
              <a:spcAft>
                <a:spcPts val="600"/>
              </a:spcAft>
              <a:defRPr/>
            </a:pPr>
            <a:r>
              <a:rPr lang="en-US" sz="1800" b="1" dirty="0">
                <a:solidFill>
                  <a:schemeClr val="tx2"/>
                </a:solidFill>
                <a:latin typeface="Calibri" panose="020F0502020204030204" pitchFamily="34" charset="0"/>
                <a:ea typeface="ＭＳ Ｐゴシック" pitchFamily="-65" charset="-128"/>
                <a:cs typeface="Calibri" panose="020F0502020204030204" pitchFamily="34" charset="0"/>
              </a:rPr>
              <a:t>Abstract:</a:t>
            </a:r>
            <a:r>
              <a:rPr lang="en-US" sz="1800">
                <a:solidFill>
                  <a:schemeClr val="tx2"/>
                </a:solidFill>
                <a:latin typeface="Calibri" panose="020F0502020204030204" pitchFamily="34" charset="0"/>
                <a:ea typeface="ＭＳ Ｐゴシック" pitchFamily="-65" charset="-128"/>
                <a:cs typeface="Calibri" panose="020F0502020204030204" pitchFamily="34" charset="0"/>
              </a:rPr>
              <a:t>	[IEEE Std </a:t>
            </a:r>
            <a:r>
              <a:rPr lang="en-US" sz="1800">
                <a:solidFill>
                  <a:schemeClr val="tx1"/>
                </a:solidFill>
                <a:latin typeface="Calibri" panose="020F0502020204030204" pitchFamily="34" charset="0"/>
                <a:ea typeface="ＭＳ Ｐゴシック" pitchFamily="-65" charset="-128"/>
                <a:cs typeface="Calibri" panose="020F0502020204030204" pitchFamily="34" charset="0"/>
              </a:rPr>
              <a:t>802.15.4 </a:t>
            </a:r>
            <a:r>
              <a:rPr lang="en-US" sz="1800" dirty="0">
                <a:solidFill>
                  <a:schemeClr val="tx1"/>
                </a:solidFill>
                <a:latin typeface="Calibri" panose="020F0502020204030204" pitchFamily="34" charset="0"/>
                <a:ea typeface="ＭＳ Ｐゴシック" pitchFamily="-65" charset="-128"/>
                <a:cs typeface="Calibri" panose="020F0502020204030204" pitchFamily="34" charset="0"/>
              </a:rPr>
              <a:t>Architecture Overview for joint meeting 802.1/802.15</a:t>
            </a:r>
            <a:r>
              <a:rPr lang="en-US" sz="1800" dirty="0">
                <a:solidFill>
                  <a:schemeClr val="tx2"/>
                </a:solidFill>
                <a:latin typeface="Calibri" panose="020F0502020204030204" pitchFamily="34" charset="0"/>
                <a:ea typeface="ＭＳ Ｐゴシック" pitchFamily="-65" charset="-128"/>
                <a:cs typeface="Calibri" panose="020F0502020204030204" pitchFamily="34" charset="0"/>
              </a:rPr>
              <a:t>]</a:t>
            </a:r>
          </a:p>
          <a:p>
            <a:pPr eaLnBrk="0" hangingPunct="0">
              <a:spcBef>
                <a:spcPts val="600"/>
              </a:spcBef>
              <a:spcAft>
                <a:spcPts val="600"/>
              </a:spcAft>
              <a:defRPr/>
            </a:pPr>
            <a:r>
              <a:rPr lang="en-US" sz="1800" b="1" dirty="0">
                <a:solidFill>
                  <a:schemeClr val="tx2"/>
                </a:solidFill>
                <a:latin typeface="Calibri" panose="020F0502020204030204" pitchFamily="34" charset="0"/>
                <a:ea typeface="ＭＳ Ｐゴシック" pitchFamily="-65" charset="-128"/>
                <a:cs typeface="Calibri" panose="020F0502020204030204" pitchFamily="34" charset="0"/>
              </a:rPr>
              <a:t>Purpose:</a:t>
            </a:r>
            <a:r>
              <a:rPr lang="en-US" sz="1800" dirty="0">
                <a:solidFill>
                  <a:schemeClr val="tx2"/>
                </a:solidFill>
                <a:latin typeface="Calibri" panose="020F0502020204030204" pitchFamily="34" charset="0"/>
                <a:ea typeface="ＭＳ Ｐゴシック" pitchFamily="-65" charset="-128"/>
                <a:cs typeface="Calibri" panose="020F0502020204030204" pitchFamily="34" charset="0"/>
              </a:rPr>
              <a:t>	[Contribution for 802]</a:t>
            </a:r>
          </a:p>
          <a:p>
            <a:pPr eaLnBrk="0" hangingPunct="0">
              <a:defRPr/>
            </a:pPr>
            <a:r>
              <a:rPr lang="en-US" sz="1800" b="1" dirty="0">
                <a:solidFill>
                  <a:schemeClr val="tx2"/>
                </a:solidFill>
                <a:latin typeface="Calibri" panose="020F0502020204030204" pitchFamily="34" charset="0"/>
                <a:ea typeface="ＭＳ Ｐゴシック" pitchFamily="-65" charset="-128"/>
                <a:cs typeface="Calibri" panose="020F0502020204030204" pitchFamily="34" charset="0"/>
              </a:rPr>
              <a:t>Notice:</a:t>
            </a:r>
            <a:r>
              <a:rPr lang="en-US" sz="1800" dirty="0">
                <a:solidFill>
                  <a:schemeClr val="tx2"/>
                </a:solidFill>
                <a:latin typeface="Calibri" panose="020F0502020204030204" pitchFamily="34" charset="0"/>
                <a:ea typeface="ＭＳ Ｐゴシック" pitchFamily="-65" charset="-128"/>
                <a:cs typeface="Calibri" panose="020F0502020204030204" pitchFamily="34"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r>
              <a:rPr lang="en-US" sz="1800" b="1" dirty="0">
                <a:solidFill>
                  <a:schemeClr val="tx2"/>
                </a:solidFill>
                <a:latin typeface="Calibri" panose="020F0502020204030204" pitchFamily="34" charset="0"/>
                <a:ea typeface="ＭＳ Ｐゴシック" pitchFamily="-65" charset="-128"/>
                <a:cs typeface="Calibri" panose="020F0502020204030204" pitchFamily="34" charset="0"/>
              </a:rPr>
              <a:t>Release:</a:t>
            </a:r>
            <a:r>
              <a:rPr lang="en-US" sz="1800" dirty="0">
                <a:solidFill>
                  <a:schemeClr val="tx2"/>
                </a:solidFill>
                <a:latin typeface="Calibri" panose="020F0502020204030204" pitchFamily="34" charset="0"/>
                <a:ea typeface="ＭＳ Ｐゴシック" pitchFamily="-65" charset="-128"/>
                <a:cs typeface="Calibri" panose="020F0502020204030204" pitchFamily="34" charset="0"/>
              </a:rPr>
              <a:t>	The contributor acknowledges and accepts that this contribution becomes the property of IEEE and may be made publicly available by P802.15.	</a:t>
            </a:r>
          </a:p>
        </p:txBody>
      </p:sp>
      <p:sp>
        <p:nvSpPr>
          <p:cNvPr id="6" name="Footer Placeholder 2">
            <a:extLst>
              <a:ext uri="{FF2B5EF4-FFF2-40B4-BE49-F238E27FC236}">
                <a16:creationId xmlns:a16="http://schemas.microsoft.com/office/drawing/2014/main" id="{F59EBCD5-D7B1-4150-8007-2DEC53B2A40A}"/>
              </a:ext>
            </a:extLst>
          </p:cNvPr>
          <p:cNvSpPr>
            <a:spLocks noGrp="1"/>
          </p:cNvSpPr>
          <p:nvPr>
            <p:ph type="ftr" sz="quarter" idx="14"/>
          </p:nvPr>
        </p:nvSpPr>
        <p:spPr>
          <a:xfrm>
            <a:off x="7010400" y="6475413"/>
            <a:ext cx="3124200"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Phil Beecher (Wi-SUN Alliance)</a:t>
            </a:r>
          </a:p>
        </p:txBody>
      </p:sp>
      <p:sp>
        <p:nvSpPr>
          <p:cNvPr id="3" name="Date Placeholder 3">
            <a:extLst>
              <a:ext uri="{FF2B5EF4-FFF2-40B4-BE49-F238E27FC236}">
                <a16:creationId xmlns:a16="http://schemas.microsoft.com/office/drawing/2014/main" id="{BC4C2A21-61CF-C7EF-C16B-D0409D9040DE}"/>
              </a:ext>
            </a:extLst>
          </p:cNvPr>
          <p:cNvSpPr>
            <a:spLocks noGrp="1"/>
          </p:cNvSpPr>
          <p:nvPr>
            <p:ph type="dt" idx="15"/>
          </p:nvPr>
        </p:nvSpPr>
        <p:spPr>
          <a:xfrm>
            <a:off x="929217" y="333375"/>
            <a:ext cx="2499764" cy="273050"/>
          </a:xfrm>
        </p:spPr>
        <p:txBody>
          <a:bodyPr/>
          <a:lstStyle/>
          <a:p>
            <a:r>
              <a:rPr lang="en-US" dirty="0"/>
              <a:t>October 2022</a:t>
            </a:r>
            <a:endParaRPr lang="en-GB"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 name="TextShape 1"/>
          <p:cNvSpPr txBox="1"/>
          <p:nvPr/>
        </p:nvSpPr>
        <p:spPr>
          <a:xfrm>
            <a:off x="914400" y="685800"/>
            <a:ext cx="10360800" cy="1064880"/>
          </a:xfrm>
          <a:prstGeom prst="rect">
            <a:avLst/>
          </a:prstGeom>
          <a:noFill/>
          <a:ln w="0">
            <a:noFill/>
          </a:ln>
        </p:spPr>
        <p:txBody>
          <a:bodyPr lIns="0" tIns="0" rIns="0" bIns="0" anchor="ctr">
            <a:noAutofit/>
          </a:bodyPr>
          <a:lstStyle/>
          <a:p>
            <a:r>
              <a:rPr lang="en-GB" sz="2400" b="1" strike="noStrike" spc="-1" dirty="0">
                <a:solidFill>
                  <a:srgbClr val="FFFFFF"/>
                </a:solidFill>
                <a:latin typeface="Times New Roman"/>
              </a:rPr>
              <a:t>I</a:t>
            </a:r>
            <a:r>
              <a:rPr lang="en-GB" sz="2400" b="1" strike="noStrike" spc="-1" dirty="0">
                <a:solidFill>
                  <a:srgbClr val="000000"/>
                </a:solidFill>
                <a:latin typeface="Times New Roman"/>
              </a:rPr>
              <a:t>IEEE Std 802.15.9 Multiplex Information Element (MPX IE)</a:t>
            </a:r>
            <a:endParaRPr lang="en-GB" sz="2400" b="1" strike="noStrike" spc="-1" dirty="0">
              <a:solidFill>
                <a:srgbClr val="FFFFFF"/>
              </a:solidFill>
              <a:latin typeface="Times New Roman"/>
            </a:endParaRPr>
          </a:p>
        </p:txBody>
      </p:sp>
      <p:sp>
        <p:nvSpPr>
          <p:cNvPr id="93" name="TextShape 2"/>
          <p:cNvSpPr txBox="1"/>
          <p:nvPr/>
        </p:nvSpPr>
        <p:spPr>
          <a:xfrm>
            <a:off x="914400" y="1981080"/>
            <a:ext cx="10360800" cy="4113000"/>
          </a:xfrm>
          <a:prstGeom prst="rect">
            <a:avLst/>
          </a:prstGeom>
          <a:noFill/>
          <a:ln w="0">
            <a:noFill/>
          </a:ln>
        </p:spPr>
        <p:txBody>
          <a:bodyPr lIns="0" tIns="0" rIns="0" bIns="0">
            <a:normAutofit/>
          </a:bodyPr>
          <a:lstStyle/>
          <a:p>
            <a:pPr marL="432000" indent="-324000">
              <a:spcBef>
                <a:spcPts val="1417"/>
              </a:spcBef>
              <a:buClr>
                <a:srgbClr val="000000"/>
              </a:buClr>
              <a:buSzPct val="45000"/>
              <a:buFont typeface="Wingdings" charset="2"/>
              <a:buChar char=""/>
            </a:pPr>
            <a:r>
              <a:rPr lang="en-GB" sz="2400" b="1" strike="noStrike" spc="-1" dirty="0">
                <a:solidFill>
                  <a:srgbClr val="000000"/>
                </a:solidFill>
                <a:latin typeface="Times New Roman"/>
              </a:rPr>
              <a:t>MPX IE format:</a:t>
            </a:r>
          </a:p>
          <a:p>
            <a:pPr marL="432000" indent="-324000">
              <a:spcBef>
                <a:spcPts val="1417"/>
              </a:spcBef>
              <a:buClr>
                <a:srgbClr val="000000"/>
              </a:buClr>
              <a:buSzPct val="45000"/>
              <a:buFont typeface="Wingdings" charset="2"/>
              <a:buChar char=""/>
            </a:pPr>
            <a:endParaRPr lang="en-GB" sz="2400" b="1" strike="noStrike" spc="-1" dirty="0">
              <a:solidFill>
                <a:srgbClr val="000000"/>
              </a:solidFill>
              <a:latin typeface="Times New Roman"/>
            </a:endParaRPr>
          </a:p>
          <a:p>
            <a:pPr marL="432000" indent="-324000">
              <a:spcBef>
                <a:spcPts val="1417"/>
              </a:spcBef>
              <a:buClr>
                <a:srgbClr val="000000"/>
              </a:buClr>
              <a:buSzPct val="45000"/>
              <a:buFont typeface="Wingdings" charset="2"/>
              <a:buChar char=""/>
            </a:pPr>
            <a:endParaRPr lang="en-GB" sz="2400" b="1" strike="noStrike" spc="-1" dirty="0">
              <a:solidFill>
                <a:srgbClr val="000000"/>
              </a:solidFill>
              <a:latin typeface="Times New Roman"/>
            </a:endParaRPr>
          </a:p>
          <a:p>
            <a:pPr marL="432000" indent="-324000">
              <a:spcBef>
                <a:spcPts val="1417"/>
              </a:spcBef>
              <a:buClr>
                <a:srgbClr val="000000"/>
              </a:buClr>
              <a:buSzPct val="45000"/>
              <a:buFont typeface="Wingdings" charset="2"/>
              <a:buChar char=""/>
            </a:pPr>
            <a:endParaRPr lang="en-GB" sz="2400" b="1" strike="noStrike" spc="-1" dirty="0">
              <a:solidFill>
                <a:srgbClr val="000000"/>
              </a:solidFill>
              <a:latin typeface="Times New Roman"/>
            </a:endParaRPr>
          </a:p>
          <a:p>
            <a:pPr marL="432000" indent="-324000">
              <a:spcBef>
                <a:spcPts val="1417"/>
              </a:spcBef>
              <a:buClr>
                <a:srgbClr val="000000"/>
              </a:buClr>
              <a:buSzPct val="45000"/>
              <a:buFont typeface="Wingdings" charset="2"/>
              <a:buChar char=""/>
            </a:pPr>
            <a:endParaRPr lang="en-GB" sz="2400" b="1" strike="noStrike" spc="-1" dirty="0">
              <a:solidFill>
                <a:srgbClr val="000000"/>
              </a:solidFill>
              <a:latin typeface="Times New Roman"/>
            </a:endParaRPr>
          </a:p>
          <a:p>
            <a:pPr marL="432000" indent="-324000">
              <a:spcBef>
                <a:spcPts val="1417"/>
              </a:spcBef>
              <a:buClr>
                <a:srgbClr val="000000"/>
              </a:buClr>
              <a:buSzPct val="45000"/>
              <a:buFont typeface="Wingdings" charset="2"/>
              <a:buChar char=""/>
            </a:pPr>
            <a:r>
              <a:rPr lang="en-GB" sz="2400" b="1" strike="noStrike" spc="-1" dirty="0">
                <a:solidFill>
                  <a:srgbClr val="000000"/>
                </a:solidFill>
                <a:latin typeface="Times New Roman"/>
              </a:rPr>
              <a:t>The Multiplex ID can contain </a:t>
            </a:r>
            <a:r>
              <a:rPr lang="en-GB" sz="2400" b="1" strike="noStrike" spc="-1" dirty="0" err="1">
                <a:solidFill>
                  <a:srgbClr val="000000"/>
                </a:solidFill>
                <a:latin typeface="Times New Roman"/>
              </a:rPr>
              <a:t>EtherType</a:t>
            </a:r>
            <a:endParaRPr lang="en-GB" sz="2400" b="1" strike="noStrike" spc="-1" dirty="0">
              <a:solidFill>
                <a:srgbClr val="000000"/>
              </a:solidFill>
              <a:latin typeface="Times New Roman"/>
            </a:endParaRPr>
          </a:p>
        </p:txBody>
      </p:sp>
      <p:pic>
        <p:nvPicPr>
          <p:cNvPr id="94" name="Picture 93"/>
          <p:cNvPicPr/>
          <p:nvPr/>
        </p:nvPicPr>
        <p:blipFill>
          <a:blip r:embed="rId2"/>
          <a:stretch/>
        </p:blipFill>
        <p:spPr>
          <a:xfrm>
            <a:off x="1621800" y="2514600"/>
            <a:ext cx="8893800" cy="1883880"/>
          </a:xfrm>
          <a:prstGeom prst="rect">
            <a:avLst/>
          </a:prstGeom>
          <a:ln w="0">
            <a:noFill/>
          </a:ln>
        </p:spPr>
      </p:pic>
      <p:sp>
        <p:nvSpPr>
          <p:cNvPr id="2" name="Rectangle 4">
            <a:extLst>
              <a:ext uri="{FF2B5EF4-FFF2-40B4-BE49-F238E27FC236}">
                <a16:creationId xmlns:a16="http://schemas.microsoft.com/office/drawing/2014/main" id="{D095630F-5CFD-D9E5-513C-BD8D09A70D5A}"/>
              </a:ext>
            </a:extLst>
          </p:cNvPr>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Phil Beecher (Wi-SUN Alliance)</a:t>
            </a:r>
          </a:p>
        </p:txBody>
      </p:sp>
      <p:sp>
        <p:nvSpPr>
          <p:cNvPr id="3" name="Date Placeholder 3">
            <a:extLst>
              <a:ext uri="{FF2B5EF4-FFF2-40B4-BE49-F238E27FC236}">
                <a16:creationId xmlns:a16="http://schemas.microsoft.com/office/drawing/2014/main" id="{BF3546E2-377B-D627-CD1C-A3037F29C6C1}"/>
              </a:ext>
            </a:extLst>
          </p:cNvPr>
          <p:cNvSpPr>
            <a:spLocks noGrp="1"/>
          </p:cNvSpPr>
          <p:nvPr>
            <p:ph type="dt" idx="15"/>
          </p:nvPr>
        </p:nvSpPr>
        <p:spPr>
          <a:xfrm>
            <a:off x="929217" y="333375"/>
            <a:ext cx="2499764" cy="273050"/>
          </a:xfrm>
        </p:spPr>
        <p:txBody>
          <a:bodyPr/>
          <a:lstStyle/>
          <a:p>
            <a:r>
              <a:rPr lang="en-US" dirty="0"/>
              <a:t>October 2022</a:t>
            </a:r>
            <a:endParaRPr lang="en-GB" dirty="0"/>
          </a:p>
        </p:txBody>
      </p:sp>
      <p:sp>
        <p:nvSpPr>
          <p:cNvPr id="5" name="Slide Number Placeholder 5">
            <a:extLst>
              <a:ext uri="{FF2B5EF4-FFF2-40B4-BE49-F238E27FC236}">
                <a16:creationId xmlns:a16="http://schemas.microsoft.com/office/drawing/2014/main" id="{7214215F-C68C-FF28-B216-6DB211992645}"/>
              </a:ext>
            </a:extLst>
          </p:cNvPr>
          <p:cNvSpPr txBox="1">
            <a:spLocks/>
          </p:cNvSpPr>
          <p:nvPr/>
        </p:nvSpPr>
        <p:spPr>
          <a:xfrm>
            <a:off x="5793318" y="6475414"/>
            <a:ext cx="704849" cy="363537"/>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sz="1200" dirty="0">
                <a:solidFill>
                  <a:schemeClr val="tx1"/>
                </a:solidFill>
              </a:rPr>
              <a:t>Slide </a:t>
            </a:r>
            <a:fld id="{531D307C-65C7-4BB3-B44A-1501D36803F7}" type="slidenum">
              <a:rPr lang="en-GB" sz="1200" smtClean="0">
                <a:solidFill>
                  <a:schemeClr val="tx1"/>
                </a:solidFill>
              </a:rPr>
              <a:pPr/>
              <a:t>10</a:t>
            </a:fld>
            <a:endParaRPr lang="en-GB" sz="1200" dirty="0">
              <a:solidFill>
                <a:schemeClr val="tx1"/>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 name="TextShape 1"/>
          <p:cNvSpPr txBox="1"/>
          <p:nvPr/>
        </p:nvSpPr>
        <p:spPr>
          <a:xfrm>
            <a:off x="914400" y="685800"/>
            <a:ext cx="10360800" cy="609600"/>
          </a:xfrm>
          <a:prstGeom prst="rect">
            <a:avLst/>
          </a:prstGeom>
          <a:noFill/>
          <a:ln w="0">
            <a:noFill/>
          </a:ln>
        </p:spPr>
        <p:txBody>
          <a:bodyPr lIns="0" tIns="0" rIns="0" bIns="0" anchor="ctr">
            <a:noAutofit/>
          </a:bodyPr>
          <a:lstStyle/>
          <a:p>
            <a:r>
              <a:rPr lang="en-GB" sz="2400" b="1" strike="noStrike" spc="-1" dirty="0">
                <a:solidFill>
                  <a:srgbClr val="FFFFFF"/>
                </a:solidFill>
                <a:latin typeface="Times New Roman"/>
              </a:rPr>
              <a:t>I</a:t>
            </a:r>
            <a:r>
              <a:rPr lang="en-GB" sz="2400" b="1" strike="noStrike" spc="-1" dirty="0">
                <a:solidFill>
                  <a:srgbClr val="000000"/>
                </a:solidFill>
                <a:latin typeface="Times New Roman"/>
              </a:rPr>
              <a:t>IEEE Std 802.15.9 Multiplex ID field</a:t>
            </a:r>
            <a:endParaRPr lang="en-GB" sz="2400" b="1" strike="noStrike" spc="-1" dirty="0">
              <a:solidFill>
                <a:srgbClr val="FFFFFF"/>
              </a:solidFill>
              <a:latin typeface="Times New Roman"/>
            </a:endParaRPr>
          </a:p>
        </p:txBody>
      </p:sp>
      <p:pic>
        <p:nvPicPr>
          <p:cNvPr id="5" name="Picture 4">
            <a:extLst>
              <a:ext uri="{FF2B5EF4-FFF2-40B4-BE49-F238E27FC236}">
                <a16:creationId xmlns:a16="http://schemas.microsoft.com/office/drawing/2014/main" id="{62B76C4B-0DCB-484E-3B10-AAAC812211F5}"/>
              </a:ext>
            </a:extLst>
          </p:cNvPr>
          <p:cNvPicPr>
            <a:picLocks noChangeAspect="1"/>
          </p:cNvPicPr>
          <p:nvPr/>
        </p:nvPicPr>
        <p:blipFill>
          <a:blip r:embed="rId2"/>
          <a:stretch>
            <a:fillRect/>
          </a:stretch>
        </p:blipFill>
        <p:spPr>
          <a:xfrm>
            <a:off x="1524000" y="1259305"/>
            <a:ext cx="8677511" cy="5097021"/>
          </a:xfrm>
          <a:prstGeom prst="rect">
            <a:avLst/>
          </a:prstGeom>
        </p:spPr>
      </p:pic>
      <p:sp>
        <p:nvSpPr>
          <p:cNvPr id="6" name="Rectangle 4">
            <a:extLst>
              <a:ext uri="{FF2B5EF4-FFF2-40B4-BE49-F238E27FC236}">
                <a16:creationId xmlns:a16="http://schemas.microsoft.com/office/drawing/2014/main" id="{351ABAC2-3ECF-BBEC-9208-D474A2159543}"/>
              </a:ext>
            </a:extLst>
          </p:cNvPr>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Phil Beecher (Wi-SUN Alliance)</a:t>
            </a:r>
          </a:p>
        </p:txBody>
      </p:sp>
      <p:sp>
        <p:nvSpPr>
          <p:cNvPr id="7" name="Date Placeholder 3">
            <a:extLst>
              <a:ext uri="{FF2B5EF4-FFF2-40B4-BE49-F238E27FC236}">
                <a16:creationId xmlns:a16="http://schemas.microsoft.com/office/drawing/2014/main" id="{0164FEC2-8209-4AF8-C526-B96218E50080}"/>
              </a:ext>
            </a:extLst>
          </p:cNvPr>
          <p:cNvSpPr>
            <a:spLocks noGrp="1"/>
          </p:cNvSpPr>
          <p:nvPr>
            <p:ph type="dt" idx="15"/>
          </p:nvPr>
        </p:nvSpPr>
        <p:spPr>
          <a:xfrm>
            <a:off x="929217" y="333375"/>
            <a:ext cx="2499764" cy="273050"/>
          </a:xfrm>
        </p:spPr>
        <p:txBody>
          <a:bodyPr/>
          <a:lstStyle/>
          <a:p>
            <a:r>
              <a:rPr lang="en-US" dirty="0"/>
              <a:t>October 2022</a:t>
            </a:r>
            <a:endParaRPr lang="en-GB" dirty="0"/>
          </a:p>
        </p:txBody>
      </p:sp>
      <p:sp>
        <p:nvSpPr>
          <p:cNvPr id="9" name="Slide Number Placeholder 5">
            <a:extLst>
              <a:ext uri="{FF2B5EF4-FFF2-40B4-BE49-F238E27FC236}">
                <a16:creationId xmlns:a16="http://schemas.microsoft.com/office/drawing/2014/main" id="{4487D838-7707-7598-EE1C-068EDEC4F2C2}"/>
              </a:ext>
            </a:extLst>
          </p:cNvPr>
          <p:cNvSpPr txBox="1">
            <a:spLocks/>
          </p:cNvSpPr>
          <p:nvPr/>
        </p:nvSpPr>
        <p:spPr>
          <a:xfrm>
            <a:off x="5793318" y="6475414"/>
            <a:ext cx="704849" cy="363537"/>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sz="1200" dirty="0">
                <a:solidFill>
                  <a:schemeClr val="tx1"/>
                </a:solidFill>
              </a:rPr>
              <a:t>Slide </a:t>
            </a:r>
            <a:fld id="{531D307C-65C7-4BB3-B44A-1501D36803F7}" type="slidenum">
              <a:rPr lang="en-GB" sz="1200" smtClean="0">
                <a:solidFill>
                  <a:schemeClr val="tx1"/>
                </a:solidFill>
              </a:rPr>
              <a:pPr/>
              <a:t>11</a:t>
            </a:fld>
            <a:endParaRPr lang="en-GB" sz="1200" dirty="0">
              <a:solidFill>
                <a:schemeClr val="tx1"/>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 name="TextShape 1"/>
          <p:cNvSpPr txBox="1"/>
          <p:nvPr/>
        </p:nvSpPr>
        <p:spPr>
          <a:xfrm>
            <a:off x="914400" y="685800"/>
            <a:ext cx="10360800" cy="609600"/>
          </a:xfrm>
          <a:prstGeom prst="rect">
            <a:avLst/>
          </a:prstGeom>
          <a:noFill/>
          <a:ln w="0">
            <a:noFill/>
          </a:ln>
        </p:spPr>
        <p:txBody>
          <a:bodyPr lIns="0" tIns="0" rIns="0" bIns="0" anchor="ctr">
            <a:noAutofit/>
          </a:bodyPr>
          <a:lstStyle/>
          <a:p>
            <a:r>
              <a:rPr lang="en-GB" sz="2400" b="1" strike="noStrike" spc="-1" dirty="0">
                <a:solidFill>
                  <a:srgbClr val="FFFFFF"/>
                </a:solidFill>
                <a:latin typeface="Times New Roman"/>
              </a:rPr>
              <a:t>I</a:t>
            </a:r>
            <a:r>
              <a:rPr lang="en-GB" sz="2400" b="1" strike="noStrike" spc="-1" dirty="0">
                <a:solidFill>
                  <a:srgbClr val="000000"/>
                </a:solidFill>
                <a:latin typeface="Times New Roman"/>
              </a:rPr>
              <a:t>IEEE Std 802.15.9 KMP Service</a:t>
            </a:r>
            <a:endParaRPr lang="en-GB" sz="2400" b="1" strike="noStrike" spc="-1" dirty="0">
              <a:solidFill>
                <a:srgbClr val="FFFFFF"/>
              </a:solidFill>
              <a:latin typeface="Times New Roman"/>
            </a:endParaRPr>
          </a:p>
        </p:txBody>
      </p:sp>
      <p:pic>
        <p:nvPicPr>
          <p:cNvPr id="3" name="Picture 2">
            <a:extLst>
              <a:ext uri="{FF2B5EF4-FFF2-40B4-BE49-F238E27FC236}">
                <a16:creationId xmlns:a16="http://schemas.microsoft.com/office/drawing/2014/main" id="{508A85F1-4AD1-2CBF-5107-0E924D258C93}"/>
              </a:ext>
            </a:extLst>
          </p:cNvPr>
          <p:cNvPicPr>
            <a:picLocks noChangeAspect="1"/>
          </p:cNvPicPr>
          <p:nvPr/>
        </p:nvPicPr>
        <p:blipFill>
          <a:blip r:embed="rId2"/>
          <a:stretch>
            <a:fillRect/>
          </a:stretch>
        </p:blipFill>
        <p:spPr>
          <a:xfrm>
            <a:off x="2667000" y="1524000"/>
            <a:ext cx="6085905" cy="4504078"/>
          </a:xfrm>
          <a:prstGeom prst="rect">
            <a:avLst/>
          </a:prstGeom>
        </p:spPr>
      </p:pic>
      <p:sp>
        <p:nvSpPr>
          <p:cNvPr id="4" name="Rectangle 4">
            <a:extLst>
              <a:ext uri="{FF2B5EF4-FFF2-40B4-BE49-F238E27FC236}">
                <a16:creationId xmlns:a16="http://schemas.microsoft.com/office/drawing/2014/main" id="{49ACC693-A5FC-3C41-7258-4DE090190B04}"/>
              </a:ext>
            </a:extLst>
          </p:cNvPr>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Phil Beecher (Wi-SUN Alliance)</a:t>
            </a:r>
          </a:p>
        </p:txBody>
      </p:sp>
      <p:sp>
        <p:nvSpPr>
          <p:cNvPr id="6" name="Date Placeholder 3">
            <a:extLst>
              <a:ext uri="{FF2B5EF4-FFF2-40B4-BE49-F238E27FC236}">
                <a16:creationId xmlns:a16="http://schemas.microsoft.com/office/drawing/2014/main" id="{565516CA-21B7-E6B7-40AA-6FE556880A6B}"/>
              </a:ext>
            </a:extLst>
          </p:cNvPr>
          <p:cNvSpPr>
            <a:spLocks noGrp="1"/>
          </p:cNvSpPr>
          <p:nvPr>
            <p:ph type="dt" idx="15"/>
          </p:nvPr>
        </p:nvSpPr>
        <p:spPr>
          <a:xfrm>
            <a:off x="929217" y="333375"/>
            <a:ext cx="2499764" cy="273050"/>
          </a:xfrm>
        </p:spPr>
        <p:txBody>
          <a:bodyPr/>
          <a:lstStyle/>
          <a:p>
            <a:r>
              <a:rPr lang="en-US" dirty="0"/>
              <a:t>October 2022</a:t>
            </a:r>
            <a:endParaRPr lang="en-GB" dirty="0"/>
          </a:p>
        </p:txBody>
      </p:sp>
      <p:sp>
        <p:nvSpPr>
          <p:cNvPr id="7" name="Slide Number Placeholder 5">
            <a:extLst>
              <a:ext uri="{FF2B5EF4-FFF2-40B4-BE49-F238E27FC236}">
                <a16:creationId xmlns:a16="http://schemas.microsoft.com/office/drawing/2014/main" id="{3009620E-D2C1-F9C4-DFD2-CAD7128B90B4}"/>
              </a:ext>
            </a:extLst>
          </p:cNvPr>
          <p:cNvSpPr txBox="1">
            <a:spLocks/>
          </p:cNvSpPr>
          <p:nvPr/>
        </p:nvSpPr>
        <p:spPr>
          <a:xfrm>
            <a:off x="5793318" y="6475414"/>
            <a:ext cx="704849" cy="363537"/>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sz="1200" dirty="0">
                <a:solidFill>
                  <a:schemeClr val="tx1"/>
                </a:solidFill>
              </a:rPr>
              <a:t>Slide </a:t>
            </a:r>
            <a:fld id="{531D307C-65C7-4BB3-B44A-1501D36803F7}" type="slidenum">
              <a:rPr lang="en-GB" sz="1200" smtClean="0">
                <a:solidFill>
                  <a:schemeClr val="tx1"/>
                </a:solidFill>
              </a:rPr>
              <a:pPr/>
              <a:t>12</a:t>
            </a:fld>
            <a:endParaRPr lang="en-GB" sz="1200" dirty="0">
              <a:solidFill>
                <a:schemeClr val="tx1"/>
              </a:solidFill>
            </a:endParaRPr>
          </a:p>
        </p:txBody>
      </p:sp>
    </p:spTree>
    <p:extLst>
      <p:ext uri="{BB962C8B-B14F-4D97-AF65-F5344CB8AC3E}">
        <p14:creationId xmlns:p14="http://schemas.microsoft.com/office/powerpoint/2010/main" val="22464039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Summary: IEEE Std 802.15.4 standard uses several components of 802 architecture</a:t>
            </a:r>
            <a:endParaRPr lang="en-GB" dirty="0"/>
          </a:p>
        </p:txBody>
      </p:sp>
      <p:sp>
        <p:nvSpPr>
          <p:cNvPr id="4098" name="Rectangle 2"/>
          <p:cNvSpPr>
            <a:spLocks noGrp="1" noChangeArrowheads="1"/>
          </p:cNvSpPr>
          <p:nvPr>
            <p:ph idx="1"/>
          </p:nvPr>
        </p:nvSpPr>
        <p:spPr>
          <a:xfrm>
            <a:off x="914400" y="1981201"/>
            <a:ext cx="10896599" cy="4113213"/>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b="0" dirty="0"/>
              <a:t> LLC, MAC address formats, MSDU formats, used with IEEE Std 802.15.9, enables implementation of IETF IP based protocols  (6lowpan)</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2000" b="0"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b="0" dirty="0"/>
              <a:t>IEEE Std 802.15.4 + IEEE Std 802.15.9 enables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b="0" dirty="0"/>
              <a:t>802.1X security framework,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b="0" dirty="0"/>
              <a:t>IETF EAP protocols,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b="0" dirty="0"/>
              <a:t>and multiple credential types</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2000" b="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13</a:t>
            </a:fld>
            <a:endParaRPr lang="en-GB"/>
          </a:p>
        </p:txBody>
      </p:sp>
      <p:sp>
        <p:nvSpPr>
          <p:cNvPr id="3" name="Rectangle 4">
            <a:extLst>
              <a:ext uri="{FF2B5EF4-FFF2-40B4-BE49-F238E27FC236}">
                <a16:creationId xmlns:a16="http://schemas.microsoft.com/office/drawing/2014/main" id="{23E6C521-427D-8938-3621-ADB1CE816580}"/>
              </a:ext>
            </a:extLst>
          </p:cNvPr>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Phil Beecher (Wi-SUN Alliance)</a:t>
            </a:r>
          </a:p>
        </p:txBody>
      </p:sp>
      <p:sp>
        <p:nvSpPr>
          <p:cNvPr id="4" name="Date Placeholder 3">
            <a:extLst>
              <a:ext uri="{FF2B5EF4-FFF2-40B4-BE49-F238E27FC236}">
                <a16:creationId xmlns:a16="http://schemas.microsoft.com/office/drawing/2014/main" id="{3A0B7546-3790-D675-C58B-FA95F029D398}"/>
              </a:ext>
            </a:extLst>
          </p:cNvPr>
          <p:cNvSpPr>
            <a:spLocks noGrp="1"/>
          </p:cNvSpPr>
          <p:nvPr>
            <p:ph type="dt" idx="15"/>
          </p:nvPr>
        </p:nvSpPr>
        <p:spPr>
          <a:xfrm>
            <a:off x="929217" y="333375"/>
            <a:ext cx="2499764" cy="273050"/>
          </a:xfrm>
        </p:spPr>
        <p:txBody>
          <a:bodyPr/>
          <a:lstStyle/>
          <a:p>
            <a:r>
              <a:rPr lang="en-US" dirty="0"/>
              <a:t>October 2022</a:t>
            </a:r>
            <a:endParaRPr lang="en-GB" dirty="0"/>
          </a:p>
        </p:txBody>
      </p:sp>
    </p:spTree>
    <p:extLst>
      <p:ext uri="{BB962C8B-B14F-4D97-AF65-F5344CB8AC3E}">
        <p14:creationId xmlns:p14="http://schemas.microsoft.com/office/powerpoint/2010/main" val="243460830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r>
              <a:rPr lang="en-US" b="0" dirty="0"/>
              <a:t>IEEE Std 802.15.4™-2020, see </a:t>
            </a:r>
            <a:r>
              <a:rPr lang="en-US" b="0" dirty="0">
                <a:hlinkClick r:id="rId3"/>
              </a:rPr>
              <a:t>https://ieeexplore.ieee.org/document/9144691</a:t>
            </a:r>
            <a:endParaRPr lang="en-US" b="0" dirty="0"/>
          </a:p>
          <a:p>
            <a:r>
              <a:rPr lang="en-US" b="0" dirty="0"/>
              <a:t>IEEE Std 802.15.9 ™-2021, see </a:t>
            </a:r>
            <a:r>
              <a:rPr lang="en-US" b="0" dirty="0">
                <a:hlinkClick r:id="rId4"/>
              </a:rPr>
              <a:t>https://ieeexplore.ieee.org/document/9690134</a:t>
            </a:r>
            <a:r>
              <a:rPr lang="en-US" b="0" dirty="0"/>
              <a:t>  </a:t>
            </a:r>
            <a:endParaRPr lang="en-GB" b="0"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14</a:t>
            </a:fld>
            <a:endParaRPr lang="en-GB"/>
          </a:p>
        </p:txBody>
      </p:sp>
      <p:sp>
        <p:nvSpPr>
          <p:cNvPr id="4" name="Rectangle 4">
            <a:extLst>
              <a:ext uri="{FF2B5EF4-FFF2-40B4-BE49-F238E27FC236}">
                <a16:creationId xmlns:a16="http://schemas.microsoft.com/office/drawing/2014/main" id="{550ABCFA-2873-F3D4-3BD1-762AA7C2E61C}"/>
              </a:ext>
            </a:extLst>
          </p:cNvPr>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Phil Beecher (Wi-SUN Alliance)</a:t>
            </a:r>
          </a:p>
        </p:txBody>
      </p:sp>
      <p:sp>
        <p:nvSpPr>
          <p:cNvPr id="5" name="Date Placeholder 3">
            <a:extLst>
              <a:ext uri="{FF2B5EF4-FFF2-40B4-BE49-F238E27FC236}">
                <a16:creationId xmlns:a16="http://schemas.microsoft.com/office/drawing/2014/main" id="{4B2BA628-B9FD-2896-7187-D39EFA0C7399}"/>
              </a:ext>
            </a:extLst>
          </p:cNvPr>
          <p:cNvSpPr>
            <a:spLocks noGrp="1"/>
          </p:cNvSpPr>
          <p:nvPr>
            <p:ph type="dt" idx="15"/>
          </p:nvPr>
        </p:nvSpPr>
        <p:spPr>
          <a:xfrm>
            <a:off x="929217" y="333375"/>
            <a:ext cx="2499764" cy="273050"/>
          </a:xfrm>
        </p:spPr>
        <p:txBody>
          <a:bodyPr/>
          <a:lstStyle/>
          <a:p>
            <a:r>
              <a:rPr lang="en-US" dirty="0"/>
              <a:t>October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b="0" dirty="0"/>
              <a:t>This presentation summarizes IEEE Std 802.15.4™-2020 use of the IEEE </a:t>
            </a:r>
            <a:r>
              <a:rPr lang="en-US" b="0" dirty="0"/>
              <a:t>Std 802 Overview and Architecture.</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b="0" dirty="0"/>
              <a:t>Use of the LLC, MAC address formats and MSDU formats are described.</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b="0" dirty="0"/>
              <a:t>Extracted text is from IEEE Std 802.15.4™-2020</a:t>
            </a:r>
            <a:endParaRPr lang="en-GB" b="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Phil Beecher (Wi-SUN Alliance)</a:t>
            </a:r>
          </a:p>
        </p:txBody>
      </p:sp>
      <p:sp>
        <p:nvSpPr>
          <p:cNvPr id="4" name="Date Placeholder 3"/>
          <p:cNvSpPr>
            <a:spLocks noGrp="1"/>
          </p:cNvSpPr>
          <p:nvPr>
            <p:ph type="dt" idx="15"/>
          </p:nvPr>
        </p:nvSpPr>
        <p:spPr/>
        <p:txBody>
          <a:bodyPr/>
          <a:lstStyle/>
          <a:p>
            <a:r>
              <a:rPr lang="en-US" dirty="0"/>
              <a:t>October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685802"/>
            <a:ext cx="11353800" cy="533398"/>
          </a:xfrm>
        </p:spPr>
        <p:txBody>
          <a:bodyPr/>
          <a:lstStyle/>
          <a:p>
            <a:r>
              <a:rPr lang="en-US" dirty="0">
                <a:solidFill>
                  <a:schemeClr val="tx1"/>
                </a:solidFill>
              </a:rPr>
              <a:t>IEEE Std 802.15.4 MAC Services support</a:t>
            </a:r>
            <a:r>
              <a:rPr lang="en-US" i="1" dirty="0">
                <a:solidFill>
                  <a:schemeClr val="tx1"/>
                </a:solidFill>
              </a:rPr>
              <a:t> </a:t>
            </a:r>
            <a:r>
              <a:rPr lang="en-US" dirty="0">
                <a:solidFill>
                  <a:schemeClr val="tx1"/>
                </a:solidFill>
              </a:rPr>
              <a:t>LLC sublayer entities</a:t>
            </a:r>
            <a:endParaRPr lang="en-GB" dirty="0">
              <a:solidFill>
                <a:schemeClr val="tx1"/>
              </a:solidFill>
            </a:endParaRPr>
          </a:p>
        </p:txBody>
      </p:sp>
      <p:sp>
        <p:nvSpPr>
          <p:cNvPr id="9218" name="Rectangle 2"/>
          <p:cNvSpPr>
            <a:spLocks noGrp="1" noChangeArrowheads="1"/>
          </p:cNvSpPr>
          <p:nvPr>
            <p:ph idx="1"/>
          </p:nvPr>
        </p:nvSpPr>
        <p:spPr>
          <a:xfrm>
            <a:off x="1219200" y="1259480"/>
            <a:ext cx="10119233" cy="2424262"/>
          </a:xfrm>
          <a:ln/>
        </p:spPr>
        <p:txBody>
          <a:bodyPr/>
          <a:lstStyle/>
          <a:p>
            <a:pPr algn="l"/>
            <a:r>
              <a:rPr lang="en-GB" sz="1800" b="0" i="0" u="none" strike="noStrike" baseline="0" dirty="0">
                <a:latin typeface="TimesNewRomanPSMT"/>
              </a:rPr>
              <a:t>The interfaces between the layers serve to define the logical links that are described in this standard.</a:t>
            </a:r>
          </a:p>
          <a:p>
            <a:pPr algn="l"/>
            <a:r>
              <a:rPr lang="en-GB" sz="1800" b="0" i="0" u="none" strike="noStrike" baseline="0" dirty="0">
                <a:latin typeface="TimesNewRomanPSMT"/>
              </a:rPr>
              <a:t>An LR-WPAN device contains at least one PHY, which contains the radio frequency (RF) transceiver along</a:t>
            </a:r>
          </a:p>
          <a:p>
            <a:pPr algn="l"/>
            <a:r>
              <a:rPr lang="en-GB" sz="1800" b="0" i="0" u="none" strike="noStrike" baseline="0" dirty="0">
                <a:latin typeface="TimesNewRomanPSMT"/>
              </a:rPr>
              <a:t>with its low-level control mechanism, and a MAC sublayer that provides access to the physical channel for</a:t>
            </a:r>
          </a:p>
          <a:p>
            <a:pPr algn="l"/>
            <a:r>
              <a:rPr lang="en-GB" sz="1800" b="0" i="0" u="none" strike="noStrike" baseline="0" dirty="0">
                <a:latin typeface="TimesNewRomanPSMT"/>
              </a:rPr>
              <a:t>all types of transfer. Figure 5-4 shows these blocks in a graphical representation.</a:t>
            </a:r>
          </a:p>
          <a:p>
            <a:pPr algn="l"/>
            <a:r>
              <a:rPr lang="en-GB" sz="1800" b="0" i="0" u="none" strike="noStrike" baseline="0" dirty="0">
                <a:latin typeface="TimesNewRomanPSMT"/>
              </a:rPr>
              <a:t>The next higher layers, shown in Figure 5-4, consist of a network layer, which provides network</a:t>
            </a:r>
          </a:p>
          <a:p>
            <a:pPr algn="l"/>
            <a:r>
              <a:rPr lang="en-GB" sz="1800" b="0" i="0" u="none" strike="noStrike" baseline="0" dirty="0">
                <a:latin typeface="TimesNewRomanPSMT"/>
              </a:rPr>
              <a:t>configuration, manipulation, and message routing, and an application layer, which provides the intended</a:t>
            </a:r>
          </a:p>
          <a:p>
            <a:pPr algn="l"/>
            <a:r>
              <a:rPr lang="en-GB" sz="1800" b="0" i="0" u="none" strike="noStrike" baseline="0" dirty="0">
                <a:latin typeface="TimesNewRomanPSMT"/>
              </a:rPr>
              <a:t>function of the device. The definition of these layers is outside the scope of this standard.</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7" name="TextBox 6"/>
          <p:cNvSpPr txBox="1"/>
          <p:nvPr/>
        </p:nvSpPr>
        <p:spPr>
          <a:xfrm>
            <a:off x="3316816" y="5177135"/>
            <a:ext cx="7503584" cy="461665"/>
          </a:xfrm>
          <a:prstGeom prst="rect">
            <a:avLst/>
          </a:prstGeom>
          <a:solidFill>
            <a:schemeClr val="bg1"/>
          </a:solidFill>
        </p:spPr>
        <p:txBody>
          <a:bodyPr wrap="square" rtlCol="0">
            <a:spAutoFit/>
          </a:bodyPr>
          <a:lstStyle/>
          <a:p>
            <a:endParaRPr lang="en-GB" dirty="0"/>
          </a:p>
        </p:txBody>
      </p:sp>
      <p:pic>
        <p:nvPicPr>
          <p:cNvPr id="9" name="Picture 8">
            <a:extLst>
              <a:ext uri="{FF2B5EF4-FFF2-40B4-BE49-F238E27FC236}">
                <a16:creationId xmlns:a16="http://schemas.microsoft.com/office/drawing/2014/main" id="{F718806D-B4C9-6978-129D-5C9E0EEFB33D}"/>
              </a:ext>
            </a:extLst>
          </p:cNvPr>
          <p:cNvPicPr>
            <a:picLocks noChangeAspect="1"/>
          </p:cNvPicPr>
          <p:nvPr/>
        </p:nvPicPr>
        <p:blipFill>
          <a:blip r:embed="rId3"/>
          <a:stretch>
            <a:fillRect/>
          </a:stretch>
        </p:blipFill>
        <p:spPr>
          <a:xfrm>
            <a:off x="4214571" y="3724022"/>
            <a:ext cx="4244446" cy="2751392"/>
          </a:xfrm>
          <a:prstGeom prst="rect">
            <a:avLst/>
          </a:prstGeom>
        </p:spPr>
      </p:pic>
      <p:sp>
        <p:nvSpPr>
          <p:cNvPr id="4" name="Rectangle 4">
            <a:extLst>
              <a:ext uri="{FF2B5EF4-FFF2-40B4-BE49-F238E27FC236}">
                <a16:creationId xmlns:a16="http://schemas.microsoft.com/office/drawing/2014/main" id="{D52487C6-B060-D64B-9A47-D23DBE8EC018}"/>
              </a:ext>
            </a:extLst>
          </p:cNvPr>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Phil Beecher (Wi-SUN Alliance)</a:t>
            </a:r>
          </a:p>
        </p:txBody>
      </p:sp>
      <p:sp>
        <p:nvSpPr>
          <p:cNvPr id="5" name="Date Placeholder 3">
            <a:extLst>
              <a:ext uri="{FF2B5EF4-FFF2-40B4-BE49-F238E27FC236}">
                <a16:creationId xmlns:a16="http://schemas.microsoft.com/office/drawing/2014/main" id="{1D59A030-0174-C216-B1B1-40BFA28E1EAF}"/>
              </a:ext>
            </a:extLst>
          </p:cNvPr>
          <p:cNvSpPr>
            <a:spLocks noGrp="1"/>
          </p:cNvSpPr>
          <p:nvPr>
            <p:ph type="dt" idx="15"/>
          </p:nvPr>
        </p:nvSpPr>
        <p:spPr>
          <a:xfrm>
            <a:off x="929217" y="333375"/>
            <a:ext cx="2499764" cy="273050"/>
          </a:xfrm>
        </p:spPr>
        <p:txBody>
          <a:bodyPr/>
          <a:lstStyle/>
          <a:p>
            <a:r>
              <a:rPr lang="en-US" dirty="0"/>
              <a:t>October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8C10C055-1FE6-72CC-96A2-754C90CC431F}"/>
              </a:ext>
            </a:extLst>
          </p:cNvPr>
          <p:cNvPicPr>
            <a:picLocks noChangeAspect="1"/>
          </p:cNvPicPr>
          <p:nvPr/>
        </p:nvPicPr>
        <p:blipFill>
          <a:blip r:embed="rId3"/>
          <a:stretch>
            <a:fillRect/>
          </a:stretch>
        </p:blipFill>
        <p:spPr>
          <a:xfrm>
            <a:off x="2228515" y="3733800"/>
            <a:ext cx="7734970" cy="2270957"/>
          </a:xfrm>
          <a:prstGeom prst="rect">
            <a:avLst/>
          </a:prstGeom>
        </p:spPr>
      </p:pic>
      <p:sp>
        <p:nvSpPr>
          <p:cNvPr id="2" name="Title 1"/>
          <p:cNvSpPr>
            <a:spLocks noGrp="1"/>
          </p:cNvSpPr>
          <p:nvPr>
            <p:ph type="title"/>
          </p:nvPr>
        </p:nvSpPr>
        <p:spPr>
          <a:xfrm>
            <a:off x="152400" y="601760"/>
            <a:ext cx="11506199" cy="701676"/>
          </a:xfrm>
        </p:spPr>
        <p:txBody>
          <a:bodyPr/>
          <a:lstStyle/>
          <a:p>
            <a:r>
              <a:rPr lang="en-US" sz="2800" dirty="0">
                <a:solidFill>
                  <a:schemeClr val="tx1"/>
                </a:solidFill>
              </a:rPr>
              <a:t>IEEE Std 802.15.4 </a:t>
            </a:r>
            <a:r>
              <a:rPr lang="en-US" sz="2800" dirty="0"/>
              <a:t>MAC services and protocols use 64-bit MAC addresses</a:t>
            </a:r>
            <a:endParaRPr lang="en-GB" sz="2800" dirty="0"/>
          </a:p>
        </p:txBody>
      </p:sp>
      <p:sp>
        <p:nvSpPr>
          <p:cNvPr id="9218" name="Rectangle 2"/>
          <p:cNvSpPr>
            <a:spLocks noGrp="1" noChangeArrowheads="1"/>
          </p:cNvSpPr>
          <p:nvPr>
            <p:ph idx="1"/>
          </p:nvPr>
        </p:nvSpPr>
        <p:spPr>
          <a:xfrm>
            <a:off x="965200" y="1143000"/>
            <a:ext cx="10361084" cy="2842283"/>
          </a:xfrm>
          <a:ln/>
        </p:spPr>
        <p:txBody>
          <a:bodyPr/>
          <a:lstStyle/>
          <a:p>
            <a:pPr algn="l">
              <a:spcBef>
                <a:spcPts val="0"/>
              </a:spcBef>
            </a:pPr>
            <a:r>
              <a:rPr lang="en-GB" sz="1800" b="1" i="0" u="none" strike="noStrike" baseline="0" dirty="0">
                <a:latin typeface="Arial-BoldMT"/>
              </a:rPr>
              <a:t>7.1 Device extended address</a:t>
            </a:r>
          </a:p>
          <a:p>
            <a:pPr algn="l">
              <a:spcBef>
                <a:spcPts val="0"/>
              </a:spcBef>
            </a:pPr>
            <a:r>
              <a:rPr lang="en-GB" sz="1800" b="0" i="0" u="none" strike="noStrike" baseline="0" dirty="0">
                <a:latin typeface="TimesNewRomanPSMT"/>
              </a:rPr>
              <a:t>A device’s extended address shall be a EUI-64, as defined by IEEE Std 802-2014 and assigned by the IEEE</a:t>
            </a:r>
          </a:p>
          <a:p>
            <a:pPr algn="l">
              <a:spcBef>
                <a:spcPts val="0"/>
              </a:spcBef>
            </a:pPr>
            <a:r>
              <a:rPr lang="en-GB" sz="1800" b="0" i="0" u="none" strike="noStrike" baseline="0" dirty="0">
                <a:latin typeface="TimesNewRomanPSMT"/>
              </a:rPr>
              <a:t>Registration Authority. The EUI-64 shall be sent in the canonical form defined in 4.5. </a:t>
            </a:r>
            <a:endParaRPr lang="en-GB" sz="1800" b="0" dirty="0">
              <a:latin typeface="TimesNewRomanPSMT"/>
            </a:endParaRPr>
          </a:p>
          <a:p>
            <a:pPr algn="l">
              <a:lnSpc>
                <a:spcPct val="110000"/>
              </a:lnSpc>
              <a:spcBef>
                <a:spcPts val="300"/>
              </a:spcBef>
            </a:pPr>
            <a:r>
              <a:rPr lang="en-GB" sz="1800" b="1" i="0" u="none" strike="noStrike" baseline="0" dirty="0">
                <a:latin typeface="Arial-BoldMT"/>
              </a:rPr>
              <a:t>4.5 Transmission order</a:t>
            </a:r>
          </a:p>
          <a:p>
            <a:pPr algn="l">
              <a:lnSpc>
                <a:spcPct val="110000"/>
              </a:lnSpc>
              <a:spcBef>
                <a:spcPts val="0"/>
              </a:spcBef>
            </a:pPr>
            <a:r>
              <a:rPr lang="en-GB" sz="1800" b="1" i="0" u="none" strike="noStrike" baseline="0" dirty="0">
                <a:latin typeface="Arial-BoldMT"/>
              </a:rPr>
              <a:t>4.5.1 General</a:t>
            </a:r>
          </a:p>
          <a:p>
            <a:pPr algn="l">
              <a:spcBef>
                <a:spcPts val="0"/>
              </a:spcBef>
            </a:pPr>
            <a:r>
              <a:rPr lang="en-GB" sz="1800" b="0" i="0" u="none" strike="noStrike" baseline="0" dirty="0">
                <a:latin typeface="TimesNewRomanPSMT"/>
              </a:rPr>
              <a:t>For every address field, the bit transmission order shall be performed from the right most octet (RMO) to the</a:t>
            </a:r>
          </a:p>
          <a:p>
            <a:pPr algn="l">
              <a:spcBef>
                <a:spcPts val="0"/>
              </a:spcBef>
            </a:pPr>
            <a:r>
              <a:rPr lang="en-GB" sz="1800" b="0" i="0" u="none" strike="noStrike" baseline="0" dirty="0">
                <a:latin typeface="TimesNewRomanPSMT"/>
              </a:rPr>
              <a:t>left most octet (LMO) in the field, and inside an octet from the LSB to the MSB.</a:t>
            </a:r>
          </a:p>
          <a:p>
            <a:pPr algn="l">
              <a:spcBef>
                <a:spcPts val="0"/>
              </a:spcBef>
            </a:pPr>
            <a:r>
              <a:rPr lang="en-GB" sz="1800" b="0" i="0" u="none" strike="noStrike" baseline="0" dirty="0">
                <a:latin typeface="TimesNewRomanPSMT"/>
              </a:rPr>
              <a:t>Figure 4-4 shows the MAC Address field containing a 64-bit MAC address. For this example, the MAC</a:t>
            </a:r>
          </a:p>
          <a:p>
            <a:pPr algn="l">
              <a:spcBef>
                <a:spcPts val="0"/>
              </a:spcBef>
            </a:pPr>
            <a:r>
              <a:rPr lang="en-GB" sz="1800" b="0" i="0" u="none" strike="noStrike" baseline="0" dirty="0">
                <a:latin typeface="TimesNewRomanPSMT"/>
              </a:rPr>
              <a:t>address value is assumed to be AC-DE-64-23-45-67-89-01.</a:t>
            </a:r>
            <a:endParaRPr lang="en-US"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4</a:t>
            </a:fld>
            <a:endParaRPr lang="en-GB"/>
          </a:p>
        </p:txBody>
      </p:sp>
      <p:sp>
        <p:nvSpPr>
          <p:cNvPr id="4" name="Rectangle 2">
            <a:extLst>
              <a:ext uri="{FF2B5EF4-FFF2-40B4-BE49-F238E27FC236}">
                <a16:creationId xmlns:a16="http://schemas.microsoft.com/office/drawing/2014/main" id="{2EAD1F76-16C9-CF8F-52B8-434B77F534F8}"/>
              </a:ext>
            </a:extLst>
          </p:cNvPr>
          <p:cNvSpPr txBox="1">
            <a:spLocks noChangeArrowheads="1"/>
          </p:cNvSpPr>
          <p:nvPr/>
        </p:nvSpPr>
        <p:spPr bwMode="auto">
          <a:xfrm>
            <a:off x="1083732" y="5950996"/>
            <a:ext cx="10361084" cy="30524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GB" sz="1800" kern="0" dirty="0">
                <a:latin typeface="Calibri" panose="020F0502020204030204" pitchFamily="34" charset="0"/>
                <a:ea typeface="Yu Gothic" panose="020B0400000000000000" pitchFamily="34" charset="-128"/>
                <a:cs typeface="Times New Roman" panose="02020603050405020304" pitchFamily="18" charset="0"/>
              </a:rPr>
              <a:t>Broadcast Addresses are supported</a:t>
            </a:r>
          </a:p>
        </p:txBody>
      </p:sp>
      <p:sp>
        <p:nvSpPr>
          <p:cNvPr id="5" name="Rectangle 4">
            <a:extLst>
              <a:ext uri="{FF2B5EF4-FFF2-40B4-BE49-F238E27FC236}">
                <a16:creationId xmlns:a16="http://schemas.microsoft.com/office/drawing/2014/main" id="{B3E5460C-B82A-D77E-8AA4-462D7E974820}"/>
              </a:ext>
            </a:extLst>
          </p:cNvPr>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Phil Beecher (Wi-SUN Alliance)</a:t>
            </a:r>
          </a:p>
        </p:txBody>
      </p:sp>
      <p:sp>
        <p:nvSpPr>
          <p:cNvPr id="7" name="Date Placeholder 3">
            <a:extLst>
              <a:ext uri="{FF2B5EF4-FFF2-40B4-BE49-F238E27FC236}">
                <a16:creationId xmlns:a16="http://schemas.microsoft.com/office/drawing/2014/main" id="{D204464E-DB93-9FF2-0312-1CD10F44A7E4}"/>
              </a:ext>
            </a:extLst>
          </p:cNvPr>
          <p:cNvSpPr>
            <a:spLocks noGrp="1"/>
          </p:cNvSpPr>
          <p:nvPr>
            <p:ph type="dt" idx="15"/>
          </p:nvPr>
        </p:nvSpPr>
        <p:spPr>
          <a:xfrm>
            <a:off x="929217" y="333375"/>
            <a:ext cx="2499764" cy="273050"/>
          </a:xfrm>
        </p:spPr>
        <p:txBody>
          <a:bodyPr/>
          <a:lstStyle/>
          <a:p>
            <a:r>
              <a:rPr lang="en-US" dirty="0"/>
              <a:t>October 2022</a:t>
            </a:r>
            <a:endParaRPr lang="en-GB" dirty="0"/>
          </a:p>
        </p:txBody>
      </p:sp>
    </p:spTree>
    <p:extLst>
      <p:ext uri="{BB962C8B-B14F-4D97-AF65-F5344CB8AC3E}">
        <p14:creationId xmlns:p14="http://schemas.microsoft.com/office/powerpoint/2010/main" val="352500465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2"/>
            <a:ext cx="10515599" cy="701676"/>
          </a:xfrm>
        </p:spPr>
        <p:txBody>
          <a:bodyPr/>
          <a:lstStyle/>
          <a:p>
            <a:r>
              <a:rPr lang="en-US" sz="2800" dirty="0">
                <a:solidFill>
                  <a:schemeClr val="tx1"/>
                </a:solidFill>
              </a:rPr>
              <a:t>IEEE Std 802.15.4 </a:t>
            </a:r>
            <a:r>
              <a:rPr lang="en-US" sz="2800" dirty="0"/>
              <a:t>MAC frame based transmission</a:t>
            </a:r>
            <a:endParaRPr lang="en-GB" sz="2800" dirty="0"/>
          </a:p>
        </p:txBody>
      </p:sp>
      <p:sp>
        <p:nvSpPr>
          <p:cNvPr id="9218" name="Rectangle 2"/>
          <p:cNvSpPr>
            <a:spLocks noGrp="1" noChangeArrowheads="1"/>
          </p:cNvSpPr>
          <p:nvPr>
            <p:ph idx="1"/>
          </p:nvPr>
        </p:nvSpPr>
        <p:spPr>
          <a:xfrm>
            <a:off x="929217" y="1466856"/>
            <a:ext cx="10361084" cy="305244"/>
          </a:xfrm>
          <a:ln/>
        </p:spPr>
        <p:txBody>
          <a:bodyPr/>
          <a:lstStyle/>
          <a:p>
            <a:r>
              <a:rPr lang="en-GB" sz="1800" b="0" dirty="0">
                <a:effectLst/>
                <a:latin typeface="Calibri" panose="020F0502020204030204" pitchFamily="34" charset="0"/>
                <a:ea typeface="Yu Gothic" panose="020B0400000000000000" pitchFamily="34" charset="-128"/>
                <a:cs typeface="Times New Roman" panose="02020603050405020304" pitchFamily="18" charset="0"/>
              </a:rPr>
              <a:t>Frame based communication using source and destination addressing:</a:t>
            </a:r>
            <a:endParaRPr lang="en-GB" sz="1800" b="0" i="0" u="none" strike="noStrike" baseline="0" dirty="0">
              <a:latin typeface="Calibri" panose="020F0502020204030204" pitchFamily="34" charset="0"/>
              <a:ea typeface="Yu Gothic" panose="020B0400000000000000" pitchFamily="34" charset="-128"/>
              <a:cs typeface="Times New Roman" panose="02020603050405020304" pitchFamily="18" charset="0"/>
            </a:endParaRP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5</a:t>
            </a:fld>
            <a:endParaRPr lang="en-GB"/>
          </a:p>
        </p:txBody>
      </p:sp>
      <p:pic>
        <p:nvPicPr>
          <p:cNvPr id="5" name="Picture 4">
            <a:extLst>
              <a:ext uri="{FF2B5EF4-FFF2-40B4-BE49-F238E27FC236}">
                <a16:creationId xmlns:a16="http://schemas.microsoft.com/office/drawing/2014/main" id="{CB9BDE09-D33F-D912-2CDC-4EBA779651DF}"/>
              </a:ext>
            </a:extLst>
          </p:cNvPr>
          <p:cNvPicPr>
            <a:picLocks noChangeAspect="1"/>
          </p:cNvPicPr>
          <p:nvPr/>
        </p:nvPicPr>
        <p:blipFill>
          <a:blip r:embed="rId3"/>
          <a:stretch>
            <a:fillRect/>
          </a:stretch>
        </p:blipFill>
        <p:spPr>
          <a:xfrm>
            <a:off x="1941001" y="1772100"/>
            <a:ext cx="8309997" cy="4668236"/>
          </a:xfrm>
          <a:prstGeom prst="rect">
            <a:avLst/>
          </a:prstGeom>
        </p:spPr>
      </p:pic>
      <p:sp>
        <p:nvSpPr>
          <p:cNvPr id="4" name="Rectangle 4">
            <a:extLst>
              <a:ext uri="{FF2B5EF4-FFF2-40B4-BE49-F238E27FC236}">
                <a16:creationId xmlns:a16="http://schemas.microsoft.com/office/drawing/2014/main" id="{5B350E63-817A-57A4-2C5C-DA44FBE26076}"/>
              </a:ext>
            </a:extLst>
          </p:cNvPr>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Phil Beecher (Wi-SUN Alliance)</a:t>
            </a:r>
          </a:p>
        </p:txBody>
      </p:sp>
      <p:sp>
        <p:nvSpPr>
          <p:cNvPr id="7" name="Date Placeholder 3">
            <a:extLst>
              <a:ext uri="{FF2B5EF4-FFF2-40B4-BE49-F238E27FC236}">
                <a16:creationId xmlns:a16="http://schemas.microsoft.com/office/drawing/2014/main" id="{C1808073-BE21-35D0-64D2-A1D943A81055}"/>
              </a:ext>
            </a:extLst>
          </p:cNvPr>
          <p:cNvSpPr>
            <a:spLocks noGrp="1"/>
          </p:cNvSpPr>
          <p:nvPr>
            <p:ph type="dt" idx="15"/>
          </p:nvPr>
        </p:nvSpPr>
        <p:spPr>
          <a:xfrm>
            <a:off x="929217" y="333375"/>
            <a:ext cx="2499764" cy="273050"/>
          </a:xfrm>
        </p:spPr>
        <p:txBody>
          <a:bodyPr/>
          <a:lstStyle/>
          <a:p>
            <a:r>
              <a:rPr lang="en-US" dirty="0"/>
              <a:t>October 2022</a:t>
            </a:r>
            <a:endParaRPr lang="en-GB" dirty="0"/>
          </a:p>
        </p:txBody>
      </p:sp>
    </p:spTree>
    <p:extLst>
      <p:ext uri="{BB962C8B-B14F-4D97-AF65-F5344CB8AC3E}">
        <p14:creationId xmlns:p14="http://schemas.microsoft.com/office/powerpoint/2010/main" val="62250414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09339" y="2590800"/>
            <a:ext cx="10361084" cy="1065213"/>
          </a:xfrm>
        </p:spPr>
        <p:txBody>
          <a:bodyPr/>
          <a:lstStyle/>
          <a:p>
            <a:r>
              <a:rPr lang="en-US" dirty="0"/>
              <a:t>Quality of Service is not supported in IEEE Std 802.15.4</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6</a:t>
            </a:fld>
            <a:endParaRPr lang="en-GB"/>
          </a:p>
        </p:txBody>
      </p:sp>
      <p:sp>
        <p:nvSpPr>
          <p:cNvPr id="4" name="Rectangle 4">
            <a:extLst>
              <a:ext uri="{FF2B5EF4-FFF2-40B4-BE49-F238E27FC236}">
                <a16:creationId xmlns:a16="http://schemas.microsoft.com/office/drawing/2014/main" id="{C5EB7D63-D2CD-26AC-A6E8-3FFE13208E48}"/>
              </a:ext>
            </a:extLst>
          </p:cNvPr>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Phil Beecher (Wi-SUN Alliance)</a:t>
            </a:r>
          </a:p>
        </p:txBody>
      </p:sp>
      <p:sp>
        <p:nvSpPr>
          <p:cNvPr id="5" name="Date Placeholder 3">
            <a:extLst>
              <a:ext uri="{FF2B5EF4-FFF2-40B4-BE49-F238E27FC236}">
                <a16:creationId xmlns:a16="http://schemas.microsoft.com/office/drawing/2014/main" id="{0076D782-B10F-61C8-35EE-FF93A8BE3FCC}"/>
              </a:ext>
            </a:extLst>
          </p:cNvPr>
          <p:cNvSpPr>
            <a:spLocks noGrp="1"/>
          </p:cNvSpPr>
          <p:nvPr>
            <p:ph type="dt" idx="15"/>
          </p:nvPr>
        </p:nvSpPr>
        <p:spPr>
          <a:xfrm>
            <a:off x="929217" y="333375"/>
            <a:ext cx="2499764" cy="273050"/>
          </a:xfrm>
        </p:spPr>
        <p:txBody>
          <a:bodyPr/>
          <a:lstStyle/>
          <a:p>
            <a:r>
              <a:rPr lang="en-US" dirty="0"/>
              <a:t>October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err="1"/>
              <a:t>Ethertype</a:t>
            </a:r>
            <a:r>
              <a:rPr lang="en-US" sz="2800" dirty="0"/>
              <a:t> Protocol Discrimination (EPD) is supported indirectly using IEEE Std 802.15.9</a:t>
            </a:r>
            <a:endParaRPr lang="en-GB" sz="2800" dirty="0"/>
          </a:p>
        </p:txBody>
      </p:sp>
      <p:sp>
        <p:nvSpPr>
          <p:cNvPr id="3" name="Content Placeholder 2"/>
          <p:cNvSpPr>
            <a:spLocks noGrp="1"/>
          </p:cNvSpPr>
          <p:nvPr>
            <p:ph idx="1"/>
          </p:nvPr>
        </p:nvSpPr>
        <p:spPr>
          <a:xfrm>
            <a:off x="609600" y="1981201"/>
            <a:ext cx="10665885" cy="4113213"/>
          </a:xfrm>
        </p:spPr>
        <p:txBody>
          <a:bodyPr/>
          <a:lstStyle/>
          <a:p>
            <a:pPr>
              <a:buFont typeface="Arial" panose="020B0604020202020204" pitchFamily="34" charset="0"/>
              <a:buChar char="•"/>
            </a:pPr>
            <a:endParaRPr lang="en-US" b="0" dirty="0"/>
          </a:p>
          <a:p>
            <a:pPr>
              <a:buFont typeface="Arial" panose="020B0604020202020204" pitchFamily="34" charset="0"/>
              <a:buChar char="•"/>
            </a:pPr>
            <a:r>
              <a:rPr lang="en-US" b="0" dirty="0"/>
              <a:t>IEEE Std 802.15.4 does not have </a:t>
            </a:r>
            <a:r>
              <a:rPr lang="en-US" dirty="0"/>
              <a:t>direct</a:t>
            </a:r>
            <a:r>
              <a:rPr lang="en-US" b="0" dirty="0"/>
              <a:t> support for Protocol discrimination</a:t>
            </a:r>
          </a:p>
          <a:p>
            <a:pPr>
              <a:buFont typeface="Arial" panose="020B0604020202020204" pitchFamily="34" charset="0"/>
              <a:buChar char="•"/>
            </a:pPr>
            <a:r>
              <a:rPr lang="en-US" b="0" dirty="0" err="1">
                <a:solidFill>
                  <a:schemeClr val="tx1"/>
                </a:solidFill>
              </a:rPr>
              <a:t>Ethertype</a:t>
            </a:r>
            <a:r>
              <a:rPr lang="en-US" b="0" dirty="0">
                <a:solidFill>
                  <a:schemeClr val="tx1"/>
                </a:solidFill>
              </a:rPr>
              <a:t> Protocol Discrimination is achieved through an IEEE Std 802.15.9 Information Element</a:t>
            </a:r>
            <a:endParaRPr lang="en-GB" b="0" dirty="0">
              <a:solidFill>
                <a:schemeClr val="tx1"/>
              </a:solidFill>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7</a:t>
            </a:fld>
            <a:endParaRPr lang="en-GB"/>
          </a:p>
        </p:txBody>
      </p:sp>
      <p:sp>
        <p:nvSpPr>
          <p:cNvPr id="4" name="Rectangle 4">
            <a:extLst>
              <a:ext uri="{FF2B5EF4-FFF2-40B4-BE49-F238E27FC236}">
                <a16:creationId xmlns:a16="http://schemas.microsoft.com/office/drawing/2014/main" id="{DBED699B-2BED-8C40-DFE9-A203B808E3FF}"/>
              </a:ext>
            </a:extLst>
          </p:cNvPr>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Phil Beecher (Wi-SUN Alliance)</a:t>
            </a:r>
          </a:p>
        </p:txBody>
      </p:sp>
      <p:sp>
        <p:nvSpPr>
          <p:cNvPr id="7" name="Date Placeholder 3">
            <a:extLst>
              <a:ext uri="{FF2B5EF4-FFF2-40B4-BE49-F238E27FC236}">
                <a16:creationId xmlns:a16="http://schemas.microsoft.com/office/drawing/2014/main" id="{F574C1C2-753C-BD5F-8475-8A3E4B707B41}"/>
              </a:ext>
            </a:extLst>
          </p:cNvPr>
          <p:cNvSpPr>
            <a:spLocks noGrp="1"/>
          </p:cNvSpPr>
          <p:nvPr>
            <p:ph type="dt" idx="15"/>
          </p:nvPr>
        </p:nvSpPr>
        <p:spPr>
          <a:xfrm>
            <a:off x="929217" y="333375"/>
            <a:ext cx="2499764" cy="273050"/>
          </a:xfrm>
        </p:spPr>
        <p:txBody>
          <a:bodyPr/>
          <a:lstStyle/>
          <a:p>
            <a:r>
              <a:rPr lang="en-US" dirty="0"/>
              <a:t>October 2022</a:t>
            </a:r>
            <a:endParaRPr lang="en-GB" dirty="0"/>
          </a:p>
        </p:txBody>
      </p:sp>
    </p:spTree>
    <p:extLst>
      <p:ext uri="{BB962C8B-B14F-4D97-AF65-F5344CB8AC3E}">
        <p14:creationId xmlns:p14="http://schemas.microsoft.com/office/powerpoint/2010/main" val="28155990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838199"/>
          </a:xfrm>
        </p:spPr>
        <p:txBody>
          <a:bodyPr/>
          <a:lstStyle/>
          <a:p>
            <a:r>
              <a:rPr lang="en-US" sz="2800" dirty="0"/>
              <a:t>Figure 8-1 shows the MAC sublayer reference model</a:t>
            </a:r>
            <a:endParaRPr lang="en-GB" sz="2800" dirty="0"/>
          </a:p>
        </p:txBody>
      </p:sp>
      <p:sp>
        <p:nvSpPr>
          <p:cNvPr id="6" name="Slide Number Placeholder 5"/>
          <p:cNvSpPr>
            <a:spLocks noGrp="1"/>
          </p:cNvSpPr>
          <p:nvPr>
            <p:ph type="sldNum" idx="12"/>
          </p:nvPr>
        </p:nvSpPr>
        <p:spPr/>
        <p:txBody>
          <a:bodyPr/>
          <a:lstStyle/>
          <a:p>
            <a:r>
              <a:rPr lang="en-GB" dirty="0"/>
              <a:t>Slide </a:t>
            </a:r>
            <a:fld id="{DC83D890-10BB-4905-98E9-EC5FFEC1B9BB}" type="slidenum">
              <a:rPr lang="en-GB"/>
              <a:pPr/>
              <a:t>8</a:t>
            </a:fld>
            <a:endParaRPr lang="en-GB" dirty="0"/>
          </a:p>
        </p:txBody>
      </p:sp>
      <p:pic>
        <p:nvPicPr>
          <p:cNvPr id="5" name="Picture 4">
            <a:extLst>
              <a:ext uri="{FF2B5EF4-FFF2-40B4-BE49-F238E27FC236}">
                <a16:creationId xmlns:a16="http://schemas.microsoft.com/office/drawing/2014/main" id="{A6A68B17-DC9B-B069-790B-FF490A4C4C2C}"/>
              </a:ext>
            </a:extLst>
          </p:cNvPr>
          <p:cNvPicPr>
            <a:picLocks noChangeAspect="1"/>
          </p:cNvPicPr>
          <p:nvPr/>
        </p:nvPicPr>
        <p:blipFill>
          <a:blip r:embed="rId3"/>
          <a:stretch>
            <a:fillRect/>
          </a:stretch>
        </p:blipFill>
        <p:spPr>
          <a:xfrm>
            <a:off x="3124200" y="1524000"/>
            <a:ext cx="6440832" cy="4825492"/>
          </a:xfrm>
          <a:prstGeom prst="rect">
            <a:avLst/>
          </a:prstGeom>
        </p:spPr>
      </p:pic>
      <p:sp>
        <p:nvSpPr>
          <p:cNvPr id="3" name="Rectangle 4">
            <a:extLst>
              <a:ext uri="{FF2B5EF4-FFF2-40B4-BE49-F238E27FC236}">
                <a16:creationId xmlns:a16="http://schemas.microsoft.com/office/drawing/2014/main" id="{F9AEEF98-E4C9-BC62-B2DE-E87BD76AC0CA}"/>
              </a:ext>
            </a:extLst>
          </p:cNvPr>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Phil Beecher (Wi-SUN Alliance)</a:t>
            </a:r>
          </a:p>
        </p:txBody>
      </p:sp>
      <p:sp>
        <p:nvSpPr>
          <p:cNvPr id="4" name="Date Placeholder 3">
            <a:extLst>
              <a:ext uri="{FF2B5EF4-FFF2-40B4-BE49-F238E27FC236}">
                <a16:creationId xmlns:a16="http://schemas.microsoft.com/office/drawing/2014/main" id="{4BA9D3AF-1098-11A4-BFB2-DFB6A3C37BF0}"/>
              </a:ext>
            </a:extLst>
          </p:cNvPr>
          <p:cNvSpPr>
            <a:spLocks noGrp="1"/>
          </p:cNvSpPr>
          <p:nvPr>
            <p:ph type="dt" idx="15"/>
          </p:nvPr>
        </p:nvSpPr>
        <p:spPr>
          <a:xfrm>
            <a:off x="929217" y="333375"/>
            <a:ext cx="2499764" cy="273050"/>
          </a:xfrm>
        </p:spPr>
        <p:txBody>
          <a:bodyPr/>
          <a:lstStyle/>
          <a:p>
            <a:r>
              <a:rPr lang="en-US" dirty="0"/>
              <a:t>October 2022</a:t>
            </a:r>
            <a:endParaRPr lang="en-GB" dirty="0"/>
          </a:p>
        </p:txBody>
      </p:sp>
    </p:spTree>
    <p:extLst>
      <p:ext uri="{BB962C8B-B14F-4D97-AF65-F5344CB8AC3E}">
        <p14:creationId xmlns:p14="http://schemas.microsoft.com/office/powerpoint/2010/main" val="429355826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 name="TextShape 1"/>
          <p:cNvSpPr txBox="1"/>
          <p:nvPr/>
        </p:nvSpPr>
        <p:spPr>
          <a:xfrm>
            <a:off x="914400" y="685800"/>
            <a:ext cx="10360800" cy="1064880"/>
          </a:xfrm>
          <a:prstGeom prst="rect">
            <a:avLst/>
          </a:prstGeom>
          <a:noFill/>
          <a:ln w="0">
            <a:noFill/>
          </a:ln>
        </p:spPr>
        <p:txBody>
          <a:bodyPr lIns="0" tIns="0" rIns="0" bIns="0" anchor="ctr">
            <a:noAutofit/>
          </a:bodyPr>
          <a:lstStyle/>
          <a:p>
            <a:r>
              <a:rPr lang="en-GB" sz="2400" b="1" strike="noStrike" spc="-1">
                <a:solidFill>
                  <a:srgbClr val="FFFFFF"/>
                </a:solidFill>
                <a:latin typeface="Times New Roman"/>
              </a:rPr>
              <a:t>I</a:t>
            </a:r>
            <a:r>
              <a:rPr lang="en-GB" sz="2400" b="1" strike="noStrike" spc="-1">
                <a:solidFill>
                  <a:srgbClr val="000000"/>
                </a:solidFill>
                <a:latin typeface="Times New Roman"/>
              </a:rPr>
              <a:t>IEEE Std 802.15.9</a:t>
            </a:r>
            <a:endParaRPr lang="en-GB" sz="2400" b="1" strike="noStrike" spc="-1">
              <a:solidFill>
                <a:srgbClr val="FFFFFF"/>
              </a:solidFill>
              <a:latin typeface="Times New Roman"/>
            </a:endParaRPr>
          </a:p>
        </p:txBody>
      </p:sp>
      <p:sp>
        <p:nvSpPr>
          <p:cNvPr id="91" name="TextShape 2"/>
          <p:cNvSpPr txBox="1"/>
          <p:nvPr/>
        </p:nvSpPr>
        <p:spPr>
          <a:xfrm>
            <a:off x="914400" y="1981080"/>
            <a:ext cx="10360800" cy="4113000"/>
          </a:xfrm>
          <a:prstGeom prst="rect">
            <a:avLst/>
          </a:prstGeom>
          <a:noFill/>
          <a:ln w="0">
            <a:noFill/>
          </a:ln>
        </p:spPr>
        <p:txBody>
          <a:bodyPr lIns="0" tIns="0" rIns="0" bIns="0">
            <a:normAutofit fontScale="92500"/>
          </a:bodyPr>
          <a:lstStyle/>
          <a:p>
            <a:pPr marL="432000" indent="-324000">
              <a:spcBef>
                <a:spcPts val="1417"/>
              </a:spcBef>
              <a:buClr>
                <a:srgbClr val="000000"/>
              </a:buClr>
              <a:buSzPct val="45000"/>
              <a:buFont typeface="Wingdings" charset="2"/>
              <a:buChar char=""/>
            </a:pPr>
            <a:r>
              <a:rPr lang="en-GB" sz="2400" b="1" strike="noStrike" spc="-1" dirty="0">
                <a:solidFill>
                  <a:srgbClr val="000000"/>
                </a:solidFill>
                <a:latin typeface="Times New Roman"/>
              </a:rPr>
              <a:t>IEEE Std 802.15.9 offers three services:</a:t>
            </a:r>
          </a:p>
          <a:p>
            <a:pPr marL="864000" lvl="1" indent="-324000">
              <a:spcBef>
                <a:spcPts val="1134"/>
              </a:spcBef>
              <a:buClr>
                <a:srgbClr val="000000"/>
              </a:buClr>
              <a:buSzPct val="75000"/>
              <a:buFont typeface="Symbol" charset="2"/>
              <a:buChar char=""/>
            </a:pPr>
            <a:r>
              <a:rPr lang="en-GB" sz="1800" b="0" strike="noStrike" spc="-1" dirty="0">
                <a:solidFill>
                  <a:srgbClr val="000000"/>
                </a:solidFill>
                <a:latin typeface="Times New Roman"/>
              </a:rPr>
              <a:t>Fragmentation</a:t>
            </a:r>
          </a:p>
          <a:p>
            <a:pPr marL="864000" lvl="1" indent="-324000">
              <a:spcBef>
                <a:spcPts val="1134"/>
              </a:spcBef>
              <a:buClr>
                <a:srgbClr val="000000"/>
              </a:buClr>
              <a:buSzPct val="75000"/>
              <a:buFont typeface="Symbol" charset="2"/>
              <a:buChar char=""/>
            </a:pPr>
            <a:r>
              <a:rPr lang="en-GB" sz="1800" b="0" strike="noStrike" spc="-1" dirty="0">
                <a:solidFill>
                  <a:srgbClr val="000000"/>
                </a:solidFill>
                <a:latin typeface="Times New Roman"/>
              </a:rPr>
              <a:t>Protocol multiplexing</a:t>
            </a:r>
          </a:p>
          <a:p>
            <a:pPr marL="864000" lvl="1" indent="-324000">
              <a:spcBef>
                <a:spcPts val="1134"/>
              </a:spcBef>
              <a:buClr>
                <a:srgbClr val="000000"/>
              </a:buClr>
              <a:buSzPct val="75000"/>
              <a:buFont typeface="Symbol" charset="2"/>
              <a:buChar char=""/>
            </a:pPr>
            <a:r>
              <a:rPr lang="en-GB" sz="1800" b="0" strike="noStrike" spc="-1" dirty="0">
                <a:solidFill>
                  <a:srgbClr val="000000"/>
                </a:solidFill>
                <a:latin typeface="Times New Roman"/>
              </a:rPr>
              <a:t>Key Management</a:t>
            </a:r>
          </a:p>
          <a:p>
            <a:pPr marL="432000" indent="-324000">
              <a:spcBef>
                <a:spcPts val="1417"/>
              </a:spcBef>
              <a:buClr>
                <a:srgbClr val="000000"/>
              </a:buClr>
              <a:buSzPct val="45000"/>
              <a:buFont typeface="Wingdings" charset="2"/>
              <a:buChar char=""/>
            </a:pPr>
            <a:r>
              <a:rPr lang="en-GB" sz="2400" b="1" strike="noStrike" spc="-1" dirty="0">
                <a:solidFill>
                  <a:srgbClr val="000000"/>
                </a:solidFill>
                <a:latin typeface="Times New Roman"/>
              </a:rPr>
              <a:t>Background: Key Management frames are too large for the IEEE Std 802.15.4 minimum frame size; thus IEEE Std 802.15.9 defines a fragmentation mechanism.</a:t>
            </a:r>
          </a:p>
          <a:p>
            <a:pPr marL="432000" indent="-324000">
              <a:spcBef>
                <a:spcPts val="1417"/>
              </a:spcBef>
              <a:buClr>
                <a:srgbClr val="000000"/>
              </a:buClr>
              <a:buSzPct val="45000"/>
              <a:buFont typeface="Wingdings" charset="2"/>
              <a:buChar char=""/>
            </a:pPr>
            <a:r>
              <a:rPr lang="en-GB" sz="2400" b="1" strike="noStrike" spc="-1" dirty="0">
                <a:solidFill>
                  <a:srgbClr val="000000"/>
                </a:solidFill>
                <a:latin typeface="Times New Roman"/>
              </a:rPr>
              <a:t>IEEE Std 802.15.9 includes a protocol multiplexing layer to allow this fragmentation mechanism to be used by other services than KMP.</a:t>
            </a:r>
          </a:p>
          <a:p>
            <a:pPr marL="432000" indent="-324000">
              <a:spcBef>
                <a:spcPts val="1417"/>
              </a:spcBef>
              <a:buClr>
                <a:srgbClr val="000000"/>
              </a:buClr>
              <a:buSzPct val="45000"/>
              <a:buFont typeface="Wingdings" charset="2"/>
              <a:buChar char=""/>
            </a:pPr>
            <a:r>
              <a:rPr lang="en-GB" sz="2400" b="1" strike="noStrike" spc="-1" dirty="0">
                <a:solidFill>
                  <a:srgbClr val="000000"/>
                </a:solidFill>
                <a:latin typeface="Times New Roman"/>
              </a:rPr>
              <a:t>IEEE Std 802.15.9 is implemented using IEEE Std 802.15.4 Information Elements (IEs). </a:t>
            </a:r>
          </a:p>
        </p:txBody>
      </p:sp>
      <p:sp>
        <p:nvSpPr>
          <p:cNvPr id="2" name="Rectangle 4">
            <a:extLst>
              <a:ext uri="{FF2B5EF4-FFF2-40B4-BE49-F238E27FC236}">
                <a16:creationId xmlns:a16="http://schemas.microsoft.com/office/drawing/2014/main" id="{938CEE41-F9BF-9105-1BCA-05C1790FEF0D}"/>
              </a:ext>
            </a:extLst>
          </p:cNvPr>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Phil Beecher (Wi-SUN Alliance)</a:t>
            </a:r>
          </a:p>
        </p:txBody>
      </p:sp>
      <p:sp>
        <p:nvSpPr>
          <p:cNvPr id="3" name="Date Placeholder 3">
            <a:extLst>
              <a:ext uri="{FF2B5EF4-FFF2-40B4-BE49-F238E27FC236}">
                <a16:creationId xmlns:a16="http://schemas.microsoft.com/office/drawing/2014/main" id="{FB0DE0F7-5FF2-DFA9-BC55-09A395A6BF7A}"/>
              </a:ext>
            </a:extLst>
          </p:cNvPr>
          <p:cNvSpPr>
            <a:spLocks noGrp="1"/>
          </p:cNvSpPr>
          <p:nvPr>
            <p:ph type="dt" idx="15"/>
          </p:nvPr>
        </p:nvSpPr>
        <p:spPr>
          <a:xfrm>
            <a:off x="929217" y="333375"/>
            <a:ext cx="2499764" cy="273050"/>
          </a:xfrm>
        </p:spPr>
        <p:txBody>
          <a:bodyPr/>
          <a:lstStyle/>
          <a:p>
            <a:r>
              <a:rPr lang="en-US" dirty="0"/>
              <a:t>October 2022</a:t>
            </a:r>
            <a:endParaRPr lang="en-GB" dirty="0"/>
          </a:p>
        </p:txBody>
      </p:sp>
      <p:sp>
        <p:nvSpPr>
          <p:cNvPr id="4" name="Slide Number Placeholder 5">
            <a:extLst>
              <a:ext uri="{FF2B5EF4-FFF2-40B4-BE49-F238E27FC236}">
                <a16:creationId xmlns:a16="http://schemas.microsoft.com/office/drawing/2014/main" id="{E5D0173E-9710-247B-FCAA-11BC2320A6DD}"/>
              </a:ext>
            </a:extLst>
          </p:cNvPr>
          <p:cNvSpPr txBox="1">
            <a:spLocks/>
          </p:cNvSpPr>
          <p:nvPr/>
        </p:nvSpPr>
        <p:spPr>
          <a:xfrm>
            <a:off x="5793318" y="6475414"/>
            <a:ext cx="704849" cy="363537"/>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sz="1200" dirty="0">
                <a:solidFill>
                  <a:schemeClr val="tx1"/>
                </a:solidFill>
              </a:rPr>
              <a:t>Slide </a:t>
            </a:r>
            <a:fld id="{531D307C-65C7-4BB3-B44A-1501D36803F7}" type="slidenum">
              <a:rPr lang="en-GB" sz="1200" smtClean="0">
                <a:solidFill>
                  <a:schemeClr val="tx1"/>
                </a:solidFill>
              </a:rPr>
              <a:pPr/>
              <a:t>9</a:t>
            </a:fld>
            <a:endParaRPr lang="en-GB" sz="1200" dirty="0">
              <a:solidFill>
                <a:schemeClr val="tx1"/>
              </a:solidFill>
            </a:endParaRPr>
          </a:p>
        </p:txBody>
      </p:sp>
    </p:spTree>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802-11-Submission-16-9(1)</Template>
  <TotalTime>2713</TotalTime>
  <Words>1059</Words>
  <Application>Microsoft Office PowerPoint</Application>
  <PresentationFormat>Widescreen</PresentationFormat>
  <Paragraphs>151</Paragraphs>
  <Slides>14</Slides>
  <Notes>10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14</vt:i4>
      </vt:variant>
    </vt:vector>
  </HeadingPairs>
  <TitlesOfParts>
    <vt:vector size="22" baseType="lpstr">
      <vt:lpstr>Arial-BoldMT</vt:lpstr>
      <vt:lpstr>TimesNewRomanPSMT</vt:lpstr>
      <vt:lpstr>Arial</vt:lpstr>
      <vt:lpstr>Calibri</vt:lpstr>
      <vt:lpstr>Symbol</vt:lpstr>
      <vt:lpstr>Times New Roman</vt:lpstr>
      <vt:lpstr>Wingdings</vt:lpstr>
      <vt:lpstr>Office Theme</vt:lpstr>
      <vt:lpstr>PowerPoint Presentation</vt:lpstr>
      <vt:lpstr>Abstract</vt:lpstr>
      <vt:lpstr>IEEE Std 802.15.4 MAC Services support LLC sublayer entities</vt:lpstr>
      <vt:lpstr>IEEE Std 802.15.4 MAC services and protocols use 64-bit MAC addresses</vt:lpstr>
      <vt:lpstr>IEEE Std 802.15.4 MAC frame based transmission</vt:lpstr>
      <vt:lpstr>Quality of Service is not supported in IEEE Std 802.15.4</vt:lpstr>
      <vt:lpstr>Ethertype Protocol Discrimination (EPD) is supported indirectly using IEEE Std 802.15.9</vt:lpstr>
      <vt:lpstr>Figure 8-1 shows the MAC sublayer reference model</vt:lpstr>
      <vt:lpstr>PowerPoint Presentation</vt:lpstr>
      <vt:lpstr>PowerPoint Presentation</vt:lpstr>
      <vt:lpstr>PowerPoint Presentation</vt:lpstr>
      <vt:lpstr>PowerPoint Presentation</vt:lpstr>
      <vt:lpstr>Summary: IEEE Std 802.15.4 standard uses several components of 802 architecture</vt:lpstr>
      <vt:lpstr>References</vt:lpstr>
    </vt:vector>
  </TitlesOfParts>
  <Company>Hewlett Packard Enterprise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802.11 standard use of 802 architecture</dc:title>
  <dc:creator>Stanley, Dorothy</dc:creator>
  <cp:keywords>11-22-1017r0</cp:keywords>
  <cp:lastModifiedBy>Phil Beecher</cp:lastModifiedBy>
  <cp:revision>22</cp:revision>
  <cp:lastPrinted>1601-01-01T00:00:00Z</cp:lastPrinted>
  <dcterms:created xsi:type="dcterms:W3CDTF">2022-07-08T17:16:53Z</dcterms:created>
  <dcterms:modified xsi:type="dcterms:W3CDTF">2022-10-03T14:20:33Z</dcterms:modified>
</cp:coreProperties>
</file>