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7" r:id="rId3"/>
    <p:sldId id="262" r:id="rId4"/>
    <p:sldId id="267" r:id="rId5"/>
    <p:sldId id="265" r:id="rId6"/>
    <p:sldId id="263" r:id="rId7"/>
    <p:sldId id="266" r:id="rId8"/>
    <p:sldId id="268"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8580E1-9F43-268A-EF8B-4CC5C47A8444}" name="Joseph Levy" initials="JL" userId="S::Joseph.Levy@InterDigital.com::3766db8f-7892-44ce-ae9b-8fce39950a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B83A1A-90DD-4133-A48A-569E085649A0}" v="8" dt="2022-09-13T17:27:38.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8" autoAdjust="0"/>
    <p:restoredTop sz="94660"/>
  </p:normalViewPr>
  <p:slideViewPr>
    <p:cSldViewPr>
      <p:cViewPr varScale="1">
        <p:scale>
          <a:sx n="82" d="100"/>
          <a:sy n="82" d="100"/>
        </p:scale>
        <p:origin x="60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40B83A1A-90DD-4133-A48A-569E085649A0}"/>
    <pc:docChg chg="custSel modSld">
      <pc:chgData name="Phil Beecher" userId="8e59e9d451c39ba5" providerId="LiveId" clId="{40B83A1A-90DD-4133-A48A-569E085649A0}" dt="2022-09-13T17:27:38.132" v="17"/>
      <pc:docMkLst>
        <pc:docMk/>
      </pc:docMkLst>
      <pc:sldChg chg="addSp modSp mod">
        <pc:chgData name="Phil Beecher" userId="8e59e9d451c39ba5" providerId="LiveId" clId="{40B83A1A-90DD-4133-A48A-569E085649A0}" dt="2022-09-13T17:26:41.368" v="3" actId="404"/>
        <pc:sldMkLst>
          <pc:docMk/>
          <pc:sldMk cId="0" sldId="259"/>
        </pc:sldMkLst>
        <pc:spChg chg="add mod">
          <ac:chgData name="Phil Beecher" userId="8e59e9d451c39ba5" providerId="LiveId" clId="{40B83A1A-90DD-4133-A48A-569E085649A0}" dt="2022-09-13T17:26:41.368" v="3" actId="404"/>
          <ac:spMkLst>
            <pc:docMk/>
            <pc:sldMk cId="0" sldId="259"/>
            <ac:spMk id="2" creationId="{8FF830BC-7B6D-8CEA-279F-8CAA96747F76}"/>
          </ac:spMkLst>
        </pc:spChg>
      </pc:sldChg>
      <pc:sldChg chg="addSp delSp modSp mod">
        <pc:chgData name="Phil Beecher" userId="8e59e9d451c39ba5" providerId="LiveId" clId="{40B83A1A-90DD-4133-A48A-569E085649A0}" dt="2022-09-13T17:27:00.192" v="5"/>
        <pc:sldMkLst>
          <pc:docMk/>
          <pc:sldMk cId="0" sldId="262"/>
        </pc:sldMkLst>
        <pc:spChg chg="add mod">
          <ac:chgData name="Phil Beecher" userId="8e59e9d451c39ba5" providerId="LiveId" clId="{40B83A1A-90DD-4133-A48A-569E085649A0}" dt="2022-09-13T17:27:00.192" v="5"/>
          <ac:spMkLst>
            <pc:docMk/>
            <pc:sldMk cId="0" sldId="262"/>
            <ac:spMk id="3" creationId="{379CAA15-C656-9BBA-D6D3-40DD2B4FF20C}"/>
          </ac:spMkLst>
        </pc:spChg>
        <pc:spChg chg="del">
          <ac:chgData name="Phil Beecher" userId="8e59e9d451c39ba5" providerId="LiveId" clId="{40B83A1A-90DD-4133-A48A-569E085649A0}" dt="2022-09-13T17:26:52.467" v="4" actId="478"/>
          <ac:spMkLst>
            <pc:docMk/>
            <pc:sldMk cId="0" sldId="262"/>
            <ac:spMk id="4" creationId="{00000000-0000-0000-0000-000000000000}"/>
          </ac:spMkLst>
        </pc:spChg>
      </pc:sldChg>
      <pc:sldChg chg="addSp delSp modSp mod">
        <pc:chgData name="Phil Beecher" userId="8e59e9d451c39ba5" providerId="LiveId" clId="{40B83A1A-90DD-4133-A48A-569E085649A0}" dt="2022-09-13T17:27:17.761" v="11"/>
        <pc:sldMkLst>
          <pc:docMk/>
          <pc:sldMk cId="0" sldId="263"/>
        </pc:sldMkLst>
        <pc:spChg chg="add mod">
          <ac:chgData name="Phil Beecher" userId="8e59e9d451c39ba5" providerId="LiveId" clId="{40B83A1A-90DD-4133-A48A-569E085649A0}" dt="2022-09-13T17:27:17.761" v="11"/>
          <ac:spMkLst>
            <pc:docMk/>
            <pc:sldMk cId="0" sldId="263"/>
            <ac:spMk id="3" creationId="{66156BAC-BDF5-282B-3D27-C0025384E8BA}"/>
          </ac:spMkLst>
        </pc:spChg>
        <pc:spChg chg="del">
          <ac:chgData name="Phil Beecher" userId="8e59e9d451c39ba5" providerId="LiveId" clId="{40B83A1A-90DD-4133-A48A-569E085649A0}" dt="2022-09-13T17:27:17.075" v="10" actId="478"/>
          <ac:spMkLst>
            <pc:docMk/>
            <pc:sldMk cId="0" sldId="263"/>
            <ac:spMk id="4" creationId="{00000000-0000-0000-0000-000000000000}"/>
          </ac:spMkLst>
        </pc:spChg>
      </pc:sldChg>
      <pc:sldChg chg="addSp delSp modSp mod">
        <pc:chgData name="Phil Beecher" userId="8e59e9d451c39ba5" providerId="LiveId" clId="{40B83A1A-90DD-4133-A48A-569E085649A0}" dt="2022-09-13T17:27:38.132" v="17"/>
        <pc:sldMkLst>
          <pc:docMk/>
          <pc:sldMk cId="0" sldId="264"/>
        </pc:sldMkLst>
        <pc:spChg chg="add mod">
          <ac:chgData name="Phil Beecher" userId="8e59e9d451c39ba5" providerId="LiveId" clId="{40B83A1A-90DD-4133-A48A-569E085649A0}" dt="2022-09-13T17:27:38.132" v="17"/>
          <ac:spMkLst>
            <pc:docMk/>
            <pc:sldMk cId="0" sldId="264"/>
            <ac:spMk id="3" creationId="{605FB273-8105-327D-0283-B5FF82D23F2A}"/>
          </ac:spMkLst>
        </pc:spChg>
        <pc:spChg chg="del">
          <ac:chgData name="Phil Beecher" userId="8e59e9d451c39ba5" providerId="LiveId" clId="{40B83A1A-90DD-4133-A48A-569E085649A0}" dt="2022-09-13T17:27:37.437" v="16" actId="478"/>
          <ac:spMkLst>
            <pc:docMk/>
            <pc:sldMk cId="0" sldId="264"/>
            <ac:spMk id="4" creationId="{00000000-0000-0000-0000-000000000000}"/>
          </ac:spMkLst>
        </pc:spChg>
      </pc:sldChg>
      <pc:sldChg chg="addSp delSp modSp mod">
        <pc:chgData name="Phil Beecher" userId="8e59e9d451c39ba5" providerId="LiveId" clId="{40B83A1A-90DD-4133-A48A-569E085649A0}" dt="2022-09-13T17:27:10.784" v="9"/>
        <pc:sldMkLst>
          <pc:docMk/>
          <pc:sldMk cId="281559903" sldId="265"/>
        </pc:sldMkLst>
        <pc:spChg chg="del">
          <ac:chgData name="Phil Beecher" userId="8e59e9d451c39ba5" providerId="LiveId" clId="{40B83A1A-90DD-4133-A48A-569E085649A0}" dt="2022-09-13T17:27:10.252" v="8" actId="478"/>
          <ac:spMkLst>
            <pc:docMk/>
            <pc:sldMk cId="281559903" sldId="265"/>
            <ac:spMk id="4" creationId="{00000000-0000-0000-0000-000000000000}"/>
          </ac:spMkLst>
        </pc:spChg>
        <pc:spChg chg="add mod">
          <ac:chgData name="Phil Beecher" userId="8e59e9d451c39ba5" providerId="LiveId" clId="{40B83A1A-90DD-4133-A48A-569E085649A0}" dt="2022-09-13T17:27:10.784" v="9"/>
          <ac:spMkLst>
            <pc:docMk/>
            <pc:sldMk cId="281559903" sldId="265"/>
            <ac:spMk id="5" creationId="{6CD101EB-D657-5EB3-3DF9-6820C82CC17C}"/>
          </ac:spMkLst>
        </pc:spChg>
      </pc:sldChg>
      <pc:sldChg chg="addSp delSp modSp mod">
        <pc:chgData name="Phil Beecher" userId="8e59e9d451c39ba5" providerId="LiveId" clId="{40B83A1A-90DD-4133-A48A-569E085649A0}" dt="2022-09-13T17:27:24.591" v="13"/>
        <pc:sldMkLst>
          <pc:docMk/>
          <pc:sldMk cId="4293558260" sldId="266"/>
        </pc:sldMkLst>
        <pc:spChg chg="del">
          <ac:chgData name="Phil Beecher" userId="8e59e9d451c39ba5" providerId="LiveId" clId="{40B83A1A-90DD-4133-A48A-569E085649A0}" dt="2022-09-13T17:27:24.005" v="12" actId="478"/>
          <ac:spMkLst>
            <pc:docMk/>
            <pc:sldMk cId="4293558260" sldId="266"/>
            <ac:spMk id="4" creationId="{00000000-0000-0000-0000-000000000000}"/>
          </ac:spMkLst>
        </pc:spChg>
        <pc:spChg chg="add mod">
          <ac:chgData name="Phil Beecher" userId="8e59e9d451c39ba5" providerId="LiveId" clId="{40B83A1A-90DD-4133-A48A-569E085649A0}" dt="2022-09-13T17:27:24.591" v="13"/>
          <ac:spMkLst>
            <pc:docMk/>
            <pc:sldMk cId="4293558260" sldId="266"/>
            <ac:spMk id="7" creationId="{894010F9-B703-591F-3BB2-70032CB74408}"/>
          </ac:spMkLst>
        </pc:spChg>
      </pc:sldChg>
      <pc:sldChg chg="addSp delSp modSp mod">
        <pc:chgData name="Phil Beecher" userId="8e59e9d451c39ba5" providerId="LiveId" clId="{40B83A1A-90DD-4133-A48A-569E085649A0}" dt="2022-09-13T17:27:05.965" v="7"/>
        <pc:sldMkLst>
          <pc:docMk/>
          <pc:sldMk cId="3525004651" sldId="267"/>
        </pc:sldMkLst>
        <pc:spChg chg="add mod">
          <ac:chgData name="Phil Beecher" userId="8e59e9d451c39ba5" providerId="LiveId" clId="{40B83A1A-90DD-4133-A48A-569E085649A0}" dt="2022-09-13T17:27:05.965" v="7"/>
          <ac:spMkLst>
            <pc:docMk/>
            <pc:sldMk cId="3525004651" sldId="267"/>
            <ac:spMk id="3" creationId="{1B4CD8F6-33A2-D124-F07D-AD5DC6EB2480}"/>
          </ac:spMkLst>
        </pc:spChg>
        <pc:spChg chg="del">
          <ac:chgData name="Phil Beecher" userId="8e59e9d451c39ba5" providerId="LiveId" clId="{40B83A1A-90DD-4133-A48A-569E085649A0}" dt="2022-09-13T17:27:05.030" v="6" actId="478"/>
          <ac:spMkLst>
            <pc:docMk/>
            <pc:sldMk cId="3525004651" sldId="267"/>
            <ac:spMk id="4" creationId="{00000000-0000-0000-0000-000000000000}"/>
          </ac:spMkLst>
        </pc:spChg>
      </pc:sldChg>
      <pc:sldChg chg="addSp delSp modSp mod">
        <pc:chgData name="Phil Beecher" userId="8e59e9d451c39ba5" providerId="LiveId" clId="{40B83A1A-90DD-4133-A48A-569E085649A0}" dt="2022-09-13T17:27:30.810" v="15"/>
        <pc:sldMkLst>
          <pc:docMk/>
          <pc:sldMk cId="2434608301" sldId="268"/>
        </pc:sldMkLst>
        <pc:spChg chg="add mod">
          <ac:chgData name="Phil Beecher" userId="8e59e9d451c39ba5" providerId="LiveId" clId="{40B83A1A-90DD-4133-A48A-569E085649A0}" dt="2022-09-13T17:27:30.810" v="15"/>
          <ac:spMkLst>
            <pc:docMk/>
            <pc:sldMk cId="2434608301" sldId="268"/>
            <ac:spMk id="2" creationId="{E29C904E-11D3-69E1-8D06-A8B5DC87C385}"/>
          </ac:spMkLst>
        </pc:spChg>
        <pc:spChg chg="del">
          <ac:chgData name="Phil Beecher" userId="8e59e9d451c39ba5" providerId="LiveId" clId="{40B83A1A-90DD-4133-A48A-569E085649A0}" dt="2022-09-13T17:27:29.902" v="14" actId="478"/>
          <ac:spMkLst>
            <pc:docMk/>
            <pc:sldMk cId="2434608301" sldId="268"/>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802.11-22/1017r0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802.11-22/1017r0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4086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6183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1580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088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3">
            <a:extLst>
              <a:ext uri="{FF2B5EF4-FFF2-40B4-BE49-F238E27FC236}">
                <a16:creationId xmlns:a16="http://schemas.microsoft.com/office/drawing/2014/main" id="{47203AD0-F1D2-DBDB-5CE1-379C945F481E}"/>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22EE6037-D874-3B6A-C48A-E5A970FC712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Rectangle 3">
            <a:extLst>
              <a:ext uri="{FF2B5EF4-FFF2-40B4-BE49-F238E27FC236}">
                <a16:creationId xmlns:a16="http://schemas.microsoft.com/office/drawing/2014/main" id="{CFC46507-5A3F-66AA-01A1-7F9401AE0958}"/>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AB9D928C-0681-0882-F822-F12F8222489C}"/>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9" name="Rectangle 3">
            <a:extLst>
              <a:ext uri="{FF2B5EF4-FFF2-40B4-BE49-F238E27FC236}">
                <a16:creationId xmlns:a16="http://schemas.microsoft.com/office/drawing/2014/main" id="{BE802F91-79D8-7A58-F370-E588596D972F}"/>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FFCB40F1-58DE-251C-2429-2902295497F4}"/>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11" name="Rectangle 3">
            <a:extLst>
              <a:ext uri="{FF2B5EF4-FFF2-40B4-BE49-F238E27FC236}">
                <a16:creationId xmlns:a16="http://schemas.microsoft.com/office/drawing/2014/main" id="{09515D04-47AC-1688-D6C8-7F90F05ECE3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2E8244FF-8FF3-BA27-79B9-01A8A5A53942}"/>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Rectangle 4">
            <a:extLst>
              <a:ext uri="{FF2B5EF4-FFF2-40B4-BE49-F238E27FC236}">
                <a16:creationId xmlns:a16="http://schemas.microsoft.com/office/drawing/2014/main" id="{F070E4EE-8DF8-301D-BD8B-71235E60F87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6" name="Date Placeholder 2">
            <a:extLst>
              <a:ext uri="{FF2B5EF4-FFF2-40B4-BE49-F238E27FC236}">
                <a16:creationId xmlns:a16="http://schemas.microsoft.com/office/drawing/2014/main" id="{810F1974-FFF0-B1A0-57AB-A1850026C344}"/>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a:extLst>
              <a:ext uri="{FF2B5EF4-FFF2-40B4-BE49-F238E27FC236}">
                <a16:creationId xmlns:a16="http://schemas.microsoft.com/office/drawing/2014/main" id="{8169869F-51BB-3EFA-A0DF-15D7FC7F706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Date Placeholder 2">
            <a:extLst>
              <a:ext uri="{FF2B5EF4-FFF2-40B4-BE49-F238E27FC236}">
                <a16:creationId xmlns:a16="http://schemas.microsoft.com/office/drawing/2014/main" id="{D84294B0-C64F-0F73-7807-840B38308777}"/>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a:extLst>
              <a:ext uri="{FF2B5EF4-FFF2-40B4-BE49-F238E27FC236}">
                <a16:creationId xmlns:a16="http://schemas.microsoft.com/office/drawing/2014/main" id="{A3082B68-6532-F69B-EB11-218971B8DF0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Date Placeholder 2">
            <a:extLst>
              <a:ext uri="{FF2B5EF4-FFF2-40B4-BE49-F238E27FC236}">
                <a16:creationId xmlns:a16="http://schemas.microsoft.com/office/drawing/2014/main" id="{DB3AC627-25D3-0A26-A575-D3623316F25B}"/>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802.15-22-0491-00</a:t>
            </a:r>
          </a:p>
        </p:txBody>
      </p:sp>
      <p:sp>
        <p:nvSpPr>
          <p:cNvPr id="4" name="Rectangle 3">
            <a:extLst>
              <a:ext uri="{FF2B5EF4-FFF2-40B4-BE49-F238E27FC236}">
                <a16:creationId xmlns:a16="http://schemas.microsoft.com/office/drawing/2014/main" id="{13260F24-A59F-E72E-223C-BEABB86B8EE8}"/>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xplore.ieee.org/document/914469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ieeexplore.ieee.org/document/969013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990600"/>
            <a:ext cx="9601200" cy="5170646"/>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8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802.15.4 Architecture Overview</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13 September 2022</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800" b="1" dirty="0">
                <a:solidFill>
                  <a:schemeClr val="tx1"/>
                </a:solidFill>
                <a:latin typeface="Calibri" panose="020F0502020204030204" pitchFamily="34" charset="0"/>
                <a:ea typeface="ＭＳ Ｐゴシック" pitchFamily="-65" charset="-128"/>
                <a:cs typeface="Calibri" panose="020F0502020204030204" pitchFamily="34" charset="0"/>
              </a:rPr>
              <a:t>Re:</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 [September 2022 Wireless Interim Session]</a:t>
            </a:r>
            <a:r>
              <a:rPr lang="en-US" sz="2800"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sz="2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802.15.4 Architecture Overview for joint meeting 802.1/802.15.4</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[Contribution for 802]</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4"/>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
        <p:nvSpPr>
          <p:cNvPr id="2" name="Date Placeholder 3">
            <a:extLst>
              <a:ext uri="{FF2B5EF4-FFF2-40B4-BE49-F238E27FC236}">
                <a16:creationId xmlns:a16="http://schemas.microsoft.com/office/drawing/2014/main" id="{8FF830BC-7B6D-8CEA-279F-8CAA96747F76}"/>
              </a:ext>
            </a:extLst>
          </p:cNvPr>
          <p:cNvSpPr txBox="1">
            <a:spLocks/>
          </p:cNvSpPr>
          <p:nvPr/>
        </p:nvSpPr>
        <p:spPr>
          <a:xfrm>
            <a:off x="929217" y="33337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September 2022</a:t>
            </a:r>
            <a:endParaRPr lang="en-GB" sz="1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This presentation summarizes IEEE Std 802.15™-2020 use of the IEEE </a:t>
            </a:r>
            <a:r>
              <a:rPr lang="en-US" b="0" dirty="0"/>
              <a:t>Std 802 Overview and Architecture.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Use of the LLC, MAC address formats and MSDU formats are described.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Extracted text is from IEEE Std 802.15™-2020</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Phil Beecher (Wi-SUN Alliance)</a:t>
            </a:r>
          </a:p>
        </p:txBody>
      </p:sp>
      <p:sp>
        <p:nvSpPr>
          <p:cNvPr id="4" name="Date Placeholder 3"/>
          <p:cNvSpPr>
            <a:spLocks noGrp="1"/>
          </p:cNvSpPr>
          <p:nvPr>
            <p:ph type="dt" idx="15"/>
          </p:nvPr>
        </p:nvSpPr>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33398"/>
          </a:xfrm>
        </p:spPr>
        <p:txBody>
          <a:bodyPr/>
          <a:lstStyle/>
          <a:p>
            <a:r>
              <a:rPr lang="en-US" dirty="0">
                <a:solidFill>
                  <a:schemeClr val="tx1"/>
                </a:solidFill>
              </a:rPr>
              <a:t>802.15 MAC Services support</a:t>
            </a:r>
            <a:r>
              <a:rPr lang="en-US" i="1" dirty="0">
                <a:solidFill>
                  <a:schemeClr val="tx1"/>
                </a:solidFill>
              </a:rPr>
              <a:t> </a:t>
            </a:r>
            <a:r>
              <a:rPr lang="en-US" dirty="0">
                <a:solidFill>
                  <a:schemeClr val="tx1"/>
                </a:solidFill>
              </a:rPr>
              <a:t>LLC sublayer entities</a:t>
            </a:r>
            <a:endParaRPr lang="en-GB" dirty="0">
              <a:solidFill>
                <a:schemeClr val="tx1"/>
              </a:solidFill>
            </a:endParaRPr>
          </a:p>
        </p:txBody>
      </p:sp>
      <p:sp>
        <p:nvSpPr>
          <p:cNvPr id="9218" name="Rectangle 2"/>
          <p:cNvSpPr>
            <a:spLocks noGrp="1" noChangeArrowheads="1"/>
          </p:cNvSpPr>
          <p:nvPr>
            <p:ph idx="1"/>
          </p:nvPr>
        </p:nvSpPr>
        <p:spPr>
          <a:xfrm>
            <a:off x="1156252" y="1290491"/>
            <a:ext cx="10361084" cy="2657771"/>
          </a:xfrm>
          <a:ln/>
        </p:spPr>
        <p:txBody>
          <a:bodyPr/>
          <a:lstStyle/>
          <a:p>
            <a:pPr algn="l"/>
            <a:r>
              <a:rPr lang="en-GB" sz="1800" b="0" i="0" u="none" strike="noStrike" baseline="0" dirty="0">
                <a:latin typeface="TimesNewRomanPSMT"/>
              </a:rPr>
              <a:t>The interfaces between the layers serve to define the logical links that are described in this standard.</a:t>
            </a:r>
          </a:p>
          <a:p>
            <a:pPr algn="l"/>
            <a:r>
              <a:rPr lang="en-GB" sz="1800" b="0" i="0" u="none" strike="noStrike" baseline="0" dirty="0">
                <a:latin typeface="TimesNewRomanPSMT"/>
              </a:rPr>
              <a:t>An LR-WPAN device contains at least one PHY, which contains the radio frequency (RF) transceiver along</a:t>
            </a:r>
          </a:p>
          <a:p>
            <a:pPr algn="l"/>
            <a:r>
              <a:rPr lang="en-GB" sz="1800" b="0" i="0" u="none" strike="noStrike" baseline="0" dirty="0">
                <a:latin typeface="TimesNewRomanPSMT"/>
              </a:rPr>
              <a:t>with its low-level control mechanism, and a MAC sublayer that provides access to the physical channel for</a:t>
            </a:r>
          </a:p>
          <a:p>
            <a:pPr algn="l"/>
            <a:r>
              <a:rPr lang="en-GB" sz="1800" b="0" i="0" u="none" strike="noStrike" baseline="0" dirty="0">
                <a:latin typeface="TimesNewRomanPSMT"/>
              </a:rPr>
              <a:t>all types of transfer. Figure 5-4 shows these blocks in a graphical representation.</a:t>
            </a:r>
          </a:p>
          <a:p>
            <a:pPr algn="l"/>
            <a:r>
              <a:rPr lang="en-GB" sz="1800" b="0" i="0" u="none" strike="noStrike" baseline="0" dirty="0">
                <a:latin typeface="TimesNewRomanPSMT"/>
              </a:rPr>
              <a:t>The next higher layers, shown in Figure 5-4, consist of a network layer, which provides network</a:t>
            </a:r>
          </a:p>
          <a:p>
            <a:pPr algn="l"/>
            <a:r>
              <a:rPr lang="en-GB" sz="1800" b="0" i="0" u="none" strike="noStrike" baseline="0" dirty="0">
                <a:latin typeface="TimesNewRomanPSMT"/>
              </a:rPr>
              <a:t>configuration, manipulation, and message routing, and an application layer, which provides the intended</a:t>
            </a:r>
          </a:p>
          <a:p>
            <a:pPr algn="l"/>
            <a:r>
              <a:rPr lang="en-GB" sz="1800" b="0" i="0" u="none" strike="noStrike" baseline="0" dirty="0">
                <a:latin typeface="TimesNewRomanPSMT"/>
              </a:rPr>
              <a:t>function of the device. The definition of these layers is outside the scope of this standard.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extBox 6"/>
          <p:cNvSpPr txBox="1"/>
          <p:nvPr/>
        </p:nvSpPr>
        <p:spPr>
          <a:xfrm>
            <a:off x="3316816" y="5177135"/>
            <a:ext cx="7503584" cy="461665"/>
          </a:xfrm>
          <a:prstGeom prst="rect">
            <a:avLst/>
          </a:prstGeom>
          <a:solidFill>
            <a:schemeClr val="bg1"/>
          </a:solidFill>
        </p:spPr>
        <p:txBody>
          <a:bodyPr wrap="square" rtlCol="0">
            <a:spAutoFit/>
          </a:bodyPr>
          <a:lstStyle/>
          <a:p>
            <a:endParaRPr lang="en-GB" dirty="0"/>
          </a:p>
        </p:txBody>
      </p:sp>
      <p:pic>
        <p:nvPicPr>
          <p:cNvPr id="9" name="Picture 8">
            <a:extLst>
              <a:ext uri="{FF2B5EF4-FFF2-40B4-BE49-F238E27FC236}">
                <a16:creationId xmlns:a16="http://schemas.microsoft.com/office/drawing/2014/main" id="{F718806D-B4C9-6978-129D-5C9E0EEFB33D}"/>
              </a:ext>
            </a:extLst>
          </p:cNvPr>
          <p:cNvPicPr>
            <a:picLocks noChangeAspect="1"/>
          </p:cNvPicPr>
          <p:nvPr/>
        </p:nvPicPr>
        <p:blipFill>
          <a:blip r:embed="rId3"/>
          <a:stretch>
            <a:fillRect/>
          </a:stretch>
        </p:blipFill>
        <p:spPr>
          <a:xfrm>
            <a:off x="4214571" y="3724022"/>
            <a:ext cx="4244446" cy="2751392"/>
          </a:xfrm>
          <a:prstGeom prst="rect">
            <a:avLst/>
          </a:prstGeom>
        </p:spPr>
      </p:pic>
      <p:sp>
        <p:nvSpPr>
          <p:cNvPr id="3" name="Date Placeholder 3">
            <a:extLst>
              <a:ext uri="{FF2B5EF4-FFF2-40B4-BE49-F238E27FC236}">
                <a16:creationId xmlns:a16="http://schemas.microsoft.com/office/drawing/2014/main" id="{379CAA15-C656-9BBA-D6D3-40DD2B4FF20C}"/>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515599" cy="701676"/>
          </a:xfrm>
        </p:spPr>
        <p:txBody>
          <a:bodyPr/>
          <a:lstStyle/>
          <a:p>
            <a:r>
              <a:rPr lang="en-US" sz="2800" dirty="0">
                <a:solidFill>
                  <a:schemeClr val="tx1"/>
                </a:solidFill>
              </a:rPr>
              <a:t>802.15 </a:t>
            </a:r>
            <a:r>
              <a:rPr lang="en-US" sz="2800" dirty="0"/>
              <a:t>MAC services and protocols use 64-bit MAC addresses</a:t>
            </a:r>
            <a:endParaRPr lang="en-GB" sz="2800" dirty="0"/>
          </a:p>
        </p:txBody>
      </p:sp>
      <p:sp>
        <p:nvSpPr>
          <p:cNvPr id="9218" name="Rectangle 2"/>
          <p:cNvSpPr>
            <a:spLocks noGrp="1" noChangeArrowheads="1"/>
          </p:cNvSpPr>
          <p:nvPr>
            <p:ph idx="1"/>
          </p:nvPr>
        </p:nvSpPr>
        <p:spPr>
          <a:xfrm>
            <a:off x="929217" y="1466856"/>
            <a:ext cx="10361084" cy="4842702"/>
          </a:xfrm>
          <a:ln/>
        </p:spPr>
        <p:txBody>
          <a:bodyPr/>
          <a:lstStyle/>
          <a:p>
            <a:pPr marL="0" indent="0">
              <a:spcBef>
                <a:spcPts val="0"/>
              </a:spcBef>
            </a:pPr>
            <a:r>
              <a:rPr lang="en-US" sz="2000" b="0" dirty="0"/>
              <a:t>64 bit MAC addresses are used. The transmission order is as described in 4.5</a:t>
            </a:r>
          </a:p>
          <a:p>
            <a:pPr algn="l">
              <a:spcBef>
                <a:spcPts val="0"/>
              </a:spcBef>
            </a:pPr>
            <a:endParaRPr lang="en-GB" sz="1800" b="1" i="0" u="none" strike="noStrike" baseline="0" dirty="0">
              <a:latin typeface="Arial-BoldMT"/>
            </a:endParaRPr>
          </a:p>
          <a:p>
            <a:pPr algn="l">
              <a:lnSpc>
                <a:spcPct val="110000"/>
              </a:lnSpc>
              <a:spcBef>
                <a:spcPts val="0"/>
              </a:spcBef>
            </a:pPr>
            <a:r>
              <a:rPr lang="en-GB" sz="1800" b="1" i="0" u="none" strike="noStrike" baseline="0" dirty="0">
                <a:latin typeface="Arial-BoldMT"/>
              </a:rPr>
              <a:t>4.5 Transmission order</a:t>
            </a:r>
          </a:p>
          <a:p>
            <a:pPr algn="l">
              <a:lnSpc>
                <a:spcPct val="110000"/>
              </a:lnSpc>
              <a:spcBef>
                <a:spcPts val="0"/>
              </a:spcBef>
            </a:pPr>
            <a:r>
              <a:rPr lang="en-GB" sz="1800" b="1" i="0" u="none" strike="noStrike" baseline="0" dirty="0">
                <a:latin typeface="Arial-BoldMT"/>
              </a:rPr>
              <a:t>4.5.1 General</a:t>
            </a:r>
          </a:p>
          <a:p>
            <a:pPr algn="l">
              <a:spcBef>
                <a:spcPts val="0"/>
              </a:spcBef>
            </a:pPr>
            <a:r>
              <a:rPr lang="en-GB" sz="1800" b="0" i="0" u="none" strike="noStrike" baseline="0" dirty="0">
                <a:latin typeface="TimesNewRomanPSMT"/>
              </a:rPr>
              <a:t>For every address field, the bit transmission order shall be performed from the right most octet (RMO) to the</a:t>
            </a:r>
          </a:p>
          <a:p>
            <a:pPr algn="l">
              <a:spcBef>
                <a:spcPts val="0"/>
              </a:spcBef>
            </a:pPr>
            <a:r>
              <a:rPr lang="en-GB" sz="1800" b="0" i="0" u="none" strike="noStrike" baseline="0" dirty="0">
                <a:latin typeface="TimesNewRomanPSMT"/>
              </a:rPr>
              <a:t>left most octet (LMO) in the field, and inside an octet from the LSB to the MSB.</a:t>
            </a:r>
          </a:p>
          <a:p>
            <a:pPr algn="l">
              <a:spcBef>
                <a:spcPts val="0"/>
              </a:spcBef>
            </a:pPr>
            <a:r>
              <a:rPr lang="en-GB" sz="1800" b="0" i="0" u="none" strike="noStrike" baseline="0" dirty="0">
                <a:latin typeface="TimesNewRomanPSMT"/>
              </a:rPr>
              <a:t>Figure 4-4 shows the MAC Address field containing a 64-bit MAC address. For this example the MAC</a:t>
            </a:r>
          </a:p>
          <a:p>
            <a:pPr algn="l">
              <a:spcBef>
                <a:spcPts val="0"/>
              </a:spcBef>
            </a:pPr>
            <a:r>
              <a:rPr lang="en-GB" sz="1800" b="0" i="0" u="none" strike="noStrike" baseline="0" dirty="0">
                <a:latin typeface="TimesNewRomanPSMT"/>
              </a:rPr>
              <a:t>address value is assumed to be AC-DE-64-23-45-67-89-01.</a:t>
            </a:r>
            <a:endParaRPr lang="en-US" dirty="0"/>
          </a:p>
          <a:p>
            <a:pPr marL="0" indent="0"/>
            <a:endParaRPr lang="en-US"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pic>
        <p:nvPicPr>
          <p:cNvPr id="8" name="Picture 7">
            <a:extLst>
              <a:ext uri="{FF2B5EF4-FFF2-40B4-BE49-F238E27FC236}">
                <a16:creationId xmlns:a16="http://schemas.microsoft.com/office/drawing/2014/main" id="{8C10C055-1FE6-72CC-96A2-754C90CC431F}"/>
              </a:ext>
            </a:extLst>
          </p:cNvPr>
          <p:cNvPicPr>
            <a:picLocks noChangeAspect="1"/>
          </p:cNvPicPr>
          <p:nvPr/>
        </p:nvPicPr>
        <p:blipFill>
          <a:blip r:embed="rId3"/>
          <a:stretch>
            <a:fillRect/>
          </a:stretch>
        </p:blipFill>
        <p:spPr>
          <a:xfrm>
            <a:off x="2057400" y="4204457"/>
            <a:ext cx="7734970" cy="2270957"/>
          </a:xfrm>
          <a:prstGeom prst="rect">
            <a:avLst/>
          </a:prstGeom>
        </p:spPr>
      </p:pic>
      <p:sp>
        <p:nvSpPr>
          <p:cNvPr id="3" name="Date Placeholder 3">
            <a:extLst>
              <a:ext uri="{FF2B5EF4-FFF2-40B4-BE49-F238E27FC236}">
                <a16:creationId xmlns:a16="http://schemas.microsoft.com/office/drawing/2014/main" id="{1B4CD8F6-33A2-D124-F07D-AD5DC6EB2480}"/>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3525004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Ethertype</a:t>
            </a:r>
            <a:r>
              <a:rPr lang="en-US" sz="2800" dirty="0"/>
              <a:t> Protocol Discrimination (EPD) is supported indirectly using 802.15.9</a:t>
            </a:r>
            <a:endParaRPr lang="en-GB" sz="2800" dirty="0"/>
          </a:p>
        </p:txBody>
      </p:sp>
      <p:sp>
        <p:nvSpPr>
          <p:cNvPr id="3" name="Content Placeholder 2"/>
          <p:cNvSpPr>
            <a:spLocks noGrp="1"/>
          </p:cNvSpPr>
          <p:nvPr>
            <p:ph idx="1"/>
          </p:nvPr>
        </p:nvSpPr>
        <p:spPr>
          <a:xfrm>
            <a:off x="609600" y="1981201"/>
            <a:ext cx="10665885" cy="4113213"/>
          </a:xfrm>
        </p:spPr>
        <p:txBody>
          <a:bodyPr/>
          <a:lstStyle/>
          <a:p>
            <a:pPr>
              <a:buFont typeface="Arial" panose="020B0604020202020204" pitchFamily="34" charset="0"/>
              <a:buChar char="•"/>
            </a:pPr>
            <a:endParaRPr lang="en-US" b="0" dirty="0"/>
          </a:p>
          <a:p>
            <a:pPr>
              <a:buFont typeface="Arial" panose="020B0604020202020204" pitchFamily="34" charset="0"/>
              <a:buChar char="•"/>
            </a:pPr>
            <a:r>
              <a:rPr lang="en-US" b="0" dirty="0"/>
              <a:t>802.15.4 does not have </a:t>
            </a:r>
            <a:r>
              <a:rPr lang="en-US" dirty="0"/>
              <a:t>direct</a:t>
            </a:r>
            <a:r>
              <a:rPr lang="en-US" b="0" dirty="0"/>
              <a:t> support for Protocol discrimination</a:t>
            </a:r>
          </a:p>
          <a:p>
            <a:pPr>
              <a:buFont typeface="Arial" panose="020B0604020202020204" pitchFamily="34" charset="0"/>
              <a:buChar char="•"/>
            </a:pPr>
            <a:r>
              <a:rPr lang="en-US" b="0" dirty="0" err="1">
                <a:solidFill>
                  <a:schemeClr val="tx1"/>
                </a:solidFill>
              </a:rPr>
              <a:t>Ethertype</a:t>
            </a:r>
            <a:r>
              <a:rPr lang="en-US" b="0" dirty="0">
                <a:solidFill>
                  <a:schemeClr val="tx1"/>
                </a:solidFill>
              </a:rPr>
              <a:t> Protocol Discrimination is achieved through an 802.15.9 Information Element</a:t>
            </a:r>
            <a:endParaRPr lang="en-GB"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Date Placeholder 3">
            <a:extLst>
              <a:ext uri="{FF2B5EF4-FFF2-40B4-BE49-F238E27FC236}">
                <a16:creationId xmlns:a16="http://schemas.microsoft.com/office/drawing/2014/main" id="{6CD101EB-D657-5EB3-3DF9-6820C82CC17C}"/>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2815599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39" y="2590800"/>
            <a:ext cx="10361084" cy="1065213"/>
          </a:xfrm>
        </p:spPr>
        <p:txBody>
          <a:bodyPr/>
          <a:lstStyle/>
          <a:p>
            <a:r>
              <a:rPr lang="en-US" dirty="0"/>
              <a:t>Quality of Service is not supported in 802.15.4</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3" name="Date Placeholder 3">
            <a:extLst>
              <a:ext uri="{FF2B5EF4-FFF2-40B4-BE49-F238E27FC236}">
                <a16:creationId xmlns:a16="http://schemas.microsoft.com/office/drawing/2014/main" id="{66156BAC-BDF5-282B-3D27-C0025384E8BA}"/>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sz="2800" dirty="0"/>
              <a:t>Figure 8-1 shows the MAC sublayer reference model</a:t>
            </a:r>
            <a:endParaRPr lang="en-GB" sz="2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pic>
        <p:nvPicPr>
          <p:cNvPr id="5" name="Picture 4">
            <a:extLst>
              <a:ext uri="{FF2B5EF4-FFF2-40B4-BE49-F238E27FC236}">
                <a16:creationId xmlns:a16="http://schemas.microsoft.com/office/drawing/2014/main" id="{A6A68B17-DC9B-B069-790B-FF490A4C4C2C}"/>
              </a:ext>
            </a:extLst>
          </p:cNvPr>
          <p:cNvPicPr>
            <a:picLocks noChangeAspect="1"/>
          </p:cNvPicPr>
          <p:nvPr/>
        </p:nvPicPr>
        <p:blipFill>
          <a:blip r:embed="rId3"/>
          <a:stretch>
            <a:fillRect/>
          </a:stretch>
        </p:blipFill>
        <p:spPr>
          <a:xfrm>
            <a:off x="3124200" y="1524000"/>
            <a:ext cx="6440832" cy="4825492"/>
          </a:xfrm>
          <a:prstGeom prst="rect">
            <a:avLst/>
          </a:prstGeom>
        </p:spPr>
      </p:pic>
      <p:sp>
        <p:nvSpPr>
          <p:cNvPr id="7" name="Date Placeholder 3">
            <a:extLst>
              <a:ext uri="{FF2B5EF4-FFF2-40B4-BE49-F238E27FC236}">
                <a16:creationId xmlns:a16="http://schemas.microsoft.com/office/drawing/2014/main" id="{894010F9-B703-591F-3BB2-70032CB74408}"/>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429355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 802.15.4 standard uses several components of 802 architecture</a:t>
            </a:r>
            <a:endParaRPr lang="en-GB" dirty="0"/>
          </a:p>
        </p:txBody>
      </p:sp>
      <p:sp>
        <p:nvSpPr>
          <p:cNvPr id="4098" name="Rectangle 2"/>
          <p:cNvSpPr>
            <a:spLocks noGrp="1" noChangeArrowheads="1"/>
          </p:cNvSpPr>
          <p:nvPr>
            <p:ph idx="1"/>
          </p:nvPr>
        </p:nvSpPr>
        <p:spPr>
          <a:xfrm>
            <a:off x="914400" y="1981201"/>
            <a:ext cx="108965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 LLC, MAC address formats, MSDU formats, used with 802.15.9, enables implementation of IETF IP based protocols  (6lowpan)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802.15.4 + 802.15.9 enables 802.1X security framework, enabling use of IETF EAP protocols and multiple credential types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2" name="Date Placeholder 3">
            <a:extLst>
              <a:ext uri="{FF2B5EF4-FFF2-40B4-BE49-F238E27FC236}">
                <a16:creationId xmlns:a16="http://schemas.microsoft.com/office/drawing/2014/main" id="{E29C904E-11D3-69E1-8D06-A8B5DC87C385}"/>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243460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b="0" dirty="0"/>
              <a:t>IEEE Std 802.15.4™-2020, see </a:t>
            </a:r>
            <a:r>
              <a:rPr lang="en-US" b="0" dirty="0">
                <a:hlinkClick r:id="rId3"/>
              </a:rPr>
              <a:t>https://ieeexplore.ieee.org/document/9144691</a:t>
            </a:r>
            <a:endParaRPr lang="en-US" b="0" dirty="0"/>
          </a:p>
          <a:p>
            <a:r>
              <a:rPr lang="en-US" b="0" dirty="0"/>
              <a:t>IEEE Std 802.15.9 ™-2021, see </a:t>
            </a:r>
            <a:r>
              <a:rPr lang="en-US" b="0" dirty="0">
                <a:hlinkClick r:id="rId4"/>
              </a:rPr>
              <a:t>https://ieeexplore.ieee.org/document/9690134</a:t>
            </a:r>
            <a:r>
              <a:rPr lang="en-US" b="0" dirty="0"/>
              <a:t>  </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3" name="Date Placeholder 3">
            <a:extLst>
              <a:ext uri="{FF2B5EF4-FFF2-40B4-BE49-F238E27FC236}">
                <a16:creationId xmlns:a16="http://schemas.microsoft.com/office/drawing/2014/main" id="{605FB273-8105-327D-0283-B5FF82D23F2A}"/>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2638</TotalTime>
  <Words>779</Words>
  <Application>Microsoft Office PowerPoint</Application>
  <PresentationFormat>Widescreen</PresentationFormat>
  <Paragraphs>101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Arial-BoldMT</vt:lpstr>
      <vt:lpstr>TimesNewRomanPSMT</vt:lpstr>
      <vt:lpstr>Arial</vt:lpstr>
      <vt:lpstr>Calibri</vt:lpstr>
      <vt:lpstr>Times New Roman</vt:lpstr>
      <vt:lpstr>Office Theme</vt:lpstr>
      <vt:lpstr>PowerPoint Presentation</vt:lpstr>
      <vt:lpstr>Abstract</vt:lpstr>
      <vt:lpstr>802.15 MAC Services support LLC sublayer entities</vt:lpstr>
      <vt:lpstr>802.15 MAC services and protocols use 64-bit MAC addresses</vt:lpstr>
      <vt:lpstr>Ethertype Protocol Discrimination (EPD) is supported indirectly using 802.15.9</vt:lpstr>
      <vt:lpstr>Quality of Service is not supported in 802.15.4</vt:lpstr>
      <vt:lpstr>Figure 8-1 shows the MAC sublayer reference model</vt:lpstr>
      <vt:lpstr>Summary: 802.15.4 standard uses several components of 802 architecture</vt:lpstr>
      <vt:lpstr>References</vt:lpstr>
    </vt:vector>
  </TitlesOfParts>
  <Company>Hewlett Packard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standard use of 802 architecture</dc:title>
  <dc:creator>Stanley, Dorothy</dc:creator>
  <cp:keywords>11-22-1017r0</cp:keywords>
  <cp:lastModifiedBy>Phil Beecher</cp:lastModifiedBy>
  <cp:revision>20</cp:revision>
  <cp:lastPrinted>1601-01-01T00:00:00Z</cp:lastPrinted>
  <dcterms:created xsi:type="dcterms:W3CDTF">2022-07-08T17:16:53Z</dcterms:created>
  <dcterms:modified xsi:type="dcterms:W3CDTF">2022-09-13T17:27:47Z</dcterms:modified>
</cp:coreProperties>
</file>