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61" r:id="rId3"/>
    <p:sldId id="289" r:id="rId4"/>
    <p:sldId id="265" r:id="rId5"/>
    <p:sldId id="273" r:id="rId6"/>
    <p:sldId id="290"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23"/>
    <p:restoredTop sz="86395"/>
  </p:normalViewPr>
  <p:slideViewPr>
    <p:cSldViewPr>
      <p:cViewPr>
        <p:scale>
          <a:sx n="19" d="100"/>
          <a:sy n="19" d="100"/>
        </p:scale>
        <p:origin x="3864" y="21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8" name="Rectangle 4">
            <a:extLst>
              <a:ext uri="{FF2B5EF4-FFF2-40B4-BE49-F238E27FC236}">
                <a16:creationId xmlns:a16="http://schemas.microsoft.com/office/drawing/2014/main" id="{C5585201-4768-F848-8568-5FC006C524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2022</a:t>
            </a:r>
            <a:endParaRPr lang="en-US" altLang="en-US" dirty="0"/>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2022</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2022</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a:solidFill>
                  <a:schemeClr val="tx1"/>
                </a:solidFill>
                <a:effectLst/>
                <a:latin typeface="Times New Roman" panose="02020603050405020304" pitchFamily="18" charset="0"/>
                <a:ea typeface="+mn-ea"/>
                <a:cs typeface="+mn-cs"/>
              </a:rPr>
              <a:t>DCN </a:t>
            </a:r>
            <a:r>
              <a:rPr lang="en-US" sz="1200" b="1" i="0" u="none" strike="noStrike" kern="1200">
                <a:solidFill>
                  <a:schemeClr val="tx1"/>
                </a:solidFill>
                <a:effectLst/>
                <a:latin typeface="Times New Roman" panose="02020603050405020304" pitchFamily="18" charset="0"/>
                <a:ea typeface="+mn-ea"/>
                <a:cs typeface="+mn-cs"/>
              </a:rPr>
              <a:t>15-20-0057-02-04me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November</a:t>
            </a:r>
            <a:r>
              <a:rPr lang="en-US" altLang="en-US" sz="1600" dirty="0">
                <a:solidFill>
                  <a:schemeClr val="tx2"/>
                </a:solidFill>
              </a:rPr>
              <a:t>, 2022 IEEE 802.15.4me Plenary Agenda and Closing</a:t>
            </a:r>
          </a:p>
          <a:p>
            <a:r>
              <a:rPr lang="en-US" altLang="en-US" sz="1600" b="1" dirty="0">
                <a:solidFill>
                  <a:schemeClr val="tx2"/>
                </a:solidFill>
              </a:rPr>
              <a:t>Date Submitted: November 17, 2022</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15-20-0057-02-04md </a:t>
            </a:r>
            <a:r>
              <a:rPr lang="en-US" altLang="en-US" sz="1600" b="1" dirty="0">
                <a:solidFill>
                  <a:schemeClr val="tx2"/>
                </a:solidFill>
              </a:rPr>
              <a:t>Abstract: November</a:t>
            </a:r>
            <a:r>
              <a:rPr lang="en-US" altLang="en-US" sz="1600" dirty="0">
                <a:solidFill>
                  <a:schemeClr val="tx2"/>
                </a:solidFill>
              </a:rPr>
              <a:t>, 2022 IEEE 802.15.4me Plenary Agenda  Draft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November, 2022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81734678"/>
              </p:ext>
            </p:extLst>
          </p:nvPr>
        </p:nvGraphicFramePr>
        <p:xfrm>
          <a:off x="534194" y="1404015"/>
          <a:ext cx="7428349" cy="370138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156526">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algn="ctr"/>
                      <a:r>
                        <a:rPr lang="en-US" dirty="0"/>
                        <a:t>Cancelled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15.4me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15.4me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Review Submissions	</a:t>
            </a:r>
          </a:p>
          <a:p>
            <a:pPr lvl="1"/>
            <a:r>
              <a:rPr lang="en-US" sz="2400" dirty="0"/>
              <a:t>Next Steps</a:t>
            </a:r>
            <a:endParaRPr lang="en-US" sz="2000" dirty="0"/>
          </a:p>
          <a:p>
            <a:pPr lvl="1"/>
            <a:r>
              <a:rPr lang="en-US" sz="2400" dirty="0"/>
              <a:t>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r>
              <a:rPr lang="en-US" sz="2000" dirty="0"/>
              <a:t>December 15ish/22 – First version of Features/Merge/Layout to Amend Editors to ensure correct.</a:t>
            </a:r>
          </a:p>
          <a:p>
            <a:r>
              <a:rPr lang="en-US" sz="2000" dirty="0"/>
              <a:t>January/23 Meeting – Consolidate comments from Amendment Editors and any submissions from Call for Submissions. Agreement on List of Separate Features – Result: 2</a:t>
            </a:r>
            <a:r>
              <a:rPr lang="en-US" sz="2000" baseline="30000" dirty="0"/>
              <a:t>nd</a:t>
            </a:r>
            <a:r>
              <a:rPr lang="en-US" sz="2000" dirty="0"/>
              <a:t> Version with modifications for March</a:t>
            </a:r>
          </a:p>
          <a:p>
            <a:r>
              <a:rPr lang="en-US" sz="2000" dirty="0"/>
              <a:t>March/23 – Review 1st Pass of reformatted/reorganized Document</a:t>
            </a:r>
          </a:p>
          <a:p>
            <a:r>
              <a:rPr lang="en-US" sz="2000" dirty="0"/>
              <a:t>May/23 – 1</a:t>
            </a:r>
            <a:r>
              <a:rPr lang="en-US" sz="2000" baseline="30000" dirty="0"/>
              <a:t>st</a:t>
            </a:r>
            <a:r>
              <a:rPr lang="en-US" sz="2000" dirty="0"/>
              <a:t> Letter Ballot</a:t>
            </a:r>
          </a:p>
          <a:p>
            <a:r>
              <a:rPr lang="en-US" sz="2000" dirty="0"/>
              <a:t>Jul/23 – Review of Comments (Form CRG)</a:t>
            </a:r>
          </a:p>
          <a:p>
            <a:r>
              <a:rPr lang="en-US" sz="2000" dirty="0"/>
              <a:t>Sep/23 – Comment  Resolution and Recirc</a:t>
            </a:r>
          </a:p>
          <a:p>
            <a:pPr marL="0" indent="0">
              <a:buNone/>
            </a:pPr>
            <a:r>
              <a:rPr lang="en-US" sz="2000" dirty="0"/>
              <a:t>	(CRG)</a:t>
            </a:r>
          </a:p>
          <a:p>
            <a:r>
              <a:rPr lang="en-US" sz="2000" dirty="0"/>
              <a:t>Nov/23 – Conditional Sponsor Ballot and CRG</a:t>
            </a:r>
          </a:p>
          <a:p>
            <a:r>
              <a:rPr lang="en-US" sz="2000" dirty="0"/>
              <a:t>Jan/24 – Sponsor Recirc (CRG)</a:t>
            </a:r>
          </a:p>
          <a:p>
            <a:r>
              <a:rPr lang="en-US" sz="2000" dirty="0"/>
              <a:t>Mar/24 – Submit to REVCOM</a:t>
            </a:r>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19467335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5975</TotalTime>
  <Words>481</Words>
  <Application>Microsoft Macintosh PowerPoint</Application>
  <PresentationFormat>On-screen Show (4:3)</PresentationFormat>
  <Paragraphs>65</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IEEE 802.15.4me November, 2022 Interim Plenary Agenda and Closing</vt:lpstr>
      <vt:lpstr>15.4me Sessions this Week</vt:lpstr>
      <vt:lpstr>Agenda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97</cp:revision>
  <cp:lastPrinted>1998-02-10T13:28:06Z</cp:lastPrinted>
  <dcterms:created xsi:type="dcterms:W3CDTF">2018-03-03T14:04:29Z</dcterms:created>
  <dcterms:modified xsi:type="dcterms:W3CDTF">2022-11-15T04:40:52Z</dcterms:modified>
  <cp:category/>
</cp:coreProperties>
</file>