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9" r:id="rId2"/>
    <p:sldId id="261" r:id="rId3"/>
    <p:sldId id="289" r:id="rId4"/>
    <p:sldId id="265" r:id="rId5"/>
    <p:sldId id="273"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52"/>
    <p:restoredTop sz="86259"/>
  </p:normalViewPr>
  <p:slideViewPr>
    <p:cSldViewPr>
      <p:cViewPr varScale="1">
        <p:scale>
          <a:sx n="110" d="100"/>
          <a:sy n="110" d="100"/>
        </p:scale>
        <p:origin x="2664"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8" name="Rectangle 4">
            <a:extLst>
              <a:ext uri="{FF2B5EF4-FFF2-40B4-BE49-F238E27FC236}">
                <a16:creationId xmlns:a16="http://schemas.microsoft.com/office/drawing/2014/main" id="{C5585201-4768-F848-8568-5FC006C524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2022</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a:t>September, 2022</a:t>
            </a:r>
            <a:endParaRPr lang="en-US" altLang="en-US" dirty="0"/>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2022</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2022</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15-20-0057-01-04md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November</a:t>
            </a:r>
            <a:r>
              <a:rPr lang="en-US" altLang="en-US" sz="1600" dirty="0">
                <a:solidFill>
                  <a:schemeClr val="tx2"/>
                </a:solidFill>
              </a:rPr>
              <a:t>, 2022 IEEE 802.15.4me Plenary Agenda  Draft</a:t>
            </a:r>
          </a:p>
          <a:p>
            <a:r>
              <a:rPr lang="en-US" altLang="en-US" sz="1600" b="1" dirty="0">
                <a:solidFill>
                  <a:schemeClr val="tx2"/>
                </a:solidFill>
              </a:rPr>
              <a:t>Date Submitted: November 8, 2022, 2022</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15-20-0057-01-04md </a:t>
            </a:r>
            <a:r>
              <a:rPr lang="en-US" altLang="en-US" sz="1600" b="1" dirty="0">
                <a:solidFill>
                  <a:schemeClr val="tx2"/>
                </a:solidFill>
              </a:rPr>
              <a:t>Abstract: </a:t>
            </a:r>
            <a:r>
              <a:rPr lang="en-US" altLang="en-US" sz="1600" dirty="0">
                <a:solidFill>
                  <a:schemeClr val="tx2"/>
                </a:solidFill>
              </a:rPr>
              <a:t>March, 2020 IEEE 802.15.4me Plenary Agenda  Draft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November, 2022 Interim Plenary</a:t>
            </a:r>
            <a:br>
              <a:rPr lang="en-US" dirty="0"/>
            </a:br>
            <a:r>
              <a:rPr lang="en-US" dirty="0"/>
              <a:t>Agenda</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331753100"/>
              </p:ext>
            </p:extLst>
          </p:nvPr>
        </p:nvGraphicFramePr>
        <p:xfrm>
          <a:off x="534194" y="1404015"/>
          <a:ext cx="8075612" cy="370138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803789">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15.4me</a:t>
                      </a:r>
                    </a:p>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15.4me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15.4me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15.4me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15.4me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Closing Plenary</a:t>
                      </a: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Review Submissions	</a:t>
            </a:r>
          </a:p>
          <a:p>
            <a:pPr lvl="1"/>
            <a:r>
              <a:rPr lang="en-US" sz="2400" dirty="0"/>
              <a:t>Next Steps</a:t>
            </a:r>
            <a:endParaRPr lang="en-US" sz="2000" dirty="0"/>
          </a:p>
          <a:p>
            <a:pPr lvl="1"/>
            <a:r>
              <a:rPr lang="en-US" sz="2400" dirty="0"/>
              <a:t>Draft Timeline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t>Agenda </a:t>
            </a:r>
            <a:endParaRPr lang="en-US" dirty="0"/>
          </a:p>
        </p:txBody>
      </p:sp>
    </p:spTree>
    <p:extLst>
      <p:ext uri="{BB962C8B-B14F-4D97-AF65-F5344CB8AC3E}">
        <p14:creationId xmlns:p14="http://schemas.microsoft.com/office/powerpoint/2010/main" val="22112914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5824</TotalTime>
  <Words>356</Words>
  <Application>Microsoft Macintosh PowerPoint</Application>
  <PresentationFormat>On-screen Show (4:3)</PresentationFormat>
  <Paragraphs>52</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PowerPoint Presentation</vt:lpstr>
      <vt:lpstr>PowerPoint Presentation</vt:lpstr>
      <vt:lpstr>IEEE 802.15.4me November, 2022 Interim Plenary Agenda</vt:lpstr>
      <vt:lpstr>15.4me Sessions this Week</vt:lpstr>
      <vt:lpstr>Agenda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cp:lastModifiedBy>
  <cp:revision>91</cp:revision>
  <cp:lastPrinted>1998-02-10T13:28:06Z</cp:lastPrinted>
  <dcterms:created xsi:type="dcterms:W3CDTF">2018-03-03T14:04:29Z</dcterms:created>
  <dcterms:modified xsi:type="dcterms:W3CDTF">2022-11-08T15:56:28Z</dcterms:modified>
  <cp:category/>
</cp:coreProperties>
</file>