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89"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5"/>
    <p:restoredTop sz="86259"/>
  </p:normalViewPr>
  <p:slideViewPr>
    <p:cSldViewPr>
      <p:cViewPr varScale="1">
        <p:scale>
          <a:sx n="110" d="100"/>
          <a:sy n="110" d="100"/>
        </p:scale>
        <p:origin x="156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2022</a:t>
            </a:r>
            <a:endParaRPr lang="en-US" altLang="en-US" dirty="0"/>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15-20-0057-00-04md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September, 2022 IEEE 802.15.4me Interim Plenary Agenda  Draft</a:t>
            </a:r>
          </a:p>
          <a:p>
            <a:r>
              <a:rPr lang="en-US" altLang="en-US" sz="1600" b="1" dirty="0">
                <a:solidFill>
                  <a:schemeClr val="tx2"/>
                </a:solidFill>
              </a:rPr>
              <a:t>Date Submitted: September 12,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15-20-0057-00-04md </a:t>
            </a:r>
            <a:r>
              <a:rPr lang="en-US" altLang="en-US" sz="1600" b="1" dirty="0">
                <a:solidFill>
                  <a:schemeClr val="tx2"/>
                </a:solidFill>
              </a:rPr>
              <a:t>Abstract: </a:t>
            </a:r>
            <a:r>
              <a:rPr lang="en-US" altLang="en-US" sz="1600" dirty="0">
                <a:solidFill>
                  <a:schemeClr val="tx2"/>
                </a:solidFill>
              </a:rPr>
              <a:t>March, 2020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2022 Interim Plenary</a:t>
            </a:r>
            <a:br>
              <a:rPr lang="en-US" dirty="0"/>
            </a:br>
            <a:r>
              <a:rPr lang="en-US" dirty="0"/>
              <a:t>Agenda</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427320794"/>
              </p:ext>
            </p:extLst>
          </p:nvPr>
        </p:nvGraphicFramePr>
        <p:xfrm>
          <a:off x="534194" y="1404015"/>
          <a:ext cx="8075612" cy="25177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Closing Plenary</a:t>
                      </a:r>
                    </a:p>
                  </a:txBody>
                  <a:tcPr/>
                </a:tc>
                <a:extLst>
                  <a:ext uri="{0D108BD9-81ED-4DB2-BD59-A6C34878D82A}">
                    <a16:rowId xmlns:a16="http://schemas.microsoft.com/office/drawing/2014/main" val="10004"/>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What are we doing?</a:t>
            </a:r>
          </a:p>
          <a:p>
            <a:pPr lvl="2"/>
            <a:r>
              <a:rPr lang="en-US" sz="2000" dirty="0"/>
              <a:t>Presentation – Tero</a:t>
            </a:r>
          </a:p>
          <a:p>
            <a:pPr lvl="1"/>
            <a:r>
              <a:rPr lang="en-US" sz="2400" dirty="0"/>
              <a:t>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t>Agenda </a:t>
            </a:r>
            <a:endParaRPr lang="en-US" dirty="0"/>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03786" y="200025"/>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5818</TotalTime>
  <Words>359</Words>
  <Application>Microsoft Macintosh PowerPoint</Application>
  <PresentationFormat>On-screen Show (4:3)</PresentationFormat>
  <Paragraphs>51</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IEEE 802.15.4me September, 2022 Interim Plenary Agenda</vt:lpstr>
      <vt:lpstr>15.4me Sessions this Week</vt:lpstr>
      <vt:lpstr>Agenda </vt:lpstr>
      <vt:lpstr>Agenda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90</cp:revision>
  <cp:lastPrinted>1998-02-10T13:28:06Z</cp:lastPrinted>
  <dcterms:created xsi:type="dcterms:W3CDTF">2018-03-03T14:04:29Z</dcterms:created>
  <dcterms:modified xsi:type="dcterms:W3CDTF">2022-09-12T19:14:46Z</dcterms:modified>
  <cp:category/>
</cp:coreProperties>
</file>