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424" r:id="rId3"/>
    <p:sldId id="423" r:id="rId4"/>
    <p:sldId id="860" r:id="rId5"/>
    <p:sldId id="861" r:id="rId6"/>
    <p:sldId id="608" r:id="rId7"/>
    <p:sldId id="708" r:id="rId8"/>
    <p:sldId id="873" r:id="rId9"/>
    <p:sldId id="862" r:id="rId10"/>
    <p:sldId id="754" r:id="rId11"/>
    <p:sldId id="560" r:id="rId12"/>
    <p:sldId id="846" r:id="rId13"/>
    <p:sldId id="828" r:id="rId14"/>
    <p:sldId id="872" r:id="rId15"/>
    <p:sldId id="857" r:id="rId16"/>
    <p:sldId id="868" r:id="rId17"/>
    <p:sldId id="859" r:id="rId18"/>
    <p:sldId id="870" r:id="rId19"/>
    <p:sldId id="871" r:id="rId20"/>
    <p:sldId id="875" r:id="rId21"/>
    <p:sldId id="86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344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10</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11</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18905" y="306388"/>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15-22-0483-01-0013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2022-09-16</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7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Sept-12 </a:t>
            </a:r>
            <a:r>
              <a:rPr lang="en-GB" sz="2000" dirty="0" smtClean="0"/>
              <a:t>PM1 (13:30-15:30 Kona, 19:30-21:30 </a:t>
            </a:r>
            <a:r>
              <a:rPr lang="en-GB" sz="2000" dirty="0"/>
              <a:t>CET)</a:t>
            </a:r>
            <a:endParaRPr lang="de-DE" sz="2000" dirty="0"/>
          </a:p>
          <a:p>
            <a:pPr marL="1028700" lvl="1"/>
            <a:r>
              <a:rPr lang="en-GB" sz="1800" dirty="0"/>
              <a:t>Status of SA </a:t>
            </a:r>
            <a:r>
              <a:rPr lang="en-GB" sz="1800" dirty="0" smtClean="0"/>
              <a:t>ballot</a:t>
            </a:r>
          </a:p>
          <a:p>
            <a:pPr marL="1028700" lvl="1"/>
            <a:r>
              <a:rPr lang="en-GB" sz="1800" dirty="0" smtClean="0"/>
              <a:t>Approve agenda and July minutes </a:t>
            </a:r>
            <a:endParaRPr lang="en-GB" sz="1800" dirty="0"/>
          </a:p>
          <a:p>
            <a:pPr marL="1028700" lvl="1"/>
            <a:r>
              <a:rPr lang="en-GB" sz="1800" dirty="0" smtClean="0"/>
              <a:t>Reconfirm CRG </a:t>
            </a:r>
          </a:p>
          <a:p>
            <a:pPr marL="1028700" lvl="1"/>
            <a:r>
              <a:rPr lang="en-GB" sz="1800" dirty="0" smtClean="0"/>
              <a:t>Announce teleconferences</a:t>
            </a:r>
          </a:p>
          <a:p>
            <a:pPr marL="357188" indent="-357188"/>
            <a:r>
              <a:rPr lang="de-DE" sz="2000" dirty="0" err="1" smtClean="0"/>
              <a:t>Thursday</a:t>
            </a:r>
            <a:r>
              <a:rPr lang="de-DE" sz="2000" dirty="0" smtClean="0"/>
              <a:t> Sept-15 </a:t>
            </a:r>
            <a:r>
              <a:rPr lang="en-GB" sz="2000" dirty="0"/>
              <a:t>PM1 (13:30-15:30 </a:t>
            </a:r>
            <a:r>
              <a:rPr lang="en-GB" sz="2000" dirty="0" smtClean="0"/>
              <a:t>Kona, </a:t>
            </a:r>
            <a:r>
              <a:rPr lang="en-GB" sz="2000" dirty="0"/>
              <a:t>19:30-21:30 CET)</a:t>
            </a:r>
            <a:endParaRPr lang="de-DE" sz="2000" dirty="0"/>
          </a:p>
          <a:p>
            <a:pPr marL="989013" lvl="1" indent="-269875"/>
            <a:r>
              <a:rPr lang="en-GB" sz="1800" dirty="0" smtClean="0"/>
              <a:t>Motion to create D8</a:t>
            </a:r>
          </a:p>
          <a:p>
            <a:pPr marL="989013" lvl="1" indent="-269875"/>
            <a:r>
              <a:rPr lang="en-GB" sz="1800" dirty="0" smtClean="0"/>
              <a:t>Motion to 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10</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11</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Sept 12,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790546017"/>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July</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18330988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September TG13 hybrid meeting in doc. 15-22-0483r1.</a:t>
            </a: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P802.15.13_D8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26 Sept 2022, 11:00-12.30 CET (5:00-6:30 ET, 18:00-19:30 KT)</a:t>
            </a:r>
          </a:p>
          <a:p>
            <a:pPr marL="800100" lvl="1"/>
            <a:r>
              <a:rPr lang="de-DE" dirty="0" smtClean="0"/>
              <a:t>  3 </a:t>
            </a:r>
            <a:r>
              <a:rPr lang="de-DE" dirty="0" err="1" smtClean="0"/>
              <a:t>Oct</a:t>
            </a:r>
            <a:r>
              <a:rPr lang="de-DE" dirty="0" smtClean="0"/>
              <a:t> 2022, 11:00-12.30 CET (5:00-6:30 ET, 18:00-19:30 KT)</a:t>
            </a:r>
          </a:p>
          <a:p>
            <a:pPr marL="800100" lvl="1"/>
            <a:r>
              <a:rPr lang="de-DE" dirty="0" smtClean="0"/>
              <a:t>10 </a:t>
            </a:r>
            <a:r>
              <a:rPr lang="de-DE" dirty="0" err="1" smtClean="0"/>
              <a:t>Oct</a:t>
            </a:r>
            <a:r>
              <a:rPr lang="de-DE" dirty="0" smtClean="0"/>
              <a:t> 2022, 11:00-12.30 CET (5:00-6:30 ET, 18:00-19:30 KT)</a:t>
            </a:r>
          </a:p>
          <a:p>
            <a:pPr marL="800100" lvl="1"/>
            <a:r>
              <a:rPr lang="de-DE" dirty="0" smtClean="0"/>
              <a:t>17 </a:t>
            </a:r>
            <a:r>
              <a:rPr lang="de-DE" dirty="0" err="1" smtClean="0"/>
              <a:t>Oct</a:t>
            </a:r>
            <a:r>
              <a:rPr lang="de-DE" dirty="0" smtClean="0"/>
              <a:t> 2022, 11:00-12.30 CET (5:00-6:30 ET, 18:00-19:30 KT)</a:t>
            </a:r>
          </a:p>
          <a:p>
            <a:pPr marL="800100" lvl="1"/>
            <a:r>
              <a:rPr lang="de-DE" dirty="0" smtClean="0"/>
              <a:t>24 </a:t>
            </a:r>
            <a:r>
              <a:rPr lang="de-DE" dirty="0" err="1" smtClean="0"/>
              <a:t>Oct</a:t>
            </a:r>
            <a:r>
              <a:rPr lang="de-DE" dirty="0" smtClean="0"/>
              <a:t> 2022</a:t>
            </a:r>
            <a:r>
              <a:rPr lang="de-DE" dirty="0"/>
              <a:t>, 11:00-12.30 CET (5:00-6:30 ET, 18:00-19:30 KT</a:t>
            </a:r>
            <a:r>
              <a:rPr lang="de-DE" dirty="0" smtClean="0"/>
              <a:t>)</a:t>
            </a:r>
          </a:p>
          <a:p>
            <a:pPr marL="800100" lvl="1"/>
            <a:r>
              <a:rPr lang="de-DE" dirty="0" smtClean="0"/>
              <a:t>31 </a:t>
            </a:r>
            <a:r>
              <a:rPr lang="de-DE" dirty="0" err="1" smtClean="0"/>
              <a:t>Oct</a:t>
            </a:r>
            <a:r>
              <a:rPr lang="de-DE" dirty="0" smtClean="0"/>
              <a:t> </a:t>
            </a:r>
            <a:r>
              <a:rPr lang="de-DE" dirty="0"/>
              <a:t>2022, 11:00-12.30 CET (5:00-6:30 ET, 18:00-19:30 KT</a:t>
            </a:r>
            <a:r>
              <a:rPr lang="de-DE" dirty="0" smtClean="0"/>
              <a:t>)</a:t>
            </a:r>
          </a:p>
          <a:p>
            <a:pPr marL="800100" lvl="1"/>
            <a:r>
              <a:rPr lang="de-DE" dirty="0" smtClean="0"/>
              <a:t>7 Nov </a:t>
            </a:r>
            <a:r>
              <a:rPr lang="de-DE" dirty="0"/>
              <a:t>2022, 11:00-12.30 CET (5:00-6:30 ET, 18:00-19:30 KT</a:t>
            </a:r>
            <a:r>
              <a:rPr lang="de-DE" dirty="0" smtClean="0"/>
              <a: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July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15-22/407r1.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Tuncer</a:t>
            </a:r>
            <a:r>
              <a:rPr lang="en-GB" altLang="en-US" i="1" dirty="0" smtClean="0">
                <a:sym typeface="Wingdings" panose="05000000000000000000" pitchFamily="2" charset="2"/>
              </a:rPr>
              <a:t> </a:t>
            </a:r>
            <a:r>
              <a:rPr lang="en-GB" altLang="en-US" i="1" dirty="0" err="1" smtClean="0">
                <a:sym typeface="Wingdings" panose="05000000000000000000" pitchFamily="2" charset="2"/>
              </a:rPr>
              <a:t>Baykas</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err="1" smtClean="0">
                <a:sym typeface="Wingdings" panose="05000000000000000000" pitchFamily="2" charset="2"/>
              </a:rPr>
              <a:t>Tero</a:t>
            </a:r>
            <a:r>
              <a:rPr lang="en-GB" altLang="en-US" i="1" dirty="0" smtClean="0">
                <a:sym typeface="Wingdings" panose="05000000000000000000" pitchFamily="2" charset="2"/>
              </a:rPr>
              <a:t> </a:t>
            </a:r>
            <a:r>
              <a:rPr lang="en-GB" altLang="en-US" i="1" dirty="0" err="1" smtClean="0">
                <a:sym typeface="Wingdings" panose="05000000000000000000" pitchFamily="2" charset="2"/>
              </a:rPr>
              <a:t>Kivinen</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Thursday</a:t>
            </a:r>
            <a:r>
              <a:rPr lang="de-DE" dirty="0" smtClean="0"/>
              <a:t> September 15,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04125485"/>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smtClean="0"/>
                        <a:t>Motion </a:t>
                      </a:r>
                      <a:r>
                        <a:rPr lang="de-DE" sz="1800" dirty="0" err="1" smtClean="0"/>
                        <a:t>to</a:t>
                      </a:r>
                      <a:r>
                        <a:rPr lang="de-DE" sz="1800" dirty="0" smtClean="0"/>
                        <a:t> </a:t>
                      </a:r>
                      <a:r>
                        <a:rPr lang="de-DE" sz="1800" dirty="0" err="1" smtClean="0"/>
                        <a:t>create</a:t>
                      </a:r>
                      <a:r>
                        <a:rPr lang="de-DE" sz="1800" dirty="0" smtClean="0"/>
                        <a:t> D8</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a:t>
                      </a:r>
                      <a:r>
                        <a:rPr lang="de-DE" sz="1800" dirty="0" err="1" smtClean="0"/>
                        <a:t>timeline</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15-22-0442/r4 including the additional comments, and authorize the Technical Editor to include them in TG13 D8.0.</a:t>
            </a:r>
          </a:p>
          <a:p>
            <a:pPr>
              <a:buNone/>
            </a:pPr>
            <a:r>
              <a:rPr lang="en-US" i="1" dirty="0" smtClean="0"/>
              <a:t> </a:t>
            </a:r>
            <a:endParaRPr lang="de-DE" i="1" dirty="0"/>
          </a:p>
          <a:p>
            <a:pPr lvl="0">
              <a:buNone/>
            </a:pPr>
            <a:r>
              <a:rPr lang="en-US" i="1" dirty="0"/>
              <a:t>Moved by </a:t>
            </a:r>
            <a:r>
              <a:rPr lang="en-US" i="1" dirty="0" smtClean="0"/>
              <a:t>:	</a:t>
            </a:r>
            <a:r>
              <a:rPr lang="en-US" i="1" dirty="0" err="1" smtClean="0"/>
              <a:t>Tero</a:t>
            </a:r>
            <a:r>
              <a:rPr lang="en-US" i="1" dirty="0" smtClean="0"/>
              <a:t> </a:t>
            </a:r>
            <a:r>
              <a:rPr lang="en-US" i="1" dirty="0" err="1" smtClean="0"/>
              <a:t>Kivinen</a:t>
            </a:r>
            <a:endParaRPr lang="de-DE" i="1" dirty="0"/>
          </a:p>
          <a:p>
            <a:pPr lvl="0">
              <a:buNone/>
            </a:pPr>
            <a:r>
              <a:rPr lang="en-US" i="1" dirty="0" smtClean="0"/>
              <a:t>Seconded </a:t>
            </a:r>
            <a:r>
              <a:rPr lang="en-US" i="1" dirty="0"/>
              <a:t>by </a:t>
            </a:r>
            <a:r>
              <a:rPr lang="en-US" i="1" dirty="0" smtClean="0"/>
              <a:t>:	Phil Beecher</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P802.15.13-D8 (as edited in accordance with the instructions in document 15-22/0442r4) 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a:t>
            </a:r>
            <a:r>
              <a:rPr lang="en-US" i="1" dirty="0" err="1" smtClean="0"/>
              <a:t>Tero</a:t>
            </a:r>
            <a:r>
              <a:rPr lang="en-US" i="1" dirty="0" smtClean="0"/>
              <a:t> </a:t>
            </a:r>
            <a:r>
              <a:rPr lang="en-US" i="1" dirty="0" err="1" smtClean="0"/>
              <a:t>Kivinen</a:t>
            </a:r>
            <a:endParaRPr lang="de-DE" i="1" dirty="0"/>
          </a:p>
          <a:p>
            <a:pPr algn="just">
              <a:buNone/>
            </a:pPr>
            <a:r>
              <a:rPr lang="en-US" i="1" dirty="0"/>
              <a:t>Second: </a:t>
            </a:r>
            <a:r>
              <a:rPr lang="en-US" i="1" dirty="0" smtClean="0"/>
              <a:t>Phil Beecher</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err="1" smtClean="0">
                <a:sym typeface="Wingdings" panose="05000000000000000000" pitchFamily="2" charset="2"/>
              </a:rPr>
              <a:t>unianimous</a:t>
            </a:r>
            <a:r>
              <a:rPr lang="en-GB" altLang="en-US" i="1" dirty="0" smtClean="0">
                <a:sym typeface="Wingdings" panose="05000000000000000000" pitchFamily="2" charset="2"/>
              </a:rPr>
              <a:t> 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September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start a Standards Association Recirculation Ballot of document P802.15.13-D8 (as edited in accordance with the instructions in document 15-22/0442r4) pending the completion and inclusion of the edits in the draft.</a:t>
            </a:r>
            <a:endParaRPr lang="de-DE" i="1" dirty="0" smtClean="0"/>
          </a:p>
          <a:p>
            <a:pPr algn="just">
              <a:buNone/>
            </a:pPr>
            <a:r>
              <a:rPr lang="en-US" i="1" dirty="0"/>
              <a:t> </a:t>
            </a:r>
            <a:endParaRPr lang="de-DE" i="1" dirty="0"/>
          </a:p>
          <a:p>
            <a:pPr algn="just">
              <a:buNone/>
            </a:pPr>
            <a:r>
              <a:rPr lang="en-US" i="1" dirty="0"/>
              <a:t>Moved: </a:t>
            </a:r>
            <a:r>
              <a:rPr lang="en-US" i="1" dirty="0" err="1"/>
              <a:t>Tuncer</a:t>
            </a:r>
            <a:r>
              <a:rPr lang="en-US" i="1" dirty="0"/>
              <a:t> </a:t>
            </a:r>
            <a:r>
              <a:rPr lang="en-US" i="1" dirty="0" err="1"/>
              <a:t>Baykas</a:t>
            </a:r>
            <a:endParaRPr lang="de-DE" i="1" dirty="0"/>
          </a:p>
          <a:p>
            <a:pPr algn="just">
              <a:buNone/>
            </a:pPr>
            <a:r>
              <a:rPr lang="en-US" i="1" dirty="0"/>
              <a:t>Second: </a:t>
            </a:r>
            <a:r>
              <a:rPr lang="en-US" i="1" dirty="0" smtClean="0"/>
              <a:t>Phil Beecher</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330389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D8.0 </a:t>
            </a:r>
            <a:r>
              <a:rPr lang="de-DE" dirty="0" err="1" smtClean="0"/>
              <a:t>goes</a:t>
            </a:r>
            <a:r>
              <a:rPr lang="de-DE" dirty="0" smtClean="0"/>
              <a:t> </a:t>
            </a:r>
            <a:r>
              <a:rPr lang="de-DE" dirty="0" err="1" smtClean="0"/>
              <a:t>to</a:t>
            </a:r>
            <a:r>
              <a:rPr lang="de-DE" dirty="0" smtClean="0"/>
              <a:t> 4</a:t>
            </a:r>
            <a:r>
              <a:rPr lang="de-DE" baseline="30000" dirty="0" smtClean="0"/>
              <a:t>rd</a:t>
            </a:r>
            <a:r>
              <a:rPr lang="de-DE" dirty="0" smtClean="0"/>
              <a:t> </a:t>
            </a:r>
            <a:r>
              <a:rPr lang="de-DE" dirty="0" err="1" smtClean="0"/>
              <a:t>recirc</a:t>
            </a:r>
            <a:r>
              <a:rPr lang="de-DE" dirty="0" smtClean="0"/>
              <a:t> </a:t>
            </a:r>
            <a:r>
              <a:rPr lang="de-DE" dirty="0" err="1" smtClean="0"/>
              <a:t>shortly</a:t>
            </a:r>
            <a:r>
              <a:rPr lang="de-DE" dirty="0" smtClean="0"/>
              <a:t> after September</a:t>
            </a:r>
            <a:endParaRPr lang="de-DE" dirty="0"/>
          </a:p>
          <a:p>
            <a:pPr marL="857250" lvl="1">
              <a:buFont typeface="Symbol" panose="05050102010706020507" pitchFamily="18" charset="2"/>
              <a:buChar char="-"/>
            </a:pPr>
            <a:r>
              <a:rPr lang="de-DE" dirty="0" err="1" smtClean="0"/>
              <a:t>prepare</a:t>
            </a:r>
            <a:r>
              <a:rPr lang="de-DE" dirty="0" smtClean="0"/>
              <a:t> D8.0 </a:t>
            </a:r>
            <a:r>
              <a:rPr lang="de-DE" dirty="0" err="1" smtClean="0"/>
              <a:t>until</a:t>
            </a:r>
            <a:r>
              <a:rPr lang="de-DE" dirty="0" smtClean="0"/>
              <a:t> 23 Sept.</a:t>
            </a:r>
          </a:p>
          <a:p>
            <a:pPr marL="857250" lvl="1">
              <a:buFont typeface="Symbol" panose="05050102010706020507" pitchFamily="18" charset="2"/>
              <a:buChar char="-"/>
            </a:pPr>
            <a:r>
              <a:rPr lang="de-DE" dirty="0" err="1"/>
              <a:t>Ask</a:t>
            </a:r>
            <a:r>
              <a:rPr lang="de-DE" dirty="0"/>
              <a:t> Clint </a:t>
            </a:r>
            <a:r>
              <a:rPr lang="de-DE" dirty="0" err="1"/>
              <a:t>to</a:t>
            </a:r>
            <a:r>
              <a:rPr lang="de-DE" dirty="0"/>
              <a:t> </a:t>
            </a:r>
            <a:r>
              <a:rPr lang="de-DE" dirty="0" err="1"/>
              <a:t>put</a:t>
            </a:r>
            <a:r>
              <a:rPr lang="de-DE" dirty="0"/>
              <a:t> </a:t>
            </a:r>
            <a:r>
              <a:rPr lang="de-DE" dirty="0" err="1"/>
              <a:t>it</a:t>
            </a:r>
            <a:r>
              <a:rPr lang="de-DE" dirty="0"/>
              <a:t> on </a:t>
            </a:r>
            <a:r>
              <a:rPr lang="de-DE" dirty="0" err="1"/>
              <a:t>RevCom</a:t>
            </a:r>
            <a:r>
              <a:rPr lang="de-DE" dirty="0"/>
              <a:t> </a:t>
            </a:r>
            <a:r>
              <a:rPr lang="de-DE" dirty="0" err="1"/>
              <a:t>agenda</a:t>
            </a:r>
            <a:r>
              <a:rPr lang="de-DE" dirty="0"/>
              <a:t> </a:t>
            </a:r>
            <a:r>
              <a:rPr lang="de-DE" dirty="0" err="1" smtClean="0"/>
              <a:t>for</a:t>
            </a:r>
            <a:r>
              <a:rPr lang="de-DE" dirty="0" smtClean="0"/>
              <a:t> </a:t>
            </a:r>
            <a:r>
              <a:rPr lang="de-DE" dirty="0" err="1" smtClean="0"/>
              <a:t>Dec</a:t>
            </a:r>
            <a:r>
              <a:rPr lang="de-DE" dirty="0" smtClean="0"/>
              <a:t>. 2 on </a:t>
            </a:r>
            <a:r>
              <a:rPr lang="de-DE" dirty="0"/>
              <a:t>13 </a:t>
            </a:r>
            <a:r>
              <a:rPr lang="de-DE" dirty="0" err="1" smtClean="0"/>
              <a:t>October</a:t>
            </a:r>
            <a:r>
              <a:rPr lang="de-DE" dirty="0" smtClean="0"/>
              <a:t> (</a:t>
            </a:r>
            <a:r>
              <a:rPr lang="de-DE" dirty="0" err="1" smtClean="0"/>
              <a:t>done</a:t>
            </a:r>
            <a:r>
              <a:rPr lang="de-DE" dirty="0" smtClean="0"/>
              <a:t>)</a:t>
            </a:r>
            <a:endParaRPr lang="de-DE" dirty="0"/>
          </a:p>
          <a:p>
            <a:pPr marL="857250" lvl="1">
              <a:buFont typeface="Symbol" panose="05050102010706020507" pitchFamily="18" charset="2"/>
              <a:buChar char="-"/>
            </a:pPr>
            <a:r>
              <a:rPr lang="de-DE" dirty="0" smtClean="0"/>
              <a:t>CRG Meeting 26 Sept.</a:t>
            </a:r>
          </a:p>
          <a:p>
            <a:pPr marL="1200150" lvl="2">
              <a:buFont typeface="Symbol" panose="05050102010706020507" pitchFamily="18" charset="2"/>
              <a:buChar char="-"/>
            </a:pPr>
            <a:r>
              <a:rPr lang="de-DE" dirty="0" err="1"/>
              <a:t>start</a:t>
            </a:r>
            <a:r>
              <a:rPr lang="de-DE" dirty="0"/>
              <a:t> </a:t>
            </a:r>
            <a:r>
              <a:rPr lang="de-DE" dirty="0" err="1" smtClean="0"/>
              <a:t>recirculation</a:t>
            </a:r>
            <a:endParaRPr lang="de-DE" dirty="0" smtClean="0"/>
          </a:p>
          <a:p>
            <a:pPr marL="857250" lvl="1">
              <a:buFont typeface="Symbol" panose="05050102010706020507" pitchFamily="18" charset="2"/>
              <a:buChar char="-"/>
            </a:pPr>
            <a:r>
              <a:rPr lang="de-DE" dirty="0" smtClean="0"/>
              <a:t>CRG </a:t>
            </a:r>
            <a:r>
              <a:rPr lang="de-DE" dirty="0" err="1" smtClean="0"/>
              <a:t>meeting</a:t>
            </a:r>
            <a:r>
              <a:rPr lang="de-DE" dirty="0" smtClean="0"/>
              <a:t> 10 </a:t>
            </a:r>
            <a:r>
              <a:rPr lang="de-DE" dirty="0" err="1" smtClean="0"/>
              <a:t>Oct</a:t>
            </a:r>
            <a:r>
              <a:rPr lang="de-DE" dirty="0" smtClean="0"/>
              <a:t>.</a:t>
            </a:r>
          </a:p>
          <a:p>
            <a:pPr marL="1200150" lvl="2">
              <a:buFont typeface="Symbol" panose="05050102010706020507" pitchFamily="18" charset="2"/>
              <a:buChar char="-"/>
            </a:pPr>
            <a:r>
              <a:rPr lang="de-DE" dirty="0" err="1" smtClean="0"/>
              <a:t>resolve</a:t>
            </a:r>
            <a:r>
              <a:rPr lang="de-DE" dirty="0" smtClean="0"/>
              <a:t> </a:t>
            </a:r>
            <a:r>
              <a:rPr lang="de-DE" dirty="0" err="1" smtClean="0"/>
              <a:t>comments</a:t>
            </a:r>
            <a:endParaRPr lang="de-DE" dirty="0" smtClean="0"/>
          </a:p>
          <a:p>
            <a:pPr marL="1200150" lvl="2">
              <a:buFont typeface="Symbol" panose="05050102010706020507" pitchFamily="18" charset="2"/>
              <a:buChar char="-"/>
            </a:pPr>
            <a:r>
              <a:rPr lang="de-DE" dirty="0" err="1" smtClean="0"/>
              <a:t>start</a:t>
            </a:r>
            <a:r>
              <a:rPr lang="de-DE" dirty="0" smtClean="0"/>
              <a:t> </a:t>
            </a:r>
            <a:r>
              <a:rPr lang="de-DE" dirty="0" err="1" smtClean="0"/>
              <a:t>next</a:t>
            </a:r>
            <a:r>
              <a:rPr lang="de-DE" dirty="0" smtClean="0"/>
              <a:t> </a:t>
            </a:r>
            <a:r>
              <a:rPr lang="de-DE" dirty="0" err="1" smtClean="0"/>
              <a:t>recirculation</a:t>
            </a:r>
            <a:endParaRPr lang="de-DE" dirty="0" smtClean="0"/>
          </a:p>
          <a:p>
            <a:pPr marL="914400" lvl="1" indent="-342900">
              <a:buFontTx/>
              <a:buChar char="-"/>
            </a:pPr>
            <a:r>
              <a:rPr lang="de-DE" dirty="0" smtClean="0"/>
              <a:t>November hybrid </a:t>
            </a:r>
            <a:r>
              <a:rPr lang="de-DE" dirty="0" err="1" smtClean="0"/>
              <a:t>meeting</a:t>
            </a:r>
            <a:r>
              <a:rPr lang="de-DE" dirty="0" smtClean="0"/>
              <a:t>: </a:t>
            </a:r>
          </a:p>
          <a:p>
            <a:pPr marL="1257300" lvl="2" indent="-342900">
              <a:buFontTx/>
              <a:buChar char="-"/>
            </a:pPr>
            <a:r>
              <a:rPr lang="de-DE" dirty="0" smtClean="0"/>
              <a:t>Motion </a:t>
            </a:r>
            <a:r>
              <a:rPr lang="de-DE" dirty="0" err="1" smtClean="0"/>
              <a:t>to</a:t>
            </a:r>
            <a:r>
              <a:rPr lang="de-DE" dirty="0" smtClean="0"/>
              <a:t> send </a:t>
            </a:r>
            <a:r>
              <a:rPr lang="de-DE" dirty="0" err="1" smtClean="0"/>
              <a:t>draft</a:t>
            </a:r>
            <a:r>
              <a:rPr lang="de-DE" dirty="0" smtClean="0"/>
              <a:t> </a:t>
            </a:r>
            <a:r>
              <a:rPr lang="de-DE" dirty="0" err="1" smtClean="0"/>
              <a:t>to</a:t>
            </a:r>
            <a:r>
              <a:rPr lang="de-DE" dirty="0" smtClean="0"/>
              <a:t> </a:t>
            </a:r>
            <a:r>
              <a:rPr lang="de-DE" dirty="0" err="1" smtClean="0"/>
              <a:t>RevCom</a:t>
            </a:r>
            <a:r>
              <a:rPr lang="de-DE" dirty="0" smtClean="0"/>
              <a:t>, </a:t>
            </a:r>
          </a:p>
          <a:p>
            <a:pPr marL="1257300" lvl="2" indent="-342900">
              <a:buFontTx/>
              <a:buChar char="-"/>
            </a:pPr>
            <a:r>
              <a:rPr lang="de-DE" dirty="0" smtClean="0"/>
              <a:t>Motion </a:t>
            </a:r>
            <a:r>
              <a:rPr lang="de-DE" dirty="0" err="1" smtClean="0"/>
              <a:t>to</a:t>
            </a:r>
            <a:r>
              <a:rPr lang="de-DE" dirty="0" smtClean="0"/>
              <a:t> </a:t>
            </a:r>
            <a:r>
              <a:rPr lang="de-DE" dirty="0" err="1" smtClean="0"/>
              <a:t>reconfirm</a:t>
            </a:r>
            <a:r>
              <a:rPr lang="de-DE" dirty="0" smtClean="0"/>
              <a:t> CRG</a:t>
            </a:r>
          </a:p>
          <a:p>
            <a:pPr marL="857250" lvl="1">
              <a:buFont typeface="Symbol" panose="05050102010706020507" pitchFamily="18" charset="2"/>
              <a:buChar char="-"/>
            </a:pPr>
            <a:r>
              <a:rPr lang="de-DE" dirty="0" smtClean="0"/>
              <a:t>Plan </a:t>
            </a:r>
            <a:r>
              <a:rPr lang="de-DE" dirty="0" err="1" smtClean="0"/>
              <a:t>is</a:t>
            </a:r>
            <a:r>
              <a:rPr lang="de-DE" dirty="0" smtClean="0"/>
              <a:t> </a:t>
            </a:r>
            <a:r>
              <a:rPr lang="de-DE" dirty="0" err="1" smtClean="0"/>
              <a:t>to</a:t>
            </a:r>
            <a:r>
              <a:rPr lang="de-DE" dirty="0" smtClean="0"/>
              <a:t> </a:t>
            </a:r>
            <a:r>
              <a:rPr lang="de-DE" dirty="0" err="1" smtClean="0"/>
              <a:t>submit</a:t>
            </a:r>
            <a:r>
              <a:rPr lang="de-DE" dirty="0" smtClean="0"/>
              <a:t> </a:t>
            </a:r>
            <a:r>
              <a:rPr lang="de-DE" dirty="0" err="1"/>
              <a:t>to</a:t>
            </a:r>
            <a:r>
              <a:rPr lang="de-DE" dirty="0"/>
              <a:t> </a:t>
            </a:r>
            <a:r>
              <a:rPr lang="de-DE" dirty="0" err="1"/>
              <a:t>RevCom</a:t>
            </a:r>
            <a:r>
              <a:rPr lang="de-DE" dirty="0"/>
              <a:t> </a:t>
            </a:r>
            <a:r>
              <a:rPr lang="de-DE" dirty="0" err="1" smtClean="0"/>
              <a:t>December</a:t>
            </a:r>
            <a:r>
              <a:rPr lang="de-DE" dirty="0" smtClean="0"/>
              <a:t> 2</a:t>
            </a:r>
          </a:p>
          <a:p>
            <a:pPr marL="857250" lvl="1">
              <a:buFont typeface="Symbol" panose="05050102010706020507" pitchFamily="18" charset="2"/>
              <a:buChar char="-"/>
            </a:pPr>
            <a:r>
              <a:rPr lang="de-DE" dirty="0" smtClean="0"/>
              <a:t>Request 2 </a:t>
            </a:r>
            <a:r>
              <a:rPr lang="de-DE" dirty="0" err="1" smtClean="0"/>
              <a:t>meeting</a:t>
            </a:r>
            <a:r>
              <a:rPr lang="de-DE" dirty="0" smtClean="0"/>
              <a:t> </a:t>
            </a:r>
            <a:r>
              <a:rPr lang="de-DE" dirty="0" err="1" smtClean="0"/>
              <a:t>slots</a:t>
            </a:r>
            <a:r>
              <a:rPr lang="de-DE" dirty="0" smtClean="0"/>
              <a:t> PM1/2 </a:t>
            </a:r>
            <a:r>
              <a:rPr lang="de-DE" dirty="0" err="1" smtClean="0"/>
              <a:t>for</a:t>
            </a:r>
            <a:r>
              <a:rPr lang="de-DE" dirty="0" smtClean="0"/>
              <a:t> November (Mon.+</a:t>
            </a:r>
            <a:r>
              <a:rPr lang="de-DE" dirty="0" err="1" smtClean="0"/>
              <a:t>Thurs</a:t>
            </a:r>
            <a:r>
              <a:rPr lang="de-DE" dirty="0" smtClean="0"/>
              <a:t>.)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rate </a:t>
            </a:r>
          </a:p>
          <a:p>
            <a:pPr lvl="1"/>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rate </a:t>
            </a:r>
          </a:p>
          <a:p>
            <a:pPr lvl="1"/>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a:t>
            </a:r>
            <a:endParaRPr lang="en-US" sz="1600" dirty="0"/>
          </a:p>
          <a:p>
            <a:pPr lvl="1"/>
            <a:r>
              <a:rPr lang="en-US" sz="1600" dirty="0" smtClean="0"/>
              <a:t>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rate </a:t>
            </a:r>
          </a:p>
          <a:p>
            <a:pPr lvl="1"/>
            <a:r>
              <a:rPr lang="en-US" sz="1600" dirty="0"/>
              <a:t>2 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800" dirty="0" smtClean="0"/>
              <a:t>Agenda in </a:t>
            </a:r>
            <a:r>
              <a:rPr lang="de-DE" sz="2800" dirty="0" err="1" smtClean="0"/>
              <a:t>doc</a:t>
            </a:r>
            <a:r>
              <a:rPr lang="de-DE" sz="2800" dirty="0" smtClean="0"/>
              <a:t>. 15-22/0483r0</a:t>
            </a:r>
          </a:p>
          <a:p>
            <a:pPr marL="1119188" lvl="2" indent="-363538">
              <a:buFont typeface="Symbol" panose="05050102010706020507" pitchFamily="18" charset="2"/>
              <a:buChar char="-"/>
              <a:defRPr/>
            </a:pPr>
            <a:r>
              <a:rPr lang="de-DE" sz="2400" dirty="0" err="1" smtClean="0"/>
              <a:t>comments</a:t>
            </a:r>
            <a:r>
              <a:rPr lang="de-DE" sz="2400" dirty="0" smtClean="0"/>
              <a:t> </a:t>
            </a:r>
            <a:r>
              <a:rPr lang="de-DE" sz="2400" dirty="0" err="1" smtClean="0"/>
              <a:t>were</a:t>
            </a:r>
            <a:r>
              <a:rPr lang="de-DE" sz="2400" dirty="0" smtClean="0"/>
              <a:t> </a:t>
            </a:r>
            <a:r>
              <a:rPr lang="de-DE" sz="2400" dirty="0" err="1" smtClean="0"/>
              <a:t>less</a:t>
            </a:r>
            <a:r>
              <a:rPr lang="de-DE" sz="2400" dirty="0" smtClean="0"/>
              <a:t> </a:t>
            </a:r>
            <a:r>
              <a:rPr lang="de-DE" sz="2400" dirty="0" err="1" smtClean="0"/>
              <a:t>critical</a:t>
            </a:r>
            <a:r>
              <a:rPr lang="de-DE" sz="2400" dirty="0" smtClean="0"/>
              <a:t> </a:t>
            </a:r>
            <a:r>
              <a:rPr lang="de-DE" sz="2400" dirty="0" err="1" smtClean="0"/>
              <a:t>than</a:t>
            </a:r>
            <a:r>
              <a:rPr lang="de-DE" sz="2400" dirty="0" smtClean="0"/>
              <a:t> last time</a:t>
            </a:r>
          </a:p>
          <a:p>
            <a:pPr marL="1119188" lvl="2" indent="-363538">
              <a:buFont typeface="Symbol" panose="05050102010706020507" pitchFamily="18" charset="2"/>
              <a:buChar char="-"/>
              <a:defRPr/>
            </a:pPr>
            <a:r>
              <a:rPr lang="de-DE" sz="2400" dirty="0" smtClean="0"/>
              <a:t>additional CRG </a:t>
            </a:r>
            <a:r>
              <a:rPr lang="de-DE" sz="2400" dirty="0" err="1" smtClean="0"/>
              <a:t>meetings</a:t>
            </a:r>
            <a:r>
              <a:rPr lang="de-DE" sz="2400" dirty="0" smtClean="0"/>
              <a:t> </a:t>
            </a:r>
            <a:r>
              <a:rPr lang="de-DE" sz="2400" dirty="0" err="1" smtClean="0"/>
              <a:t>were</a:t>
            </a:r>
            <a:r>
              <a:rPr lang="de-DE" sz="2400" dirty="0" smtClean="0"/>
              <a:t> </a:t>
            </a:r>
            <a:r>
              <a:rPr lang="de-DE" sz="2400" dirty="0" err="1" smtClean="0"/>
              <a:t>held</a:t>
            </a:r>
            <a:r>
              <a:rPr lang="de-DE" sz="2400" dirty="0" smtClean="0"/>
              <a:t> last </a:t>
            </a:r>
            <a:r>
              <a:rPr lang="de-DE" sz="2400" dirty="0" err="1" smtClean="0"/>
              <a:t>week</a:t>
            </a:r>
            <a:endParaRPr lang="de-DE" sz="2400" dirty="0" smtClean="0"/>
          </a:p>
          <a:p>
            <a:pPr marL="1119188" lvl="2" indent="-363538">
              <a:buFont typeface="Symbol" panose="05050102010706020507" pitchFamily="18" charset="2"/>
              <a:buChar char="-"/>
              <a:defRPr/>
            </a:pPr>
            <a:r>
              <a:rPr lang="de-DE" sz="2400" dirty="0" smtClean="0"/>
              <a:t>all </a:t>
            </a:r>
            <a:r>
              <a:rPr lang="de-DE" sz="2400" dirty="0" err="1" smtClean="0"/>
              <a:t>comments</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resolved</a:t>
            </a:r>
            <a:endParaRPr lang="de-DE" sz="2400" dirty="0" smtClean="0"/>
          </a:p>
          <a:p>
            <a:pPr marL="1119188" lvl="2" indent="-363538">
              <a:buFont typeface="Symbol" panose="05050102010706020507" pitchFamily="18" charset="2"/>
              <a:buChar char="-"/>
              <a:defRPr/>
            </a:pPr>
            <a:r>
              <a:rPr lang="de-DE" sz="2400" dirty="0" err="1" smtClean="0"/>
              <a:t>approve</a:t>
            </a:r>
            <a:r>
              <a:rPr lang="de-DE" sz="2400" dirty="0" smtClean="0"/>
              <a:t> </a:t>
            </a:r>
            <a:r>
              <a:rPr lang="de-DE" sz="2400" dirty="0" err="1" smtClean="0"/>
              <a:t>comment</a:t>
            </a:r>
            <a:r>
              <a:rPr lang="de-DE" sz="2400" dirty="0" smtClean="0"/>
              <a:t> </a:t>
            </a:r>
            <a:r>
              <a:rPr lang="de-DE" sz="2400" dirty="0" err="1" smtClean="0"/>
              <a:t>resolutions</a:t>
            </a:r>
            <a:endParaRPr lang="de-DE" sz="2400" dirty="0" smtClean="0"/>
          </a:p>
          <a:p>
            <a:pPr marL="1119188" lvl="2" indent="-363538">
              <a:buFont typeface="Symbol" panose="05050102010706020507" pitchFamily="18" charset="2"/>
              <a:buChar char="-"/>
              <a:defRPr/>
            </a:pPr>
            <a:r>
              <a:rPr lang="de-DE" sz="2400" dirty="0" smtClean="0"/>
              <a:t>Create TG13 D8.0 </a:t>
            </a:r>
          </a:p>
          <a:p>
            <a:pPr marL="1119188" lvl="2" indent="-363538">
              <a:buFont typeface="Symbol" panose="05050102010706020507" pitchFamily="18" charset="2"/>
              <a:buChar char="-"/>
              <a:defRPr/>
            </a:pPr>
            <a:r>
              <a:rPr lang="de-DE" sz="2400" dirty="0" err="1" smtClean="0"/>
              <a:t>discuss</a:t>
            </a:r>
            <a:r>
              <a:rPr lang="de-DE" sz="2400" dirty="0" smtClean="0"/>
              <a:t> </a:t>
            </a:r>
            <a:r>
              <a:rPr lang="de-DE" sz="2400" dirty="0" err="1" smtClean="0"/>
              <a:t>timeline</a:t>
            </a:r>
            <a:endParaRPr lang="de-DE" sz="2400" dirty="0" smtClean="0"/>
          </a:p>
          <a:p>
            <a:pPr indent="-387350" algn="just">
              <a:buFont typeface="Arial" panose="020B0604020202020204" pitchFamily="34" charset="0"/>
              <a:buChar char="•"/>
              <a:defRPr/>
            </a:pPr>
            <a:r>
              <a:rPr lang="de-DE" dirty="0" smtClean="0"/>
              <a:t>MON Sept-12 PM1 TG13</a:t>
            </a:r>
          </a:p>
          <a:p>
            <a:pPr indent="-387350" algn="just">
              <a:buFont typeface="Arial" panose="020B0604020202020204" pitchFamily="34" charset="0"/>
              <a:buChar char="•"/>
              <a:defRPr/>
            </a:pPr>
            <a:r>
              <a:rPr lang="de-DE" dirty="0" smtClean="0"/>
              <a:t>THUR Sept-15 PM1 TG13</a:t>
            </a:r>
            <a:endParaRPr lang="de-DE"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September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1899</Words>
  <Application>Microsoft Office PowerPoint</Application>
  <PresentationFormat>Bildschirmpräsentation (4:3)</PresentationFormat>
  <Paragraphs>304</Paragraphs>
  <Slides>21</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1"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September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PowerPoint-Präsentation</vt:lpstr>
      <vt:lpstr>TG 13 Motion to reconfirm CRG</vt:lpstr>
      <vt:lpstr>WG Motion to reconfirm CRG</vt:lpstr>
      <vt:lpstr>Plan for CRG Telcos</vt:lpstr>
      <vt:lpstr>PowerPoint-Präsentation</vt:lpstr>
      <vt:lpstr>PowerPoint-Präsentation</vt:lpstr>
      <vt:lpstr>PowerPoint-Präsentation</vt:lpstr>
      <vt:lpstr>PowerPoint-Präsentation</vt:lpstr>
      <vt:lpstr>PowerPoint-Präsentation</vt:lpstr>
      <vt:lpstr>TG13 Timeline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5977</cp:revision>
  <cp:lastPrinted>2014-11-04T15:04:57Z</cp:lastPrinted>
  <dcterms:created xsi:type="dcterms:W3CDTF">2007-04-17T18:10:23Z</dcterms:created>
  <dcterms:modified xsi:type="dcterms:W3CDTF">2022-11-17T03:39:57Z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