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Lst>
  <p:notesMasterIdLst>
    <p:notesMasterId r:id="rId17"/>
  </p:notesMasterIdLst>
  <p:sldIdLst>
    <p:sldId id="257" r:id="rId2"/>
    <p:sldId id="260" r:id="rId3"/>
    <p:sldId id="306" r:id="rId4"/>
    <p:sldId id="307" r:id="rId5"/>
    <p:sldId id="314" r:id="rId6"/>
    <p:sldId id="317" r:id="rId7"/>
    <p:sldId id="316" r:id="rId8"/>
    <p:sldId id="315" r:id="rId9"/>
    <p:sldId id="303" r:id="rId10"/>
    <p:sldId id="304" r:id="rId11"/>
    <p:sldId id="305" r:id="rId12"/>
    <p:sldId id="310" r:id="rId13"/>
    <p:sldId id="311" r:id="rId14"/>
    <p:sldId id="288" r:id="rId15"/>
    <p:sldId id="25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22" autoAdjust="0"/>
    <p:restoredTop sz="94619" autoAdjust="0"/>
  </p:normalViewPr>
  <p:slideViewPr>
    <p:cSldViewPr snapToGrid="0">
      <p:cViewPr>
        <p:scale>
          <a:sx n="100" d="100"/>
          <a:sy n="100" d="100"/>
        </p:scale>
        <p:origin x="-186" y="-36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4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an-Marie ANDRE" userId="5350b479-469e-4bfb-85d6-47255c1e25b9" providerId="ADAL" clId="{DB878383-0108-4E12-BF9E-D957FE2BC244}"/>
    <pc:docChg chg="custSel addSld delSld modSld modMainMaster">
      <pc:chgData name="Jean-Marie ANDRE" userId="5350b479-469e-4bfb-85d6-47255c1e25b9" providerId="ADAL" clId="{DB878383-0108-4E12-BF9E-D957FE2BC244}" dt="2022-09-11T12:35:22.175" v="259" actId="33524"/>
      <pc:docMkLst>
        <pc:docMk/>
      </pc:docMkLst>
      <pc:sldChg chg="modSp mod">
        <pc:chgData name="Jean-Marie ANDRE" userId="5350b479-469e-4bfb-85d6-47255c1e25b9" providerId="ADAL" clId="{DB878383-0108-4E12-BF9E-D957FE2BC244}" dt="2022-09-11T12:35:01.372" v="258" actId="20577"/>
        <pc:sldMkLst>
          <pc:docMk/>
          <pc:sldMk cId="673694310" sldId="303"/>
        </pc:sldMkLst>
        <pc:spChg chg="mod">
          <ac:chgData name="Jean-Marie ANDRE" userId="5350b479-469e-4bfb-85d6-47255c1e25b9" providerId="ADAL" clId="{DB878383-0108-4E12-BF9E-D957FE2BC244}" dt="2022-09-11T12:35:01.372" v="258" actId="20577"/>
          <ac:spMkLst>
            <pc:docMk/>
            <pc:sldMk cId="673694310" sldId="303"/>
            <ac:spMk id="4" creationId="{00000000-0000-0000-0000-000000000000}"/>
          </ac:spMkLst>
        </pc:spChg>
      </pc:sldChg>
      <pc:sldChg chg="modSp mod">
        <pc:chgData name="Jean-Marie ANDRE" userId="5350b479-469e-4bfb-85d6-47255c1e25b9" providerId="ADAL" clId="{DB878383-0108-4E12-BF9E-D957FE2BC244}" dt="2022-09-11T12:35:22.175" v="259" actId="33524"/>
        <pc:sldMkLst>
          <pc:docMk/>
          <pc:sldMk cId="3839576276" sldId="304"/>
        </pc:sldMkLst>
        <pc:spChg chg="mod">
          <ac:chgData name="Jean-Marie ANDRE" userId="5350b479-469e-4bfb-85d6-47255c1e25b9" providerId="ADAL" clId="{DB878383-0108-4E12-BF9E-D957FE2BC244}" dt="2022-09-11T12:35:22.175" v="259" actId="33524"/>
          <ac:spMkLst>
            <pc:docMk/>
            <pc:sldMk cId="3839576276" sldId="304"/>
            <ac:spMk id="4" creationId="{00000000-0000-0000-0000-000000000000}"/>
          </ac:spMkLst>
        </pc:spChg>
      </pc:sldChg>
      <pc:sldChg chg="modSp mod">
        <pc:chgData name="Jean-Marie ANDRE" userId="5350b479-469e-4bfb-85d6-47255c1e25b9" providerId="ADAL" clId="{DB878383-0108-4E12-BF9E-D957FE2BC244}" dt="2022-09-11T12:29:54.416" v="220" actId="20577"/>
        <pc:sldMkLst>
          <pc:docMk/>
          <pc:sldMk cId="1594116584" sldId="306"/>
        </pc:sldMkLst>
        <pc:spChg chg="mod">
          <ac:chgData name="Jean-Marie ANDRE" userId="5350b479-469e-4bfb-85d6-47255c1e25b9" providerId="ADAL" clId="{DB878383-0108-4E12-BF9E-D957FE2BC244}" dt="2022-09-11T12:29:54.416" v="220" actId="20577"/>
          <ac:spMkLst>
            <pc:docMk/>
            <pc:sldMk cId="1594116584" sldId="306"/>
            <ac:spMk id="4" creationId="{00000000-0000-0000-0000-000000000000}"/>
          </ac:spMkLst>
        </pc:spChg>
      </pc:sldChg>
      <pc:sldChg chg="del">
        <pc:chgData name="Jean-Marie ANDRE" userId="5350b479-469e-4bfb-85d6-47255c1e25b9" providerId="ADAL" clId="{DB878383-0108-4E12-BF9E-D957FE2BC244}" dt="2022-09-09T10:24:16.784" v="10" actId="47"/>
        <pc:sldMkLst>
          <pc:docMk/>
          <pc:sldMk cId="2895547607" sldId="309"/>
        </pc:sldMkLst>
      </pc:sldChg>
      <pc:sldChg chg="add del">
        <pc:chgData name="Jean-Marie ANDRE" userId="5350b479-469e-4bfb-85d6-47255c1e25b9" providerId="ADAL" clId="{DB878383-0108-4E12-BF9E-D957FE2BC244}" dt="2022-09-09T10:24:18.558" v="11" actId="47"/>
        <pc:sldMkLst>
          <pc:docMk/>
          <pc:sldMk cId="3765882542" sldId="312"/>
        </pc:sldMkLst>
      </pc:sldChg>
      <pc:sldChg chg="add del">
        <pc:chgData name="Jean-Marie ANDRE" userId="5350b479-469e-4bfb-85d6-47255c1e25b9" providerId="ADAL" clId="{DB878383-0108-4E12-BF9E-D957FE2BC244}" dt="2022-09-09T10:24:14.509" v="9" actId="47"/>
        <pc:sldMkLst>
          <pc:docMk/>
          <pc:sldMk cId="1340317707" sldId="313"/>
        </pc:sldMkLst>
      </pc:sldChg>
      <pc:sldChg chg="addSp delSp modSp add mod">
        <pc:chgData name="Jean-Marie ANDRE" userId="5350b479-469e-4bfb-85d6-47255c1e25b9" providerId="ADAL" clId="{DB878383-0108-4E12-BF9E-D957FE2BC244}" dt="2022-09-09T10:25:28.991" v="63" actId="1076"/>
        <pc:sldMkLst>
          <pc:docMk/>
          <pc:sldMk cId="2526580627" sldId="314"/>
        </pc:sldMkLst>
        <pc:spChg chg="del">
          <ac:chgData name="Jean-Marie ANDRE" userId="5350b479-469e-4bfb-85d6-47255c1e25b9" providerId="ADAL" clId="{DB878383-0108-4E12-BF9E-D957FE2BC244}" dt="2022-09-09T10:23:25.438" v="4" actId="478"/>
          <ac:spMkLst>
            <pc:docMk/>
            <pc:sldMk cId="2526580627" sldId="314"/>
            <ac:spMk id="6" creationId="{495E9548-6A4C-33CF-3A2A-0B94EE374A13}"/>
          </ac:spMkLst>
        </pc:spChg>
        <pc:spChg chg="del">
          <ac:chgData name="Jean-Marie ANDRE" userId="5350b479-469e-4bfb-85d6-47255c1e25b9" providerId="ADAL" clId="{DB878383-0108-4E12-BF9E-D957FE2BC244}" dt="2022-09-09T10:23:25.438" v="4" actId="478"/>
          <ac:spMkLst>
            <pc:docMk/>
            <pc:sldMk cId="2526580627" sldId="314"/>
            <ac:spMk id="7" creationId="{7D84524C-8DFB-7B70-F4BD-6A1EBBAD622C}"/>
          </ac:spMkLst>
        </pc:spChg>
        <pc:spChg chg="add mod">
          <ac:chgData name="Jean-Marie ANDRE" userId="5350b479-469e-4bfb-85d6-47255c1e25b9" providerId="ADAL" clId="{DB878383-0108-4E12-BF9E-D957FE2BC244}" dt="2022-09-09T10:25:28.991" v="63" actId="1076"/>
          <ac:spMkLst>
            <pc:docMk/>
            <pc:sldMk cId="2526580627" sldId="314"/>
            <ac:spMk id="15" creationId="{FF6EF077-49E3-F466-253C-EF542FA7819E}"/>
          </ac:spMkLst>
        </pc:spChg>
        <pc:spChg chg="del">
          <ac:chgData name="Jean-Marie ANDRE" userId="5350b479-469e-4bfb-85d6-47255c1e25b9" providerId="ADAL" clId="{DB878383-0108-4E12-BF9E-D957FE2BC244}" dt="2022-09-09T10:24:03.125" v="7" actId="478"/>
          <ac:spMkLst>
            <pc:docMk/>
            <pc:sldMk cId="2526580627" sldId="314"/>
            <ac:spMk id="16" creationId="{00000000-0000-0000-0000-000000000000}"/>
          </ac:spMkLst>
        </pc:spChg>
        <pc:spChg chg="del">
          <ac:chgData name="Jean-Marie ANDRE" userId="5350b479-469e-4bfb-85d6-47255c1e25b9" providerId="ADAL" clId="{DB878383-0108-4E12-BF9E-D957FE2BC244}" dt="2022-09-09T10:24:36.482" v="13" actId="478"/>
          <ac:spMkLst>
            <pc:docMk/>
            <pc:sldMk cId="2526580627" sldId="314"/>
            <ac:spMk id="17" creationId="{CB9FCF72-F5FD-4B86-B514-DF3477516FD1}"/>
          </ac:spMkLst>
        </pc:spChg>
        <pc:spChg chg="del">
          <ac:chgData name="Jean-Marie ANDRE" userId="5350b479-469e-4bfb-85d6-47255c1e25b9" providerId="ADAL" clId="{DB878383-0108-4E12-BF9E-D957FE2BC244}" dt="2022-09-09T10:24:36.482" v="13" actId="478"/>
          <ac:spMkLst>
            <pc:docMk/>
            <pc:sldMk cId="2526580627" sldId="314"/>
            <ac:spMk id="18" creationId="{5CBEEAD6-9984-919D-972D-17614D22B37C}"/>
          </ac:spMkLst>
        </pc:spChg>
        <pc:spChg chg="del">
          <ac:chgData name="Jean-Marie ANDRE" userId="5350b479-469e-4bfb-85d6-47255c1e25b9" providerId="ADAL" clId="{DB878383-0108-4E12-BF9E-D957FE2BC244}" dt="2022-09-09T10:24:36.482" v="13" actId="478"/>
          <ac:spMkLst>
            <pc:docMk/>
            <pc:sldMk cId="2526580627" sldId="314"/>
            <ac:spMk id="19" creationId="{FB9624D4-16DC-0D5D-AB4D-36FA3F63CE3B}"/>
          </ac:spMkLst>
        </pc:spChg>
        <pc:spChg chg="del">
          <ac:chgData name="Jean-Marie ANDRE" userId="5350b479-469e-4bfb-85d6-47255c1e25b9" providerId="ADAL" clId="{DB878383-0108-4E12-BF9E-D957FE2BC244}" dt="2022-09-09T10:24:36.482" v="13" actId="478"/>
          <ac:spMkLst>
            <pc:docMk/>
            <pc:sldMk cId="2526580627" sldId="314"/>
            <ac:spMk id="22" creationId="{216A8D27-0EC1-65C4-E079-BA61D6BE43D6}"/>
          </ac:spMkLst>
        </pc:spChg>
        <pc:spChg chg="del">
          <ac:chgData name="Jean-Marie ANDRE" userId="5350b479-469e-4bfb-85d6-47255c1e25b9" providerId="ADAL" clId="{DB878383-0108-4E12-BF9E-D957FE2BC244}" dt="2022-09-09T10:24:36.482" v="13" actId="478"/>
          <ac:spMkLst>
            <pc:docMk/>
            <pc:sldMk cId="2526580627" sldId="314"/>
            <ac:spMk id="23" creationId="{B3B2436C-E323-2D43-E9FF-97E0C4273DF5}"/>
          </ac:spMkLst>
        </pc:spChg>
        <pc:spChg chg="del">
          <ac:chgData name="Jean-Marie ANDRE" userId="5350b479-469e-4bfb-85d6-47255c1e25b9" providerId="ADAL" clId="{DB878383-0108-4E12-BF9E-D957FE2BC244}" dt="2022-09-09T10:24:43.503" v="14" actId="478"/>
          <ac:spMkLst>
            <pc:docMk/>
            <pc:sldMk cId="2526580627" sldId="314"/>
            <ac:spMk id="35" creationId="{CD9754C0-EA44-1E4D-F61D-B5EB7F7396A5}"/>
          </ac:spMkLst>
        </pc:spChg>
        <pc:spChg chg="del">
          <ac:chgData name="Jean-Marie ANDRE" userId="5350b479-469e-4bfb-85d6-47255c1e25b9" providerId="ADAL" clId="{DB878383-0108-4E12-BF9E-D957FE2BC244}" dt="2022-09-09T10:24:43.503" v="14" actId="478"/>
          <ac:spMkLst>
            <pc:docMk/>
            <pc:sldMk cId="2526580627" sldId="314"/>
            <ac:spMk id="36" creationId="{5EA50A53-0B65-C75A-9CAD-6A6A948191E8}"/>
          </ac:spMkLst>
        </pc:spChg>
        <pc:spChg chg="del">
          <ac:chgData name="Jean-Marie ANDRE" userId="5350b479-469e-4bfb-85d6-47255c1e25b9" providerId="ADAL" clId="{DB878383-0108-4E12-BF9E-D957FE2BC244}" dt="2022-09-09T10:23:25.438" v="4" actId="478"/>
          <ac:spMkLst>
            <pc:docMk/>
            <pc:sldMk cId="2526580627" sldId="314"/>
            <ac:spMk id="37" creationId="{7D84524C-8DFB-7B70-F4BD-6A1EBBAD622C}"/>
          </ac:spMkLst>
        </pc:spChg>
        <pc:spChg chg="del">
          <ac:chgData name="Jean-Marie ANDRE" userId="5350b479-469e-4bfb-85d6-47255c1e25b9" providerId="ADAL" clId="{DB878383-0108-4E12-BF9E-D957FE2BC244}" dt="2022-09-09T10:23:25.438" v="4" actId="478"/>
          <ac:spMkLst>
            <pc:docMk/>
            <pc:sldMk cId="2526580627" sldId="314"/>
            <ac:spMk id="38" creationId="{495E9548-6A4C-33CF-3A2A-0B94EE374A13}"/>
          </ac:spMkLst>
        </pc:spChg>
        <pc:spChg chg="del">
          <ac:chgData name="Jean-Marie ANDRE" userId="5350b479-469e-4bfb-85d6-47255c1e25b9" providerId="ADAL" clId="{DB878383-0108-4E12-BF9E-D957FE2BC244}" dt="2022-09-09T10:24:06.205" v="8" actId="478"/>
          <ac:spMkLst>
            <pc:docMk/>
            <pc:sldMk cId="2526580627" sldId="314"/>
            <ac:spMk id="39" creationId="{7D84524C-8DFB-7B70-F4BD-6A1EBBAD622C}"/>
          </ac:spMkLst>
        </pc:spChg>
        <pc:spChg chg="del">
          <ac:chgData name="Jean-Marie ANDRE" userId="5350b479-469e-4bfb-85d6-47255c1e25b9" providerId="ADAL" clId="{DB878383-0108-4E12-BF9E-D957FE2BC244}" dt="2022-09-09T10:24:43.503" v="14" actId="478"/>
          <ac:spMkLst>
            <pc:docMk/>
            <pc:sldMk cId="2526580627" sldId="314"/>
            <ac:spMk id="41" creationId="{455235A3-CB78-B51F-A15B-B42D764AEA64}"/>
          </ac:spMkLst>
        </pc:spChg>
        <pc:spChg chg="del">
          <ac:chgData name="Jean-Marie ANDRE" userId="5350b479-469e-4bfb-85d6-47255c1e25b9" providerId="ADAL" clId="{DB878383-0108-4E12-BF9E-D957FE2BC244}" dt="2022-09-09T10:24:43.503" v="14" actId="478"/>
          <ac:spMkLst>
            <pc:docMk/>
            <pc:sldMk cId="2526580627" sldId="314"/>
            <ac:spMk id="42" creationId="{75B6EA5F-CE9E-A228-92AF-88CA000721C3}"/>
          </ac:spMkLst>
        </pc:spChg>
        <pc:spChg chg="del">
          <ac:chgData name="Jean-Marie ANDRE" userId="5350b479-469e-4bfb-85d6-47255c1e25b9" providerId="ADAL" clId="{DB878383-0108-4E12-BF9E-D957FE2BC244}" dt="2022-09-09T10:24:43.503" v="14" actId="478"/>
          <ac:spMkLst>
            <pc:docMk/>
            <pc:sldMk cId="2526580627" sldId="314"/>
            <ac:spMk id="43" creationId="{5DA7369E-CB24-ABF7-AC8D-6289B2DCDDCE}"/>
          </ac:spMkLst>
        </pc:spChg>
        <pc:spChg chg="del">
          <ac:chgData name="Jean-Marie ANDRE" userId="5350b479-469e-4bfb-85d6-47255c1e25b9" providerId="ADAL" clId="{DB878383-0108-4E12-BF9E-D957FE2BC244}" dt="2022-09-09T10:24:43.503" v="14" actId="478"/>
          <ac:spMkLst>
            <pc:docMk/>
            <pc:sldMk cId="2526580627" sldId="314"/>
            <ac:spMk id="44" creationId="{D52A98A5-1042-81DF-1F20-D18984DDE079}"/>
          </ac:spMkLst>
        </pc:spChg>
        <pc:spChg chg="del">
          <ac:chgData name="Jean-Marie ANDRE" userId="5350b479-469e-4bfb-85d6-47255c1e25b9" providerId="ADAL" clId="{DB878383-0108-4E12-BF9E-D957FE2BC244}" dt="2022-09-09T10:24:06.205" v="8" actId="478"/>
          <ac:spMkLst>
            <pc:docMk/>
            <pc:sldMk cId="2526580627" sldId="314"/>
            <ac:spMk id="45" creationId="{7D84524C-8DFB-7B70-F4BD-6A1EBBAD622C}"/>
          </ac:spMkLst>
        </pc:spChg>
        <pc:spChg chg="del">
          <ac:chgData name="Jean-Marie ANDRE" userId="5350b479-469e-4bfb-85d6-47255c1e25b9" providerId="ADAL" clId="{DB878383-0108-4E12-BF9E-D957FE2BC244}" dt="2022-09-09T10:24:06.205" v="8" actId="478"/>
          <ac:spMkLst>
            <pc:docMk/>
            <pc:sldMk cId="2526580627" sldId="314"/>
            <ac:spMk id="46" creationId="{7D84524C-8DFB-7B70-F4BD-6A1EBBAD622C}"/>
          </ac:spMkLst>
        </pc:spChg>
        <pc:spChg chg="del">
          <ac:chgData name="Jean-Marie ANDRE" userId="5350b479-469e-4bfb-85d6-47255c1e25b9" providerId="ADAL" clId="{DB878383-0108-4E12-BF9E-D957FE2BC244}" dt="2022-09-09T10:24:36.482" v="13" actId="478"/>
          <ac:spMkLst>
            <pc:docMk/>
            <pc:sldMk cId="2526580627" sldId="314"/>
            <ac:spMk id="50" creationId="{B3ED9222-709A-3364-03A7-814349EF4C07}"/>
          </ac:spMkLst>
        </pc:spChg>
        <pc:spChg chg="del">
          <ac:chgData name="Jean-Marie ANDRE" userId="5350b479-469e-4bfb-85d6-47255c1e25b9" providerId="ADAL" clId="{DB878383-0108-4E12-BF9E-D957FE2BC244}" dt="2022-09-09T10:23:25.438" v="4" actId="478"/>
          <ac:spMkLst>
            <pc:docMk/>
            <pc:sldMk cId="2526580627" sldId="314"/>
            <ac:spMk id="51" creationId="{EA16CCAC-C120-F43B-C2AF-F216503AB955}"/>
          </ac:spMkLst>
        </pc:spChg>
        <pc:spChg chg="del">
          <ac:chgData name="Jean-Marie ANDRE" userId="5350b479-469e-4bfb-85d6-47255c1e25b9" providerId="ADAL" clId="{DB878383-0108-4E12-BF9E-D957FE2BC244}" dt="2022-09-09T10:24:06.205" v="8" actId="478"/>
          <ac:spMkLst>
            <pc:docMk/>
            <pc:sldMk cId="2526580627" sldId="314"/>
            <ac:spMk id="52" creationId="{7D84524C-8DFB-7B70-F4BD-6A1EBBAD622C}"/>
          </ac:spMkLst>
        </pc:spChg>
        <pc:spChg chg="del">
          <ac:chgData name="Jean-Marie ANDRE" userId="5350b479-469e-4bfb-85d6-47255c1e25b9" providerId="ADAL" clId="{DB878383-0108-4E12-BF9E-D957FE2BC244}" dt="2022-09-09T10:23:30.876" v="5" actId="478"/>
          <ac:spMkLst>
            <pc:docMk/>
            <pc:sldMk cId="2526580627" sldId="314"/>
            <ac:spMk id="53" creationId="{804E11F7-7BC2-EC87-A5BD-C589040824E4}"/>
          </ac:spMkLst>
        </pc:spChg>
        <pc:spChg chg="del">
          <ac:chgData name="Jean-Marie ANDRE" userId="5350b479-469e-4bfb-85d6-47255c1e25b9" providerId="ADAL" clId="{DB878383-0108-4E12-BF9E-D957FE2BC244}" dt="2022-09-09T10:24:06.205" v="8" actId="478"/>
          <ac:spMkLst>
            <pc:docMk/>
            <pc:sldMk cId="2526580627" sldId="314"/>
            <ac:spMk id="54" creationId="{7D84524C-8DFB-7B70-F4BD-6A1EBBAD622C}"/>
          </ac:spMkLst>
        </pc:spChg>
        <pc:spChg chg="del">
          <ac:chgData name="Jean-Marie ANDRE" userId="5350b479-469e-4bfb-85d6-47255c1e25b9" providerId="ADAL" clId="{DB878383-0108-4E12-BF9E-D957FE2BC244}" dt="2022-09-09T10:24:06.205" v="8" actId="478"/>
          <ac:spMkLst>
            <pc:docMk/>
            <pc:sldMk cId="2526580627" sldId="314"/>
            <ac:spMk id="55" creationId="{7D84524C-8DFB-7B70-F4BD-6A1EBBAD622C}"/>
          </ac:spMkLst>
        </pc:spChg>
        <pc:spChg chg="del">
          <ac:chgData name="Jean-Marie ANDRE" userId="5350b479-469e-4bfb-85d6-47255c1e25b9" providerId="ADAL" clId="{DB878383-0108-4E12-BF9E-D957FE2BC244}" dt="2022-09-09T10:24:06.205" v="8" actId="478"/>
          <ac:spMkLst>
            <pc:docMk/>
            <pc:sldMk cId="2526580627" sldId="314"/>
            <ac:spMk id="56" creationId="{7D84524C-8DFB-7B70-F4BD-6A1EBBAD622C}"/>
          </ac:spMkLst>
        </pc:spChg>
        <pc:spChg chg="del">
          <ac:chgData name="Jean-Marie ANDRE" userId="5350b479-469e-4bfb-85d6-47255c1e25b9" providerId="ADAL" clId="{DB878383-0108-4E12-BF9E-D957FE2BC244}" dt="2022-09-09T10:24:06.205" v="8" actId="478"/>
          <ac:spMkLst>
            <pc:docMk/>
            <pc:sldMk cId="2526580627" sldId="314"/>
            <ac:spMk id="57" creationId="{7D84524C-8DFB-7B70-F4BD-6A1EBBAD622C}"/>
          </ac:spMkLst>
        </pc:spChg>
        <pc:spChg chg="del">
          <ac:chgData name="Jean-Marie ANDRE" userId="5350b479-469e-4bfb-85d6-47255c1e25b9" providerId="ADAL" clId="{DB878383-0108-4E12-BF9E-D957FE2BC244}" dt="2022-09-09T10:24:06.205" v="8" actId="478"/>
          <ac:spMkLst>
            <pc:docMk/>
            <pc:sldMk cId="2526580627" sldId="314"/>
            <ac:spMk id="58" creationId="{7D84524C-8DFB-7B70-F4BD-6A1EBBAD622C}"/>
          </ac:spMkLst>
        </pc:spChg>
        <pc:spChg chg="del">
          <ac:chgData name="Jean-Marie ANDRE" userId="5350b479-469e-4bfb-85d6-47255c1e25b9" providerId="ADAL" clId="{DB878383-0108-4E12-BF9E-D957FE2BC244}" dt="2022-09-09T10:24:06.205" v="8" actId="478"/>
          <ac:spMkLst>
            <pc:docMk/>
            <pc:sldMk cId="2526580627" sldId="314"/>
            <ac:spMk id="59" creationId="{7D84524C-8DFB-7B70-F4BD-6A1EBBAD622C}"/>
          </ac:spMkLst>
        </pc:spChg>
      </pc:sldChg>
      <pc:sldChg chg="add">
        <pc:chgData name="Jean-Marie ANDRE" userId="5350b479-469e-4bfb-85d6-47255c1e25b9" providerId="ADAL" clId="{DB878383-0108-4E12-BF9E-D957FE2BC244}" dt="2022-09-09T10:23:05.793" v="3" actId="2890"/>
        <pc:sldMkLst>
          <pc:docMk/>
          <pc:sldMk cId="2301665682" sldId="315"/>
        </pc:sldMkLst>
      </pc:sldChg>
      <pc:sldChg chg="addSp modSp add mod">
        <pc:chgData name="Jean-Marie ANDRE" userId="5350b479-469e-4bfb-85d6-47255c1e25b9" providerId="ADAL" clId="{DB878383-0108-4E12-BF9E-D957FE2BC244}" dt="2022-09-09T10:26:46.877" v="204" actId="20577"/>
        <pc:sldMkLst>
          <pc:docMk/>
          <pc:sldMk cId="1716746415" sldId="316"/>
        </pc:sldMkLst>
        <pc:spChg chg="add mod">
          <ac:chgData name="Jean-Marie ANDRE" userId="5350b479-469e-4bfb-85d6-47255c1e25b9" providerId="ADAL" clId="{DB878383-0108-4E12-BF9E-D957FE2BC244}" dt="2022-09-09T10:26:46.877" v="204" actId="20577"/>
          <ac:spMkLst>
            <pc:docMk/>
            <pc:sldMk cId="1716746415" sldId="316"/>
            <ac:spMk id="7" creationId="{0A5C34DD-D1AB-4997-2B25-5B381B7D92A0}"/>
          </ac:spMkLst>
        </pc:spChg>
      </pc:sldChg>
      <pc:sldChg chg="addSp modSp add mod">
        <pc:chgData name="Jean-Marie ANDRE" userId="5350b479-469e-4bfb-85d6-47255c1e25b9" providerId="ADAL" clId="{DB878383-0108-4E12-BF9E-D957FE2BC244}" dt="2022-09-09T10:25:53.182" v="106" actId="1076"/>
        <pc:sldMkLst>
          <pc:docMk/>
          <pc:sldMk cId="3284781412" sldId="317"/>
        </pc:sldMkLst>
        <pc:spChg chg="add mod">
          <ac:chgData name="Jean-Marie ANDRE" userId="5350b479-469e-4bfb-85d6-47255c1e25b9" providerId="ADAL" clId="{DB878383-0108-4E12-BF9E-D957FE2BC244}" dt="2022-09-09T10:25:53.182" v="106" actId="1076"/>
          <ac:spMkLst>
            <pc:docMk/>
            <pc:sldMk cId="3284781412" sldId="317"/>
            <ac:spMk id="7" creationId="{5C2FEAB8-883C-D8CF-AF3C-13742A9F5A6C}"/>
          </ac:spMkLst>
        </pc:spChg>
      </pc:sldChg>
      <pc:sldMasterChg chg="modSp mod">
        <pc:chgData name="Jean-Marie ANDRE" userId="5350b479-469e-4bfb-85d6-47255c1e25b9" providerId="ADAL" clId="{DB878383-0108-4E12-BF9E-D957FE2BC244}" dt="2022-09-10T09:40:38.035" v="208" actId="20577"/>
        <pc:sldMasterMkLst>
          <pc:docMk/>
          <pc:sldMasterMk cId="1549455556" sldId="2147483660"/>
        </pc:sldMasterMkLst>
        <pc:spChg chg="mod">
          <ac:chgData name="Jean-Marie ANDRE" userId="5350b479-469e-4bfb-85d6-47255c1e25b9" providerId="ADAL" clId="{DB878383-0108-4E12-BF9E-D957FE2BC244}" dt="2022-09-10T09:40:38.035" v="208" actId="20577"/>
          <ac:spMkLst>
            <pc:docMk/>
            <pc:sldMasterMk cId="1549455556" sldId="2147483660"/>
            <ac:spMk id="8" creationId="{00000000-0000-0000-0000-00000000000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EE852C-ACA9-4C5E-88EF-AADC776D87FD}" type="datetimeFigureOut">
              <a:rPr lang="de-DE" smtClean="0"/>
              <a:t>11.09.2022</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B9302E-D837-4C7D-B17C-C9088BEA89B4}" type="slidenum">
              <a:rPr lang="de-DE" smtClean="0"/>
              <a:t>‹#›</a:t>
            </a:fld>
            <a:endParaRPr lang="de-DE"/>
          </a:p>
        </p:txBody>
      </p:sp>
    </p:spTree>
    <p:extLst>
      <p:ext uri="{BB962C8B-B14F-4D97-AF65-F5344CB8AC3E}">
        <p14:creationId xmlns:p14="http://schemas.microsoft.com/office/powerpoint/2010/main" val="4212077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r>
              <a:rPr lang="de-DE"/>
              <a:t>submission</a:t>
            </a:r>
          </a:p>
        </p:txBody>
      </p:sp>
      <p:sp>
        <p:nvSpPr>
          <p:cNvPr id="5" name="Footer Placeholder 4"/>
          <p:cNvSpPr>
            <a:spLocks noGrp="1"/>
          </p:cNvSpPr>
          <p:nvPr>
            <p:ph type="ftr" sz="quarter" idx="11"/>
          </p:nvPr>
        </p:nvSpPr>
        <p:spPr/>
        <p:txBody>
          <a:bodyPr/>
          <a:lstStyle/>
          <a:p>
            <a:pPr algn="r"/>
            <a:r>
              <a:rPr lang="en-US" dirty="0"/>
              <a:t>Jean-Marie Andre , Sven Zeisberg, Vincent van der Locht, Frank Stephan, Andreas Schumacher</a:t>
            </a:r>
            <a:endParaRPr lang="de-DE" dirty="0"/>
          </a:p>
        </p:txBody>
      </p:sp>
      <p:sp>
        <p:nvSpPr>
          <p:cNvPr id="6" name="Slide Number Placeholder 5"/>
          <p:cNvSpPr>
            <a:spLocks noGrp="1"/>
          </p:cNvSpPr>
          <p:nvPr>
            <p:ph type="sldNum" sz="quarter" idx="12"/>
          </p:nvPr>
        </p:nvSpPr>
        <p:spPr/>
        <p:txBody>
          <a:bodyPr/>
          <a:lstStyle/>
          <a:p>
            <a:fld id="{4F6648F2-488D-429F-A806-E726EE731F7C}" type="slidenum">
              <a:rPr lang="de-DE" smtClean="0"/>
              <a:t>‹#›</a:t>
            </a:fld>
            <a:endParaRPr lang="de-DE"/>
          </a:p>
        </p:txBody>
      </p:sp>
    </p:spTree>
    <p:extLst>
      <p:ext uri="{BB962C8B-B14F-4D97-AF65-F5344CB8AC3E}">
        <p14:creationId xmlns:p14="http://schemas.microsoft.com/office/powerpoint/2010/main" val="371033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submission</a:t>
            </a:r>
          </a:p>
        </p:txBody>
      </p:sp>
      <p:sp>
        <p:nvSpPr>
          <p:cNvPr id="5" name="Footer Placeholder 4"/>
          <p:cNvSpPr>
            <a:spLocks noGrp="1"/>
          </p:cNvSpPr>
          <p:nvPr>
            <p:ph type="ftr" sz="quarter" idx="11"/>
          </p:nvPr>
        </p:nvSpPr>
        <p:spPr/>
        <p:txBody>
          <a:bodyPr/>
          <a:lstStyle/>
          <a:p>
            <a:pPr algn="r"/>
            <a:r>
              <a:rPr lang="en-US" dirty="0"/>
              <a:t>Jean-Marie Andre , Sven Zeisberg, Vincent van der Locht, Frank Stephan, Andreas Schumacher</a:t>
            </a:r>
            <a:endParaRPr lang="de-DE" dirty="0"/>
          </a:p>
        </p:txBody>
      </p:sp>
      <p:sp>
        <p:nvSpPr>
          <p:cNvPr id="6" name="Slide Number Placeholder 5"/>
          <p:cNvSpPr>
            <a:spLocks noGrp="1"/>
          </p:cNvSpPr>
          <p:nvPr>
            <p:ph type="sldNum" sz="quarter" idx="12"/>
          </p:nvPr>
        </p:nvSpPr>
        <p:spPr/>
        <p:txBody>
          <a:bodyPr/>
          <a:lstStyle/>
          <a:p>
            <a:fld id="{4F6648F2-488D-429F-A806-E726EE731F7C}" type="slidenum">
              <a:rPr lang="de-DE" smtClean="0"/>
              <a:t>‹#›</a:t>
            </a:fld>
            <a:endParaRPr lang="de-DE"/>
          </a:p>
        </p:txBody>
      </p:sp>
    </p:spTree>
    <p:extLst>
      <p:ext uri="{BB962C8B-B14F-4D97-AF65-F5344CB8AC3E}">
        <p14:creationId xmlns:p14="http://schemas.microsoft.com/office/powerpoint/2010/main" val="2334350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submission</a:t>
            </a:r>
          </a:p>
        </p:txBody>
      </p:sp>
      <p:sp>
        <p:nvSpPr>
          <p:cNvPr id="5" name="Footer Placeholder 4"/>
          <p:cNvSpPr>
            <a:spLocks noGrp="1"/>
          </p:cNvSpPr>
          <p:nvPr>
            <p:ph type="ftr" sz="quarter" idx="11"/>
          </p:nvPr>
        </p:nvSpPr>
        <p:spPr/>
        <p:txBody>
          <a:bodyPr/>
          <a:lstStyle/>
          <a:p>
            <a:pPr algn="r"/>
            <a:r>
              <a:rPr lang="en-US" dirty="0"/>
              <a:t>Jean-Marie Andre , Sven Zeisberg, Vincent van der Locht, Frank Stephan, Andreas Schumacher</a:t>
            </a:r>
            <a:endParaRPr lang="de-DE" dirty="0"/>
          </a:p>
        </p:txBody>
      </p:sp>
      <p:sp>
        <p:nvSpPr>
          <p:cNvPr id="6" name="Slide Number Placeholder 5"/>
          <p:cNvSpPr>
            <a:spLocks noGrp="1"/>
          </p:cNvSpPr>
          <p:nvPr>
            <p:ph type="sldNum" sz="quarter" idx="12"/>
          </p:nvPr>
        </p:nvSpPr>
        <p:spPr/>
        <p:txBody>
          <a:bodyPr/>
          <a:lstStyle/>
          <a:p>
            <a:fld id="{4F6648F2-488D-429F-A806-E726EE731F7C}" type="slidenum">
              <a:rPr lang="de-DE" smtClean="0"/>
              <a:t>‹#›</a:t>
            </a:fld>
            <a:endParaRPr lang="de-DE"/>
          </a:p>
        </p:txBody>
      </p:sp>
    </p:spTree>
    <p:extLst>
      <p:ext uri="{BB962C8B-B14F-4D97-AF65-F5344CB8AC3E}">
        <p14:creationId xmlns:p14="http://schemas.microsoft.com/office/powerpoint/2010/main" val="4271992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submission</a:t>
            </a:r>
          </a:p>
        </p:txBody>
      </p:sp>
      <p:sp>
        <p:nvSpPr>
          <p:cNvPr id="5" name="Footer Placeholder 4"/>
          <p:cNvSpPr>
            <a:spLocks noGrp="1"/>
          </p:cNvSpPr>
          <p:nvPr>
            <p:ph type="ftr" sz="quarter" idx="11"/>
          </p:nvPr>
        </p:nvSpPr>
        <p:spPr/>
        <p:txBody>
          <a:bodyPr/>
          <a:lstStyle/>
          <a:p>
            <a:pPr algn="r"/>
            <a:r>
              <a:rPr lang="en-US" dirty="0"/>
              <a:t>Jean-Marie Andre , Sven Zeisberg, Vincent van der Locht, Frank Stephan, Andreas Schumacher</a:t>
            </a:r>
            <a:endParaRPr lang="de-DE" dirty="0"/>
          </a:p>
        </p:txBody>
      </p:sp>
      <p:sp>
        <p:nvSpPr>
          <p:cNvPr id="6" name="Slide Number Placeholder 5"/>
          <p:cNvSpPr>
            <a:spLocks noGrp="1"/>
          </p:cNvSpPr>
          <p:nvPr>
            <p:ph type="sldNum" sz="quarter" idx="12"/>
          </p:nvPr>
        </p:nvSpPr>
        <p:spPr/>
        <p:txBody>
          <a:bodyPr/>
          <a:lstStyle/>
          <a:p>
            <a:fld id="{4F6648F2-488D-429F-A806-E726EE731F7C}" type="slidenum">
              <a:rPr lang="de-DE" smtClean="0"/>
              <a:t>‹#›</a:t>
            </a:fld>
            <a:endParaRPr lang="de-DE"/>
          </a:p>
        </p:txBody>
      </p:sp>
    </p:spTree>
    <p:extLst>
      <p:ext uri="{BB962C8B-B14F-4D97-AF65-F5344CB8AC3E}">
        <p14:creationId xmlns:p14="http://schemas.microsoft.com/office/powerpoint/2010/main" val="89117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r>
              <a:rPr lang="de-DE"/>
              <a:t>submission</a:t>
            </a:r>
          </a:p>
        </p:txBody>
      </p:sp>
      <p:sp>
        <p:nvSpPr>
          <p:cNvPr id="5" name="Footer Placeholder 4"/>
          <p:cNvSpPr>
            <a:spLocks noGrp="1"/>
          </p:cNvSpPr>
          <p:nvPr>
            <p:ph type="ftr" sz="quarter" idx="11"/>
          </p:nvPr>
        </p:nvSpPr>
        <p:spPr/>
        <p:txBody>
          <a:bodyPr/>
          <a:lstStyle/>
          <a:p>
            <a:pPr algn="r"/>
            <a:r>
              <a:rPr lang="en-US" dirty="0"/>
              <a:t>Jean-Marie Andre , Sven Zeisberg, Vincent van der Locht, Frank Stephan, Andreas Schumacher</a:t>
            </a:r>
            <a:endParaRPr lang="de-DE" dirty="0"/>
          </a:p>
        </p:txBody>
      </p:sp>
      <p:sp>
        <p:nvSpPr>
          <p:cNvPr id="6" name="Slide Number Placeholder 5"/>
          <p:cNvSpPr>
            <a:spLocks noGrp="1"/>
          </p:cNvSpPr>
          <p:nvPr>
            <p:ph type="sldNum" sz="quarter" idx="12"/>
          </p:nvPr>
        </p:nvSpPr>
        <p:spPr/>
        <p:txBody>
          <a:bodyPr/>
          <a:lstStyle/>
          <a:p>
            <a:fld id="{4F6648F2-488D-429F-A806-E726EE731F7C}" type="slidenum">
              <a:rPr lang="de-DE" smtClean="0"/>
              <a:t>‹#›</a:t>
            </a:fld>
            <a:endParaRPr lang="de-DE"/>
          </a:p>
        </p:txBody>
      </p:sp>
    </p:spTree>
    <p:extLst>
      <p:ext uri="{BB962C8B-B14F-4D97-AF65-F5344CB8AC3E}">
        <p14:creationId xmlns:p14="http://schemas.microsoft.com/office/powerpoint/2010/main" val="1972944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submission</a:t>
            </a:r>
          </a:p>
        </p:txBody>
      </p:sp>
      <p:sp>
        <p:nvSpPr>
          <p:cNvPr id="6" name="Footer Placeholder 5"/>
          <p:cNvSpPr>
            <a:spLocks noGrp="1"/>
          </p:cNvSpPr>
          <p:nvPr>
            <p:ph type="ftr" sz="quarter" idx="11"/>
          </p:nvPr>
        </p:nvSpPr>
        <p:spPr/>
        <p:txBody>
          <a:bodyPr/>
          <a:lstStyle/>
          <a:p>
            <a:pPr algn="r"/>
            <a:r>
              <a:rPr lang="en-US" dirty="0"/>
              <a:t>Jean-Marie Andre , Sven Zeisberg, Vincent van der Locht, Frank Stephan, Andreas Schumacher</a:t>
            </a:r>
            <a:endParaRPr lang="de-DE" dirty="0"/>
          </a:p>
        </p:txBody>
      </p:sp>
      <p:sp>
        <p:nvSpPr>
          <p:cNvPr id="7" name="Slide Number Placeholder 6"/>
          <p:cNvSpPr>
            <a:spLocks noGrp="1"/>
          </p:cNvSpPr>
          <p:nvPr>
            <p:ph type="sldNum" sz="quarter" idx="12"/>
          </p:nvPr>
        </p:nvSpPr>
        <p:spPr/>
        <p:txBody>
          <a:bodyPr/>
          <a:lstStyle/>
          <a:p>
            <a:fld id="{4F6648F2-488D-429F-A806-E726EE731F7C}" type="slidenum">
              <a:rPr lang="de-DE" smtClean="0"/>
              <a:t>‹#›</a:t>
            </a:fld>
            <a:endParaRPr lang="de-DE"/>
          </a:p>
        </p:txBody>
      </p:sp>
    </p:spTree>
    <p:extLst>
      <p:ext uri="{BB962C8B-B14F-4D97-AF65-F5344CB8AC3E}">
        <p14:creationId xmlns:p14="http://schemas.microsoft.com/office/powerpoint/2010/main" val="3240907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submission</a:t>
            </a:r>
          </a:p>
        </p:txBody>
      </p:sp>
      <p:sp>
        <p:nvSpPr>
          <p:cNvPr id="8" name="Footer Placeholder 7"/>
          <p:cNvSpPr>
            <a:spLocks noGrp="1"/>
          </p:cNvSpPr>
          <p:nvPr>
            <p:ph type="ftr" sz="quarter" idx="11"/>
          </p:nvPr>
        </p:nvSpPr>
        <p:spPr/>
        <p:txBody>
          <a:bodyPr/>
          <a:lstStyle/>
          <a:p>
            <a:pPr algn="r"/>
            <a:r>
              <a:rPr lang="en-US" dirty="0"/>
              <a:t>Jean-Marie Andre , Sven Zeisberg, Vincent van der Locht, Frank Stephan, Andreas Schumacher</a:t>
            </a:r>
            <a:endParaRPr lang="de-DE" dirty="0"/>
          </a:p>
        </p:txBody>
      </p:sp>
      <p:sp>
        <p:nvSpPr>
          <p:cNvPr id="9" name="Slide Number Placeholder 8"/>
          <p:cNvSpPr>
            <a:spLocks noGrp="1"/>
          </p:cNvSpPr>
          <p:nvPr>
            <p:ph type="sldNum" sz="quarter" idx="12"/>
          </p:nvPr>
        </p:nvSpPr>
        <p:spPr/>
        <p:txBody>
          <a:bodyPr/>
          <a:lstStyle/>
          <a:p>
            <a:fld id="{4F6648F2-488D-429F-A806-E726EE731F7C}" type="slidenum">
              <a:rPr lang="de-DE" smtClean="0"/>
              <a:t>‹#›</a:t>
            </a:fld>
            <a:endParaRPr lang="de-DE"/>
          </a:p>
        </p:txBody>
      </p:sp>
    </p:spTree>
    <p:extLst>
      <p:ext uri="{BB962C8B-B14F-4D97-AF65-F5344CB8AC3E}">
        <p14:creationId xmlns:p14="http://schemas.microsoft.com/office/powerpoint/2010/main" val="374822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r>
              <a:rPr lang="de-DE"/>
              <a:t>submission</a:t>
            </a:r>
          </a:p>
        </p:txBody>
      </p:sp>
      <p:sp>
        <p:nvSpPr>
          <p:cNvPr id="4" name="Footer Placeholder 3"/>
          <p:cNvSpPr>
            <a:spLocks noGrp="1"/>
          </p:cNvSpPr>
          <p:nvPr>
            <p:ph type="ftr" sz="quarter" idx="11"/>
          </p:nvPr>
        </p:nvSpPr>
        <p:spPr/>
        <p:txBody>
          <a:bodyPr/>
          <a:lstStyle/>
          <a:p>
            <a:pPr algn="r"/>
            <a:r>
              <a:rPr lang="en-US" dirty="0"/>
              <a:t>Jean-Marie Andre , Sven Zeisberg, Vincent van der Locht, Frank Stephan, Andreas Schumacher</a:t>
            </a:r>
            <a:endParaRPr lang="de-DE" dirty="0"/>
          </a:p>
        </p:txBody>
      </p:sp>
      <p:sp>
        <p:nvSpPr>
          <p:cNvPr id="5" name="Slide Number Placeholder 4"/>
          <p:cNvSpPr>
            <a:spLocks noGrp="1"/>
          </p:cNvSpPr>
          <p:nvPr>
            <p:ph type="sldNum" sz="quarter" idx="12"/>
          </p:nvPr>
        </p:nvSpPr>
        <p:spPr/>
        <p:txBody>
          <a:bodyPr/>
          <a:lstStyle/>
          <a:p>
            <a:fld id="{4F6648F2-488D-429F-A806-E726EE731F7C}" type="slidenum">
              <a:rPr lang="de-DE" smtClean="0"/>
              <a:t>‹#›</a:t>
            </a:fld>
            <a:endParaRPr lang="de-DE"/>
          </a:p>
        </p:txBody>
      </p:sp>
    </p:spTree>
    <p:extLst>
      <p:ext uri="{BB962C8B-B14F-4D97-AF65-F5344CB8AC3E}">
        <p14:creationId xmlns:p14="http://schemas.microsoft.com/office/powerpoint/2010/main" val="3523727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9" name="Datumsplatzhalter 8"/>
          <p:cNvSpPr>
            <a:spLocks noGrp="1"/>
          </p:cNvSpPr>
          <p:nvPr>
            <p:ph type="dt" sz="half" idx="10"/>
          </p:nvPr>
        </p:nvSpPr>
        <p:spPr>
          <a:xfrm>
            <a:off x="628650" y="6291424"/>
            <a:ext cx="2057400" cy="248169"/>
          </a:xfrm>
        </p:spPr>
        <p:txBody>
          <a:bodyPr/>
          <a:lstStyle>
            <a:lvl1pPr>
              <a:defRPr>
                <a:solidFill>
                  <a:schemeClr val="tx1"/>
                </a:solidFill>
              </a:defRPr>
            </a:lvl1pPr>
          </a:lstStyle>
          <a:p>
            <a:r>
              <a:rPr lang="de-DE"/>
              <a:t>submission</a:t>
            </a:r>
            <a:endParaRPr lang="de-DE" dirty="0"/>
          </a:p>
        </p:txBody>
      </p:sp>
      <p:sp>
        <p:nvSpPr>
          <p:cNvPr id="11" name="Foliennummernplatzhalter 10"/>
          <p:cNvSpPr>
            <a:spLocks noGrp="1"/>
          </p:cNvSpPr>
          <p:nvPr>
            <p:ph type="sldNum" sz="quarter" idx="12"/>
          </p:nvPr>
        </p:nvSpPr>
        <p:spPr>
          <a:xfrm>
            <a:off x="3314700" y="6291424"/>
            <a:ext cx="947057" cy="232978"/>
          </a:xfrm>
        </p:spPr>
        <p:txBody>
          <a:bodyPr/>
          <a:lstStyle/>
          <a:p>
            <a:r>
              <a:rPr lang="de-DE" dirty="0">
                <a:solidFill>
                  <a:schemeClr val="tx1"/>
                </a:solidFill>
              </a:rPr>
              <a:t>Slide</a:t>
            </a:r>
            <a:r>
              <a:rPr lang="de-DE" dirty="0"/>
              <a:t> </a:t>
            </a:r>
            <a:fld id="{4F6648F2-488D-429F-A806-E726EE731F7C}" type="slidenum">
              <a:rPr lang="de-DE" smtClean="0">
                <a:solidFill>
                  <a:schemeClr val="tx1"/>
                </a:solidFill>
              </a:rPr>
              <a:pPr/>
              <a:t>‹#›</a:t>
            </a:fld>
            <a:endParaRPr lang="de-DE" dirty="0">
              <a:solidFill>
                <a:schemeClr val="tx1"/>
              </a:solidFill>
            </a:endParaRPr>
          </a:p>
        </p:txBody>
      </p:sp>
      <p:cxnSp>
        <p:nvCxnSpPr>
          <p:cNvPr id="13" name="Gerader Verbinder 12"/>
          <p:cNvCxnSpPr/>
          <p:nvPr userDrawn="1"/>
        </p:nvCxnSpPr>
        <p:spPr>
          <a:xfrm flipV="1">
            <a:off x="628650" y="6251943"/>
            <a:ext cx="7886700" cy="8164"/>
          </a:xfrm>
          <a:prstGeom prst="line">
            <a:avLst/>
          </a:prstGeom>
          <a:ln w="12700"/>
        </p:spPr>
        <p:style>
          <a:lnRef idx="1">
            <a:schemeClr val="dk1"/>
          </a:lnRef>
          <a:fillRef idx="0">
            <a:schemeClr val="dk1"/>
          </a:fillRef>
          <a:effectRef idx="0">
            <a:schemeClr val="dk1"/>
          </a:effectRef>
          <a:fontRef idx="minor">
            <a:schemeClr val="tx1"/>
          </a:fontRef>
        </p:style>
      </p:cxnSp>
      <p:sp>
        <p:nvSpPr>
          <p:cNvPr id="14" name="Textfeld 13"/>
          <p:cNvSpPr txBox="1"/>
          <p:nvPr userDrawn="1"/>
        </p:nvSpPr>
        <p:spPr>
          <a:xfrm>
            <a:off x="5074920" y="6277008"/>
            <a:ext cx="3546566" cy="276999"/>
          </a:xfrm>
          <a:prstGeom prst="rect">
            <a:avLst/>
          </a:prstGeom>
          <a:noFill/>
        </p:spPr>
        <p:txBody>
          <a:bodyPr wrap="square" rtlCol="0">
            <a:spAutoFit/>
          </a:bodyPr>
          <a:lstStyle/>
          <a:p>
            <a:pPr algn="r"/>
            <a:r>
              <a:rPr lang="en-US" sz="1200" dirty="0"/>
              <a:t>Jean-Marie Andre, Sven Zeisberg, Erik</a:t>
            </a:r>
            <a:r>
              <a:rPr lang="en-US" sz="1200" baseline="0" dirty="0"/>
              <a:t> Mademann</a:t>
            </a:r>
            <a:endParaRPr lang="de-DE" sz="1200" dirty="0"/>
          </a:p>
        </p:txBody>
      </p:sp>
    </p:spTree>
    <p:extLst>
      <p:ext uri="{BB962C8B-B14F-4D97-AF65-F5344CB8AC3E}">
        <p14:creationId xmlns:p14="http://schemas.microsoft.com/office/powerpoint/2010/main" val="460728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r>
              <a:rPr lang="de-DE"/>
              <a:t>submission</a:t>
            </a:r>
          </a:p>
        </p:txBody>
      </p:sp>
      <p:sp>
        <p:nvSpPr>
          <p:cNvPr id="6" name="Footer Placeholder 5"/>
          <p:cNvSpPr>
            <a:spLocks noGrp="1"/>
          </p:cNvSpPr>
          <p:nvPr>
            <p:ph type="ftr" sz="quarter" idx="11"/>
          </p:nvPr>
        </p:nvSpPr>
        <p:spPr/>
        <p:txBody>
          <a:bodyPr/>
          <a:lstStyle/>
          <a:p>
            <a:pPr algn="r"/>
            <a:r>
              <a:rPr lang="en-US" dirty="0"/>
              <a:t>Jean-Marie Andre , Sven Zeisberg, Vincent van der Locht, Frank Stephan, Andreas Schumacher</a:t>
            </a:r>
            <a:endParaRPr lang="de-DE" dirty="0"/>
          </a:p>
        </p:txBody>
      </p:sp>
      <p:sp>
        <p:nvSpPr>
          <p:cNvPr id="7" name="Slide Number Placeholder 6"/>
          <p:cNvSpPr>
            <a:spLocks noGrp="1"/>
          </p:cNvSpPr>
          <p:nvPr>
            <p:ph type="sldNum" sz="quarter" idx="12"/>
          </p:nvPr>
        </p:nvSpPr>
        <p:spPr/>
        <p:txBody>
          <a:bodyPr/>
          <a:lstStyle/>
          <a:p>
            <a:fld id="{4F6648F2-488D-429F-A806-E726EE731F7C}" type="slidenum">
              <a:rPr lang="de-DE" smtClean="0"/>
              <a:t>‹#›</a:t>
            </a:fld>
            <a:endParaRPr lang="de-DE"/>
          </a:p>
        </p:txBody>
      </p:sp>
    </p:spTree>
    <p:extLst>
      <p:ext uri="{BB962C8B-B14F-4D97-AF65-F5344CB8AC3E}">
        <p14:creationId xmlns:p14="http://schemas.microsoft.com/office/powerpoint/2010/main" val="1063273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r>
              <a:rPr lang="de-DE"/>
              <a:t>submission</a:t>
            </a:r>
          </a:p>
        </p:txBody>
      </p:sp>
      <p:sp>
        <p:nvSpPr>
          <p:cNvPr id="6" name="Footer Placeholder 5"/>
          <p:cNvSpPr>
            <a:spLocks noGrp="1"/>
          </p:cNvSpPr>
          <p:nvPr>
            <p:ph type="ftr" sz="quarter" idx="11"/>
          </p:nvPr>
        </p:nvSpPr>
        <p:spPr/>
        <p:txBody>
          <a:bodyPr/>
          <a:lstStyle/>
          <a:p>
            <a:pPr algn="r"/>
            <a:r>
              <a:rPr lang="en-US" dirty="0"/>
              <a:t>Jean-Marie Andre , Sven Zeisberg, Vincent van der Locht, Frank Stephan, Andreas Schumacher</a:t>
            </a:r>
            <a:endParaRPr lang="de-DE" dirty="0"/>
          </a:p>
        </p:txBody>
      </p:sp>
      <p:sp>
        <p:nvSpPr>
          <p:cNvPr id="7" name="Slide Number Placeholder 6"/>
          <p:cNvSpPr>
            <a:spLocks noGrp="1"/>
          </p:cNvSpPr>
          <p:nvPr>
            <p:ph type="sldNum" sz="quarter" idx="12"/>
          </p:nvPr>
        </p:nvSpPr>
        <p:spPr/>
        <p:txBody>
          <a:bodyPr/>
          <a:lstStyle/>
          <a:p>
            <a:fld id="{4F6648F2-488D-429F-A806-E726EE731F7C}" type="slidenum">
              <a:rPr lang="de-DE" smtClean="0"/>
              <a:t>‹#›</a:t>
            </a:fld>
            <a:endParaRPr lang="de-DE"/>
          </a:p>
        </p:txBody>
      </p:sp>
    </p:spTree>
    <p:extLst>
      <p:ext uri="{BB962C8B-B14F-4D97-AF65-F5344CB8AC3E}">
        <p14:creationId xmlns:p14="http://schemas.microsoft.com/office/powerpoint/2010/main" val="3076268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dirty="0"/>
              <a:t>Titelmasterformat durch Klicken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submission</a:t>
            </a:r>
            <a:endParaRPr lang="de-DE"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a:r>
              <a:rPr lang="en-US" dirty="0"/>
              <a:t>Jean-Marie Andre , Sven Zeisberg, Vincent van der Locht, Frank Stephan, Andreas Schumacher</a:t>
            </a:r>
            <a:endParaRPr lang="de-DE"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de-DE"/>
              <a:t>Slide </a:t>
            </a:r>
            <a:fld id="{4F6648F2-488D-429F-A806-E726EE731F7C}" type="slidenum">
              <a:rPr lang="de-DE" smtClean="0"/>
              <a:pPr/>
              <a:t>‹#›</a:t>
            </a:fld>
            <a:endParaRPr lang="de-DE" dirty="0"/>
          </a:p>
        </p:txBody>
      </p:sp>
      <p:cxnSp>
        <p:nvCxnSpPr>
          <p:cNvPr id="7" name="Gerader Verbinder 6"/>
          <p:cNvCxnSpPr/>
          <p:nvPr userDrawn="1"/>
        </p:nvCxnSpPr>
        <p:spPr>
          <a:xfrm>
            <a:off x="628650" y="859536"/>
            <a:ext cx="78867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8" name="Textfeld 7"/>
          <p:cNvSpPr txBox="1"/>
          <p:nvPr userDrawn="1"/>
        </p:nvSpPr>
        <p:spPr>
          <a:xfrm>
            <a:off x="4928051" y="490204"/>
            <a:ext cx="3587300" cy="369332"/>
          </a:xfrm>
          <a:prstGeom prst="rect">
            <a:avLst/>
          </a:prstGeom>
          <a:noFill/>
        </p:spPr>
        <p:txBody>
          <a:bodyPr wrap="square" rtlCol="0">
            <a:spAutoFit/>
          </a:bodyPr>
          <a:lstStyle/>
          <a:p>
            <a:pPr lvl="0" algn="r"/>
            <a:r>
              <a:rPr lang="en-US" sz="1800" dirty="0">
                <a:solidFill>
                  <a:schemeClr val="tx1"/>
                </a:solidFill>
              </a:rPr>
              <a:t>doc.: IEEE 802.</a:t>
            </a:r>
            <a:r>
              <a:rPr lang="de-DE" sz="1800" b="0" i="0" kern="1200" dirty="0">
                <a:solidFill>
                  <a:schemeClr val="tx1"/>
                </a:solidFill>
                <a:effectLst/>
                <a:latin typeface="+mn-lt"/>
                <a:ea typeface="+mn-ea"/>
                <a:cs typeface="+mn-cs"/>
              </a:rPr>
              <a:t>15-22-0471-00-04ab</a:t>
            </a:r>
            <a:endParaRPr lang="en-US" sz="1800" b="0" dirty="0">
              <a:solidFill>
                <a:schemeClr val="tx1"/>
              </a:solidFill>
            </a:endParaRPr>
          </a:p>
        </p:txBody>
      </p:sp>
      <p:sp>
        <p:nvSpPr>
          <p:cNvPr id="9" name="Textfeld 8"/>
          <p:cNvSpPr txBox="1"/>
          <p:nvPr userDrawn="1"/>
        </p:nvSpPr>
        <p:spPr>
          <a:xfrm>
            <a:off x="628650" y="496112"/>
            <a:ext cx="2782062" cy="369332"/>
          </a:xfrm>
          <a:prstGeom prst="rect">
            <a:avLst/>
          </a:prstGeom>
          <a:noFill/>
        </p:spPr>
        <p:txBody>
          <a:bodyPr wrap="square" rtlCol="0">
            <a:spAutoFit/>
          </a:bodyPr>
          <a:lstStyle/>
          <a:p>
            <a:pPr lvl="0" algn="l"/>
            <a:r>
              <a:rPr lang="en-US" sz="1800" baseline="0" dirty="0">
                <a:solidFill>
                  <a:schemeClr val="tx1"/>
                </a:solidFill>
              </a:rPr>
              <a:t>September</a:t>
            </a:r>
            <a:r>
              <a:rPr lang="en-US" sz="1800" baseline="0" dirty="0"/>
              <a:t> 2022</a:t>
            </a:r>
            <a:endParaRPr lang="en-US" sz="1800" dirty="0"/>
          </a:p>
        </p:txBody>
      </p:sp>
    </p:spTree>
    <p:extLst>
      <p:ext uri="{BB962C8B-B14F-4D97-AF65-F5344CB8AC3E}">
        <p14:creationId xmlns:p14="http://schemas.microsoft.com/office/powerpoint/2010/main" val="15494555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22514" y="1172260"/>
            <a:ext cx="8107680" cy="369332"/>
          </a:xfrm>
          <a:prstGeom prst="rect">
            <a:avLst/>
          </a:prstGeom>
        </p:spPr>
        <p:txBody>
          <a:bodyPr wrap="square">
            <a:spAutoFit/>
          </a:bodyPr>
          <a:lstStyle/>
          <a:p>
            <a:pPr algn="ctr"/>
            <a:r>
              <a:rPr lang="en-US" altLang="en-US" b="1" u="sng" dirty="0">
                <a:latin typeface="Times New Roman" panose="02020603050405020304" pitchFamily="18" charset="0"/>
                <a:cs typeface="Times New Roman" panose="02020603050405020304" pitchFamily="18" charset="0"/>
              </a:rPr>
              <a:t>Project: IEEE P802.15 Working Group for Wireless Specialty Networks (WSN)</a:t>
            </a:r>
            <a:endParaRPr lang="en-US" altLang="en-US" sz="1600" b="1" dirty="0">
              <a:latin typeface="Times New Roman" panose="02020603050405020304" pitchFamily="18" charset="0"/>
              <a:cs typeface="Times New Roman" panose="02020603050405020304" pitchFamily="18" charset="0"/>
            </a:endParaRPr>
          </a:p>
        </p:txBody>
      </p:sp>
      <p:sp>
        <p:nvSpPr>
          <p:cNvPr id="3" name="Rectangle 3">
            <a:extLst>
              <a:ext uri="{FF2B5EF4-FFF2-40B4-BE49-F238E27FC236}">
                <a16:creationId xmlns:a16="http://schemas.microsoft.com/office/drawing/2014/main" id="{B26BE74D-F64D-6D40-B661-9C698E439112}"/>
              </a:ext>
            </a:extLst>
          </p:cNvPr>
          <p:cNvSpPr>
            <a:spLocks noChangeArrowheads="1"/>
          </p:cNvSpPr>
          <p:nvPr/>
        </p:nvSpPr>
        <p:spPr bwMode="auto">
          <a:xfrm>
            <a:off x="635727" y="1457326"/>
            <a:ext cx="7872548"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altLang="en-US" sz="1600" dirty="0">
              <a:solidFill>
                <a:schemeClr val="tx2"/>
              </a:solidFill>
            </a:endParaRPr>
          </a:p>
          <a:p>
            <a:pPr>
              <a:spcBef>
                <a:spcPct val="0"/>
              </a:spcBef>
              <a:defRPr/>
            </a:pPr>
            <a:r>
              <a:rPr lang="en-US" altLang="en-US" sz="1600" b="1" dirty="0">
                <a:latin typeface="Times New Roman" panose="02020603050405020304" pitchFamily="18" charset="0"/>
              </a:rPr>
              <a:t>Submission Title:</a:t>
            </a:r>
            <a:r>
              <a:rPr lang="en-US" altLang="en-US" sz="1600" dirty="0">
                <a:latin typeface="Times New Roman" panose="02020603050405020304" pitchFamily="18" charset="0"/>
              </a:rPr>
              <a:t>  Evolution of 4z enabling optimized many-to-many ranging for dense environments</a:t>
            </a:r>
          </a:p>
          <a:p>
            <a:pPr>
              <a:spcBef>
                <a:spcPct val="0"/>
              </a:spcBef>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September 2022</a:t>
            </a:r>
          </a:p>
          <a:p>
            <a:pPr>
              <a:spcBef>
                <a:spcPct val="0"/>
              </a:spcBef>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Jean-Marie André (ST microelectronics), Sven Zeisberg (HTW), Erik Mademann 		(ZIGPOS)</a:t>
            </a:r>
            <a:endParaRPr lang="en-US" altLang="en-US" sz="1600" dirty="0">
              <a:solidFill>
                <a:schemeClr val="tx1">
                  <a:lumMod val="50000"/>
                  <a:lumOff val="50000"/>
                </a:schemeClr>
              </a:solidFill>
              <a:highlight>
                <a:srgbClr val="FFFF00"/>
              </a:highlight>
              <a:latin typeface="Times New Roman" panose="02020603050405020304" pitchFamily="18" charset="0"/>
            </a:endParaRPr>
          </a:p>
          <a:p>
            <a:pPr>
              <a:spcBef>
                <a:spcPct val="0"/>
              </a:spcBef>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ST microelectronics, 19 boulevard de la </a:t>
            </a:r>
            <a:r>
              <a:rPr lang="en-US" altLang="en-US" sz="1600" dirty="0" err="1">
                <a:latin typeface="Times New Roman" panose="02020603050405020304" pitchFamily="18" charset="0"/>
              </a:rPr>
              <a:t>mer</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Caspienne</a:t>
            </a:r>
            <a:r>
              <a:rPr lang="en-US" altLang="en-US" sz="1600" dirty="0">
                <a:latin typeface="Times New Roman" panose="02020603050405020304" pitchFamily="18" charset="0"/>
              </a:rPr>
              <a:t>, 73372 Le Bourget du Lac, France</a:t>
            </a:r>
          </a:p>
          <a:p>
            <a:pPr>
              <a:spcBef>
                <a:spcPct val="0"/>
              </a:spcBef>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jean-</a:t>
            </a:r>
            <a:r>
              <a:rPr lang="en-US" altLang="en-US" sz="1600" dirty="0" err="1">
                <a:latin typeface="Times New Roman" panose="02020603050405020304" pitchFamily="18" charset="0"/>
              </a:rPr>
              <a:t>marie.andre</a:t>
            </a:r>
            <a:r>
              <a:rPr lang="en-US" altLang="en-US" sz="1600" dirty="0">
                <a:latin typeface="Times New Roman" panose="02020603050405020304" pitchFamily="18" charset="0"/>
              </a:rPr>
              <a:t> {at} st.com, sven.zeisberg {at} htw-dresden.de </a:t>
            </a:r>
          </a:p>
          <a:p>
            <a:pPr>
              <a:spcBef>
                <a:spcPct val="0"/>
              </a:spcBef>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Call for contributions to IEEE 802.15 TG4ab</a:t>
            </a:r>
          </a:p>
          <a:p>
            <a:pPr>
              <a:spcBef>
                <a:spcPct val="0"/>
              </a:spcBef>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Evolution of IEEE 802.15.4z enabling efficient scheduled positioning systems</a:t>
            </a:r>
          </a:p>
          <a:p>
            <a:pPr>
              <a:spcBef>
                <a:spcPct val="0"/>
              </a:spcBef>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Propose evolutionary extensions to IEEE 802.15.4z for scheduled ranging concerning ranging roles in slot assignments and initiator picking of responders. </a:t>
            </a:r>
          </a:p>
          <a:p>
            <a:pPr>
              <a:spcBef>
                <a:spcPct val="0"/>
              </a:spcBef>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contributors acknowledge and accept that this contribution becomes the property of IEEE and may be made publicly available by P802.15</a:t>
            </a:r>
            <a:r>
              <a:rPr lang="en-US" altLang="en-US" sz="1600" dirty="0"/>
              <a:t>.	</a:t>
            </a:r>
          </a:p>
          <a:p>
            <a:endParaRPr lang="en-US" altLang="en-US" sz="1600" dirty="0">
              <a:solidFill>
                <a:schemeClr val="tx2"/>
              </a:solidFill>
            </a:endParaRPr>
          </a:p>
        </p:txBody>
      </p:sp>
      <p:sp>
        <p:nvSpPr>
          <p:cNvPr id="4" name="Foliennummernplatzhalter 3"/>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pPr/>
              <a:t>1</a:t>
            </a:fld>
            <a:endParaRPr lang="de-DE" dirty="0"/>
          </a:p>
        </p:txBody>
      </p:sp>
      <p:sp>
        <p:nvSpPr>
          <p:cNvPr id="5" name="Datumsplatzhalter 4"/>
          <p:cNvSpPr>
            <a:spLocks noGrp="1"/>
          </p:cNvSpPr>
          <p:nvPr>
            <p:ph type="dt" sz="half" idx="10"/>
          </p:nvPr>
        </p:nvSpPr>
        <p:spPr/>
        <p:txBody>
          <a:bodyPr/>
          <a:lstStyle/>
          <a:p>
            <a:r>
              <a:rPr lang="de-DE"/>
              <a:t>submission</a:t>
            </a:r>
            <a:endParaRPr lang="de-DE" dirty="0"/>
          </a:p>
        </p:txBody>
      </p:sp>
    </p:spTree>
    <p:extLst>
      <p:ext uri="{BB962C8B-B14F-4D97-AF65-F5344CB8AC3E}">
        <p14:creationId xmlns:p14="http://schemas.microsoft.com/office/powerpoint/2010/main" val="629843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10</a:t>
            </a:fld>
            <a:endParaRPr lang="de-DE" dirty="0">
              <a:solidFill>
                <a:schemeClr val="tx1"/>
              </a:solidFill>
            </a:endParaRPr>
          </a:p>
        </p:txBody>
      </p:sp>
      <p:sp>
        <p:nvSpPr>
          <p:cNvPr id="4" name="Textfeld 3"/>
          <p:cNvSpPr txBox="1"/>
          <p:nvPr/>
        </p:nvSpPr>
        <p:spPr>
          <a:xfrm>
            <a:off x="587546" y="1464733"/>
            <a:ext cx="7821206" cy="4801314"/>
          </a:xfrm>
          <a:prstGeom prst="rect">
            <a:avLst/>
          </a:prstGeom>
          <a:noFill/>
        </p:spPr>
        <p:txBody>
          <a:bodyPr wrap="square" rtlCol="0">
            <a:spAutoFit/>
          </a:bodyPr>
          <a:lstStyle/>
          <a:p>
            <a:r>
              <a:rPr lang="en-US" dirty="0"/>
              <a:t>The role of frames/slots can be described in the Ranging Control Phase of a Ranging Round, where RCM provide a description of the various messages to be exchanged during the ranging round. Alternatively, it is described in a joint RCM/Init message.</a:t>
            </a:r>
          </a:p>
          <a:p>
            <a:endParaRPr lang="en-US" dirty="0"/>
          </a:p>
          <a:p>
            <a:r>
              <a:rPr lang="en-US" dirty="0"/>
              <a:t>We are suggesting here to extend the identification of the messages in order to allow for more variations of multi-purpose messages.</a:t>
            </a:r>
          </a:p>
          <a:p>
            <a:endParaRPr lang="en-US" dirty="0"/>
          </a:p>
          <a:p>
            <a:pPr marL="285750" indent="-285750">
              <a:buClr>
                <a:schemeClr val="accent6">
                  <a:lumMod val="75000"/>
                </a:schemeClr>
              </a:buClr>
              <a:buSzPct val="120000"/>
              <a:buFont typeface="Wingdings" panose="05000000000000000000" pitchFamily="2" charset="2"/>
              <a:buChar char="ü"/>
            </a:pPr>
            <a:r>
              <a:rPr lang="en-US" dirty="0"/>
              <a:t>Allow/clarify in scheduled ranging mode explicitly a double definition of time slots containing a response to a previous initiation and at the same time containing an initiation for potential later response frames in the round.</a:t>
            </a:r>
          </a:p>
          <a:p>
            <a:pPr marL="285750" indent="-285750">
              <a:buClr>
                <a:schemeClr val="accent6">
                  <a:lumMod val="75000"/>
                </a:schemeClr>
              </a:buClr>
              <a:buSzPct val="120000"/>
              <a:buFont typeface="Wingdings" panose="05000000000000000000" pitchFamily="2" charset="2"/>
              <a:buChar char="ü"/>
            </a:pPr>
            <a:r>
              <a:rPr lang="en-US" dirty="0"/>
              <a:t>Consequently allow also extending the already allowed RCM/Initiation merging to become also RCM/Initiation/Response merging in slots. </a:t>
            </a:r>
          </a:p>
          <a:p>
            <a:pPr marL="342900" indent="-342900">
              <a:buAutoNum type="arabicPeriod"/>
            </a:pPr>
            <a:endParaRPr lang="en-US" dirty="0"/>
          </a:p>
          <a:p>
            <a:r>
              <a:rPr lang="en-US" dirty="0"/>
              <a:t>These extensions/clarifications will be helpful in particular for many-2-many ranging use cases, e.g. in dense DL-</a:t>
            </a:r>
            <a:r>
              <a:rPr lang="en-US" dirty="0" err="1"/>
              <a:t>TDoA</a:t>
            </a:r>
            <a:r>
              <a:rPr lang="en-US" dirty="0"/>
              <a:t> scenarios anchors message exchanges.</a:t>
            </a:r>
          </a:p>
          <a:p>
            <a:pPr marL="342900" indent="-342900">
              <a:buAutoNum type="arabicPeriod"/>
            </a:pPr>
            <a:endParaRPr lang="en-US" dirty="0"/>
          </a:p>
        </p:txBody>
      </p:sp>
      <p:sp>
        <p:nvSpPr>
          <p:cNvPr id="5" name="Title 1">
            <a:extLst>
              <a:ext uri="{FF2B5EF4-FFF2-40B4-BE49-F238E27FC236}">
                <a16:creationId xmlns:a16="http://schemas.microsoft.com/office/drawing/2014/main" id="{6CABA6A6-2334-44C3-9B5F-70D66C20DB05}"/>
              </a:ext>
            </a:extLst>
          </p:cNvPr>
          <p:cNvSpPr txBox="1">
            <a:spLocks/>
          </p:cNvSpPr>
          <p:nvPr/>
        </p:nvSpPr>
        <p:spPr>
          <a:xfrm>
            <a:off x="743766" y="931333"/>
            <a:ext cx="7772400"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Extending managing multiple roles frames</a:t>
            </a:r>
          </a:p>
        </p:txBody>
      </p:sp>
    </p:spTree>
    <p:extLst>
      <p:ext uri="{BB962C8B-B14F-4D97-AF65-F5344CB8AC3E}">
        <p14:creationId xmlns:p14="http://schemas.microsoft.com/office/powerpoint/2010/main" val="3839576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11</a:t>
            </a:fld>
            <a:endParaRPr lang="de-DE" dirty="0">
              <a:solidFill>
                <a:schemeClr val="tx1"/>
              </a:solidFill>
            </a:endParaRPr>
          </a:p>
        </p:txBody>
      </p:sp>
      <p:sp>
        <p:nvSpPr>
          <p:cNvPr id="4" name="Textfeld 3"/>
          <p:cNvSpPr txBox="1"/>
          <p:nvPr/>
        </p:nvSpPr>
        <p:spPr>
          <a:xfrm>
            <a:off x="626047" y="1633134"/>
            <a:ext cx="7821206" cy="4185761"/>
          </a:xfrm>
          <a:prstGeom prst="rect">
            <a:avLst/>
          </a:prstGeom>
          <a:noFill/>
        </p:spPr>
        <p:txBody>
          <a:bodyPr wrap="square" rtlCol="0">
            <a:spAutoFit/>
          </a:bodyPr>
          <a:lstStyle/>
          <a:p>
            <a:r>
              <a:rPr lang="en-US" dirty="0"/>
              <a:t>In a ranging round a Response message is currently associated to one Initiation message as early as either during the RCM message in the Ranging Control Phase or during a joint RCM/Initiation message in the Initiation phase.</a:t>
            </a:r>
          </a:p>
          <a:p>
            <a:endParaRPr lang="en-US" dirty="0"/>
          </a:p>
          <a:p>
            <a:r>
              <a:rPr lang="en-US" dirty="0"/>
              <a:t>For scheduled ranging in case of having more than one initiator we are suggesting to extend this approach by allowing:</a:t>
            </a:r>
          </a:p>
          <a:p>
            <a:endParaRPr lang="en-US" dirty="0"/>
          </a:p>
          <a:p>
            <a:pPr marL="800100" lvl="1" indent="-342900">
              <a:buClr>
                <a:schemeClr val="accent6">
                  <a:lumMod val="75000"/>
                </a:schemeClr>
              </a:buClr>
              <a:buSzPct val="120000"/>
              <a:buFont typeface="Wingdings" panose="05000000000000000000" pitchFamily="2" charset="2"/>
              <a:buChar char="ü"/>
            </a:pPr>
            <a:r>
              <a:rPr lang="en-US" sz="2000" b="1" dirty="0"/>
              <a:t>The possibility for a responder to select (multiple) initiation message(s) and include the related timing information into a single response message, hence to gather the selected (multiple) response(s) into one single message on air.</a:t>
            </a:r>
          </a:p>
          <a:p>
            <a:pPr marL="800100" lvl="1" indent="-342900">
              <a:buClr>
                <a:schemeClr val="accent6">
                  <a:lumMod val="75000"/>
                </a:schemeClr>
              </a:buClr>
              <a:buSzPct val="120000"/>
              <a:buFont typeface="Wingdings" panose="05000000000000000000" pitchFamily="2" charset="2"/>
              <a:buChar char="ü"/>
            </a:pPr>
            <a:r>
              <a:rPr lang="en-US" sz="2000" b="1" dirty="0"/>
              <a:t>So the responder selects during operation the initiator, which he is considering in its transmission time slot for placing time </a:t>
            </a:r>
            <a:r>
              <a:rPr lang="en-US" sz="2000" b="1"/>
              <a:t>relation information</a:t>
            </a:r>
            <a:endParaRPr lang="en-US" sz="2000" b="1" dirty="0"/>
          </a:p>
        </p:txBody>
      </p:sp>
      <p:sp>
        <p:nvSpPr>
          <p:cNvPr id="5" name="Title 1">
            <a:extLst>
              <a:ext uri="{FF2B5EF4-FFF2-40B4-BE49-F238E27FC236}">
                <a16:creationId xmlns:a16="http://schemas.microsoft.com/office/drawing/2014/main" id="{6CABA6A6-2334-44C3-9B5F-70D66C20DB05}"/>
              </a:ext>
            </a:extLst>
          </p:cNvPr>
          <p:cNvSpPr txBox="1">
            <a:spLocks/>
          </p:cNvSpPr>
          <p:nvPr/>
        </p:nvSpPr>
        <p:spPr>
          <a:xfrm>
            <a:off x="743766" y="931333"/>
            <a:ext cx="7772400"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Allow Responders to pick initiators </a:t>
            </a:r>
          </a:p>
        </p:txBody>
      </p:sp>
    </p:spTree>
    <p:extLst>
      <p:ext uri="{BB962C8B-B14F-4D97-AF65-F5344CB8AC3E}">
        <p14:creationId xmlns:p14="http://schemas.microsoft.com/office/powerpoint/2010/main" val="4200643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12</a:t>
            </a:fld>
            <a:endParaRPr lang="de-DE" dirty="0">
              <a:solidFill>
                <a:schemeClr val="tx1"/>
              </a:solidFill>
            </a:endParaRPr>
          </a:p>
        </p:txBody>
      </p:sp>
      <p:sp>
        <p:nvSpPr>
          <p:cNvPr id="5" name="Title 1">
            <a:extLst>
              <a:ext uri="{FF2B5EF4-FFF2-40B4-BE49-F238E27FC236}">
                <a16:creationId xmlns:a16="http://schemas.microsoft.com/office/drawing/2014/main" id="{6CABA6A6-2334-44C3-9B5F-70D66C20DB05}"/>
              </a:ext>
            </a:extLst>
          </p:cNvPr>
          <p:cNvSpPr txBox="1">
            <a:spLocks/>
          </p:cNvSpPr>
          <p:nvPr/>
        </p:nvSpPr>
        <p:spPr>
          <a:xfrm>
            <a:off x="606144" y="1000895"/>
            <a:ext cx="8225332"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a:t>Example: Many-2-many with </a:t>
            </a:r>
            <a:r>
              <a:rPr lang="en-US" sz="3200" b="1" dirty="0"/>
              <a:t>responder selected </a:t>
            </a:r>
            <a:r>
              <a:rPr lang="en-US" sz="3200" dirty="0"/>
              <a:t>initiators (based on e.g. radio visibility,…)</a:t>
            </a:r>
          </a:p>
        </p:txBody>
      </p:sp>
      <p:sp>
        <p:nvSpPr>
          <p:cNvPr id="8" name="Rectangle 7">
            <a:extLst>
              <a:ext uri="{FF2B5EF4-FFF2-40B4-BE49-F238E27FC236}">
                <a16:creationId xmlns:a16="http://schemas.microsoft.com/office/drawing/2014/main" id="{5E20F90E-7DD4-0173-CD1E-4DBDB4A17CB1}"/>
              </a:ext>
            </a:extLst>
          </p:cNvPr>
          <p:cNvSpPr/>
          <p:nvPr/>
        </p:nvSpPr>
        <p:spPr>
          <a:xfrm>
            <a:off x="606144" y="3247729"/>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9" name="Rectangle 8">
            <a:extLst>
              <a:ext uri="{FF2B5EF4-FFF2-40B4-BE49-F238E27FC236}">
                <a16:creationId xmlns:a16="http://schemas.microsoft.com/office/drawing/2014/main" id="{85AB816C-93DC-BD25-DBE2-008542FBD082}"/>
              </a:ext>
            </a:extLst>
          </p:cNvPr>
          <p:cNvSpPr/>
          <p:nvPr/>
        </p:nvSpPr>
        <p:spPr>
          <a:xfrm>
            <a:off x="1230492" y="3680225"/>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11" name="TextBox 10">
            <a:extLst>
              <a:ext uri="{FF2B5EF4-FFF2-40B4-BE49-F238E27FC236}">
                <a16:creationId xmlns:a16="http://schemas.microsoft.com/office/drawing/2014/main" id="{C8E16458-A81E-A306-3F6B-7AE59E726CC9}"/>
              </a:ext>
            </a:extLst>
          </p:cNvPr>
          <p:cNvSpPr txBox="1"/>
          <p:nvPr/>
        </p:nvSpPr>
        <p:spPr>
          <a:xfrm rot="18660883">
            <a:off x="461903" y="2483652"/>
            <a:ext cx="841897" cy="307777"/>
          </a:xfrm>
          <a:prstGeom prst="rect">
            <a:avLst/>
          </a:prstGeom>
          <a:noFill/>
        </p:spPr>
        <p:txBody>
          <a:bodyPr wrap="none" rtlCol="0">
            <a:spAutoFit/>
          </a:bodyPr>
          <a:lstStyle/>
          <a:p>
            <a:r>
              <a:rPr lang="en-US" sz="1400" dirty="0"/>
              <a:t>Anchor 1</a:t>
            </a:r>
          </a:p>
        </p:txBody>
      </p:sp>
      <p:sp>
        <p:nvSpPr>
          <p:cNvPr id="12" name="TextBox 11">
            <a:extLst>
              <a:ext uri="{FF2B5EF4-FFF2-40B4-BE49-F238E27FC236}">
                <a16:creationId xmlns:a16="http://schemas.microsoft.com/office/drawing/2014/main" id="{D626668F-0408-C54F-1128-B755FEA4FB95}"/>
              </a:ext>
            </a:extLst>
          </p:cNvPr>
          <p:cNvSpPr txBox="1"/>
          <p:nvPr/>
        </p:nvSpPr>
        <p:spPr>
          <a:xfrm rot="18660883">
            <a:off x="1086251" y="2483652"/>
            <a:ext cx="841897" cy="307777"/>
          </a:xfrm>
          <a:prstGeom prst="rect">
            <a:avLst/>
          </a:prstGeom>
          <a:noFill/>
        </p:spPr>
        <p:txBody>
          <a:bodyPr wrap="none" rtlCol="0">
            <a:spAutoFit/>
          </a:bodyPr>
          <a:lstStyle/>
          <a:p>
            <a:r>
              <a:rPr lang="en-US" sz="1400" dirty="0"/>
              <a:t>Anchor 2</a:t>
            </a:r>
          </a:p>
        </p:txBody>
      </p:sp>
      <p:sp>
        <p:nvSpPr>
          <p:cNvPr id="13" name="TextBox 12">
            <a:extLst>
              <a:ext uri="{FF2B5EF4-FFF2-40B4-BE49-F238E27FC236}">
                <a16:creationId xmlns:a16="http://schemas.microsoft.com/office/drawing/2014/main" id="{FF72CB69-7C9A-7C57-BAA9-E57CB4E3F931}"/>
              </a:ext>
            </a:extLst>
          </p:cNvPr>
          <p:cNvSpPr txBox="1"/>
          <p:nvPr/>
        </p:nvSpPr>
        <p:spPr>
          <a:xfrm rot="18660883">
            <a:off x="1710599" y="2483652"/>
            <a:ext cx="841897" cy="307777"/>
          </a:xfrm>
          <a:prstGeom prst="rect">
            <a:avLst/>
          </a:prstGeom>
          <a:noFill/>
        </p:spPr>
        <p:txBody>
          <a:bodyPr wrap="none" rtlCol="0">
            <a:spAutoFit/>
          </a:bodyPr>
          <a:lstStyle/>
          <a:p>
            <a:r>
              <a:rPr lang="en-US" sz="1400" dirty="0"/>
              <a:t>Anchor 3</a:t>
            </a:r>
          </a:p>
        </p:txBody>
      </p:sp>
      <p:sp>
        <p:nvSpPr>
          <p:cNvPr id="24" name="Arrow: Curved Left 23">
            <a:extLst>
              <a:ext uri="{FF2B5EF4-FFF2-40B4-BE49-F238E27FC236}">
                <a16:creationId xmlns:a16="http://schemas.microsoft.com/office/drawing/2014/main" id="{9430794B-DAFB-05C8-E238-260EE111C520}"/>
              </a:ext>
            </a:extLst>
          </p:cNvPr>
          <p:cNvSpPr/>
          <p:nvPr/>
        </p:nvSpPr>
        <p:spPr>
          <a:xfrm rot="5400000">
            <a:off x="1344539" y="4042314"/>
            <a:ext cx="313780" cy="1363159"/>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36" name="Arrow: Curved Left 35">
            <a:extLst>
              <a:ext uri="{FF2B5EF4-FFF2-40B4-BE49-F238E27FC236}">
                <a16:creationId xmlns:a16="http://schemas.microsoft.com/office/drawing/2014/main" id="{5EA50A53-0B65-C75A-9CAD-6A6A948191E8}"/>
              </a:ext>
            </a:extLst>
          </p:cNvPr>
          <p:cNvSpPr/>
          <p:nvPr/>
        </p:nvSpPr>
        <p:spPr>
          <a:xfrm rot="5400000">
            <a:off x="1520622" y="3920965"/>
            <a:ext cx="437122"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1" name="Arrow: Curved Left 40">
            <a:extLst>
              <a:ext uri="{FF2B5EF4-FFF2-40B4-BE49-F238E27FC236}">
                <a16:creationId xmlns:a16="http://schemas.microsoft.com/office/drawing/2014/main" id="{455235A3-CB78-B51F-A15B-B42D764AEA64}"/>
              </a:ext>
            </a:extLst>
          </p:cNvPr>
          <p:cNvSpPr/>
          <p:nvPr/>
        </p:nvSpPr>
        <p:spPr>
          <a:xfrm rot="5400000">
            <a:off x="2024649" y="3936117"/>
            <a:ext cx="369332" cy="2615016"/>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2" name="Arrow: Curved Left 41">
            <a:extLst>
              <a:ext uri="{FF2B5EF4-FFF2-40B4-BE49-F238E27FC236}">
                <a16:creationId xmlns:a16="http://schemas.microsoft.com/office/drawing/2014/main" id="{75B6EA5F-CE9E-A228-92AF-88CA000721C3}"/>
              </a:ext>
            </a:extLst>
          </p:cNvPr>
          <p:cNvSpPr/>
          <p:nvPr/>
        </p:nvSpPr>
        <p:spPr>
          <a:xfrm rot="5400000">
            <a:off x="2378806" y="4157593"/>
            <a:ext cx="275304"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3" name="Arrow: Curved Left 42">
            <a:extLst>
              <a:ext uri="{FF2B5EF4-FFF2-40B4-BE49-F238E27FC236}">
                <a16:creationId xmlns:a16="http://schemas.microsoft.com/office/drawing/2014/main" id="{5DA7369E-CB24-ABF7-AC8D-6289B2DCDDCE}"/>
              </a:ext>
            </a:extLst>
          </p:cNvPr>
          <p:cNvSpPr/>
          <p:nvPr/>
        </p:nvSpPr>
        <p:spPr>
          <a:xfrm rot="5400000">
            <a:off x="1993894" y="4261165"/>
            <a:ext cx="275304" cy="1149787"/>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 name="Rectangle 1">
            <a:extLst>
              <a:ext uri="{FF2B5EF4-FFF2-40B4-BE49-F238E27FC236}">
                <a16:creationId xmlns:a16="http://schemas.microsoft.com/office/drawing/2014/main" id="{A6BBF8D3-26C5-F7D2-3D56-F7CC9BDFEF1A}"/>
              </a:ext>
            </a:extLst>
          </p:cNvPr>
          <p:cNvSpPr/>
          <p:nvPr/>
        </p:nvSpPr>
        <p:spPr>
          <a:xfrm>
            <a:off x="606144" y="3679463"/>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4" name="Rectangle 3">
            <a:extLst>
              <a:ext uri="{FF2B5EF4-FFF2-40B4-BE49-F238E27FC236}">
                <a16:creationId xmlns:a16="http://schemas.microsoft.com/office/drawing/2014/main" id="{B2465B4C-3687-8CF6-A4FD-38D14651027F}"/>
              </a:ext>
            </a:extLst>
          </p:cNvPr>
          <p:cNvSpPr/>
          <p:nvPr/>
        </p:nvSpPr>
        <p:spPr>
          <a:xfrm>
            <a:off x="1224723" y="3252211"/>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47" name="Rectangle 46">
            <a:extLst>
              <a:ext uri="{FF2B5EF4-FFF2-40B4-BE49-F238E27FC236}">
                <a16:creationId xmlns:a16="http://schemas.microsoft.com/office/drawing/2014/main" id="{25566B61-ADA1-6176-87C4-9547DF2AB58E}"/>
              </a:ext>
            </a:extLst>
          </p:cNvPr>
          <p:cNvSpPr/>
          <p:nvPr/>
        </p:nvSpPr>
        <p:spPr>
          <a:xfrm>
            <a:off x="1891313" y="3675743"/>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48" name="Rectangle 47">
            <a:extLst>
              <a:ext uri="{FF2B5EF4-FFF2-40B4-BE49-F238E27FC236}">
                <a16:creationId xmlns:a16="http://schemas.microsoft.com/office/drawing/2014/main" id="{00D74333-6BB6-F9F8-9EE0-488BBD1D8B4A}"/>
              </a:ext>
            </a:extLst>
          </p:cNvPr>
          <p:cNvSpPr/>
          <p:nvPr/>
        </p:nvSpPr>
        <p:spPr>
          <a:xfrm>
            <a:off x="1885544" y="4123389"/>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49" name="Rectangle 48">
            <a:extLst>
              <a:ext uri="{FF2B5EF4-FFF2-40B4-BE49-F238E27FC236}">
                <a16:creationId xmlns:a16="http://schemas.microsoft.com/office/drawing/2014/main" id="{02B89396-5C9D-3AAD-0D36-CDA6EE29967F}"/>
              </a:ext>
            </a:extLst>
          </p:cNvPr>
          <p:cNvSpPr/>
          <p:nvPr/>
        </p:nvSpPr>
        <p:spPr>
          <a:xfrm>
            <a:off x="1885544" y="3247729"/>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39" name="TextBox 10">
            <a:extLst>
              <a:ext uri="{FF2B5EF4-FFF2-40B4-BE49-F238E27FC236}">
                <a16:creationId xmlns:a16="http://schemas.microsoft.com/office/drawing/2014/main" id="{C8E16458-A81E-A306-3F6B-7AE59E726CC9}"/>
              </a:ext>
            </a:extLst>
          </p:cNvPr>
          <p:cNvSpPr txBox="1"/>
          <p:nvPr/>
        </p:nvSpPr>
        <p:spPr>
          <a:xfrm rot="18660883">
            <a:off x="2376615" y="2470750"/>
            <a:ext cx="841897" cy="307777"/>
          </a:xfrm>
          <a:prstGeom prst="rect">
            <a:avLst/>
          </a:prstGeom>
          <a:noFill/>
        </p:spPr>
        <p:txBody>
          <a:bodyPr wrap="none" rtlCol="0">
            <a:spAutoFit/>
          </a:bodyPr>
          <a:lstStyle/>
          <a:p>
            <a:r>
              <a:rPr lang="en-US" sz="1400" dirty="0"/>
              <a:t>Anchor 4</a:t>
            </a:r>
          </a:p>
        </p:txBody>
      </p:sp>
      <p:sp>
        <p:nvSpPr>
          <p:cNvPr id="40" name="TextBox 11">
            <a:extLst>
              <a:ext uri="{FF2B5EF4-FFF2-40B4-BE49-F238E27FC236}">
                <a16:creationId xmlns:a16="http://schemas.microsoft.com/office/drawing/2014/main" id="{D626668F-0408-C54F-1128-B755FEA4FB95}"/>
              </a:ext>
            </a:extLst>
          </p:cNvPr>
          <p:cNvSpPr txBox="1"/>
          <p:nvPr/>
        </p:nvSpPr>
        <p:spPr>
          <a:xfrm rot="18660883">
            <a:off x="3000963" y="2470750"/>
            <a:ext cx="841897" cy="307777"/>
          </a:xfrm>
          <a:prstGeom prst="rect">
            <a:avLst/>
          </a:prstGeom>
          <a:noFill/>
        </p:spPr>
        <p:txBody>
          <a:bodyPr wrap="none" rtlCol="0">
            <a:spAutoFit/>
          </a:bodyPr>
          <a:lstStyle/>
          <a:p>
            <a:r>
              <a:rPr lang="en-US" sz="1400" dirty="0"/>
              <a:t>Anchor 5</a:t>
            </a:r>
          </a:p>
        </p:txBody>
      </p:sp>
      <p:sp>
        <p:nvSpPr>
          <p:cNvPr id="45" name="TextBox 12">
            <a:extLst>
              <a:ext uri="{FF2B5EF4-FFF2-40B4-BE49-F238E27FC236}">
                <a16:creationId xmlns:a16="http://schemas.microsoft.com/office/drawing/2014/main" id="{FF72CB69-7C9A-7C57-BAA9-E57CB4E3F931}"/>
              </a:ext>
            </a:extLst>
          </p:cNvPr>
          <p:cNvSpPr txBox="1"/>
          <p:nvPr/>
        </p:nvSpPr>
        <p:spPr>
          <a:xfrm rot="18660883">
            <a:off x="3663642" y="2390011"/>
            <a:ext cx="841897" cy="523220"/>
          </a:xfrm>
          <a:prstGeom prst="rect">
            <a:avLst/>
          </a:prstGeom>
          <a:noFill/>
        </p:spPr>
        <p:txBody>
          <a:bodyPr wrap="none" rtlCol="0">
            <a:spAutoFit/>
          </a:bodyPr>
          <a:lstStyle/>
          <a:p>
            <a:r>
              <a:rPr lang="en-US" sz="1400" dirty="0"/>
              <a:t>Anchor 6</a:t>
            </a:r>
          </a:p>
          <a:p>
            <a:pPr algn="ctr"/>
            <a:r>
              <a:rPr lang="en-US" sz="1400" dirty="0"/>
              <a:t>BP</a:t>
            </a:r>
          </a:p>
        </p:txBody>
      </p:sp>
      <p:sp>
        <p:nvSpPr>
          <p:cNvPr id="55" name="TextBox 10">
            <a:extLst>
              <a:ext uri="{FF2B5EF4-FFF2-40B4-BE49-F238E27FC236}">
                <a16:creationId xmlns:a16="http://schemas.microsoft.com/office/drawing/2014/main" id="{C8E16458-A81E-A306-3F6B-7AE59E726CC9}"/>
              </a:ext>
            </a:extLst>
          </p:cNvPr>
          <p:cNvSpPr txBox="1"/>
          <p:nvPr/>
        </p:nvSpPr>
        <p:spPr>
          <a:xfrm rot="18660883">
            <a:off x="4344485" y="2378667"/>
            <a:ext cx="841897" cy="523220"/>
          </a:xfrm>
          <a:prstGeom prst="rect">
            <a:avLst/>
          </a:prstGeom>
          <a:noFill/>
        </p:spPr>
        <p:txBody>
          <a:bodyPr wrap="none" rtlCol="0">
            <a:spAutoFit/>
          </a:bodyPr>
          <a:lstStyle/>
          <a:p>
            <a:r>
              <a:rPr lang="en-US" sz="1400" dirty="0"/>
              <a:t>Anchor 7</a:t>
            </a:r>
          </a:p>
          <a:p>
            <a:pPr algn="ctr"/>
            <a:r>
              <a:rPr lang="en-US" sz="1400" dirty="0"/>
              <a:t>BP</a:t>
            </a:r>
          </a:p>
        </p:txBody>
      </p:sp>
      <p:sp>
        <p:nvSpPr>
          <p:cNvPr id="56" name="TextBox 11">
            <a:extLst>
              <a:ext uri="{FF2B5EF4-FFF2-40B4-BE49-F238E27FC236}">
                <a16:creationId xmlns:a16="http://schemas.microsoft.com/office/drawing/2014/main" id="{D626668F-0408-C54F-1128-B755FEA4FB95}"/>
              </a:ext>
            </a:extLst>
          </p:cNvPr>
          <p:cNvSpPr txBox="1"/>
          <p:nvPr/>
        </p:nvSpPr>
        <p:spPr>
          <a:xfrm rot="18660883">
            <a:off x="4968833" y="2486388"/>
            <a:ext cx="841897" cy="307777"/>
          </a:xfrm>
          <a:prstGeom prst="rect">
            <a:avLst/>
          </a:prstGeom>
          <a:noFill/>
        </p:spPr>
        <p:txBody>
          <a:bodyPr wrap="none" rtlCol="0">
            <a:spAutoFit/>
          </a:bodyPr>
          <a:lstStyle/>
          <a:p>
            <a:r>
              <a:rPr lang="en-US" sz="1400" dirty="0"/>
              <a:t>Anchor 1</a:t>
            </a:r>
          </a:p>
        </p:txBody>
      </p:sp>
      <p:sp>
        <p:nvSpPr>
          <p:cNvPr id="57" name="TextBox 12">
            <a:extLst>
              <a:ext uri="{FF2B5EF4-FFF2-40B4-BE49-F238E27FC236}">
                <a16:creationId xmlns:a16="http://schemas.microsoft.com/office/drawing/2014/main" id="{FF72CB69-7C9A-7C57-BAA9-E57CB4E3F931}"/>
              </a:ext>
            </a:extLst>
          </p:cNvPr>
          <p:cNvSpPr txBox="1"/>
          <p:nvPr/>
        </p:nvSpPr>
        <p:spPr>
          <a:xfrm rot="18660883">
            <a:off x="5593181" y="2486388"/>
            <a:ext cx="841897" cy="307777"/>
          </a:xfrm>
          <a:prstGeom prst="rect">
            <a:avLst/>
          </a:prstGeom>
          <a:noFill/>
        </p:spPr>
        <p:txBody>
          <a:bodyPr wrap="none" rtlCol="0">
            <a:spAutoFit/>
          </a:bodyPr>
          <a:lstStyle/>
          <a:p>
            <a:r>
              <a:rPr lang="en-US" sz="1400" dirty="0"/>
              <a:t>Anchor 2</a:t>
            </a:r>
          </a:p>
        </p:txBody>
      </p:sp>
      <p:sp>
        <p:nvSpPr>
          <p:cNvPr id="58" name="TextBox 10">
            <a:extLst>
              <a:ext uri="{FF2B5EF4-FFF2-40B4-BE49-F238E27FC236}">
                <a16:creationId xmlns:a16="http://schemas.microsoft.com/office/drawing/2014/main" id="{C8E16458-A81E-A306-3F6B-7AE59E726CC9}"/>
              </a:ext>
            </a:extLst>
          </p:cNvPr>
          <p:cNvSpPr txBox="1"/>
          <p:nvPr/>
        </p:nvSpPr>
        <p:spPr>
          <a:xfrm rot="18660883">
            <a:off x="6281827" y="2470749"/>
            <a:ext cx="841897" cy="307777"/>
          </a:xfrm>
          <a:prstGeom prst="rect">
            <a:avLst/>
          </a:prstGeom>
          <a:noFill/>
        </p:spPr>
        <p:txBody>
          <a:bodyPr wrap="none" rtlCol="0">
            <a:spAutoFit/>
          </a:bodyPr>
          <a:lstStyle/>
          <a:p>
            <a:r>
              <a:rPr lang="en-US" sz="1400" dirty="0"/>
              <a:t>Anchor 3</a:t>
            </a:r>
          </a:p>
        </p:txBody>
      </p:sp>
      <p:sp>
        <p:nvSpPr>
          <p:cNvPr id="59" name="TextBox 11">
            <a:extLst>
              <a:ext uri="{FF2B5EF4-FFF2-40B4-BE49-F238E27FC236}">
                <a16:creationId xmlns:a16="http://schemas.microsoft.com/office/drawing/2014/main" id="{D626668F-0408-C54F-1128-B755FEA4FB95}"/>
              </a:ext>
            </a:extLst>
          </p:cNvPr>
          <p:cNvSpPr txBox="1"/>
          <p:nvPr/>
        </p:nvSpPr>
        <p:spPr>
          <a:xfrm rot="18660883">
            <a:off x="6906175" y="2470749"/>
            <a:ext cx="841897" cy="307777"/>
          </a:xfrm>
          <a:prstGeom prst="rect">
            <a:avLst/>
          </a:prstGeom>
          <a:noFill/>
        </p:spPr>
        <p:txBody>
          <a:bodyPr wrap="none" rtlCol="0">
            <a:spAutoFit/>
          </a:bodyPr>
          <a:lstStyle/>
          <a:p>
            <a:r>
              <a:rPr lang="en-US" sz="1400" dirty="0"/>
              <a:t>Anchor 4</a:t>
            </a:r>
          </a:p>
        </p:txBody>
      </p:sp>
      <p:sp>
        <p:nvSpPr>
          <p:cNvPr id="60" name="TextBox 12">
            <a:extLst>
              <a:ext uri="{FF2B5EF4-FFF2-40B4-BE49-F238E27FC236}">
                <a16:creationId xmlns:a16="http://schemas.microsoft.com/office/drawing/2014/main" id="{FF72CB69-7C9A-7C57-BAA9-E57CB4E3F931}"/>
              </a:ext>
            </a:extLst>
          </p:cNvPr>
          <p:cNvSpPr txBox="1"/>
          <p:nvPr/>
        </p:nvSpPr>
        <p:spPr>
          <a:xfrm rot="18660883">
            <a:off x="7530523" y="2470749"/>
            <a:ext cx="841897" cy="307777"/>
          </a:xfrm>
          <a:prstGeom prst="rect">
            <a:avLst/>
          </a:prstGeom>
          <a:noFill/>
        </p:spPr>
        <p:txBody>
          <a:bodyPr wrap="none" rtlCol="0">
            <a:spAutoFit/>
          </a:bodyPr>
          <a:lstStyle/>
          <a:p>
            <a:r>
              <a:rPr lang="en-US" sz="1400" dirty="0"/>
              <a:t>Anchor 5</a:t>
            </a:r>
          </a:p>
        </p:txBody>
      </p:sp>
      <p:sp>
        <p:nvSpPr>
          <p:cNvPr id="61" name="Rectangle 8">
            <a:extLst>
              <a:ext uri="{FF2B5EF4-FFF2-40B4-BE49-F238E27FC236}">
                <a16:creationId xmlns:a16="http://schemas.microsoft.com/office/drawing/2014/main" id="{85AB816C-93DC-BD25-DBE2-008542FBD082}"/>
              </a:ext>
            </a:extLst>
          </p:cNvPr>
          <p:cNvSpPr/>
          <p:nvPr/>
        </p:nvSpPr>
        <p:spPr>
          <a:xfrm>
            <a:off x="2529681" y="3666626"/>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62" name="Rectangle 9">
            <a:extLst>
              <a:ext uri="{FF2B5EF4-FFF2-40B4-BE49-F238E27FC236}">
                <a16:creationId xmlns:a16="http://schemas.microsoft.com/office/drawing/2014/main" id="{3F8C0A37-367C-CB06-5720-F66B3ECF98BF}"/>
              </a:ext>
            </a:extLst>
          </p:cNvPr>
          <p:cNvSpPr/>
          <p:nvPr/>
        </p:nvSpPr>
        <p:spPr>
          <a:xfrm>
            <a:off x="2523912" y="4114272"/>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63" name="Rectangle 3">
            <a:extLst>
              <a:ext uri="{FF2B5EF4-FFF2-40B4-BE49-F238E27FC236}">
                <a16:creationId xmlns:a16="http://schemas.microsoft.com/office/drawing/2014/main" id="{B2465B4C-3687-8CF6-A4FD-38D14651027F}"/>
              </a:ext>
            </a:extLst>
          </p:cNvPr>
          <p:cNvSpPr/>
          <p:nvPr/>
        </p:nvSpPr>
        <p:spPr>
          <a:xfrm>
            <a:off x="2523912" y="3238612"/>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64" name="Rectangle 46">
            <a:extLst>
              <a:ext uri="{FF2B5EF4-FFF2-40B4-BE49-F238E27FC236}">
                <a16:creationId xmlns:a16="http://schemas.microsoft.com/office/drawing/2014/main" id="{25566B61-ADA1-6176-87C4-9547DF2AB58E}"/>
              </a:ext>
            </a:extLst>
          </p:cNvPr>
          <p:cNvSpPr/>
          <p:nvPr/>
        </p:nvSpPr>
        <p:spPr>
          <a:xfrm>
            <a:off x="3190502" y="3662144"/>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65" name="Rectangle 47">
            <a:extLst>
              <a:ext uri="{FF2B5EF4-FFF2-40B4-BE49-F238E27FC236}">
                <a16:creationId xmlns:a16="http://schemas.microsoft.com/office/drawing/2014/main" id="{00D74333-6BB6-F9F8-9EE0-488BBD1D8B4A}"/>
              </a:ext>
            </a:extLst>
          </p:cNvPr>
          <p:cNvSpPr/>
          <p:nvPr/>
        </p:nvSpPr>
        <p:spPr>
          <a:xfrm>
            <a:off x="3184733" y="4109790"/>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66" name="Rectangle 48">
            <a:extLst>
              <a:ext uri="{FF2B5EF4-FFF2-40B4-BE49-F238E27FC236}">
                <a16:creationId xmlns:a16="http://schemas.microsoft.com/office/drawing/2014/main" id="{02B89396-5C9D-3AAD-0D36-CDA6EE29967F}"/>
              </a:ext>
            </a:extLst>
          </p:cNvPr>
          <p:cNvSpPr/>
          <p:nvPr/>
        </p:nvSpPr>
        <p:spPr>
          <a:xfrm>
            <a:off x="3184733" y="3234130"/>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67" name="Rectangle 8">
            <a:extLst>
              <a:ext uri="{FF2B5EF4-FFF2-40B4-BE49-F238E27FC236}">
                <a16:creationId xmlns:a16="http://schemas.microsoft.com/office/drawing/2014/main" id="{85AB816C-93DC-BD25-DBE2-008542FBD082}"/>
              </a:ext>
            </a:extLst>
          </p:cNvPr>
          <p:cNvSpPr/>
          <p:nvPr/>
        </p:nvSpPr>
        <p:spPr>
          <a:xfrm>
            <a:off x="3807883" y="3658860"/>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70" name="Rectangle 46">
            <a:extLst>
              <a:ext uri="{FF2B5EF4-FFF2-40B4-BE49-F238E27FC236}">
                <a16:creationId xmlns:a16="http://schemas.microsoft.com/office/drawing/2014/main" id="{25566B61-ADA1-6176-87C4-9547DF2AB58E}"/>
              </a:ext>
            </a:extLst>
          </p:cNvPr>
          <p:cNvSpPr/>
          <p:nvPr/>
        </p:nvSpPr>
        <p:spPr>
          <a:xfrm>
            <a:off x="4468704" y="3654378"/>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73" name="Rectangle 8">
            <a:extLst>
              <a:ext uri="{FF2B5EF4-FFF2-40B4-BE49-F238E27FC236}">
                <a16:creationId xmlns:a16="http://schemas.microsoft.com/office/drawing/2014/main" id="{85AB816C-93DC-BD25-DBE2-008542FBD082}"/>
              </a:ext>
            </a:extLst>
          </p:cNvPr>
          <p:cNvSpPr/>
          <p:nvPr/>
        </p:nvSpPr>
        <p:spPr>
          <a:xfrm>
            <a:off x="5086085" y="3654478"/>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74" name="Rectangle 9">
            <a:extLst>
              <a:ext uri="{FF2B5EF4-FFF2-40B4-BE49-F238E27FC236}">
                <a16:creationId xmlns:a16="http://schemas.microsoft.com/office/drawing/2014/main" id="{3F8C0A37-367C-CB06-5720-F66B3ECF98BF}"/>
              </a:ext>
            </a:extLst>
          </p:cNvPr>
          <p:cNvSpPr/>
          <p:nvPr/>
        </p:nvSpPr>
        <p:spPr>
          <a:xfrm>
            <a:off x="5080316" y="4102124"/>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76" name="Rectangle 46">
            <a:extLst>
              <a:ext uri="{FF2B5EF4-FFF2-40B4-BE49-F238E27FC236}">
                <a16:creationId xmlns:a16="http://schemas.microsoft.com/office/drawing/2014/main" id="{25566B61-ADA1-6176-87C4-9547DF2AB58E}"/>
              </a:ext>
            </a:extLst>
          </p:cNvPr>
          <p:cNvSpPr/>
          <p:nvPr/>
        </p:nvSpPr>
        <p:spPr>
          <a:xfrm>
            <a:off x="5746906" y="3649996"/>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77" name="Rectangle 47">
            <a:extLst>
              <a:ext uri="{FF2B5EF4-FFF2-40B4-BE49-F238E27FC236}">
                <a16:creationId xmlns:a16="http://schemas.microsoft.com/office/drawing/2014/main" id="{00D74333-6BB6-F9F8-9EE0-488BBD1D8B4A}"/>
              </a:ext>
            </a:extLst>
          </p:cNvPr>
          <p:cNvSpPr/>
          <p:nvPr/>
        </p:nvSpPr>
        <p:spPr>
          <a:xfrm>
            <a:off x="5741137" y="4097642"/>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79" name="Rectangle 8">
            <a:extLst>
              <a:ext uri="{FF2B5EF4-FFF2-40B4-BE49-F238E27FC236}">
                <a16:creationId xmlns:a16="http://schemas.microsoft.com/office/drawing/2014/main" id="{85AB816C-93DC-BD25-DBE2-008542FBD082}"/>
              </a:ext>
            </a:extLst>
          </p:cNvPr>
          <p:cNvSpPr/>
          <p:nvPr/>
        </p:nvSpPr>
        <p:spPr>
          <a:xfrm>
            <a:off x="6364287" y="3649996"/>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80" name="Rectangle 9">
            <a:extLst>
              <a:ext uri="{FF2B5EF4-FFF2-40B4-BE49-F238E27FC236}">
                <a16:creationId xmlns:a16="http://schemas.microsoft.com/office/drawing/2014/main" id="{3F8C0A37-367C-CB06-5720-F66B3ECF98BF}"/>
              </a:ext>
            </a:extLst>
          </p:cNvPr>
          <p:cNvSpPr/>
          <p:nvPr/>
        </p:nvSpPr>
        <p:spPr>
          <a:xfrm>
            <a:off x="6358518" y="4097642"/>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82" name="Rectangle 46">
            <a:extLst>
              <a:ext uri="{FF2B5EF4-FFF2-40B4-BE49-F238E27FC236}">
                <a16:creationId xmlns:a16="http://schemas.microsoft.com/office/drawing/2014/main" id="{25566B61-ADA1-6176-87C4-9547DF2AB58E}"/>
              </a:ext>
            </a:extLst>
          </p:cNvPr>
          <p:cNvSpPr/>
          <p:nvPr/>
        </p:nvSpPr>
        <p:spPr>
          <a:xfrm>
            <a:off x="6981481" y="3649996"/>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83" name="Rectangle 47">
            <a:extLst>
              <a:ext uri="{FF2B5EF4-FFF2-40B4-BE49-F238E27FC236}">
                <a16:creationId xmlns:a16="http://schemas.microsoft.com/office/drawing/2014/main" id="{00D74333-6BB6-F9F8-9EE0-488BBD1D8B4A}"/>
              </a:ext>
            </a:extLst>
          </p:cNvPr>
          <p:cNvSpPr/>
          <p:nvPr/>
        </p:nvSpPr>
        <p:spPr>
          <a:xfrm>
            <a:off x="6975712" y="4097642"/>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85" name="Rectangle 46">
            <a:extLst>
              <a:ext uri="{FF2B5EF4-FFF2-40B4-BE49-F238E27FC236}">
                <a16:creationId xmlns:a16="http://schemas.microsoft.com/office/drawing/2014/main" id="{25566B61-ADA1-6176-87C4-9547DF2AB58E}"/>
              </a:ext>
            </a:extLst>
          </p:cNvPr>
          <p:cNvSpPr/>
          <p:nvPr/>
        </p:nvSpPr>
        <p:spPr>
          <a:xfrm>
            <a:off x="7598675" y="3649996"/>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86" name="Rectangle 47">
            <a:extLst>
              <a:ext uri="{FF2B5EF4-FFF2-40B4-BE49-F238E27FC236}">
                <a16:creationId xmlns:a16="http://schemas.microsoft.com/office/drawing/2014/main" id="{00D74333-6BB6-F9F8-9EE0-488BBD1D8B4A}"/>
              </a:ext>
            </a:extLst>
          </p:cNvPr>
          <p:cNvSpPr/>
          <p:nvPr/>
        </p:nvSpPr>
        <p:spPr>
          <a:xfrm>
            <a:off x="7592906" y="4097642"/>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88" name="Arrow: Curved Left 23">
            <a:extLst>
              <a:ext uri="{FF2B5EF4-FFF2-40B4-BE49-F238E27FC236}">
                <a16:creationId xmlns:a16="http://schemas.microsoft.com/office/drawing/2014/main" id="{9430794B-DAFB-05C8-E238-260EE111C520}"/>
              </a:ext>
            </a:extLst>
          </p:cNvPr>
          <p:cNvSpPr/>
          <p:nvPr/>
        </p:nvSpPr>
        <p:spPr>
          <a:xfrm rot="5400000">
            <a:off x="4518554" y="4002042"/>
            <a:ext cx="313780" cy="1363159"/>
          </a:xfrm>
          <a:prstGeom prst="curvedLeftArrow">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90" name="Arrow: Curved Left 43">
            <a:extLst>
              <a:ext uri="{FF2B5EF4-FFF2-40B4-BE49-F238E27FC236}">
                <a16:creationId xmlns:a16="http://schemas.microsoft.com/office/drawing/2014/main" id="{D52A98A5-1042-81DF-1F20-D18984DDE079}"/>
              </a:ext>
            </a:extLst>
          </p:cNvPr>
          <p:cNvSpPr/>
          <p:nvPr/>
        </p:nvSpPr>
        <p:spPr>
          <a:xfrm rot="5400000">
            <a:off x="5465200" y="3777848"/>
            <a:ext cx="387394" cy="2000730"/>
          </a:xfrm>
          <a:prstGeom prst="curvedLeftArrow">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91" name="Arrow: Curved Left 43">
            <a:extLst>
              <a:ext uri="{FF2B5EF4-FFF2-40B4-BE49-F238E27FC236}">
                <a16:creationId xmlns:a16="http://schemas.microsoft.com/office/drawing/2014/main" id="{D52A98A5-1042-81DF-1F20-D18984DDE079}"/>
              </a:ext>
            </a:extLst>
          </p:cNvPr>
          <p:cNvSpPr/>
          <p:nvPr/>
        </p:nvSpPr>
        <p:spPr>
          <a:xfrm rot="5400000">
            <a:off x="5371153" y="3409652"/>
            <a:ext cx="493371" cy="3181734"/>
          </a:xfrm>
          <a:prstGeom prst="curvedLeftArrow">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92" name="Arrow: Curved Left 42">
            <a:extLst>
              <a:ext uri="{FF2B5EF4-FFF2-40B4-BE49-F238E27FC236}">
                <a16:creationId xmlns:a16="http://schemas.microsoft.com/office/drawing/2014/main" id="{5DA7369E-CB24-ABF7-AC8D-6289B2DCDDCE}"/>
              </a:ext>
            </a:extLst>
          </p:cNvPr>
          <p:cNvSpPr/>
          <p:nvPr/>
        </p:nvSpPr>
        <p:spPr>
          <a:xfrm rot="5400000">
            <a:off x="5145792" y="4252132"/>
            <a:ext cx="378350" cy="1307235"/>
          </a:xfrm>
          <a:prstGeom prst="curvedLeftArrow">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94" name="TextBox 10">
            <a:extLst>
              <a:ext uri="{FF2B5EF4-FFF2-40B4-BE49-F238E27FC236}">
                <a16:creationId xmlns:a16="http://schemas.microsoft.com/office/drawing/2014/main" id="{C8E16458-A81E-A306-3F6B-7AE59E726CC9}"/>
              </a:ext>
            </a:extLst>
          </p:cNvPr>
          <p:cNvSpPr txBox="1"/>
          <p:nvPr/>
        </p:nvSpPr>
        <p:spPr>
          <a:xfrm>
            <a:off x="575440" y="2965670"/>
            <a:ext cx="583814" cy="307777"/>
          </a:xfrm>
          <a:prstGeom prst="rect">
            <a:avLst/>
          </a:prstGeom>
          <a:noFill/>
        </p:spPr>
        <p:txBody>
          <a:bodyPr wrap="none" rtlCol="0">
            <a:spAutoFit/>
          </a:bodyPr>
          <a:lstStyle/>
          <a:p>
            <a:r>
              <a:rPr lang="en-US" sz="1400" dirty="0"/>
              <a:t>slot 1</a:t>
            </a:r>
          </a:p>
        </p:txBody>
      </p:sp>
      <p:sp>
        <p:nvSpPr>
          <p:cNvPr id="95" name="TextBox 10">
            <a:extLst>
              <a:ext uri="{FF2B5EF4-FFF2-40B4-BE49-F238E27FC236}">
                <a16:creationId xmlns:a16="http://schemas.microsoft.com/office/drawing/2014/main" id="{C8E16458-A81E-A306-3F6B-7AE59E726CC9}"/>
              </a:ext>
            </a:extLst>
          </p:cNvPr>
          <p:cNvSpPr txBox="1"/>
          <p:nvPr/>
        </p:nvSpPr>
        <p:spPr>
          <a:xfrm>
            <a:off x="1198176" y="2963811"/>
            <a:ext cx="583814" cy="307777"/>
          </a:xfrm>
          <a:prstGeom prst="rect">
            <a:avLst/>
          </a:prstGeom>
          <a:noFill/>
        </p:spPr>
        <p:txBody>
          <a:bodyPr wrap="none" rtlCol="0">
            <a:spAutoFit/>
          </a:bodyPr>
          <a:lstStyle/>
          <a:p>
            <a:r>
              <a:rPr lang="en-US" sz="1400" dirty="0"/>
              <a:t>slot 2</a:t>
            </a:r>
          </a:p>
        </p:txBody>
      </p:sp>
      <p:sp>
        <p:nvSpPr>
          <p:cNvPr id="96" name="TextBox 10">
            <a:extLst>
              <a:ext uri="{FF2B5EF4-FFF2-40B4-BE49-F238E27FC236}">
                <a16:creationId xmlns:a16="http://schemas.microsoft.com/office/drawing/2014/main" id="{C8E16458-A81E-A306-3F6B-7AE59E726CC9}"/>
              </a:ext>
            </a:extLst>
          </p:cNvPr>
          <p:cNvSpPr txBox="1"/>
          <p:nvPr/>
        </p:nvSpPr>
        <p:spPr>
          <a:xfrm>
            <a:off x="1863091" y="2954389"/>
            <a:ext cx="583814" cy="307777"/>
          </a:xfrm>
          <a:prstGeom prst="rect">
            <a:avLst/>
          </a:prstGeom>
          <a:noFill/>
        </p:spPr>
        <p:txBody>
          <a:bodyPr wrap="none" rtlCol="0">
            <a:spAutoFit/>
          </a:bodyPr>
          <a:lstStyle/>
          <a:p>
            <a:r>
              <a:rPr lang="en-US" sz="1400" dirty="0"/>
              <a:t>slot 3</a:t>
            </a:r>
          </a:p>
        </p:txBody>
      </p:sp>
      <p:sp>
        <p:nvSpPr>
          <p:cNvPr id="97" name="TextBox 10">
            <a:extLst>
              <a:ext uri="{FF2B5EF4-FFF2-40B4-BE49-F238E27FC236}">
                <a16:creationId xmlns:a16="http://schemas.microsoft.com/office/drawing/2014/main" id="{C8E16458-A81E-A306-3F6B-7AE59E726CC9}"/>
              </a:ext>
            </a:extLst>
          </p:cNvPr>
          <p:cNvSpPr txBox="1"/>
          <p:nvPr/>
        </p:nvSpPr>
        <p:spPr>
          <a:xfrm>
            <a:off x="2557448" y="2952042"/>
            <a:ext cx="583814" cy="307777"/>
          </a:xfrm>
          <a:prstGeom prst="rect">
            <a:avLst/>
          </a:prstGeom>
          <a:noFill/>
        </p:spPr>
        <p:txBody>
          <a:bodyPr wrap="none" rtlCol="0">
            <a:spAutoFit/>
          </a:bodyPr>
          <a:lstStyle/>
          <a:p>
            <a:r>
              <a:rPr lang="en-US" sz="1400" dirty="0"/>
              <a:t>slot 4</a:t>
            </a:r>
          </a:p>
        </p:txBody>
      </p:sp>
      <p:sp>
        <p:nvSpPr>
          <p:cNvPr id="98" name="TextBox 10">
            <a:extLst>
              <a:ext uri="{FF2B5EF4-FFF2-40B4-BE49-F238E27FC236}">
                <a16:creationId xmlns:a16="http://schemas.microsoft.com/office/drawing/2014/main" id="{C8E16458-A81E-A306-3F6B-7AE59E726CC9}"/>
              </a:ext>
            </a:extLst>
          </p:cNvPr>
          <p:cNvSpPr txBox="1"/>
          <p:nvPr/>
        </p:nvSpPr>
        <p:spPr>
          <a:xfrm>
            <a:off x="3193678" y="2952042"/>
            <a:ext cx="583814" cy="307777"/>
          </a:xfrm>
          <a:prstGeom prst="rect">
            <a:avLst/>
          </a:prstGeom>
          <a:noFill/>
        </p:spPr>
        <p:txBody>
          <a:bodyPr wrap="none" rtlCol="0">
            <a:spAutoFit/>
          </a:bodyPr>
          <a:lstStyle/>
          <a:p>
            <a:r>
              <a:rPr lang="en-US" sz="1400" dirty="0"/>
              <a:t>slot 5</a:t>
            </a:r>
          </a:p>
        </p:txBody>
      </p:sp>
      <p:sp>
        <p:nvSpPr>
          <p:cNvPr id="99" name="TextBox 10">
            <a:extLst>
              <a:ext uri="{FF2B5EF4-FFF2-40B4-BE49-F238E27FC236}">
                <a16:creationId xmlns:a16="http://schemas.microsoft.com/office/drawing/2014/main" id="{C8E16458-A81E-A306-3F6B-7AE59E726CC9}"/>
              </a:ext>
            </a:extLst>
          </p:cNvPr>
          <p:cNvSpPr txBox="1"/>
          <p:nvPr/>
        </p:nvSpPr>
        <p:spPr>
          <a:xfrm>
            <a:off x="3812398" y="2953105"/>
            <a:ext cx="583814" cy="307777"/>
          </a:xfrm>
          <a:prstGeom prst="rect">
            <a:avLst/>
          </a:prstGeom>
          <a:noFill/>
        </p:spPr>
        <p:txBody>
          <a:bodyPr wrap="none" rtlCol="0">
            <a:spAutoFit/>
          </a:bodyPr>
          <a:lstStyle/>
          <a:p>
            <a:r>
              <a:rPr lang="en-US" sz="1400" dirty="0"/>
              <a:t>slot 6</a:t>
            </a:r>
          </a:p>
        </p:txBody>
      </p:sp>
      <p:sp>
        <p:nvSpPr>
          <p:cNvPr id="100" name="TextBox 10">
            <a:extLst>
              <a:ext uri="{FF2B5EF4-FFF2-40B4-BE49-F238E27FC236}">
                <a16:creationId xmlns:a16="http://schemas.microsoft.com/office/drawing/2014/main" id="{C8E16458-A81E-A306-3F6B-7AE59E726CC9}"/>
              </a:ext>
            </a:extLst>
          </p:cNvPr>
          <p:cNvSpPr txBox="1"/>
          <p:nvPr/>
        </p:nvSpPr>
        <p:spPr>
          <a:xfrm>
            <a:off x="4435134" y="2951246"/>
            <a:ext cx="583814" cy="307777"/>
          </a:xfrm>
          <a:prstGeom prst="rect">
            <a:avLst/>
          </a:prstGeom>
          <a:noFill/>
        </p:spPr>
        <p:txBody>
          <a:bodyPr wrap="none" rtlCol="0">
            <a:spAutoFit/>
          </a:bodyPr>
          <a:lstStyle/>
          <a:p>
            <a:r>
              <a:rPr lang="en-US" sz="1400" dirty="0"/>
              <a:t>slot 7</a:t>
            </a:r>
          </a:p>
        </p:txBody>
      </p:sp>
      <p:sp>
        <p:nvSpPr>
          <p:cNvPr id="101" name="TextBox 10">
            <a:extLst>
              <a:ext uri="{FF2B5EF4-FFF2-40B4-BE49-F238E27FC236}">
                <a16:creationId xmlns:a16="http://schemas.microsoft.com/office/drawing/2014/main" id="{C8E16458-A81E-A306-3F6B-7AE59E726CC9}"/>
              </a:ext>
            </a:extLst>
          </p:cNvPr>
          <p:cNvSpPr txBox="1"/>
          <p:nvPr/>
        </p:nvSpPr>
        <p:spPr>
          <a:xfrm>
            <a:off x="5100049" y="2941824"/>
            <a:ext cx="583814" cy="307777"/>
          </a:xfrm>
          <a:prstGeom prst="rect">
            <a:avLst/>
          </a:prstGeom>
          <a:noFill/>
        </p:spPr>
        <p:txBody>
          <a:bodyPr wrap="none" rtlCol="0">
            <a:spAutoFit/>
          </a:bodyPr>
          <a:lstStyle/>
          <a:p>
            <a:r>
              <a:rPr lang="en-US" sz="1400" dirty="0"/>
              <a:t>slot 8</a:t>
            </a:r>
          </a:p>
        </p:txBody>
      </p:sp>
      <p:sp>
        <p:nvSpPr>
          <p:cNvPr id="102" name="TextBox 10">
            <a:extLst>
              <a:ext uri="{FF2B5EF4-FFF2-40B4-BE49-F238E27FC236}">
                <a16:creationId xmlns:a16="http://schemas.microsoft.com/office/drawing/2014/main" id="{C8E16458-A81E-A306-3F6B-7AE59E726CC9}"/>
              </a:ext>
            </a:extLst>
          </p:cNvPr>
          <p:cNvSpPr txBox="1"/>
          <p:nvPr/>
        </p:nvSpPr>
        <p:spPr>
          <a:xfrm>
            <a:off x="5766165" y="2962215"/>
            <a:ext cx="583814" cy="307777"/>
          </a:xfrm>
          <a:prstGeom prst="rect">
            <a:avLst/>
          </a:prstGeom>
          <a:noFill/>
        </p:spPr>
        <p:txBody>
          <a:bodyPr wrap="none" rtlCol="0">
            <a:spAutoFit/>
          </a:bodyPr>
          <a:lstStyle/>
          <a:p>
            <a:r>
              <a:rPr lang="en-US" sz="1400" dirty="0"/>
              <a:t>slot 9</a:t>
            </a:r>
          </a:p>
        </p:txBody>
      </p:sp>
      <p:sp>
        <p:nvSpPr>
          <p:cNvPr id="103" name="TextBox 10">
            <a:extLst>
              <a:ext uri="{FF2B5EF4-FFF2-40B4-BE49-F238E27FC236}">
                <a16:creationId xmlns:a16="http://schemas.microsoft.com/office/drawing/2014/main" id="{C8E16458-A81E-A306-3F6B-7AE59E726CC9}"/>
              </a:ext>
            </a:extLst>
          </p:cNvPr>
          <p:cNvSpPr txBox="1"/>
          <p:nvPr/>
        </p:nvSpPr>
        <p:spPr>
          <a:xfrm>
            <a:off x="6321670" y="2949708"/>
            <a:ext cx="675185" cy="307777"/>
          </a:xfrm>
          <a:prstGeom prst="rect">
            <a:avLst/>
          </a:prstGeom>
          <a:noFill/>
        </p:spPr>
        <p:txBody>
          <a:bodyPr wrap="none" rtlCol="0">
            <a:spAutoFit/>
          </a:bodyPr>
          <a:lstStyle/>
          <a:p>
            <a:r>
              <a:rPr lang="en-US" sz="1400" dirty="0"/>
              <a:t>slot 10</a:t>
            </a:r>
          </a:p>
        </p:txBody>
      </p:sp>
      <p:sp>
        <p:nvSpPr>
          <p:cNvPr id="104" name="TextBox 10">
            <a:extLst>
              <a:ext uri="{FF2B5EF4-FFF2-40B4-BE49-F238E27FC236}">
                <a16:creationId xmlns:a16="http://schemas.microsoft.com/office/drawing/2014/main" id="{C8E16458-A81E-A306-3F6B-7AE59E726CC9}"/>
              </a:ext>
            </a:extLst>
          </p:cNvPr>
          <p:cNvSpPr txBox="1"/>
          <p:nvPr/>
        </p:nvSpPr>
        <p:spPr>
          <a:xfrm>
            <a:off x="6894225" y="2946864"/>
            <a:ext cx="675185" cy="307777"/>
          </a:xfrm>
          <a:prstGeom prst="rect">
            <a:avLst/>
          </a:prstGeom>
          <a:noFill/>
        </p:spPr>
        <p:txBody>
          <a:bodyPr wrap="none" rtlCol="0">
            <a:spAutoFit/>
          </a:bodyPr>
          <a:lstStyle/>
          <a:p>
            <a:r>
              <a:rPr lang="en-US" sz="1400" dirty="0"/>
              <a:t>slot 11</a:t>
            </a:r>
          </a:p>
        </p:txBody>
      </p:sp>
      <p:sp>
        <p:nvSpPr>
          <p:cNvPr id="105" name="TextBox 10">
            <a:extLst>
              <a:ext uri="{FF2B5EF4-FFF2-40B4-BE49-F238E27FC236}">
                <a16:creationId xmlns:a16="http://schemas.microsoft.com/office/drawing/2014/main" id="{C8E16458-A81E-A306-3F6B-7AE59E726CC9}"/>
              </a:ext>
            </a:extLst>
          </p:cNvPr>
          <p:cNvSpPr txBox="1"/>
          <p:nvPr/>
        </p:nvSpPr>
        <p:spPr>
          <a:xfrm>
            <a:off x="7543992" y="2948286"/>
            <a:ext cx="675185" cy="307777"/>
          </a:xfrm>
          <a:prstGeom prst="rect">
            <a:avLst/>
          </a:prstGeom>
          <a:noFill/>
        </p:spPr>
        <p:txBody>
          <a:bodyPr wrap="none" rtlCol="0">
            <a:spAutoFit/>
          </a:bodyPr>
          <a:lstStyle/>
          <a:p>
            <a:r>
              <a:rPr lang="en-US" sz="1400" dirty="0"/>
              <a:t>slot 12</a:t>
            </a:r>
          </a:p>
        </p:txBody>
      </p:sp>
      <p:sp>
        <p:nvSpPr>
          <p:cNvPr id="106" name="Arrow: Curved Left 23">
            <a:extLst>
              <a:ext uri="{FF2B5EF4-FFF2-40B4-BE49-F238E27FC236}">
                <a16:creationId xmlns:a16="http://schemas.microsoft.com/office/drawing/2014/main" id="{9430794B-DAFB-05C8-E238-260EE111C520}"/>
              </a:ext>
            </a:extLst>
          </p:cNvPr>
          <p:cNvSpPr/>
          <p:nvPr/>
        </p:nvSpPr>
        <p:spPr>
          <a:xfrm rot="5400000">
            <a:off x="2649497" y="4512562"/>
            <a:ext cx="313780" cy="1363159"/>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07" name="Arrow: Curved Left 43">
            <a:extLst>
              <a:ext uri="{FF2B5EF4-FFF2-40B4-BE49-F238E27FC236}">
                <a16:creationId xmlns:a16="http://schemas.microsoft.com/office/drawing/2014/main" id="{D52A98A5-1042-81DF-1F20-D18984DDE079}"/>
              </a:ext>
            </a:extLst>
          </p:cNvPr>
          <p:cNvSpPr/>
          <p:nvPr/>
        </p:nvSpPr>
        <p:spPr>
          <a:xfrm rot="5400000">
            <a:off x="3793934" y="3727455"/>
            <a:ext cx="493371" cy="3831625"/>
          </a:xfrm>
          <a:prstGeom prst="curvedLeftArrow">
            <a:avLst/>
          </a:prstGeom>
          <a:solidFill>
            <a:schemeClr val="accent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08" name="Arrow: Curved Left 43">
            <a:extLst>
              <a:ext uri="{FF2B5EF4-FFF2-40B4-BE49-F238E27FC236}">
                <a16:creationId xmlns:a16="http://schemas.microsoft.com/office/drawing/2014/main" id="{D52A98A5-1042-81DF-1F20-D18984DDE079}"/>
              </a:ext>
            </a:extLst>
          </p:cNvPr>
          <p:cNvSpPr/>
          <p:nvPr/>
        </p:nvSpPr>
        <p:spPr>
          <a:xfrm rot="5400000">
            <a:off x="4466690" y="3560204"/>
            <a:ext cx="493371" cy="3831625"/>
          </a:xfrm>
          <a:prstGeom prst="curvedLeftArrow">
            <a:avLst/>
          </a:prstGeom>
          <a:solidFill>
            <a:schemeClr val="accent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09" name="Arrow: Curved Left 43">
            <a:extLst>
              <a:ext uri="{FF2B5EF4-FFF2-40B4-BE49-F238E27FC236}">
                <a16:creationId xmlns:a16="http://schemas.microsoft.com/office/drawing/2014/main" id="{D52A98A5-1042-81DF-1F20-D18984DDE079}"/>
              </a:ext>
            </a:extLst>
          </p:cNvPr>
          <p:cNvSpPr/>
          <p:nvPr/>
        </p:nvSpPr>
        <p:spPr>
          <a:xfrm rot="5400000">
            <a:off x="6004619" y="3559030"/>
            <a:ext cx="493371" cy="3181734"/>
          </a:xfrm>
          <a:prstGeom prst="curvedLeftArrow">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92717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13</a:t>
            </a:fld>
            <a:endParaRPr lang="de-DE" dirty="0">
              <a:solidFill>
                <a:schemeClr val="tx1"/>
              </a:solidFill>
            </a:endParaRPr>
          </a:p>
        </p:txBody>
      </p:sp>
      <p:sp>
        <p:nvSpPr>
          <p:cNvPr id="5" name="Title 1">
            <a:extLst>
              <a:ext uri="{FF2B5EF4-FFF2-40B4-BE49-F238E27FC236}">
                <a16:creationId xmlns:a16="http://schemas.microsoft.com/office/drawing/2014/main" id="{6CABA6A6-2334-44C3-9B5F-70D66C20DB05}"/>
              </a:ext>
            </a:extLst>
          </p:cNvPr>
          <p:cNvSpPr txBox="1">
            <a:spLocks/>
          </p:cNvSpPr>
          <p:nvPr/>
        </p:nvSpPr>
        <p:spPr>
          <a:xfrm>
            <a:off x="471638" y="1000895"/>
            <a:ext cx="8359838"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a:t>Geo-Map of many-2-many with </a:t>
            </a:r>
            <a:r>
              <a:rPr lang="en-US" sz="3200" b="1" dirty="0"/>
              <a:t>responder selected </a:t>
            </a:r>
            <a:r>
              <a:rPr lang="en-US" sz="3200" dirty="0"/>
              <a:t>initiators (based on e.g. current radio visibility, response calculation time, …)</a:t>
            </a:r>
          </a:p>
        </p:txBody>
      </p:sp>
      <p:sp>
        <p:nvSpPr>
          <p:cNvPr id="6" name="Stern mit 8 Zacken 5"/>
          <p:cNvSpPr/>
          <p:nvPr/>
        </p:nvSpPr>
        <p:spPr>
          <a:xfrm>
            <a:off x="1203159" y="2541070"/>
            <a:ext cx="827773" cy="750771"/>
          </a:xfrm>
          <a:prstGeom prst="star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1</a:t>
            </a:r>
            <a:endParaRPr lang="de-DE" sz="2000" b="1" dirty="0"/>
          </a:p>
        </p:txBody>
      </p:sp>
      <p:sp>
        <p:nvSpPr>
          <p:cNvPr id="68" name="Stern mit 8 Zacken 67"/>
          <p:cNvSpPr/>
          <p:nvPr/>
        </p:nvSpPr>
        <p:spPr>
          <a:xfrm>
            <a:off x="2592806" y="5013156"/>
            <a:ext cx="827773" cy="750771"/>
          </a:xfrm>
          <a:prstGeom prst="star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4</a:t>
            </a:r>
            <a:endParaRPr lang="de-DE" sz="2000" b="1" dirty="0"/>
          </a:p>
        </p:txBody>
      </p:sp>
      <p:sp>
        <p:nvSpPr>
          <p:cNvPr id="69" name="Stern mit 8 Zacken 68"/>
          <p:cNvSpPr/>
          <p:nvPr/>
        </p:nvSpPr>
        <p:spPr>
          <a:xfrm>
            <a:off x="4001932" y="2426845"/>
            <a:ext cx="827773" cy="750771"/>
          </a:xfrm>
          <a:prstGeom prst="star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3</a:t>
            </a:r>
            <a:endParaRPr lang="de-DE" sz="2000" b="1" dirty="0"/>
          </a:p>
        </p:txBody>
      </p:sp>
      <p:sp>
        <p:nvSpPr>
          <p:cNvPr id="71" name="Stern mit 8 Zacken 70"/>
          <p:cNvSpPr/>
          <p:nvPr/>
        </p:nvSpPr>
        <p:spPr>
          <a:xfrm>
            <a:off x="5571424" y="5013157"/>
            <a:ext cx="827773" cy="750771"/>
          </a:xfrm>
          <a:prstGeom prst="star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2</a:t>
            </a:r>
            <a:endParaRPr lang="de-DE" sz="2000" b="1" dirty="0"/>
          </a:p>
        </p:txBody>
      </p:sp>
      <p:sp>
        <p:nvSpPr>
          <p:cNvPr id="72" name="Stern mit 8 Zacken 71"/>
          <p:cNvSpPr/>
          <p:nvPr/>
        </p:nvSpPr>
        <p:spPr>
          <a:xfrm>
            <a:off x="6124538" y="2907079"/>
            <a:ext cx="827773" cy="750771"/>
          </a:xfrm>
          <a:prstGeom prst="star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5</a:t>
            </a:r>
            <a:endParaRPr lang="de-DE" sz="2000" b="1" dirty="0"/>
          </a:p>
        </p:txBody>
      </p:sp>
      <p:sp>
        <p:nvSpPr>
          <p:cNvPr id="75" name="Arrow: Curved Left 35">
            <a:extLst>
              <a:ext uri="{FF2B5EF4-FFF2-40B4-BE49-F238E27FC236}">
                <a16:creationId xmlns:a16="http://schemas.microsoft.com/office/drawing/2014/main" id="{5EA50A53-0B65-C75A-9CAD-6A6A948191E8}"/>
              </a:ext>
            </a:extLst>
          </p:cNvPr>
          <p:cNvSpPr/>
          <p:nvPr/>
        </p:nvSpPr>
        <p:spPr>
          <a:xfrm rot="5400000">
            <a:off x="2691343" y="2275428"/>
            <a:ext cx="618675" cy="2212207"/>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78" name="Arrow: Curved Left 35">
            <a:extLst>
              <a:ext uri="{FF2B5EF4-FFF2-40B4-BE49-F238E27FC236}">
                <a16:creationId xmlns:a16="http://schemas.microsoft.com/office/drawing/2014/main" id="{5EA50A53-0B65-C75A-9CAD-6A6A948191E8}"/>
              </a:ext>
            </a:extLst>
          </p:cNvPr>
          <p:cNvSpPr/>
          <p:nvPr/>
        </p:nvSpPr>
        <p:spPr>
          <a:xfrm rot="8600780">
            <a:off x="1511363" y="3362624"/>
            <a:ext cx="624453"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1" name="Arrow: Curved Left 35">
            <a:extLst>
              <a:ext uri="{FF2B5EF4-FFF2-40B4-BE49-F238E27FC236}">
                <a16:creationId xmlns:a16="http://schemas.microsoft.com/office/drawing/2014/main" id="{5EA50A53-0B65-C75A-9CAD-6A6A948191E8}"/>
              </a:ext>
            </a:extLst>
          </p:cNvPr>
          <p:cNvSpPr/>
          <p:nvPr/>
        </p:nvSpPr>
        <p:spPr>
          <a:xfrm rot="5400000" flipV="1">
            <a:off x="4243709" y="4705415"/>
            <a:ext cx="576302" cy="2186538"/>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4" name="Arrow: Curved Left 35">
            <a:extLst>
              <a:ext uri="{FF2B5EF4-FFF2-40B4-BE49-F238E27FC236}">
                <a16:creationId xmlns:a16="http://schemas.microsoft.com/office/drawing/2014/main" id="{5EA50A53-0B65-C75A-9CAD-6A6A948191E8}"/>
              </a:ext>
            </a:extLst>
          </p:cNvPr>
          <p:cNvSpPr/>
          <p:nvPr/>
        </p:nvSpPr>
        <p:spPr>
          <a:xfrm rot="6381759" flipH="1">
            <a:off x="5254962" y="1991034"/>
            <a:ext cx="529380" cy="1501268"/>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7" name="Arrow: Curved Left 35">
            <a:extLst>
              <a:ext uri="{FF2B5EF4-FFF2-40B4-BE49-F238E27FC236}">
                <a16:creationId xmlns:a16="http://schemas.microsoft.com/office/drawing/2014/main" id="{5EA50A53-0B65-C75A-9CAD-6A6A948191E8}"/>
              </a:ext>
            </a:extLst>
          </p:cNvPr>
          <p:cNvSpPr/>
          <p:nvPr/>
        </p:nvSpPr>
        <p:spPr>
          <a:xfrm rot="1204207">
            <a:off x="6579032" y="3566468"/>
            <a:ext cx="608844" cy="178801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07" name="Rectangle 6">
            <a:extLst>
              <a:ext uri="{FF2B5EF4-FFF2-40B4-BE49-F238E27FC236}">
                <a16:creationId xmlns:a16="http://schemas.microsoft.com/office/drawing/2014/main" id="{7D84524C-8DFB-7B70-F4BD-6A1EBBAD622C}"/>
              </a:ext>
            </a:extLst>
          </p:cNvPr>
          <p:cNvSpPr/>
          <p:nvPr/>
        </p:nvSpPr>
        <p:spPr>
          <a:xfrm>
            <a:off x="4960019" y="4535724"/>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108" name="Rectangle 6">
            <a:extLst>
              <a:ext uri="{FF2B5EF4-FFF2-40B4-BE49-F238E27FC236}">
                <a16:creationId xmlns:a16="http://schemas.microsoft.com/office/drawing/2014/main" id="{7D84524C-8DFB-7B70-F4BD-6A1EBBAD622C}"/>
              </a:ext>
            </a:extLst>
          </p:cNvPr>
          <p:cNvSpPr/>
          <p:nvPr/>
        </p:nvSpPr>
        <p:spPr>
          <a:xfrm>
            <a:off x="4481552" y="3526370"/>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109" name="Rectangle 6">
            <a:extLst>
              <a:ext uri="{FF2B5EF4-FFF2-40B4-BE49-F238E27FC236}">
                <a16:creationId xmlns:a16="http://schemas.microsoft.com/office/drawing/2014/main" id="{7D84524C-8DFB-7B70-F4BD-6A1EBBAD622C}"/>
              </a:ext>
            </a:extLst>
          </p:cNvPr>
          <p:cNvSpPr/>
          <p:nvPr/>
        </p:nvSpPr>
        <p:spPr>
          <a:xfrm>
            <a:off x="6122490" y="3878136"/>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110" name="Rectangle 6">
            <a:extLst>
              <a:ext uri="{FF2B5EF4-FFF2-40B4-BE49-F238E27FC236}">
                <a16:creationId xmlns:a16="http://schemas.microsoft.com/office/drawing/2014/main" id="{7D84524C-8DFB-7B70-F4BD-6A1EBBAD622C}"/>
              </a:ext>
            </a:extLst>
          </p:cNvPr>
          <p:cNvSpPr/>
          <p:nvPr/>
        </p:nvSpPr>
        <p:spPr>
          <a:xfrm>
            <a:off x="2649000" y="3165833"/>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111" name="Rectangle 6">
            <a:extLst>
              <a:ext uri="{FF2B5EF4-FFF2-40B4-BE49-F238E27FC236}">
                <a16:creationId xmlns:a16="http://schemas.microsoft.com/office/drawing/2014/main" id="{7D84524C-8DFB-7B70-F4BD-6A1EBBAD622C}"/>
              </a:ext>
            </a:extLst>
          </p:cNvPr>
          <p:cNvSpPr/>
          <p:nvPr/>
        </p:nvSpPr>
        <p:spPr>
          <a:xfrm>
            <a:off x="4030414" y="5112665"/>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112" name="Rectangle 6">
            <a:extLst>
              <a:ext uri="{FF2B5EF4-FFF2-40B4-BE49-F238E27FC236}">
                <a16:creationId xmlns:a16="http://schemas.microsoft.com/office/drawing/2014/main" id="{7D84524C-8DFB-7B70-F4BD-6A1EBBAD622C}"/>
              </a:ext>
            </a:extLst>
          </p:cNvPr>
          <p:cNvSpPr/>
          <p:nvPr/>
        </p:nvSpPr>
        <p:spPr>
          <a:xfrm>
            <a:off x="3511521" y="4569283"/>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113" name="Rectangle 6">
            <a:extLst>
              <a:ext uri="{FF2B5EF4-FFF2-40B4-BE49-F238E27FC236}">
                <a16:creationId xmlns:a16="http://schemas.microsoft.com/office/drawing/2014/main" id="{7D84524C-8DFB-7B70-F4BD-6A1EBBAD622C}"/>
              </a:ext>
            </a:extLst>
          </p:cNvPr>
          <p:cNvSpPr/>
          <p:nvPr/>
        </p:nvSpPr>
        <p:spPr>
          <a:xfrm>
            <a:off x="3226729" y="3886755"/>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114" name="Rectangle 6">
            <a:extLst>
              <a:ext uri="{FF2B5EF4-FFF2-40B4-BE49-F238E27FC236}">
                <a16:creationId xmlns:a16="http://schemas.microsoft.com/office/drawing/2014/main" id="{7D84524C-8DFB-7B70-F4BD-6A1EBBAD622C}"/>
              </a:ext>
            </a:extLst>
          </p:cNvPr>
          <p:cNvSpPr/>
          <p:nvPr/>
        </p:nvSpPr>
        <p:spPr>
          <a:xfrm>
            <a:off x="2780571" y="4044977"/>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115" name="Rectangle 6">
            <a:extLst>
              <a:ext uri="{FF2B5EF4-FFF2-40B4-BE49-F238E27FC236}">
                <a16:creationId xmlns:a16="http://schemas.microsoft.com/office/drawing/2014/main" id="{7D84524C-8DFB-7B70-F4BD-6A1EBBAD622C}"/>
              </a:ext>
            </a:extLst>
          </p:cNvPr>
          <p:cNvSpPr/>
          <p:nvPr/>
        </p:nvSpPr>
        <p:spPr>
          <a:xfrm>
            <a:off x="1681313" y="4106034"/>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116" name="Rectangle 6">
            <a:extLst>
              <a:ext uri="{FF2B5EF4-FFF2-40B4-BE49-F238E27FC236}">
                <a16:creationId xmlns:a16="http://schemas.microsoft.com/office/drawing/2014/main" id="{7D84524C-8DFB-7B70-F4BD-6A1EBBAD622C}"/>
              </a:ext>
            </a:extLst>
          </p:cNvPr>
          <p:cNvSpPr/>
          <p:nvPr/>
        </p:nvSpPr>
        <p:spPr>
          <a:xfrm>
            <a:off x="5637394" y="4106034"/>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117" name="Arrow: Curved Left 35">
            <a:extLst>
              <a:ext uri="{FF2B5EF4-FFF2-40B4-BE49-F238E27FC236}">
                <a16:creationId xmlns:a16="http://schemas.microsoft.com/office/drawing/2014/main" id="{5EA50A53-0B65-C75A-9CAD-6A6A948191E8}"/>
              </a:ext>
            </a:extLst>
          </p:cNvPr>
          <p:cNvSpPr/>
          <p:nvPr/>
        </p:nvSpPr>
        <p:spPr>
          <a:xfrm rot="5400000">
            <a:off x="3650671" y="1648437"/>
            <a:ext cx="742691" cy="458487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18" name="Stern mit 8 Zacken 117"/>
          <p:cNvSpPr/>
          <p:nvPr/>
        </p:nvSpPr>
        <p:spPr>
          <a:xfrm>
            <a:off x="883517" y="4900931"/>
            <a:ext cx="590920" cy="585360"/>
          </a:xfrm>
          <a:prstGeom prst="star8">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6</a:t>
            </a:r>
            <a:endParaRPr lang="de-DE" sz="2000" b="1" dirty="0"/>
          </a:p>
        </p:txBody>
      </p:sp>
      <p:sp>
        <p:nvSpPr>
          <p:cNvPr id="119" name="Stern mit 8 Zacken 118"/>
          <p:cNvSpPr/>
          <p:nvPr/>
        </p:nvSpPr>
        <p:spPr>
          <a:xfrm>
            <a:off x="4342170" y="4285642"/>
            <a:ext cx="590920" cy="585360"/>
          </a:xfrm>
          <a:prstGeom prst="star8">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7</a:t>
            </a:r>
            <a:endParaRPr lang="de-DE" sz="2000" b="1" dirty="0"/>
          </a:p>
        </p:txBody>
      </p:sp>
      <p:sp>
        <p:nvSpPr>
          <p:cNvPr id="120" name="Arrow: Curved Left 35">
            <a:extLst>
              <a:ext uri="{FF2B5EF4-FFF2-40B4-BE49-F238E27FC236}">
                <a16:creationId xmlns:a16="http://schemas.microsoft.com/office/drawing/2014/main" id="{5EA50A53-0B65-C75A-9CAD-6A6A948191E8}"/>
              </a:ext>
            </a:extLst>
          </p:cNvPr>
          <p:cNvSpPr/>
          <p:nvPr/>
        </p:nvSpPr>
        <p:spPr>
          <a:xfrm rot="777082" flipH="1">
            <a:off x="533282" y="3049502"/>
            <a:ext cx="529380" cy="1990952"/>
          </a:xfrm>
          <a:prstGeom prst="curvedLeftArrow">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21" name="Arrow: Curved Left 35">
            <a:extLst>
              <a:ext uri="{FF2B5EF4-FFF2-40B4-BE49-F238E27FC236}">
                <a16:creationId xmlns:a16="http://schemas.microsoft.com/office/drawing/2014/main" id="{5EA50A53-0B65-C75A-9CAD-6A6A948191E8}"/>
              </a:ext>
            </a:extLst>
          </p:cNvPr>
          <p:cNvSpPr/>
          <p:nvPr/>
        </p:nvSpPr>
        <p:spPr>
          <a:xfrm rot="17246720" flipH="1" flipV="1">
            <a:off x="1688646" y="5130769"/>
            <a:ext cx="498817" cy="1434601"/>
          </a:xfrm>
          <a:prstGeom prst="curvedLeftArrow">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22" name="Arrow: Curved Left 35">
            <a:extLst>
              <a:ext uri="{FF2B5EF4-FFF2-40B4-BE49-F238E27FC236}">
                <a16:creationId xmlns:a16="http://schemas.microsoft.com/office/drawing/2014/main" id="{5EA50A53-0B65-C75A-9CAD-6A6A948191E8}"/>
              </a:ext>
            </a:extLst>
          </p:cNvPr>
          <p:cNvSpPr/>
          <p:nvPr/>
        </p:nvSpPr>
        <p:spPr>
          <a:xfrm rot="17795484" flipH="1" flipV="1">
            <a:off x="4897504" y="4660197"/>
            <a:ext cx="387949" cy="1078659"/>
          </a:xfrm>
          <a:prstGeom prst="curvedLeftArrow">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23" name="Arrow: Curved Left 35">
            <a:extLst>
              <a:ext uri="{FF2B5EF4-FFF2-40B4-BE49-F238E27FC236}">
                <a16:creationId xmlns:a16="http://schemas.microsoft.com/office/drawing/2014/main" id="{5EA50A53-0B65-C75A-9CAD-6A6A948191E8}"/>
              </a:ext>
            </a:extLst>
          </p:cNvPr>
          <p:cNvSpPr/>
          <p:nvPr/>
        </p:nvSpPr>
        <p:spPr>
          <a:xfrm rot="21292504" flipH="1">
            <a:off x="4048866" y="3223919"/>
            <a:ext cx="425783" cy="1101862"/>
          </a:xfrm>
          <a:prstGeom prst="curvedLeftArrow">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24" name="Arrow: Curved Left 43">
            <a:extLst>
              <a:ext uri="{FF2B5EF4-FFF2-40B4-BE49-F238E27FC236}">
                <a16:creationId xmlns:a16="http://schemas.microsoft.com/office/drawing/2014/main" id="{D52A98A5-1042-81DF-1F20-D18984DDE079}"/>
              </a:ext>
            </a:extLst>
          </p:cNvPr>
          <p:cNvSpPr/>
          <p:nvPr/>
        </p:nvSpPr>
        <p:spPr>
          <a:xfrm rot="8441592" flipH="1">
            <a:off x="5307142" y="2646180"/>
            <a:ext cx="582945" cy="2395789"/>
          </a:xfrm>
          <a:prstGeom prst="curvedLeftArrow">
            <a:avLst/>
          </a:prstGeom>
          <a:solidFill>
            <a:schemeClr val="accent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25" name="Arrow: Curved Left 43">
            <a:extLst>
              <a:ext uri="{FF2B5EF4-FFF2-40B4-BE49-F238E27FC236}">
                <a16:creationId xmlns:a16="http://schemas.microsoft.com/office/drawing/2014/main" id="{D52A98A5-1042-81DF-1F20-D18984DDE079}"/>
              </a:ext>
            </a:extLst>
          </p:cNvPr>
          <p:cNvSpPr/>
          <p:nvPr/>
        </p:nvSpPr>
        <p:spPr>
          <a:xfrm rot="1886027" flipH="1">
            <a:off x="2897583" y="2634428"/>
            <a:ext cx="582945" cy="2395789"/>
          </a:xfrm>
          <a:prstGeom prst="curvedLeftArrow">
            <a:avLst/>
          </a:prstGeom>
          <a:solidFill>
            <a:schemeClr val="accent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26" name="Arrow: Curved Left 35">
            <a:extLst>
              <a:ext uri="{FF2B5EF4-FFF2-40B4-BE49-F238E27FC236}">
                <a16:creationId xmlns:a16="http://schemas.microsoft.com/office/drawing/2014/main" id="{5EA50A53-0B65-C75A-9CAD-6A6A948191E8}"/>
              </a:ext>
            </a:extLst>
          </p:cNvPr>
          <p:cNvSpPr/>
          <p:nvPr/>
        </p:nvSpPr>
        <p:spPr>
          <a:xfrm rot="3020205" flipH="1">
            <a:off x="5170770" y="2873555"/>
            <a:ext cx="425783" cy="1655270"/>
          </a:xfrm>
          <a:prstGeom prst="curvedLeftArrow">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42415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submission</a:t>
            </a:r>
            <a:endParaRPr lang="de-DE" dirty="0"/>
          </a:p>
        </p:txBody>
      </p:sp>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14</a:t>
            </a:fld>
            <a:endParaRPr lang="de-DE" dirty="0">
              <a:solidFill>
                <a:schemeClr val="tx1"/>
              </a:solidFill>
            </a:endParaRPr>
          </a:p>
        </p:txBody>
      </p:sp>
      <p:sp>
        <p:nvSpPr>
          <p:cNvPr id="4" name="Textfeld 3"/>
          <p:cNvSpPr txBox="1"/>
          <p:nvPr/>
        </p:nvSpPr>
        <p:spPr>
          <a:xfrm>
            <a:off x="504497" y="826358"/>
            <a:ext cx="8261131" cy="6524863"/>
          </a:xfrm>
          <a:prstGeom prst="rect">
            <a:avLst/>
          </a:prstGeom>
          <a:noFill/>
        </p:spPr>
        <p:txBody>
          <a:bodyPr wrap="square" rtlCol="0">
            <a:spAutoFit/>
          </a:bodyPr>
          <a:lstStyle/>
          <a:p>
            <a:r>
              <a:rPr lang="en-US" dirty="0"/>
              <a:t>[1] Sven Zeisberg, Jean-Marie André: </a:t>
            </a:r>
            <a:r>
              <a:rPr lang="en-US" i="1" dirty="0"/>
              <a:t>802.15.4z upgrade requirements for larger industrial scenarios</a:t>
            </a:r>
            <a:r>
              <a:rPr lang="en-US" dirty="0"/>
              <a:t>. IEEE 15-21-0066-00-04ab, 2021-01-20, IEEE 802.15 SG4ab</a:t>
            </a:r>
          </a:p>
          <a:p>
            <a:endParaRPr lang="en-US" sz="800" dirty="0"/>
          </a:p>
          <a:p>
            <a:r>
              <a:rPr lang="en-US" dirty="0"/>
              <a:t>[2] </a:t>
            </a:r>
            <a:r>
              <a:rPr lang="en-US" dirty="0" err="1"/>
              <a:t>Zhenzehn</a:t>
            </a:r>
            <a:r>
              <a:rPr lang="en-US" dirty="0"/>
              <a:t> Ye: </a:t>
            </a:r>
            <a:r>
              <a:rPr lang="en-US" altLang="ko-KR" i="1" dirty="0">
                <a:ea typeface="굴림" pitchFamily="50" charset="-127"/>
              </a:rPr>
              <a:t>Reverse TDOA Applications and Technical Characteristics</a:t>
            </a:r>
            <a:r>
              <a:rPr lang="en-US" dirty="0"/>
              <a:t>. IEEE 15-21-0223-00-04ab, 2021-04-27, IEEE 802.15 TG4ab</a:t>
            </a:r>
          </a:p>
          <a:p>
            <a:endParaRPr lang="en-US" sz="800" dirty="0"/>
          </a:p>
          <a:p>
            <a:r>
              <a:rPr lang="en-US" dirty="0"/>
              <a:t>[3] Jean-Marie André, Sven Zeisberg: </a:t>
            </a:r>
            <a:r>
              <a:rPr lang="en-US" i="1" dirty="0"/>
              <a:t>DL-TDOA positioning TDMA scheme</a:t>
            </a:r>
            <a:r>
              <a:rPr lang="en-US" dirty="0"/>
              <a:t>. IEEE 15-21-0530-00-04ab, 2021-10-19, IEEE 802.15 TG4ab</a:t>
            </a:r>
          </a:p>
          <a:p>
            <a:endParaRPr lang="en-US" sz="800" dirty="0"/>
          </a:p>
          <a:p>
            <a:r>
              <a:rPr lang="en-US" dirty="0"/>
              <a:t>[4] </a:t>
            </a:r>
            <a:r>
              <a:rPr lang="en-US" dirty="0" err="1"/>
              <a:t>Zhenzehn</a:t>
            </a:r>
            <a:r>
              <a:rPr lang="en-US" dirty="0"/>
              <a:t> Ye : </a:t>
            </a:r>
            <a:r>
              <a:rPr lang="en-US" i="1" dirty="0"/>
              <a:t>Downlink TDOA (DL-TDOA) Location Service in 802.15</a:t>
            </a:r>
            <a:r>
              <a:rPr lang="en-US" dirty="0"/>
              <a:t>. IEEE 15-21-0488-00-04ab, 2021-09-15, IEEE 802.15 TG4ab</a:t>
            </a:r>
          </a:p>
          <a:p>
            <a:endParaRPr lang="en-US" sz="800" dirty="0"/>
          </a:p>
          <a:p>
            <a:r>
              <a:rPr lang="en-US" dirty="0"/>
              <a:t>[5] </a:t>
            </a:r>
            <a:r>
              <a:rPr lang="en-US" dirty="0" err="1"/>
              <a:t>Yongsen</a:t>
            </a:r>
            <a:r>
              <a:rPr lang="en-US" dirty="0"/>
              <a:t> Ma, </a:t>
            </a:r>
            <a:r>
              <a:rPr lang="en-US" dirty="0" err="1"/>
              <a:t>Zhenzhen</a:t>
            </a:r>
            <a:r>
              <a:rPr lang="en-US" dirty="0"/>
              <a:t> Ye: </a:t>
            </a:r>
            <a:r>
              <a:rPr lang="en-US" i="1" dirty="0"/>
              <a:t>Beacon and Ranging Frames to Support Downlink TDOA (DL-TDOA) Location Service in 802.15</a:t>
            </a:r>
            <a:r>
              <a:rPr lang="en-US" dirty="0"/>
              <a:t>. IEEE 15-21-0616-01-04ab, 2021-11-16, IEEE 802.15 TG4ab</a:t>
            </a:r>
          </a:p>
          <a:p>
            <a:endParaRPr lang="en-US" sz="800" dirty="0"/>
          </a:p>
          <a:p>
            <a:r>
              <a:rPr lang="en-US" dirty="0"/>
              <a:t>[6] J.S. </a:t>
            </a:r>
            <a:r>
              <a:rPr lang="en-US" dirty="0" err="1"/>
              <a:t>Hammerschmidt</a:t>
            </a:r>
            <a:r>
              <a:rPr lang="en-US" dirty="0"/>
              <a:t>, </a:t>
            </a:r>
            <a:r>
              <a:rPr lang="en-US" dirty="0" err="1"/>
              <a:t>Ersen</a:t>
            </a:r>
            <a:r>
              <a:rPr lang="en-US" dirty="0"/>
              <a:t> </a:t>
            </a:r>
            <a:r>
              <a:rPr lang="en-US" dirty="0" err="1"/>
              <a:t>Ekrem</a:t>
            </a:r>
            <a:r>
              <a:rPr lang="en-US" dirty="0"/>
              <a:t>, </a:t>
            </a:r>
            <a:r>
              <a:rPr lang="en-US" dirty="0" err="1"/>
              <a:t>Eren</a:t>
            </a:r>
            <a:r>
              <a:rPr lang="en-US" dirty="0"/>
              <a:t> </a:t>
            </a:r>
            <a:r>
              <a:rPr lang="en-US" dirty="0" err="1"/>
              <a:t>Sasoglu</a:t>
            </a:r>
            <a:r>
              <a:rPr lang="en-US" dirty="0"/>
              <a:t>, </a:t>
            </a:r>
            <a:r>
              <a:rPr lang="en-US" dirty="0" err="1"/>
              <a:t>Xiliang</a:t>
            </a:r>
            <a:r>
              <a:rPr lang="en-US" dirty="0"/>
              <a:t> Luo: </a:t>
            </a:r>
            <a:r>
              <a:rPr lang="en-US" i="1" dirty="0"/>
              <a:t>Narrowband assisted multi-millisecond UWB</a:t>
            </a:r>
            <a:r>
              <a:rPr lang="en-US" dirty="0"/>
              <a:t>. IEEE 15-21-0409-00-04ab, 2021-07-20, IEEE 802.15 TG4ab</a:t>
            </a:r>
          </a:p>
          <a:p>
            <a:endParaRPr lang="en-US" sz="800" dirty="0"/>
          </a:p>
          <a:p>
            <a:r>
              <a:rPr lang="en-US" dirty="0"/>
              <a:t>[7] Jean-Marie André (ST microelectronics), Sven Zeisberg (HTW), Vincent van der </a:t>
            </a:r>
            <a:r>
              <a:rPr lang="en-US" dirty="0" err="1"/>
              <a:t>Locht</a:t>
            </a:r>
            <a:r>
              <a:rPr lang="en-US" dirty="0"/>
              <a:t> (</a:t>
            </a:r>
            <a:r>
              <a:rPr lang="en-US" dirty="0" err="1"/>
              <a:t>SynchronicIT</a:t>
            </a:r>
            <a:r>
              <a:rPr lang="en-US" dirty="0"/>
              <a:t>), Frank Stephan (ZIGPOS),  Andreas Schumacher (TRUMPF): </a:t>
            </a:r>
            <a:r>
              <a:rPr lang="en-US" i="1" dirty="0"/>
              <a:t>TDMA scheme enabling industrial DL-</a:t>
            </a:r>
            <a:r>
              <a:rPr lang="en-US" i="1" dirty="0" err="1"/>
              <a:t>TDoA</a:t>
            </a:r>
            <a:r>
              <a:rPr lang="en-US" i="1" dirty="0"/>
              <a:t> and UL-</a:t>
            </a:r>
            <a:r>
              <a:rPr lang="en-US" i="1" dirty="0" err="1"/>
              <a:t>TDoA</a:t>
            </a:r>
            <a:r>
              <a:rPr lang="en-US" i="1" dirty="0"/>
              <a:t> scenarios</a:t>
            </a:r>
            <a:r>
              <a:rPr lang="en-US" dirty="0"/>
              <a:t>. IEEE 15-22-0077-00-04ab, 2022-01-2, IEEE 802.15 TG4ab</a:t>
            </a:r>
          </a:p>
          <a:p>
            <a:endParaRPr lang="en-US" dirty="0"/>
          </a:p>
          <a:p>
            <a:endParaRPr lang="en-US" dirty="0"/>
          </a:p>
          <a:p>
            <a:endParaRPr lang="en-US" dirty="0"/>
          </a:p>
        </p:txBody>
      </p:sp>
      <p:sp>
        <p:nvSpPr>
          <p:cNvPr id="5" name="Title 1">
            <a:extLst>
              <a:ext uri="{FF2B5EF4-FFF2-40B4-BE49-F238E27FC236}">
                <a16:creationId xmlns:a16="http://schemas.microsoft.com/office/drawing/2014/main" id="{38AD5EBB-7137-4DD2-812A-73932A2633D4}"/>
              </a:ext>
            </a:extLst>
          </p:cNvPr>
          <p:cNvSpPr txBox="1">
            <a:spLocks/>
          </p:cNvSpPr>
          <p:nvPr/>
        </p:nvSpPr>
        <p:spPr>
          <a:xfrm>
            <a:off x="-97972" y="379541"/>
            <a:ext cx="7772400"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a:t>References</a:t>
            </a:r>
          </a:p>
        </p:txBody>
      </p:sp>
    </p:spTree>
    <p:extLst>
      <p:ext uri="{BB962C8B-B14F-4D97-AF65-F5344CB8AC3E}">
        <p14:creationId xmlns:p14="http://schemas.microsoft.com/office/powerpoint/2010/main" val="3658641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pPr/>
              <a:t>15</a:t>
            </a:fld>
            <a:endParaRPr lang="de-DE" dirty="0"/>
          </a:p>
        </p:txBody>
      </p:sp>
      <p:sp>
        <p:nvSpPr>
          <p:cNvPr id="3" name="Datumsplatzhalter 2"/>
          <p:cNvSpPr>
            <a:spLocks noGrp="1"/>
          </p:cNvSpPr>
          <p:nvPr>
            <p:ph type="dt" sz="half" idx="10"/>
          </p:nvPr>
        </p:nvSpPr>
        <p:spPr/>
        <p:txBody>
          <a:bodyPr/>
          <a:lstStyle/>
          <a:p>
            <a:r>
              <a:rPr lang="de-DE"/>
              <a:t>submission</a:t>
            </a:r>
            <a:endParaRPr lang="de-DE" dirty="0"/>
          </a:p>
        </p:txBody>
      </p:sp>
      <p:sp>
        <p:nvSpPr>
          <p:cNvPr id="4" name="Textfeld 3"/>
          <p:cNvSpPr txBox="1"/>
          <p:nvPr/>
        </p:nvSpPr>
        <p:spPr>
          <a:xfrm>
            <a:off x="628650" y="1358537"/>
            <a:ext cx="7870916" cy="1384995"/>
          </a:xfrm>
          <a:prstGeom prst="rect">
            <a:avLst/>
          </a:prstGeom>
          <a:noFill/>
        </p:spPr>
        <p:txBody>
          <a:bodyPr wrap="square" rtlCol="0">
            <a:spAutoFit/>
          </a:bodyPr>
          <a:lstStyle/>
          <a:p>
            <a:pPr algn="ctr"/>
            <a:r>
              <a:rPr lang="en-US" sz="2800" dirty="0"/>
              <a:t>Thank you for your kind attention.</a:t>
            </a:r>
          </a:p>
          <a:p>
            <a:endParaRPr lang="en-US" sz="2800" dirty="0"/>
          </a:p>
          <a:p>
            <a:pPr algn="ctr"/>
            <a:r>
              <a:rPr lang="en-US" sz="2800" dirty="0"/>
              <a:t>Are there any questions?</a:t>
            </a:r>
            <a:endParaRPr lang="de-DE" sz="2800" dirty="0"/>
          </a:p>
        </p:txBody>
      </p:sp>
    </p:spTree>
    <p:extLst>
      <p:ext uri="{BB962C8B-B14F-4D97-AF65-F5344CB8AC3E}">
        <p14:creationId xmlns:p14="http://schemas.microsoft.com/office/powerpoint/2010/main" val="3237692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submission</a:t>
            </a:r>
            <a:endParaRPr lang="de-DE" dirty="0"/>
          </a:p>
        </p:txBody>
      </p:sp>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2</a:t>
            </a:fld>
            <a:endParaRPr lang="de-DE" dirty="0">
              <a:solidFill>
                <a:schemeClr val="tx1"/>
              </a:solidFill>
            </a:endParaRPr>
          </a:p>
        </p:txBody>
      </p:sp>
      <p:graphicFrame>
        <p:nvGraphicFramePr>
          <p:cNvPr id="6"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840069065"/>
              </p:ext>
            </p:extLst>
          </p:nvPr>
        </p:nvGraphicFramePr>
        <p:xfrm>
          <a:off x="895350" y="967914"/>
          <a:ext cx="7112000" cy="4879980"/>
        </p:xfrm>
        <a:graphic>
          <a:graphicData uri="http://schemas.openxmlformats.org/drawingml/2006/table">
            <a:tbl>
              <a:tblPr firstRow="1" bandRow="1">
                <a:tableStyleId>{5940675A-B579-460E-94D1-54222C63F5DA}</a:tableStyleId>
              </a:tblPr>
              <a:tblGrid>
                <a:gridCol w="3850697">
                  <a:extLst>
                    <a:ext uri="{9D8B030D-6E8A-4147-A177-3AD203B41FA5}">
                      <a16:colId xmlns:a16="http://schemas.microsoft.com/office/drawing/2014/main" val="1745747388"/>
                    </a:ext>
                  </a:extLst>
                </a:gridCol>
                <a:gridCol w="3261303">
                  <a:extLst>
                    <a:ext uri="{9D8B030D-6E8A-4147-A177-3AD203B41FA5}">
                      <a16:colId xmlns:a16="http://schemas.microsoft.com/office/drawing/2014/main" val="1336621721"/>
                    </a:ext>
                  </a:extLst>
                </a:gridCol>
              </a:tblGrid>
              <a:tr h="164643">
                <a:tc>
                  <a:txBody>
                    <a:bodyPr/>
                    <a:lstStyle/>
                    <a:p>
                      <a:pPr>
                        <a:lnSpc>
                          <a:spcPct val="107000"/>
                        </a:lnSpc>
                        <a:spcAft>
                          <a:spcPts val="800"/>
                        </a:spcAft>
                      </a:pPr>
                      <a:r>
                        <a:rPr lang="en-US" sz="1100" b="1">
                          <a:effectLst/>
                        </a:rPr>
                        <a:t>PAR Objective</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b="1" dirty="0">
                          <a:effectLst/>
                        </a:rPr>
                        <a:t>Proposed Solution (how addressed)</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36886">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509129">
                <a:tc>
                  <a:txBody>
                    <a:bodyPr/>
                    <a:lstStyle/>
                    <a:p>
                      <a:pPr>
                        <a:lnSpc>
                          <a:spcPct val="107000"/>
                        </a:lnSpc>
                        <a:spcAft>
                          <a:spcPts val="800"/>
                        </a:spcAft>
                      </a:pPr>
                      <a:r>
                        <a:rPr lang="en-US" sz="1100" dirty="0">
                          <a:effectLst/>
                        </a:rPr>
                        <a:t>Interference mitigation techniques to support higher density and higher traffic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solidFill>
                            <a:schemeClr val="tx1"/>
                          </a:solidFill>
                          <a:effectLst/>
                        </a:rPr>
                        <a:t>Reduce number of messages in dense positioning systems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16464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u="none" strike="noStrik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Reduce</a:t>
                      </a:r>
                      <a:r>
                        <a:rPr lang="en-US" sz="1100" u="none" strike="noStrike"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signal aggregation</a:t>
                      </a:r>
                      <a:endParaRPr lang="en-US" sz="1100" u="none" strike="noStrik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36886">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2197" marR="62197" marT="0" marB="0"/>
                </a:tc>
                <a:extLst>
                  <a:ext uri="{0D108BD9-81ED-4DB2-BD59-A6C34878D82A}">
                    <a16:rowId xmlns:a16="http://schemas.microsoft.com/office/drawing/2014/main" val="229274704"/>
                  </a:ext>
                </a:extLst>
              </a:tr>
              <a:tr h="509129">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solidFill>
                            <a:schemeClr val="tx1"/>
                          </a:solidFill>
                          <a:effectLst/>
                        </a:rPr>
                        <a:t>reduce air-time by avoiding transmission duplication</a:t>
                      </a:r>
                      <a:r>
                        <a:rPr lang="en-US" sz="1100" baseline="0" dirty="0">
                          <a:solidFill>
                            <a:schemeClr val="tx1"/>
                          </a:solidFill>
                          <a:effectLst/>
                        </a:rPr>
                        <a:t> and or merging messages of various types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16464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36886">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2197" marR="62197" marT="0" marB="0"/>
                </a:tc>
                <a:extLst>
                  <a:ext uri="{0D108BD9-81ED-4DB2-BD59-A6C34878D82A}">
                    <a16:rowId xmlns:a16="http://schemas.microsoft.com/office/drawing/2014/main" val="313926360"/>
                  </a:ext>
                </a:extLst>
              </a:tr>
              <a:tr h="336886">
                <a:tc>
                  <a:txBody>
                    <a:bodyPr/>
                    <a:lstStyle/>
                    <a:p>
                      <a:pPr>
                        <a:lnSpc>
                          <a:spcPct val="107000"/>
                        </a:lnSpc>
                        <a:spcAft>
                          <a:spcPts val="800"/>
                        </a:spcAft>
                      </a:pPr>
                      <a:r>
                        <a:rPr lang="en-US" sz="1100" dirty="0">
                          <a:solidFill>
                            <a:schemeClr val="tx1"/>
                          </a:solidFill>
                          <a:effectLst/>
                        </a:rPr>
                        <a:t>Reduced complexity and power consumption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Less messages will optimize power consumption in dense environments.</a:t>
                      </a:r>
                      <a:endParaRPr lang="en-US" sz="1100" strike="sngStrik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164643">
                <a:tc>
                  <a:txBody>
                    <a:bodyPr/>
                    <a:lstStyle/>
                    <a:p>
                      <a:pPr>
                        <a:lnSpc>
                          <a:spcPct val="107000"/>
                        </a:lnSpc>
                        <a:spcAft>
                          <a:spcPts val="800"/>
                        </a:spcAft>
                      </a:pPr>
                      <a:r>
                        <a:rPr lang="en-US" sz="1100">
                          <a:effectLst/>
                        </a:rPr>
                        <a:t>Hybrid operation with narrowband signaling to assist UWB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strike="sngStrik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197768">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36886">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164643">
                <a:tc>
                  <a:txBody>
                    <a:bodyPr/>
                    <a:lstStyle/>
                    <a:p>
                      <a:pPr>
                        <a:lnSpc>
                          <a:spcPct val="107000"/>
                        </a:lnSpc>
                        <a:spcAft>
                          <a:spcPts val="800"/>
                        </a:spcAft>
                      </a:pPr>
                      <a:r>
                        <a:rPr lang="en-US" sz="1100" dirty="0">
                          <a:effectLst/>
                        </a:rPr>
                        <a:t>Low-power low-latency streaming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336886">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36886">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solidFill>
                            <a:schemeClr val="tx1"/>
                          </a:solidFill>
                          <a:effectLst/>
                          <a:latin typeface="+mn-lt"/>
                          <a:ea typeface="+mn-ea"/>
                          <a:cs typeface="+mn-cs"/>
                        </a:rPr>
                        <a:t>The</a:t>
                      </a:r>
                      <a:r>
                        <a:rPr lang="en-US" sz="1100" baseline="0" dirty="0">
                          <a:solidFill>
                            <a:schemeClr val="tx1"/>
                          </a:solidFill>
                          <a:effectLst/>
                          <a:latin typeface="+mn-lt"/>
                          <a:ea typeface="+mn-ea"/>
                          <a:cs typeface="+mn-cs"/>
                        </a:rPr>
                        <a:t> proposed scheme supports infrastructure-based positioning systems.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336886">
                <a:tc>
                  <a:txBody>
                    <a:bodyPr/>
                    <a:lstStyle/>
                    <a:p>
                      <a:pPr>
                        <a:lnSpc>
                          <a:spcPct val="107000"/>
                        </a:lnSpc>
                        <a:spcAft>
                          <a:spcPts val="800"/>
                        </a:spcAft>
                      </a:pPr>
                      <a:r>
                        <a:rPr lang="en-US" sz="1100" dirty="0">
                          <a:effectLst/>
                        </a:rPr>
                        <a:t>Infrastructure synchronization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solidFill>
                            <a:schemeClr val="tx1"/>
                          </a:solidFill>
                          <a:effectLst/>
                        </a:rPr>
                        <a:t>The proposed extension allows multiple synchronization schemes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3638804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3</a:t>
            </a:fld>
            <a:endParaRPr lang="de-DE" dirty="0">
              <a:solidFill>
                <a:schemeClr val="tx1"/>
              </a:solidFill>
            </a:endParaRPr>
          </a:p>
        </p:txBody>
      </p:sp>
      <p:sp>
        <p:nvSpPr>
          <p:cNvPr id="4" name="Textfeld 3"/>
          <p:cNvSpPr txBox="1"/>
          <p:nvPr/>
        </p:nvSpPr>
        <p:spPr>
          <a:xfrm>
            <a:off x="529677" y="2283289"/>
            <a:ext cx="8084646" cy="3139321"/>
          </a:xfrm>
          <a:prstGeom prst="rect">
            <a:avLst/>
          </a:prstGeom>
          <a:noFill/>
        </p:spPr>
        <p:txBody>
          <a:bodyPr wrap="square" rtlCol="0">
            <a:spAutoFit/>
          </a:bodyPr>
          <a:lstStyle/>
          <a:p>
            <a:r>
              <a:rPr lang="en-US" dirty="0"/>
              <a:t>In dense environments like manufacturing halls or logistics centers a lot of items must be tracked, and multiple location tracking solutions must be implemented (e.g. DL-</a:t>
            </a:r>
            <a:r>
              <a:rPr lang="en-US" dirty="0" err="1"/>
              <a:t>TDoA</a:t>
            </a:r>
            <a:r>
              <a:rPr lang="en-US" dirty="0"/>
              <a:t>, UL-</a:t>
            </a:r>
            <a:r>
              <a:rPr lang="en-US" dirty="0" err="1"/>
              <a:t>TDoA</a:t>
            </a:r>
            <a:r>
              <a:rPr lang="en-US" dirty="0"/>
              <a:t>, TWR) at the same venue.</a:t>
            </a:r>
          </a:p>
          <a:p>
            <a:endParaRPr lang="en-US" dirty="0"/>
          </a:p>
          <a:p>
            <a:r>
              <a:rPr lang="en-US" dirty="0"/>
              <a:t>Multiple sequences of ranging may be required simultaneously:</a:t>
            </a:r>
          </a:p>
          <a:p>
            <a:pPr marL="285750" indent="-285750">
              <a:buFont typeface="Arial" panose="020B0604020202020204" pitchFamily="34" charset="0"/>
              <a:buChar char="•"/>
            </a:pPr>
            <a:r>
              <a:rPr lang="en-US" dirty="0"/>
              <a:t>Ranging between the anchors in order to keep them synchronous</a:t>
            </a:r>
          </a:p>
          <a:p>
            <a:pPr marL="285750" indent="-285750">
              <a:buFont typeface="Arial" panose="020B0604020202020204" pitchFamily="34" charset="0"/>
              <a:buChar char="•"/>
            </a:pPr>
            <a:r>
              <a:rPr lang="en-US" dirty="0"/>
              <a:t>Ranging between the anchors and the tags to run location algorithms</a:t>
            </a:r>
          </a:p>
          <a:p>
            <a:endParaRPr lang="en-US" dirty="0"/>
          </a:p>
          <a:p>
            <a:r>
              <a:rPr lang="en-US" dirty="0"/>
              <a:t>To accommodate as many simultaneous ranging schemes as possible, we suggest to allow several messages to be merged into one single UWB frame. This maximizes the use of available time slots.</a:t>
            </a:r>
          </a:p>
        </p:txBody>
      </p:sp>
      <p:sp>
        <p:nvSpPr>
          <p:cNvPr id="5" name="Title 1">
            <a:extLst>
              <a:ext uri="{FF2B5EF4-FFF2-40B4-BE49-F238E27FC236}">
                <a16:creationId xmlns:a16="http://schemas.microsoft.com/office/drawing/2014/main" id="{6CABA6A6-2334-44C3-9B5F-70D66C20DB05}"/>
              </a:ext>
            </a:extLst>
          </p:cNvPr>
          <p:cNvSpPr txBox="1">
            <a:spLocks/>
          </p:cNvSpPr>
          <p:nvPr/>
        </p:nvSpPr>
        <p:spPr>
          <a:xfrm>
            <a:off x="1059076" y="1104753"/>
            <a:ext cx="7772400"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Requirements for location tracking in dense environments</a:t>
            </a:r>
          </a:p>
        </p:txBody>
      </p:sp>
    </p:spTree>
    <p:extLst>
      <p:ext uri="{BB962C8B-B14F-4D97-AF65-F5344CB8AC3E}">
        <p14:creationId xmlns:p14="http://schemas.microsoft.com/office/powerpoint/2010/main" val="1594116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4</a:t>
            </a:fld>
            <a:endParaRPr lang="de-DE" dirty="0">
              <a:solidFill>
                <a:schemeClr val="tx1"/>
              </a:solidFill>
            </a:endParaRPr>
          </a:p>
        </p:txBody>
      </p:sp>
      <p:sp>
        <p:nvSpPr>
          <p:cNvPr id="5" name="Title 1">
            <a:extLst>
              <a:ext uri="{FF2B5EF4-FFF2-40B4-BE49-F238E27FC236}">
                <a16:creationId xmlns:a16="http://schemas.microsoft.com/office/drawing/2014/main" id="{6CABA6A6-2334-44C3-9B5F-70D66C20DB05}"/>
              </a:ext>
            </a:extLst>
          </p:cNvPr>
          <p:cNvSpPr txBox="1">
            <a:spLocks/>
          </p:cNvSpPr>
          <p:nvPr/>
        </p:nvSpPr>
        <p:spPr>
          <a:xfrm>
            <a:off x="1059076" y="1104753"/>
            <a:ext cx="7772400"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Multiple </a:t>
            </a:r>
            <a:r>
              <a:rPr lang="en-US" sz="3200" dirty="0" err="1"/>
              <a:t>rangings</a:t>
            </a:r>
            <a:r>
              <a:rPr lang="en-US" sz="3200" dirty="0"/>
              <a:t> scheduled sequentially</a:t>
            </a:r>
          </a:p>
        </p:txBody>
      </p:sp>
      <p:sp>
        <p:nvSpPr>
          <p:cNvPr id="6" name="TextBox 5">
            <a:extLst>
              <a:ext uri="{FF2B5EF4-FFF2-40B4-BE49-F238E27FC236}">
                <a16:creationId xmlns:a16="http://schemas.microsoft.com/office/drawing/2014/main" id="{61E0628F-33DD-E908-9FFE-6B5448359D9C}"/>
              </a:ext>
            </a:extLst>
          </p:cNvPr>
          <p:cNvSpPr txBox="1"/>
          <p:nvPr/>
        </p:nvSpPr>
        <p:spPr>
          <a:xfrm>
            <a:off x="915725" y="4783335"/>
            <a:ext cx="2654710" cy="369332"/>
          </a:xfrm>
          <a:prstGeom prst="rect">
            <a:avLst/>
          </a:prstGeom>
          <a:noFill/>
        </p:spPr>
        <p:txBody>
          <a:bodyPr wrap="square">
            <a:spAutoFit/>
          </a:bodyPr>
          <a:lstStyle/>
          <a:p>
            <a:r>
              <a:rPr lang="en-US" dirty="0"/>
              <a:t>Ranging between anchors </a:t>
            </a:r>
          </a:p>
        </p:txBody>
      </p:sp>
      <p:sp>
        <p:nvSpPr>
          <p:cNvPr id="7" name="TextBox 6">
            <a:extLst>
              <a:ext uri="{FF2B5EF4-FFF2-40B4-BE49-F238E27FC236}">
                <a16:creationId xmlns:a16="http://schemas.microsoft.com/office/drawing/2014/main" id="{4A800487-A1CB-CEFF-3C60-93CFB8051E87}"/>
              </a:ext>
            </a:extLst>
          </p:cNvPr>
          <p:cNvSpPr txBox="1"/>
          <p:nvPr/>
        </p:nvSpPr>
        <p:spPr>
          <a:xfrm>
            <a:off x="5867494" y="4783335"/>
            <a:ext cx="2261419" cy="369332"/>
          </a:xfrm>
          <a:prstGeom prst="rect">
            <a:avLst/>
          </a:prstGeom>
          <a:noFill/>
        </p:spPr>
        <p:txBody>
          <a:bodyPr wrap="square">
            <a:spAutoFit/>
          </a:bodyPr>
          <a:lstStyle/>
          <a:p>
            <a:r>
              <a:rPr lang="en-US" dirty="0"/>
              <a:t>Ranging with tags</a:t>
            </a:r>
          </a:p>
        </p:txBody>
      </p:sp>
      <p:sp>
        <p:nvSpPr>
          <p:cNvPr id="8" name="Rectangle 7">
            <a:extLst>
              <a:ext uri="{FF2B5EF4-FFF2-40B4-BE49-F238E27FC236}">
                <a16:creationId xmlns:a16="http://schemas.microsoft.com/office/drawing/2014/main" id="{5E20F90E-7DD4-0173-CD1E-4DBDB4A17CB1}"/>
              </a:ext>
            </a:extLst>
          </p:cNvPr>
          <p:cNvSpPr/>
          <p:nvPr/>
        </p:nvSpPr>
        <p:spPr>
          <a:xfrm>
            <a:off x="173008" y="2735515"/>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9" name="Rectangle 8">
            <a:extLst>
              <a:ext uri="{FF2B5EF4-FFF2-40B4-BE49-F238E27FC236}">
                <a16:creationId xmlns:a16="http://schemas.microsoft.com/office/drawing/2014/main" id="{85AB816C-93DC-BD25-DBE2-008542FBD082}"/>
              </a:ext>
            </a:extLst>
          </p:cNvPr>
          <p:cNvSpPr/>
          <p:nvPr/>
        </p:nvSpPr>
        <p:spPr>
          <a:xfrm>
            <a:off x="797356" y="2731221"/>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10" name="Rectangle 9">
            <a:extLst>
              <a:ext uri="{FF2B5EF4-FFF2-40B4-BE49-F238E27FC236}">
                <a16:creationId xmlns:a16="http://schemas.microsoft.com/office/drawing/2014/main" id="{3F8C0A37-367C-CB06-5720-F66B3ECF98BF}"/>
              </a:ext>
            </a:extLst>
          </p:cNvPr>
          <p:cNvSpPr/>
          <p:nvPr/>
        </p:nvSpPr>
        <p:spPr>
          <a:xfrm>
            <a:off x="1421704" y="2726927"/>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11" name="TextBox 10">
            <a:extLst>
              <a:ext uri="{FF2B5EF4-FFF2-40B4-BE49-F238E27FC236}">
                <a16:creationId xmlns:a16="http://schemas.microsoft.com/office/drawing/2014/main" id="{C8E16458-A81E-A306-3F6B-7AE59E726CC9}"/>
              </a:ext>
            </a:extLst>
          </p:cNvPr>
          <p:cNvSpPr txBox="1"/>
          <p:nvPr/>
        </p:nvSpPr>
        <p:spPr>
          <a:xfrm rot="18660883">
            <a:off x="28766" y="2163014"/>
            <a:ext cx="841897" cy="307777"/>
          </a:xfrm>
          <a:prstGeom prst="rect">
            <a:avLst/>
          </a:prstGeom>
          <a:noFill/>
        </p:spPr>
        <p:txBody>
          <a:bodyPr wrap="none" rtlCol="0">
            <a:spAutoFit/>
          </a:bodyPr>
          <a:lstStyle/>
          <a:p>
            <a:r>
              <a:rPr lang="en-US" sz="1400" dirty="0"/>
              <a:t>Anchor 1</a:t>
            </a:r>
          </a:p>
        </p:txBody>
      </p:sp>
      <p:sp>
        <p:nvSpPr>
          <p:cNvPr id="12" name="TextBox 11">
            <a:extLst>
              <a:ext uri="{FF2B5EF4-FFF2-40B4-BE49-F238E27FC236}">
                <a16:creationId xmlns:a16="http://schemas.microsoft.com/office/drawing/2014/main" id="{D626668F-0408-C54F-1128-B755FEA4FB95}"/>
              </a:ext>
            </a:extLst>
          </p:cNvPr>
          <p:cNvSpPr txBox="1"/>
          <p:nvPr/>
        </p:nvSpPr>
        <p:spPr>
          <a:xfrm rot="18660883">
            <a:off x="653114" y="2163014"/>
            <a:ext cx="841897" cy="307777"/>
          </a:xfrm>
          <a:prstGeom prst="rect">
            <a:avLst/>
          </a:prstGeom>
          <a:noFill/>
        </p:spPr>
        <p:txBody>
          <a:bodyPr wrap="none" rtlCol="0">
            <a:spAutoFit/>
          </a:bodyPr>
          <a:lstStyle/>
          <a:p>
            <a:r>
              <a:rPr lang="en-US" sz="1400" dirty="0"/>
              <a:t>Anchor 1</a:t>
            </a:r>
          </a:p>
        </p:txBody>
      </p:sp>
      <p:sp>
        <p:nvSpPr>
          <p:cNvPr id="13" name="TextBox 12">
            <a:extLst>
              <a:ext uri="{FF2B5EF4-FFF2-40B4-BE49-F238E27FC236}">
                <a16:creationId xmlns:a16="http://schemas.microsoft.com/office/drawing/2014/main" id="{FF72CB69-7C9A-7C57-BAA9-E57CB4E3F931}"/>
              </a:ext>
            </a:extLst>
          </p:cNvPr>
          <p:cNvSpPr txBox="1"/>
          <p:nvPr/>
        </p:nvSpPr>
        <p:spPr>
          <a:xfrm rot="18660883">
            <a:off x="1277462" y="2163014"/>
            <a:ext cx="841897" cy="307777"/>
          </a:xfrm>
          <a:prstGeom prst="rect">
            <a:avLst/>
          </a:prstGeom>
          <a:noFill/>
        </p:spPr>
        <p:txBody>
          <a:bodyPr wrap="none" rtlCol="0">
            <a:spAutoFit/>
          </a:bodyPr>
          <a:lstStyle/>
          <a:p>
            <a:r>
              <a:rPr lang="en-US" sz="1400" dirty="0"/>
              <a:t>Anchor 2</a:t>
            </a:r>
          </a:p>
        </p:txBody>
      </p:sp>
      <p:sp>
        <p:nvSpPr>
          <p:cNvPr id="14" name="Arrow: Curved Left 13">
            <a:extLst>
              <a:ext uri="{FF2B5EF4-FFF2-40B4-BE49-F238E27FC236}">
                <a16:creationId xmlns:a16="http://schemas.microsoft.com/office/drawing/2014/main" id="{EBDF3C04-1A22-5189-8D5D-C0DDC58F2F17}"/>
              </a:ext>
            </a:extLst>
          </p:cNvPr>
          <p:cNvSpPr/>
          <p:nvPr/>
        </p:nvSpPr>
        <p:spPr>
          <a:xfrm rot="5400000">
            <a:off x="1207348" y="2966030"/>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5" name="Rectangle 14">
            <a:extLst>
              <a:ext uri="{FF2B5EF4-FFF2-40B4-BE49-F238E27FC236}">
                <a16:creationId xmlns:a16="http://schemas.microsoft.com/office/drawing/2014/main" id="{AC966C9F-BC6B-51CE-037B-FC4842C720CE}"/>
              </a:ext>
            </a:extLst>
          </p:cNvPr>
          <p:cNvSpPr/>
          <p:nvPr/>
        </p:nvSpPr>
        <p:spPr>
          <a:xfrm>
            <a:off x="2733594" y="2726927"/>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16" name="Rectangle 15">
            <a:extLst>
              <a:ext uri="{FF2B5EF4-FFF2-40B4-BE49-F238E27FC236}">
                <a16:creationId xmlns:a16="http://schemas.microsoft.com/office/drawing/2014/main" id="{29BE09A7-6E16-3D40-6E58-86880792A524}"/>
              </a:ext>
            </a:extLst>
          </p:cNvPr>
          <p:cNvSpPr/>
          <p:nvPr/>
        </p:nvSpPr>
        <p:spPr>
          <a:xfrm>
            <a:off x="3357942" y="2722633"/>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17" name="Rectangle 16">
            <a:extLst>
              <a:ext uri="{FF2B5EF4-FFF2-40B4-BE49-F238E27FC236}">
                <a16:creationId xmlns:a16="http://schemas.microsoft.com/office/drawing/2014/main" id="{CB9FCF72-F5FD-4B86-B514-DF3477516FD1}"/>
              </a:ext>
            </a:extLst>
          </p:cNvPr>
          <p:cNvSpPr/>
          <p:nvPr/>
        </p:nvSpPr>
        <p:spPr>
          <a:xfrm>
            <a:off x="3982290" y="2718339"/>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18" name="TextBox 17">
            <a:extLst>
              <a:ext uri="{FF2B5EF4-FFF2-40B4-BE49-F238E27FC236}">
                <a16:creationId xmlns:a16="http://schemas.microsoft.com/office/drawing/2014/main" id="{5CBEEAD6-9984-919D-972D-17614D22B37C}"/>
              </a:ext>
            </a:extLst>
          </p:cNvPr>
          <p:cNvSpPr txBox="1"/>
          <p:nvPr/>
        </p:nvSpPr>
        <p:spPr>
          <a:xfrm rot="18660883">
            <a:off x="2589352" y="2154426"/>
            <a:ext cx="841897" cy="307777"/>
          </a:xfrm>
          <a:prstGeom prst="rect">
            <a:avLst/>
          </a:prstGeom>
          <a:noFill/>
        </p:spPr>
        <p:txBody>
          <a:bodyPr wrap="none" rtlCol="0">
            <a:spAutoFit/>
          </a:bodyPr>
          <a:lstStyle/>
          <a:p>
            <a:r>
              <a:rPr lang="en-US" sz="1400" dirty="0"/>
              <a:t>Anchor 2</a:t>
            </a:r>
          </a:p>
        </p:txBody>
      </p:sp>
      <p:sp>
        <p:nvSpPr>
          <p:cNvPr id="19" name="TextBox 18">
            <a:extLst>
              <a:ext uri="{FF2B5EF4-FFF2-40B4-BE49-F238E27FC236}">
                <a16:creationId xmlns:a16="http://schemas.microsoft.com/office/drawing/2014/main" id="{FB9624D4-16DC-0D5D-AB4D-36FA3F63CE3B}"/>
              </a:ext>
            </a:extLst>
          </p:cNvPr>
          <p:cNvSpPr txBox="1"/>
          <p:nvPr/>
        </p:nvSpPr>
        <p:spPr>
          <a:xfrm rot="18660883">
            <a:off x="3213700" y="2154426"/>
            <a:ext cx="841897" cy="307777"/>
          </a:xfrm>
          <a:prstGeom prst="rect">
            <a:avLst/>
          </a:prstGeom>
          <a:noFill/>
        </p:spPr>
        <p:txBody>
          <a:bodyPr wrap="none" rtlCol="0">
            <a:spAutoFit/>
          </a:bodyPr>
          <a:lstStyle/>
          <a:p>
            <a:r>
              <a:rPr lang="en-US" sz="1400" dirty="0"/>
              <a:t>Anchor 2</a:t>
            </a:r>
          </a:p>
        </p:txBody>
      </p:sp>
      <p:sp>
        <p:nvSpPr>
          <p:cNvPr id="20" name="TextBox 19">
            <a:extLst>
              <a:ext uri="{FF2B5EF4-FFF2-40B4-BE49-F238E27FC236}">
                <a16:creationId xmlns:a16="http://schemas.microsoft.com/office/drawing/2014/main" id="{04BC49DD-5C6D-1B48-AC8C-665AFE647A1A}"/>
              </a:ext>
            </a:extLst>
          </p:cNvPr>
          <p:cNvSpPr txBox="1"/>
          <p:nvPr/>
        </p:nvSpPr>
        <p:spPr>
          <a:xfrm rot="18660883">
            <a:off x="3838048" y="2154426"/>
            <a:ext cx="841897" cy="307777"/>
          </a:xfrm>
          <a:prstGeom prst="rect">
            <a:avLst/>
          </a:prstGeom>
          <a:noFill/>
        </p:spPr>
        <p:txBody>
          <a:bodyPr wrap="none" rtlCol="0">
            <a:spAutoFit/>
          </a:bodyPr>
          <a:lstStyle/>
          <a:p>
            <a:r>
              <a:rPr lang="en-US" sz="1400" dirty="0"/>
              <a:t>Anchor 3</a:t>
            </a:r>
          </a:p>
        </p:txBody>
      </p:sp>
      <p:sp>
        <p:nvSpPr>
          <p:cNvPr id="21" name="Arrow: Curved Left 20">
            <a:extLst>
              <a:ext uri="{FF2B5EF4-FFF2-40B4-BE49-F238E27FC236}">
                <a16:creationId xmlns:a16="http://schemas.microsoft.com/office/drawing/2014/main" id="{445B28DB-7807-8BE9-BD79-36BE792F65F3}"/>
              </a:ext>
            </a:extLst>
          </p:cNvPr>
          <p:cNvSpPr/>
          <p:nvPr/>
        </p:nvSpPr>
        <p:spPr>
          <a:xfrm rot="5400000">
            <a:off x="3767934" y="2957442"/>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2" name="Rectangle 21">
            <a:extLst>
              <a:ext uri="{FF2B5EF4-FFF2-40B4-BE49-F238E27FC236}">
                <a16:creationId xmlns:a16="http://schemas.microsoft.com/office/drawing/2014/main" id="{216A8D27-0EC1-65C4-E079-BA61D6BE43D6}"/>
              </a:ext>
            </a:extLst>
          </p:cNvPr>
          <p:cNvSpPr/>
          <p:nvPr/>
        </p:nvSpPr>
        <p:spPr>
          <a:xfrm>
            <a:off x="2096302" y="2735515"/>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23" name="TextBox 22">
            <a:extLst>
              <a:ext uri="{FF2B5EF4-FFF2-40B4-BE49-F238E27FC236}">
                <a16:creationId xmlns:a16="http://schemas.microsoft.com/office/drawing/2014/main" id="{B3B2436C-E323-2D43-E9FF-97E0C4273DF5}"/>
              </a:ext>
            </a:extLst>
          </p:cNvPr>
          <p:cNvSpPr txBox="1"/>
          <p:nvPr/>
        </p:nvSpPr>
        <p:spPr>
          <a:xfrm rot="18660883">
            <a:off x="1952060" y="2171602"/>
            <a:ext cx="841897" cy="307777"/>
          </a:xfrm>
          <a:prstGeom prst="rect">
            <a:avLst/>
          </a:prstGeom>
          <a:noFill/>
        </p:spPr>
        <p:txBody>
          <a:bodyPr wrap="none" rtlCol="0">
            <a:spAutoFit/>
          </a:bodyPr>
          <a:lstStyle/>
          <a:p>
            <a:r>
              <a:rPr lang="en-US" sz="1400" dirty="0"/>
              <a:t>Anchor 3</a:t>
            </a:r>
          </a:p>
        </p:txBody>
      </p:sp>
      <p:sp>
        <p:nvSpPr>
          <p:cNvPr id="24" name="Arrow: Curved Left 23">
            <a:extLst>
              <a:ext uri="{FF2B5EF4-FFF2-40B4-BE49-F238E27FC236}">
                <a16:creationId xmlns:a16="http://schemas.microsoft.com/office/drawing/2014/main" id="{9430794B-DAFB-05C8-E238-260EE111C520}"/>
              </a:ext>
            </a:extLst>
          </p:cNvPr>
          <p:cNvSpPr/>
          <p:nvPr/>
        </p:nvSpPr>
        <p:spPr>
          <a:xfrm rot="5400000">
            <a:off x="1553777" y="2619601"/>
            <a:ext cx="275304" cy="1363159"/>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5" name="Rectangle 24">
            <a:extLst>
              <a:ext uri="{FF2B5EF4-FFF2-40B4-BE49-F238E27FC236}">
                <a16:creationId xmlns:a16="http://schemas.microsoft.com/office/drawing/2014/main" id="{AFE1D4F8-725D-3753-E65A-55B39D5FF075}"/>
              </a:ext>
            </a:extLst>
          </p:cNvPr>
          <p:cNvSpPr/>
          <p:nvPr/>
        </p:nvSpPr>
        <p:spPr>
          <a:xfrm>
            <a:off x="4729541" y="2723075"/>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26" name="TextBox 25">
            <a:extLst>
              <a:ext uri="{FF2B5EF4-FFF2-40B4-BE49-F238E27FC236}">
                <a16:creationId xmlns:a16="http://schemas.microsoft.com/office/drawing/2014/main" id="{313B133C-C253-5F93-D935-5D5AAB6579A9}"/>
              </a:ext>
            </a:extLst>
          </p:cNvPr>
          <p:cNvSpPr txBox="1"/>
          <p:nvPr/>
        </p:nvSpPr>
        <p:spPr>
          <a:xfrm rot="18660883">
            <a:off x="4585299" y="2150574"/>
            <a:ext cx="841897" cy="307777"/>
          </a:xfrm>
          <a:prstGeom prst="rect">
            <a:avLst/>
          </a:prstGeom>
          <a:noFill/>
        </p:spPr>
        <p:txBody>
          <a:bodyPr wrap="none" rtlCol="0">
            <a:spAutoFit/>
          </a:bodyPr>
          <a:lstStyle/>
          <a:p>
            <a:r>
              <a:rPr lang="en-US" sz="1400" dirty="0"/>
              <a:t>Anchor 1</a:t>
            </a:r>
          </a:p>
        </p:txBody>
      </p:sp>
      <p:sp>
        <p:nvSpPr>
          <p:cNvPr id="27" name="Rectangle 26">
            <a:extLst>
              <a:ext uri="{FF2B5EF4-FFF2-40B4-BE49-F238E27FC236}">
                <a16:creationId xmlns:a16="http://schemas.microsoft.com/office/drawing/2014/main" id="{AB3886A9-A15A-9F98-CDFC-A2D93C81EFBF}"/>
              </a:ext>
            </a:extLst>
          </p:cNvPr>
          <p:cNvSpPr/>
          <p:nvPr/>
        </p:nvSpPr>
        <p:spPr>
          <a:xfrm>
            <a:off x="5352257" y="2726927"/>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28" name="TextBox 27">
            <a:extLst>
              <a:ext uri="{FF2B5EF4-FFF2-40B4-BE49-F238E27FC236}">
                <a16:creationId xmlns:a16="http://schemas.microsoft.com/office/drawing/2014/main" id="{5297A60B-659E-1A0A-65AD-8ADAB014E660}"/>
              </a:ext>
            </a:extLst>
          </p:cNvPr>
          <p:cNvSpPr txBox="1"/>
          <p:nvPr/>
        </p:nvSpPr>
        <p:spPr>
          <a:xfrm rot="18660883">
            <a:off x="5208015" y="2158720"/>
            <a:ext cx="841897" cy="307777"/>
          </a:xfrm>
          <a:prstGeom prst="rect">
            <a:avLst/>
          </a:prstGeom>
          <a:noFill/>
        </p:spPr>
        <p:txBody>
          <a:bodyPr wrap="none" rtlCol="0">
            <a:spAutoFit/>
          </a:bodyPr>
          <a:lstStyle/>
          <a:p>
            <a:r>
              <a:rPr lang="en-US" sz="1400" dirty="0"/>
              <a:t>Anchor 1</a:t>
            </a:r>
          </a:p>
        </p:txBody>
      </p:sp>
      <p:sp>
        <p:nvSpPr>
          <p:cNvPr id="29" name="Rectangle 28">
            <a:extLst>
              <a:ext uri="{FF2B5EF4-FFF2-40B4-BE49-F238E27FC236}">
                <a16:creationId xmlns:a16="http://schemas.microsoft.com/office/drawing/2014/main" id="{77D66DA1-8BA2-4AA8-1E61-3744AA8730E3}"/>
              </a:ext>
            </a:extLst>
          </p:cNvPr>
          <p:cNvSpPr/>
          <p:nvPr/>
        </p:nvSpPr>
        <p:spPr>
          <a:xfrm>
            <a:off x="5983152" y="2718780"/>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30" name="TextBox 29">
            <a:extLst>
              <a:ext uri="{FF2B5EF4-FFF2-40B4-BE49-F238E27FC236}">
                <a16:creationId xmlns:a16="http://schemas.microsoft.com/office/drawing/2014/main" id="{94E0D2E3-A809-BF9C-6EED-05E5D4C257FA}"/>
              </a:ext>
            </a:extLst>
          </p:cNvPr>
          <p:cNvSpPr txBox="1"/>
          <p:nvPr/>
        </p:nvSpPr>
        <p:spPr>
          <a:xfrm rot="18660883">
            <a:off x="5838910" y="2150573"/>
            <a:ext cx="841897" cy="307777"/>
          </a:xfrm>
          <a:prstGeom prst="rect">
            <a:avLst/>
          </a:prstGeom>
          <a:noFill/>
        </p:spPr>
        <p:txBody>
          <a:bodyPr wrap="none" rtlCol="0">
            <a:spAutoFit/>
          </a:bodyPr>
          <a:lstStyle/>
          <a:p>
            <a:r>
              <a:rPr lang="en-US" sz="1400" dirty="0"/>
              <a:t>Anchor 2</a:t>
            </a:r>
          </a:p>
        </p:txBody>
      </p:sp>
      <p:sp>
        <p:nvSpPr>
          <p:cNvPr id="31" name="Rectangle 30">
            <a:extLst>
              <a:ext uri="{FF2B5EF4-FFF2-40B4-BE49-F238E27FC236}">
                <a16:creationId xmlns:a16="http://schemas.microsoft.com/office/drawing/2014/main" id="{F2E2D808-2363-261C-B6C8-1B32B3F7CBDE}"/>
              </a:ext>
            </a:extLst>
          </p:cNvPr>
          <p:cNvSpPr/>
          <p:nvPr/>
        </p:nvSpPr>
        <p:spPr>
          <a:xfrm>
            <a:off x="6609830" y="2711596"/>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32" name="TextBox 31">
            <a:extLst>
              <a:ext uri="{FF2B5EF4-FFF2-40B4-BE49-F238E27FC236}">
                <a16:creationId xmlns:a16="http://schemas.microsoft.com/office/drawing/2014/main" id="{1DE0C00B-C2B7-C814-BFB9-BF4AB00D0180}"/>
              </a:ext>
            </a:extLst>
          </p:cNvPr>
          <p:cNvSpPr txBox="1"/>
          <p:nvPr/>
        </p:nvSpPr>
        <p:spPr>
          <a:xfrm rot="18660883">
            <a:off x="6465588" y="2143389"/>
            <a:ext cx="841897" cy="307777"/>
          </a:xfrm>
          <a:prstGeom prst="rect">
            <a:avLst/>
          </a:prstGeom>
          <a:noFill/>
        </p:spPr>
        <p:txBody>
          <a:bodyPr wrap="none" rtlCol="0">
            <a:spAutoFit/>
          </a:bodyPr>
          <a:lstStyle/>
          <a:p>
            <a:r>
              <a:rPr lang="en-US" sz="1400" dirty="0"/>
              <a:t>Anchor 2</a:t>
            </a:r>
          </a:p>
        </p:txBody>
      </p:sp>
      <p:sp>
        <p:nvSpPr>
          <p:cNvPr id="33" name="Rectangle 32">
            <a:extLst>
              <a:ext uri="{FF2B5EF4-FFF2-40B4-BE49-F238E27FC236}">
                <a16:creationId xmlns:a16="http://schemas.microsoft.com/office/drawing/2014/main" id="{53032BF7-38EF-4F4A-8554-233FF19F8C0F}"/>
              </a:ext>
            </a:extLst>
          </p:cNvPr>
          <p:cNvSpPr/>
          <p:nvPr/>
        </p:nvSpPr>
        <p:spPr>
          <a:xfrm>
            <a:off x="7231804" y="2711160"/>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34" name="TextBox 33">
            <a:extLst>
              <a:ext uri="{FF2B5EF4-FFF2-40B4-BE49-F238E27FC236}">
                <a16:creationId xmlns:a16="http://schemas.microsoft.com/office/drawing/2014/main" id="{14CEBD06-127F-B278-420E-F481532E53A8}"/>
              </a:ext>
            </a:extLst>
          </p:cNvPr>
          <p:cNvSpPr txBox="1"/>
          <p:nvPr/>
        </p:nvSpPr>
        <p:spPr>
          <a:xfrm rot="18660883">
            <a:off x="7227632" y="2147247"/>
            <a:ext cx="561757" cy="307777"/>
          </a:xfrm>
          <a:prstGeom prst="rect">
            <a:avLst/>
          </a:prstGeom>
          <a:noFill/>
        </p:spPr>
        <p:txBody>
          <a:bodyPr wrap="none" rtlCol="0">
            <a:spAutoFit/>
          </a:bodyPr>
          <a:lstStyle/>
          <a:p>
            <a:r>
              <a:rPr lang="en-US" sz="1400" dirty="0"/>
              <a:t>Tag 1</a:t>
            </a:r>
          </a:p>
        </p:txBody>
      </p:sp>
      <p:sp>
        <p:nvSpPr>
          <p:cNvPr id="35" name="Arrow: Curved Left 34">
            <a:extLst>
              <a:ext uri="{FF2B5EF4-FFF2-40B4-BE49-F238E27FC236}">
                <a16:creationId xmlns:a16="http://schemas.microsoft.com/office/drawing/2014/main" id="{CD9754C0-EA44-1E4D-F61D-B5EB7F7396A5}"/>
              </a:ext>
            </a:extLst>
          </p:cNvPr>
          <p:cNvSpPr/>
          <p:nvPr/>
        </p:nvSpPr>
        <p:spPr>
          <a:xfrm rot="5400000">
            <a:off x="7060270" y="2957442"/>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36" name="Arrow: Curved Left 35">
            <a:extLst>
              <a:ext uri="{FF2B5EF4-FFF2-40B4-BE49-F238E27FC236}">
                <a16:creationId xmlns:a16="http://schemas.microsoft.com/office/drawing/2014/main" id="{5EA50A53-0B65-C75A-9CAD-6A6A948191E8}"/>
              </a:ext>
            </a:extLst>
          </p:cNvPr>
          <p:cNvSpPr/>
          <p:nvPr/>
        </p:nvSpPr>
        <p:spPr>
          <a:xfrm rot="5400000">
            <a:off x="6395056" y="2311161"/>
            <a:ext cx="275304"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37" name="Rectangle 36">
            <a:extLst>
              <a:ext uri="{FF2B5EF4-FFF2-40B4-BE49-F238E27FC236}">
                <a16:creationId xmlns:a16="http://schemas.microsoft.com/office/drawing/2014/main" id="{F949263D-39E0-4681-0654-E29E0D9C1FB9}"/>
              </a:ext>
            </a:extLst>
          </p:cNvPr>
          <p:cNvSpPr/>
          <p:nvPr/>
        </p:nvSpPr>
        <p:spPr>
          <a:xfrm>
            <a:off x="7868356" y="2718339"/>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38" name="Rectangle 37">
            <a:extLst>
              <a:ext uri="{FF2B5EF4-FFF2-40B4-BE49-F238E27FC236}">
                <a16:creationId xmlns:a16="http://schemas.microsoft.com/office/drawing/2014/main" id="{36928A0A-3AA6-EA92-72CA-6465FDC103E4}"/>
              </a:ext>
            </a:extLst>
          </p:cNvPr>
          <p:cNvSpPr/>
          <p:nvPr/>
        </p:nvSpPr>
        <p:spPr>
          <a:xfrm>
            <a:off x="8504908" y="2725518"/>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39" name="TextBox 38">
            <a:extLst>
              <a:ext uri="{FF2B5EF4-FFF2-40B4-BE49-F238E27FC236}">
                <a16:creationId xmlns:a16="http://schemas.microsoft.com/office/drawing/2014/main" id="{816A986A-3803-79DD-5649-E4E54707623C}"/>
              </a:ext>
            </a:extLst>
          </p:cNvPr>
          <p:cNvSpPr txBox="1"/>
          <p:nvPr/>
        </p:nvSpPr>
        <p:spPr>
          <a:xfrm rot="18660883">
            <a:off x="7902391" y="2147247"/>
            <a:ext cx="561757" cy="307777"/>
          </a:xfrm>
          <a:prstGeom prst="rect">
            <a:avLst/>
          </a:prstGeom>
          <a:noFill/>
        </p:spPr>
        <p:txBody>
          <a:bodyPr wrap="none" rtlCol="0">
            <a:spAutoFit/>
          </a:bodyPr>
          <a:lstStyle/>
          <a:p>
            <a:r>
              <a:rPr lang="en-US" sz="1400" dirty="0"/>
              <a:t>Tag 2</a:t>
            </a:r>
          </a:p>
        </p:txBody>
      </p:sp>
      <p:sp>
        <p:nvSpPr>
          <p:cNvPr id="40" name="TextBox 39">
            <a:extLst>
              <a:ext uri="{FF2B5EF4-FFF2-40B4-BE49-F238E27FC236}">
                <a16:creationId xmlns:a16="http://schemas.microsoft.com/office/drawing/2014/main" id="{233B08B3-849D-A409-8857-35A9931D9360}"/>
              </a:ext>
            </a:extLst>
          </p:cNvPr>
          <p:cNvSpPr txBox="1"/>
          <p:nvPr/>
        </p:nvSpPr>
        <p:spPr>
          <a:xfrm rot="18660883">
            <a:off x="8562679" y="2171601"/>
            <a:ext cx="561757" cy="307777"/>
          </a:xfrm>
          <a:prstGeom prst="rect">
            <a:avLst/>
          </a:prstGeom>
          <a:noFill/>
        </p:spPr>
        <p:txBody>
          <a:bodyPr wrap="none" rtlCol="0">
            <a:spAutoFit/>
          </a:bodyPr>
          <a:lstStyle/>
          <a:p>
            <a:r>
              <a:rPr lang="en-US" sz="1400" dirty="0"/>
              <a:t>Tag 3</a:t>
            </a:r>
          </a:p>
        </p:txBody>
      </p:sp>
      <p:sp>
        <p:nvSpPr>
          <p:cNvPr id="41" name="Arrow: Curved Left 40">
            <a:extLst>
              <a:ext uri="{FF2B5EF4-FFF2-40B4-BE49-F238E27FC236}">
                <a16:creationId xmlns:a16="http://schemas.microsoft.com/office/drawing/2014/main" id="{455235A3-CB78-B51F-A15B-B42D764AEA64}"/>
              </a:ext>
            </a:extLst>
          </p:cNvPr>
          <p:cNvSpPr/>
          <p:nvPr/>
        </p:nvSpPr>
        <p:spPr>
          <a:xfrm rot="5400000">
            <a:off x="6656904" y="2361686"/>
            <a:ext cx="369332" cy="2615016"/>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2" name="Arrow: Curved Left 41">
            <a:extLst>
              <a:ext uri="{FF2B5EF4-FFF2-40B4-BE49-F238E27FC236}">
                <a16:creationId xmlns:a16="http://schemas.microsoft.com/office/drawing/2014/main" id="{75B6EA5F-CE9E-A228-92AF-88CA000721C3}"/>
              </a:ext>
            </a:extLst>
          </p:cNvPr>
          <p:cNvSpPr/>
          <p:nvPr/>
        </p:nvSpPr>
        <p:spPr>
          <a:xfrm rot="5400000">
            <a:off x="7007046" y="2641074"/>
            <a:ext cx="275304"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3" name="Arrow: Curved Left 42">
            <a:extLst>
              <a:ext uri="{FF2B5EF4-FFF2-40B4-BE49-F238E27FC236}">
                <a16:creationId xmlns:a16="http://schemas.microsoft.com/office/drawing/2014/main" id="{5DA7369E-CB24-ABF7-AC8D-6289B2DCDDCE}"/>
              </a:ext>
            </a:extLst>
          </p:cNvPr>
          <p:cNvSpPr/>
          <p:nvPr/>
        </p:nvSpPr>
        <p:spPr>
          <a:xfrm rot="5400000">
            <a:off x="7386784" y="3066545"/>
            <a:ext cx="275304" cy="1149787"/>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4" name="Arrow: Curved Left 43">
            <a:extLst>
              <a:ext uri="{FF2B5EF4-FFF2-40B4-BE49-F238E27FC236}">
                <a16:creationId xmlns:a16="http://schemas.microsoft.com/office/drawing/2014/main" id="{D52A98A5-1042-81DF-1F20-D18984DDE079}"/>
              </a:ext>
            </a:extLst>
          </p:cNvPr>
          <p:cNvSpPr/>
          <p:nvPr/>
        </p:nvSpPr>
        <p:spPr>
          <a:xfrm rot="5400000">
            <a:off x="7618039" y="2384729"/>
            <a:ext cx="387394"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5" name="Left Brace 44">
            <a:extLst>
              <a:ext uri="{FF2B5EF4-FFF2-40B4-BE49-F238E27FC236}">
                <a16:creationId xmlns:a16="http://schemas.microsoft.com/office/drawing/2014/main" id="{DCFA483F-87D4-EFE9-29A6-531810C4CC88}"/>
              </a:ext>
            </a:extLst>
          </p:cNvPr>
          <p:cNvSpPr/>
          <p:nvPr/>
        </p:nvSpPr>
        <p:spPr>
          <a:xfrm rot="16200000">
            <a:off x="2123358" y="2201019"/>
            <a:ext cx="461996" cy="436269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46" name="Left Brace 45">
            <a:extLst>
              <a:ext uri="{FF2B5EF4-FFF2-40B4-BE49-F238E27FC236}">
                <a16:creationId xmlns:a16="http://schemas.microsoft.com/office/drawing/2014/main" id="{4AA43244-DAE1-36EF-9867-A39F5175B8FE}"/>
              </a:ext>
            </a:extLst>
          </p:cNvPr>
          <p:cNvSpPr/>
          <p:nvPr/>
        </p:nvSpPr>
        <p:spPr>
          <a:xfrm rot="16200000">
            <a:off x="6679891" y="2208865"/>
            <a:ext cx="461996" cy="436269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846952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5</a:t>
            </a:fld>
            <a:endParaRPr lang="de-DE" dirty="0">
              <a:solidFill>
                <a:schemeClr val="tx1"/>
              </a:solidFill>
            </a:endParaRPr>
          </a:p>
        </p:txBody>
      </p:sp>
      <p:sp>
        <p:nvSpPr>
          <p:cNvPr id="5" name="Title 1">
            <a:extLst>
              <a:ext uri="{FF2B5EF4-FFF2-40B4-BE49-F238E27FC236}">
                <a16:creationId xmlns:a16="http://schemas.microsoft.com/office/drawing/2014/main" id="{6CABA6A6-2334-44C3-9B5F-70D66C20DB05}"/>
              </a:ext>
            </a:extLst>
          </p:cNvPr>
          <p:cNvSpPr txBox="1">
            <a:spLocks/>
          </p:cNvSpPr>
          <p:nvPr/>
        </p:nvSpPr>
        <p:spPr>
          <a:xfrm>
            <a:off x="1059076" y="1104753"/>
            <a:ext cx="7772400"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Multiple </a:t>
            </a:r>
            <a:r>
              <a:rPr lang="en-US" sz="3200" dirty="0" err="1"/>
              <a:t>rangings</a:t>
            </a:r>
            <a:r>
              <a:rPr lang="en-US" sz="3200" dirty="0"/>
              <a:t> organized simultaneously</a:t>
            </a:r>
          </a:p>
        </p:txBody>
      </p:sp>
      <p:sp>
        <p:nvSpPr>
          <p:cNvPr id="8" name="Rectangle 7">
            <a:extLst>
              <a:ext uri="{FF2B5EF4-FFF2-40B4-BE49-F238E27FC236}">
                <a16:creationId xmlns:a16="http://schemas.microsoft.com/office/drawing/2014/main" id="{5E20F90E-7DD4-0173-CD1E-4DBDB4A17CB1}"/>
              </a:ext>
            </a:extLst>
          </p:cNvPr>
          <p:cNvSpPr/>
          <p:nvPr/>
        </p:nvSpPr>
        <p:spPr>
          <a:xfrm>
            <a:off x="471391" y="2688281"/>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9" name="Rectangle 8">
            <a:extLst>
              <a:ext uri="{FF2B5EF4-FFF2-40B4-BE49-F238E27FC236}">
                <a16:creationId xmlns:a16="http://schemas.microsoft.com/office/drawing/2014/main" id="{85AB816C-93DC-BD25-DBE2-008542FBD082}"/>
              </a:ext>
            </a:extLst>
          </p:cNvPr>
          <p:cNvSpPr/>
          <p:nvPr/>
        </p:nvSpPr>
        <p:spPr>
          <a:xfrm>
            <a:off x="1095739" y="3120777"/>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10" name="Rectangle 9">
            <a:extLst>
              <a:ext uri="{FF2B5EF4-FFF2-40B4-BE49-F238E27FC236}">
                <a16:creationId xmlns:a16="http://schemas.microsoft.com/office/drawing/2014/main" id="{3F8C0A37-367C-CB06-5720-F66B3ECF98BF}"/>
              </a:ext>
            </a:extLst>
          </p:cNvPr>
          <p:cNvSpPr/>
          <p:nvPr/>
        </p:nvSpPr>
        <p:spPr>
          <a:xfrm>
            <a:off x="1089970" y="3568423"/>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11" name="TextBox 10">
            <a:extLst>
              <a:ext uri="{FF2B5EF4-FFF2-40B4-BE49-F238E27FC236}">
                <a16:creationId xmlns:a16="http://schemas.microsoft.com/office/drawing/2014/main" id="{C8E16458-A81E-A306-3F6B-7AE59E726CC9}"/>
              </a:ext>
            </a:extLst>
          </p:cNvPr>
          <p:cNvSpPr txBox="1"/>
          <p:nvPr/>
        </p:nvSpPr>
        <p:spPr>
          <a:xfrm rot="18660883">
            <a:off x="327150" y="1924204"/>
            <a:ext cx="841897" cy="307777"/>
          </a:xfrm>
          <a:prstGeom prst="rect">
            <a:avLst/>
          </a:prstGeom>
          <a:noFill/>
        </p:spPr>
        <p:txBody>
          <a:bodyPr wrap="none" rtlCol="0">
            <a:spAutoFit/>
          </a:bodyPr>
          <a:lstStyle/>
          <a:p>
            <a:r>
              <a:rPr lang="en-US" sz="1400" dirty="0"/>
              <a:t>Anchor 1</a:t>
            </a:r>
          </a:p>
        </p:txBody>
      </p:sp>
      <p:sp>
        <p:nvSpPr>
          <p:cNvPr id="12" name="TextBox 11">
            <a:extLst>
              <a:ext uri="{FF2B5EF4-FFF2-40B4-BE49-F238E27FC236}">
                <a16:creationId xmlns:a16="http://schemas.microsoft.com/office/drawing/2014/main" id="{D626668F-0408-C54F-1128-B755FEA4FB95}"/>
              </a:ext>
            </a:extLst>
          </p:cNvPr>
          <p:cNvSpPr txBox="1"/>
          <p:nvPr/>
        </p:nvSpPr>
        <p:spPr>
          <a:xfrm rot="18660883">
            <a:off x="951498" y="1924204"/>
            <a:ext cx="841897" cy="307777"/>
          </a:xfrm>
          <a:prstGeom prst="rect">
            <a:avLst/>
          </a:prstGeom>
          <a:noFill/>
        </p:spPr>
        <p:txBody>
          <a:bodyPr wrap="none" rtlCol="0">
            <a:spAutoFit/>
          </a:bodyPr>
          <a:lstStyle/>
          <a:p>
            <a:r>
              <a:rPr lang="en-US" sz="1400" dirty="0"/>
              <a:t>Anchor 2</a:t>
            </a:r>
          </a:p>
        </p:txBody>
      </p:sp>
      <p:sp>
        <p:nvSpPr>
          <p:cNvPr id="13" name="TextBox 12">
            <a:extLst>
              <a:ext uri="{FF2B5EF4-FFF2-40B4-BE49-F238E27FC236}">
                <a16:creationId xmlns:a16="http://schemas.microsoft.com/office/drawing/2014/main" id="{FF72CB69-7C9A-7C57-BAA9-E57CB4E3F931}"/>
              </a:ext>
            </a:extLst>
          </p:cNvPr>
          <p:cNvSpPr txBox="1"/>
          <p:nvPr/>
        </p:nvSpPr>
        <p:spPr>
          <a:xfrm rot="18660883">
            <a:off x="1575846" y="1924204"/>
            <a:ext cx="841897" cy="307777"/>
          </a:xfrm>
          <a:prstGeom prst="rect">
            <a:avLst/>
          </a:prstGeom>
          <a:noFill/>
        </p:spPr>
        <p:txBody>
          <a:bodyPr wrap="none" rtlCol="0">
            <a:spAutoFit/>
          </a:bodyPr>
          <a:lstStyle/>
          <a:p>
            <a:r>
              <a:rPr lang="en-US" sz="1400" dirty="0"/>
              <a:t>Anchor 3</a:t>
            </a:r>
          </a:p>
        </p:txBody>
      </p:sp>
      <p:sp>
        <p:nvSpPr>
          <p:cNvPr id="14" name="Arrow: Curved Left 13">
            <a:extLst>
              <a:ext uri="{FF2B5EF4-FFF2-40B4-BE49-F238E27FC236}">
                <a16:creationId xmlns:a16="http://schemas.microsoft.com/office/drawing/2014/main" id="{EBDF3C04-1A22-5189-8D5D-C0DDC58F2F17}"/>
              </a:ext>
            </a:extLst>
          </p:cNvPr>
          <p:cNvSpPr/>
          <p:nvPr/>
        </p:nvSpPr>
        <p:spPr>
          <a:xfrm rot="5400000">
            <a:off x="893874" y="3788376"/>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1" name="Arrow: Curved Left 20">
            <a:extLst>
              <a:ext uri="{FF2B5EF4-FFF2-40B4-BE49-F238E27FC236}">
                <a16:creationId xmlns:a16="http://schemas.microsoft.com/office/drawing/2014/main" id="{445B28DB-7807-8BE9-BD79-36BE792F65F3}"/>
              </a:ext>
            </a:extLst>
          </p:cNvPr>
          <p:cNvSpPr/>
          <p:nvPr/>
        </p:nvSpPr>
        <p:spPr>
          <a:xfrm rot="5400000">
            <a:off x="1581152" y="3798938"/>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4" name="Arrow: Curved Left 23">
            <a:extLst>
              <a:ext uri="{FF2B5EF4-FFF2-40B4-BE49-F238E27FC236}">
                <a16:creationId xmlns:a16="http://schemas.microsoft.com/office/drawing/2014/main" id="{9430794B-DAFB-05C8-E238-260EE111C520}"/>
              </a:ext>
            </a:extLst>
          </p:cNvPr>
          <p:cNvSpPr/>
          <p:nvPr/>
        </p:nvSpPr>
        <p:spPr>
          <a:xfrm rot="5400000">
            <a:off x="1240302" y="3462855"/>
            <a:ext cx="275304" cy="1363159"/>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 name="Rectangle 1">
            <a:extLst>
              <a:ext uri="{FF2B5EF4-FFF2-40B4-BE49-F238E27FC236}">
                <a16:creationId xmlns:a16="http://schemas.microsoft.com/office/drawing/2014/main" id="{A6BBF8D3-26C5-F7D2-3D56-F7CC9BDFEF1A}"/>
              </a:ext>
            </a:extLst>
          </p:cNvPr>
          <p:cNvSpPr/>
          <p:nvPr/>
        </p:nvSpPr>
        <p:spPr>
          <a:xfrm>
            <a:off x="471391" y="3120015"/>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4" name="Rectangle 3">
            <a:extLst>
              <a:ext uri="{FF2B5EF4-FFF2-40B4-BE49-F238E27FC236}">
                <a16:creationId xmlns:a16="http://schemas.microsoft.com/office/drawing/2014/main" id="{B2465B4C-3687-8CF6-A4FD-38D14651027F}"/>
              </a:ext>
            </a:extLst>
          </p:cNvPr>
          <p:cNvSpPr/>
          <p:nvPr/>
        </p:nvSpPr>
        <p:spPr>
          <a:xfrm>
            <a:off x="1089970" y="2692763"/>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47" name="Rectangle 46">
            <a:extLst>
              <a:ext uri="{FF2B5EF4-FFF2-40B4-BE49-F238E27FC236}">
                <a16:creationId xmlns:a16="http://schemas.microsoft.com/office/drawing/2014/main" id="{25566B61-ADA1-6176-87C4-9547DF2AB58E}"/>
              </a:ext>
            </a:extLst>
          </p:cNvPr>
          <p:cNvSpPr/>
          <p:nvPr/>
        </p:nvSpPr>
        <p:spPr>
          <a:xfrm>
            <a:off x="1756560" y="3116295"/>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48" name="Rectangle 47">
            <a:extLst>
              <a:ext uri="{FF2B5EF4-FFF2-40B4-BE49-F238E27FC236}">
                <a16:creationId xmlns:a16="http://schemas.microsoft.com/office/drawing/2014/main" id="{00D74333-6BB6-F9F8-9EE0-488BBD1D8B4A}"/>
              </a:ext>
            </a:extLst>
          </p:cNvPr>
          <p:cNvSpPr/>
          <p:nvPr/>
        </p:nvSpPr>
        <p:spPr>
          <a:xfrm>
            <a:off x="1750791" y="3563941"/>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49" name="Rectangle 48">
            <a:extLst>
              <a:ext uri="{FF2B5EF4-FFF2-40B4-BE49-F238E27FC236}">
                <a16:creationId xmlns:a16="http://schemas.microsoft.com/office/drawing/2014/main" id="{02B89396-5C9D-3AAD-0D36-CDA6EE29967F}"/>
              </a:ext>
            </a:extLst>
          </p:cNvPr>
          <p:cNvSpPr/>
          <p:nvPr/>
        </p:nvSpPr>
        <p:spPr>
          <a:xfrm>
            <a:off x="1750791" y="2688281"/>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15" name="TextBox 14">
            <a:extLst>
              <a:ext uri="{FF2B5EF4-FFF2-40B4-BE49-F238E27FC236}">
                <a16:creationId xmlns:a16="http://schemas.microsoft.com/office/drawing/2014/main" id="{FF6EF077-49E3-F466-253C-EF542FA7819E}"/>
              </a:ext>
            </a:extLst>
          </p:cNvPr>
          <p:cNvSpPr txBox="1"/>
          <p:nvPr/>
        </p:nvSpPr>
        <p:spPr>
          <a:xfrm>
            <a:off x="4141218" y="2889001"/>
            <a:ext cx="4690258" cy="369332"/>
          </a:xfrm>
          <a:prstGeom prst="rect">
            <a:avLst/>
          </a:prstGeom>
          <a:noFill/>
        </p:spPr>
        <p:txBody>
          <a:bodyPr wrap="none" rtlCol="0">
            <a:spAutoFit/>
          </a:bodyPr>
          <a:lstStyle/>
          <a:p>
            <a:r>
              <a:rPr lang="en-US" dirty="0"/>
              <a:t>Anchor synchronization squeezed in 3 time slots</a:t>
            </a:r>
          </a:p>
        </p:txBody>
      </p:sp>
    </p:spTree>
    <p:extLst>
      <p:ext uri="{BB962C8B-B14F-4D97-AF65-F5344CB8AC3E}">
        <p14:creationId xmlns:p14="http://schemas.microsoft.com/office/powerpoint/2010/main" val="2526580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6</a:t>
            </a:fld>
            <a:endParaRPr lang="de-DE" dirty="0">
              <a:solidFill>
                <a:schemeClr val="tx1"/>
              </a:solidFill>
            </a:endParaRPr>
          </a:p>
        </p:txBody>
      </p:sp>
      <p:sp>
        <p:nvSpPr>
          <p:cNvPr id="5" name="Title 1">
            <a:extLst>
              <a:ext uri="{FF2B5EF4-FFF2-40B4-BE49-F238E27FC236}">
                <a16:creationId xmlns:a16="http://schemas.microsoft.com/office/drawing/2014/main" id="{6CABA6A6-2334-44C3-9B5F-70D66C20DB05}"/>
              </a:ext>
            </a:extLst>
          </p:cNvPr>
          <p:cNvSpPr txBox="1">
            <a:spLocks/>
          </p:cNvSpPr>
          <p:nvPr/>
        </p:nvSpPr>
        <p:spPr>
          <a:xfrm>
            <a:off x="1059076" y="1104753"/>
            <a:ext cx="7772400"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Multiple </a:t>
            </a:r>
            <a:r>
              <a:rPr lang="en-US" sz="3200" dirty="0" err="1"/>
              <a:t>rangings</a:t>
            </a:r>
            <a:r>
              <a:rPr lang="en-US" sz="3200" dirty="0"/>
              <a:t> organized simultaneously</a:t>
            </a:r>
          </a:p>
        </p:txBody>
      </p:sp>
      <p:sp>
        <p:nvSpPr>
          <p:cNvPr id="8" name="Rectangle 7">
            <a:extLst>
              <a:ext uri="{FF2B5EF4-FFF2-40B4-BE49-F238E27FC236}">
                <a16:creationId xmlns:a16="http://schemas.microsoft.com/office/drawing/2014/main" id="{5E20F90E-7DD4-0173-CD1E-4DBDB4A17CB1}"/>
              </a:ext>
            </a:extLst>
          </p:cNvPr>
          <p:cNvSpPr/>
          <p:nvPr/>
        </p:nvSpPr>
        <p:spPr>
          <a:xfrm>
            <a:off x="471391" y="2688281"/>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9" name="Rectangle 8">
            <a:extLst>
              <a:ext uri="{FF2B5EF4-FFF2-40B4-BE49-F238E27FC236}">
                <a16:creationId xmlns:a16="http://schemas.microsoft.com/office/drawing/2014/main" id="{85AB816C-93DC-BD25-DBE2-008542FBD082}"/>
              </a:ext>
            </a:extLst>
          </p:cNvPr>
          <p:cNvSpPr/>
          <p:nvPr/>
        </p:nvSpPr>
        <p:spPr>
          <a:xfrm>
            <a:off x="1095739" y="3120777"/>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10" name="Rectangle 9">
            <a:extLst>
              <a:ext uri="{FF2B5EF4-FFF2-40B4-BE49-F238E27FC236}">
                <a16:creationId xmlns:a16="http://schemas.microsoft.com/office/drawing/2014/main" id="{3F8C0A37-367C-CB06-5720-F66B3ECF98BF}"/>
              </a:ext>
            </a:extLst>
          </p:cNvPr>
          <p:cNvSpPr/>
          <p:nvPr/>
        </p:nvSpPr>
        <p:spPr>
          <a:xfrm>
            <a:off x="1089970" y="3568423"/>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11" name="TextBox 10">
            <a:extLst>
              <a:ext uri="{FF2B5EF4-FFF2-40B4-BE49-F238E27FC236}">
                <a16:creationId xmlns:a16="http://schemas.microsoft.com/office/drawing/2014/main" id="{C8E16458-A81E-A306-3F6B-7AE59E726CC9}"/>
              </a:ext>
            </a:extLst>
          </p:cNvPr>
          <p:cNvSpPr txBox="1"/>
          <p:nvPr/>
        </p:nvSpPr>
        <p:spPr>
          <a:xfrm rot="18660883">
            <a:off x="327150" y="1924204"/>
            <a:ext cx="841897" cy="307777"/>
          </a:xfrm>
          <a:prstGeom prst="rect">
            <a:avLst/>
          </a:prstGeom>
          <a:noFill/>
        </p:spPr>
        <p:txBody>
          <a:bodyPr wrap="none" rtlCol="0">
            <a:spAutoFit/>
          </a:bodyPr>
          <a:lstStyle/>
          <a:p>
            <a:r>
              <a:rPr lang="en-US" sz="1400" dirty="0"/>
              <a:t>Anchor 1</a:t>
            </a:r>
          </a:p>
        </p:txBody>
      </p:sp>
      <p:sp>
        <p:nvSpPr>
          <p:cNvPr id="12" name="TextBox 11">
            <a:extLst>
              <a:ext uri="{FF2B5EF4-FFF2-40B4-BE49-F238E27FC236}">
                <a16:creationId xmlns:a16="http://schemas.microsoft.com/office/drawing/2014/main" id="{D626668F-0408-C54F-1128-B755FEA4FB95}"/>
              </a:ext>
            </a:extLst>
          </p:cNvPr>
          <p:cNvSpPr txBox="1"/>
          <p:nvPr/>
        </p:nvSpPr>
        <p:spPr>
          <a:xfrm rot="18660883">
            <a:off x="951498" y="1924204"/>
            <a:ext cx="841897" cy="307777"/>
          </a:xfrm>
          <a:prstGeom prst="rect">
            <a:avLst/>
          </a:prstGeom>
          <a:noFill/>
        </p:spPr>
        <p:txBody>
          <a:bodyPr wrap="none" rtlCol="0">
            <a:spAutoFit/>
          </a:bodyPr>
          <a:lstStyle/>
          <a:p>
            <a:r>
              <a:rPr lang="en-US" sz="1400" dirty="0"/>
              <a:t>Anchor 2</a:t>
            </a:r>
          </a:p>
        </p:txBody>
      </p:sp>
      <p:sp>
        <p:nvSpPr>
          <p:cNvPr id="13" name="TextBox 12">
            <a:extLst>
              <a:ext uri="{FF2B5EF4-FFF2-40B4-BE49-F238E27FC236}">
                <a16:creationId xmlns:a16="http://schemas.microsoft.com/office/drawing/2014/main" id="{FF72CB69-7C9A-7C57-BAA9-E57CB4E3F931}"/>
              </a:ext>
            </a:extLst>
          </p:cNvPr>
          <p:cNvSpPr txBox="1"/>
          <p:nvPr/>
        </p:nvSpPr>
        <p:spPr>
          <a:xfrm rot="18660883">
            <a:off x="1575846" y="1924204"/>
            <a:ext cx="841897" cy="307777"/>
          </a:xfrm>
          <a:prstGeom prst="rect">
            <a:avLst/>
          </a:prstGeom>
          <a:noFill/>
        </p:spPr>
        <p:txBody>
          <a:bodyPr wrap="none" rtlCol="0">
            <a:spAutoFit/>
          </a:bodyPr>
          <a:lstStyle/>
          <a:p>
            <a:r>
              <a:rPr lang="en-US" sz="1400" dirty="0"/>
              <a:t>Anchor 3</a:t>
            </a:r>
          </a:p>
        </p:txBody>
      </p:sp>
      <p:sp>
        <p:nvSpPr>
          <p:cNvPr id="14" name="Arrow: Curved Left 13">
            <a:extLst>
              <a:ext uri="{FF2B5EF4-FFF2-40B4-BE49-F238E27FC236}">
                <a16:creationId xmlns:a16="http://schemas.microsoft.com/office/drawing/2014/main" id="{EBDF3C04-1A22-5189-8D5D-C0DDC58F2F17}"/>
              </a:ext>
            </a:extLst>
          </p:cNvPr>
          <p:cNvSpPr/>
          <p:nvPr/>
        </p:nvSpPr>
        <p:spPr>
          <a:xfrm rot="5400000">
            <a:off x="893874" y="3788376"/>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7" name="Rectangle 16">
            <a:extLst>
              <a:ext uri="{FF2B5EF4-FFF2-40B4-BE49-F238E27FC236}">
                <a16:creationId xmlns:a16="http://schemas.microsoft.com/office/drawing/2014/main" id="{CB9FCF72-F5FD-4B86-B514-DF3477516FD1}"/>
              </a:ext>
            </a:extLst>
          </p:cNvPr>
          <p:cNvSpPr/>
          <p:nvPr/>
        </p:nvSpPr>
        <p:spPr>
          <a:xfrm>
            <a:off x="3042970" y="3570572"/>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18" name="TextBox 17">
            <a:extLst>
              <a:ext uri="{FF2B5EF4-FFF2-40B4-BE49-F238E27FC236}">
                <a16:creationId xmlns:a16="http://schemas.microsoft.com/office/drawing/2014/main" id="{5CBEEAD6-9984-919D-972D-17614D22B37C}"/>
              </a:ext>
            </a:extLst>
          </p:cNvPr>
          <p:cNvSpPr txBox="1"/>
          <p:nvPr/>
        </p:nvSpPr>
        <p:spPr>
          <a:xfrm rot="18660883">
            <a:off x="3027806" y="1915616"/>
            <a:ext cx="561757" cy="307777"/>
          </a:xfrm>
          <a:prstGeom prst="rect">
            <a:avLst/>
          </a:prstGeom>
          <a:noFill/>
        </p:spPr>
        <p:txBody>
          <a:bodyPr wrap="none" rtlCol="0">
            <a:spAutoFit/>
          </a:bodyPr>
          <a:lstStyle/>
          <a:p>
            <a:r>
              <a:rPr lang="en-US" sz="1400" dirty="0"/>
              <a:t>Tag 2</a:t>
            </a:r>
          </a:p>
        </p:txBody>
      </p:sp>
      <p:sp>
        <p:nvSpPr>
          <p:cNvPr id="19" name="TextBox 18">
            <a:extLst>
              <a:ext uri="{FF2B5EF4-FFF2-40B4-BE49-F238E27FC236}">
                <a16:creationId xmlns:a16="http://schemas.microsoft.com/office/drawing/2014/main" id="{FB9624D4-16DC-0D5D-AB4D-36FA3F63CE3B}"/>
              </a:ext>
            </a:extLst>
          </p:cNvPr>
          <p:cNvSpPr txBox="1"/>
          <p:nvPr/>
        </p:nvSpPr>
        <p:spPr>
          <a:xfrm rot="18660883">
            <a:off x="3652154" y="1915616"/>
            <a:ext cx="561757" cy="307777"/>
          </a:xfrm>
          <a:prstGeom prst="rect">
            <a:avLst/>
          </a:prstGeom>
          <a:noFill/>
        </p:spPr>
        <p:txBody>
          <a:bodyPr wrap="none" rtlCol="0">
            <a:spAutoFit/>
          </a:bodyPr>
          <a:lstStyle/>
          <a:p>
            <a:r>
              <a:rPr lang="en-US" sz="1400" dirty="0"/>
              <a:t>Tag 3</a:t>
            </a:r>
          </a:p>
        </p:txBody>
      </p:sp>
      <p:sp>
        <p:nvSpPr>
          <p:cNvPr id="21" name="Arrow: Curved Left 20">
            <a:extLst>
              <a:ext uri="{FF2B5EF4-FFF2-40B4-BE49-F238E27FC236}">
                <a16:creationId xmlns:a16="http://schemas.microsoft.com/office/drawing/2014/main" id="{445B28DB-7807-8BE9-BD79-36BE792F65F3}"/>
              </a:ext>
            </a:extLst>
          </p:cNvPr>
          <p:cNvSpPr/>
          <p:nvPr/>
        </p:nvSpPr>
        <p:spPr>
          <a:xfrm rot="5400000">
            <a:off x="1581152" y="3798938"/>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2" name="Rectangle 21">
            <a:extLst>
              <a:ext uri="{FF2B5EF4-FFF2-40B4-BE49-F238E27FC236}">
                <a16:creationId xmlns:a16="http://schemas.microsoft.com/office/drawing/2014/main" id="{216A8D27-0EC1-65C4-E079-BA61D6BE43D6}"/>
              </a:ext>
            </a:extLst>
          </p:cNvPr>
          <p:cNvSpPr/>
          <p:nvPr/>
        </p:nvSpPr>
        <p:spPr>
          <a:xfrm>
            <a:off x="2394686" y="3568423"/>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23" name="TextBox 22">
            <a:extLst>
              <a:ext uri="{FF2B5EF4-FFF2-40B4-BE49-F238E27FC236}">
                <a16:creationId xmlns:a16="http://schemas.microsoft.com/office/drawing/2014/main" id="{B3B2436C-E323-2D43-E9FF-97E0C4273DF5}"/>
              </a:ext>
            </a:extLst>
          </p:cNvPr>
          <p:cNvSpPr txBox="1"/>
          <p:nvPr/>
        </p:nvSpPr>
        <p:spPr>
          <a:xfrm rot="18660883">
            <a:off x="2390514" y="1932792"/>
            <a:ext cx="561757" cy="307777"/>
          </a:xfrm>
          <a:prstGeom prst="rect">
            <a:avLst/>
          </a:prstGeom>
          <a:noFill/>
        </p:spPr>
        <p:txBody>
          <a:bodyPr wrap="none" rtlCol="0">
            <a:spAutoFit/>
          </a:bodyPr>
          <a:lstStyle/>
          <a:p>
            <a:r>
              <a:rPr lang="en-US" sz="1400" dirty="0"/>
              <a:t>Tag 1</a:t>
            </a:r>
          </a:p>
        </p:txBody>
      </p:sp>
      <p:sp>
        <p:nvSpPr>
          <p:cNvPr id="24" name="Arrow: Curved Left 23">
            <a:extLst>
              <a:ext uri="{FF2B5EF4-FFF2-40B4-BE49-F238E27FC236}">
                <a16:creationId xmlns:a16="http://schemas.microsoft.com/office/drawing/2014/main" id="{9430794B-DAFB-05C8-E238-260EE111C520}"/>
              </a:ext>
            </a:extLst>
          </p:cNvPr>
          <p:cNvSpPr/>
          <p:nvPr/>
        </p:nvSpPr>
        <p:spPr>
          <a:xfrm rot="5400000">
            <a:off x="1240302" y="3462855"/>
            <a:ext cx="275304" cy="1363159"/>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35" name="Arrow: Curved Left 34">
            <a:extLst>
              <a:ext uri="{FF2B5EF4-FFF2-40B4-BE49-F238E27FC236}">
                <a16:creationId xmlns:a16="http://schemas.microsoft.com/office/drawing/2014/main" id="{CD9754C0-EA44-1E4D-F61D-B5EB7F7396A5}"/>
              </a:ext>
            </a:extLst>
          </p:cNvPr>
          <p:cNvSpPr/>
          <p:nvPr/>
        </p:nvSpPr>
        <p:spPr>
          <a:xfrm rot="5400000">
            <a:off x="2253769" y="4085517"/>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36" name="Arrow: Curved Left 35">
            <a:extLst>
              <a:ext uri="{FF2B5EF4-FFF2-40B4-BE49-F238E27FC236}">
                <a16:creationId xmlns:a16="http://schemas.microsoft.com/office/drawing/2014/main" id="{5EA50A53-0B65-C75A-9CAD-6A6A948191E8}"/>
              </a:ext>
            </a:extLst>
          </p:cNvPr>
          <p:cNvSpPr/>
          <p:nvPr/>
        </p:nvSpPr>
        <p:spPr>
          <a:xfrm rot="5400000">
            <a:off x="1588555" y="3439236"/>
            <a:ext cx="275304"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1" name="Arrow: Curved Left 40">
            <a:extLst>
              <a:ext uri="{FF2B5EF4-FFF2-40B4-BE49-F238E27FC236}">
                <a16:creationId xmlns:a16="http://schemas.microsoft.com/office/drawing/2014/main" id="{455235A3-CB78-B51F-A15B-B42D764AEA64}"/>
              </a:ext>
            </a:extLst>
          </p:cNvPr>
          <p:cNvSpPr/>
          <p:nvPr/>
        </p:nvSpPr>
        <p:spPr>
          <a:xfrm rot="5400000">
            <a:off x="1807453" y="3636869"/>
            <a:ext cx="369332" cy="2615016"/>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2" name="Arrow: Curved Left 41">
            <a:extLst>
              <a:ext uri="{FF2B5EF4-FFF2-40B4-BE49-F238E27FC236}">
                <a16:creationId xmlns:a16="http://schemas.microsoft.com/office/drawing/2014/main" id="{75B6EA5F-CE9E-A228-92AF-88CA000721C3}"/>
              </a:ext>
            </a:extLst>
          </p:cNvPr>
          <p:cNvSpPr/>
          <p:nvPr/>
        </p:nvSpPr>
        <p:spPr>
          <a:xfrm rot="5400000">
            <a:off x="2157595" y="3916257"/>
            <a:ext cx="275304"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3" name="Arrow: Curved Left 42">
            <a:extLst>
              <a:ext uri="{FF2B5EF4-FFF2-40B4-BE49-F238E27FC236}">
                <a16:creationId xmlns:a16="http://schemas.microsoft.com/office/drawing/2014/main" id="{5DA7369E-CB24-ABF7-AC8D-6289B2DCDDCE}"/>
              </a:ext>
            </a:extLst>
          </p:cNvPr>
          <p:cNvSpPr/>
          <p:nvPr/>
        </p:nvSpPr>
        <p:spPr>
          <a:xfrm rot="5400000">
            <a:off x="2537333" y="4341728"/>
            <a:ext cx="275304" cy="1149787"/>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4" name="Arrow: Curved Left 43">
            <a:extLst>
              <a:ext uri="{FF2B5EF4-FFF2-40B4-BE49-F238E27FC236}">
                <a16:creationId xmlns:a16="http://schemas.microsoft.com/office/drawing/2014/main" id="{D52A98A5-1042-81DF-1F20-D18984DDE079}"/>
              </a:ext>
            </a:extLst>
          </p:cNvPr>
          <p:cNvSpPr/>
          <p:nvPr/>
        </p:nvSpPr>
        <p:spPr>
          <a:xfrm rot="5400000">
            <a:off x="2768588" y="3659912"/>
            <a:ext cx="387394"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 name="Rectangle 1">
            <a:extLst>
              <a:ext uri="{FF2B5EF4-FFF2-40B4-BE49-F238E27FC236}">
                <a16:creationId xmlns:a16="http://schemas.microsoft.com/office/drawing/2014/main" id="{A6BBF8D3-26C5-F7D2-3D56-F7CC9BDFEF1A}"/>
              </a:ext>
            </a:extLst>
          </p:cNvPr>
          <p:cNvSpPr/>
          <p:nvPr/>
        </p:nvSpPr>
        <p:spPr>
          <a:xfrm>
            <a:off x="471391" y="3120015"/>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4" name="Rectangle 3">
            <a:extLst>
              <a:ext uri="{FF2B5EF4-FFF2-40B4-BE49-F238E27FC236}">
                <a16:creationId xmlns:a16="http://schemas.microsoft.com/office/drawing/2014/main" id="{B2465B4C-3687-8CF6-A4FD-38D14651027F}"/>
              </a:ext>
            </a:extLst>
          </p:cNvPr>
          <p:cNvSpPr/>
          <p:nvPr/>
        </p:nvSpPr>
        <p:spPr>
          <a:xfrm>
            <a:off x="1089970" y="2692763"/>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47" name="Rectangle 46">
            <a:extLst>
              <a:ext uri="{FF2B5EF4-FFF2-40B4-BE49-F238E27FC236}">
                <a16:creationId xmlns:a16="http://schemas.microsoft.com/office/drawing/2014/main" id="{25566B61-ADA1-6176-87C4-9547DF2AB58E}"/>
              </a:ext>
            </a:extLst>
          </p:cNvPr>
          <p:cNvSpPr/>
          <p:nvPr/>
        </p:nvSpPr>
        <p:spPr>
          <a:xfrm>
            <a:off x="1756560" y="3116295"/>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48" name="Rectangle 47">
            <a:extLst>
              <a:ext uri="{FF2B5EF4-FFF2-40B4-BE49-F238E27FC236}">
                <a16:creationId xmlns:a16="http://schemas.microsoft.com/office/drawing/2014/main" id="{00D74333-6BB6-F9F8-9EE0-488BBD1D8B4A}"/>
              </a:ext>
            </a:extLst>
          </p:cNvPr>
          <p:cNvSpPr/>
          <p:nvPr/>
        </p:nvSpPr>
        <p:spPr>
          <a:xfrm>
            <a:off x="1750791" y="3563941"/>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49" name="Rectangle 48">
            <a:extLst>
              <a:ext uri="{FF2B5EF4-FFF2-40B4-BE49-F238E27FC236}">
                <a16:creationId xmlns:a16="http://schemas.microsoft.com/office/drawing/2014/main" id="{02B89396-5C9D-3AAD-0D36-CDA6EE29967F}"/>
              </a:ext>
            </a:extLst>
          </p:cNvPr>
          <p:cNvSpPr/>
          <p:nvPr/>
        </p:nvSpPr>
        <p:spPr>
          <a:xfrm>
            <a:off x="1750791" y="2688281"/>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50" name="Rectangle 49">
            <a:extLst>
              <a:ext uri="{FF2B5EF4-FFF2-40B4-BE49-F238E27FC236}">
                <a16:creationId xmlns:a16="http://schemas.microsoft.com/office/drawing/2014/main" id="{B3ED9222-709A-3364-03A7-814349EF4C07}"/>
              </a:ext>
            </a:extLst>
          </p:cNvPr>
          <p:cNvSpPr/>
          <p:nvPr/>
        </p:nvSpPr>
        <p:spPr>
          <a:xfrm>
            <a:off x="3679522" y="3568423"/>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7" name="TextBox 6">
            <a:extLst>
              <a:ext uri="{FF2B5EF4-FFF2-40B4-BE49-F238E27FC236}">
                <a16:creationId xmlns:a16="http://schemas.microsoft.com/office/drawing/2014/main" id="{5C2FEAB8-883C-D8CF-AF3C-13742A9F5A6C}"/>
              </a:ext>
            </a:extLst>
          </p:cNvPr>
          <p:cNvSpPr txBox="1"/>
          <p:nvPr/>
        </p:nvSpPr>
        <p:spPr>
          <a:xfrm>
            <a:off x="4436186" y="2877241"/>
            <a:ext cx="4084644" cy="369332"/>
          </a:xfrm>
          <a:prstGeom prst="rect">
            <a:avLst/>
          </a:prstGeom>
          <a:noFill/>
        </p:spPr>
        <p:txBody>
          <a:bodyPr wrap="none" rtlCol="0">
            <a:spAutoFit/>
          </a:bodyPr>
          <a:lstStyle/>
          <a:p>
            <a:r>
              <a:rPr lang="en-US" dirty="0"/>
              <a:t>Tag ranging adding only 3 more time slots</a:t>
            </a:r>
          </a:p>
        </p:txBody>
      </p:sp>
    </p:spTree>
    <p:extLst>
      <p:ext uri="{BB962C8B-B14F-4D97-AF65-F5344CB8AC3E}">
        <p14:creationId xmlns:p14="http://schemas.microsoft.com/office/powerpoint/2010/main" val="3284781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7</a:t>
            </a:fld>
            <a:endParaRPr lang="de-DE" dirty="0">
              <a:solidFill>
                <a:schemeClr val="tx1"/>
              </a:solidFill>
            </a:endParaRPr>
          </a:p>
        </p:txBody>
      </p:sp>
      <p:sp>
        <p:nvSpPr>
          <p:cNvPr id="5" name="Title 1">
            <a:extLst>
              <a:ext uri="{FF2B5EF4-FFF2-40B4-BE49-F238E27FC236}">
                <a16:creationId xmlns:a16="http://schemas.microsoft.com/office/drawing/2014/main" id="{6CABA6A6-2334-44C3-9B5F-70D66C20DB05}"/>
              </a:ext>
            </a:extLst>
          </p:cNvPr>
          <p:cNvSpPr txBox="1">
            <a:spLocks/>
          </p:cNvSpPr>
          <p:nvPr/>
        </p:nvSpPr>
        <p:spPr>
          <a:xfrm>
            <a:off x="1059076" y="1104753"/>
            <a:ext cx="7772400"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Multiple </a:t>
            </a:r>
            <a:r>
              <a:rPr lang="en-US" sz="3200" dirty="0" err="1"/>
              <a:t>rangings</a:t>
            </a:r>
            <a:r>
              <a:rPr lang="en-US" sz="3200" dirty="0"/>
              <a:t> organized simultaneously</a:t>
            </a:r>
          </a:p>
        </p:txBody>
      </p:sp>
      <p:sp>
        <p:nvSpPr>
          <p:cNvPr id="8" name="Rectangle 7">
            <a:extLst>
              <a:ext uri="{FF2B5EF4-FFF2-40B4-BE49-F238E27FC236}">
                <a16:creationId xmlns:a16="http://schemas.microsoft.com/office/drawing/2014/main" id="{5E20F90E-7DD4-0173-CD1E-4DBDB4A17CB1}"/>
              </a:ext>
            </a:extLst>
          </p:cNvPr>
          <p:cNvSpPr/>
          <p:nvPr/>
        </p:nvSpPr>
        <p:spPr>
          <a:xfrm>
            <a:off x="471391" y="2688281"/>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9" name="Rectangle 8">
            <a:extLst>
              <a:ext uri="{FF2B5EF4-FFF2-40B4-BE49-F238E27FC236}">
                <a16:creationId xmlns:a16="http://schemas.microsoft.com/office/drawing/2014/main" id="{85AB816C-93DC-BD25-DBE2-008542FBD082}"/>
              </a:ext>
            </a:extLst>
          </p:cNvPr>
          <p:cNvSpPr/>
          <p:nvPr/>
        </p:nvSpPr>
        <p:spPr>
          <a:xfrm>
            <a:off x="1095739" y="3120777"/>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10" name="Rectangle 9">
            <a:extLst>
              <a:ext uri="{FF2B5EF4-FFF2-40B4-BE49-F238E27FC236}">
                <a16:creationId xmlns:a16="http://schemas.microsoft.com/office/drawing/2014/main" id="{3F8C0A37-367C-CB06-5720-F66B3ECF98BF}"/>
              </a:ext>
            </a:extLst>
          </p:cNvPr>
          <p:cNvSpPr/>
          <p:nvPr/>
        </p:nvSpPr>
        <p:spPr>
          <a:xfrm>
            <a:off x="1089970" y="3568423"/>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11" name="TextBox 10">
            <a:extLst>
              <a:ext uri="{FF2B5EF4-FFF2-40B4-BE49-F238E27FC236}">
                <a16:creationId xmlns:a16="http://schemas.microsoft.com/office/drawing/2014/main" id="{C8E16458-A81E-A306-3F6B-7AE59E726CC9}"/>
              </a:ext>
            </a:extLst>
          </p:cNvPr>
          <p:cNvSpPr txBox="1"/>
          <p:nvPr/>
        </p:nvSpPr>
        <p:spPr>
          <a:xfrm rot="18660883">
            <a:off x="327150" y="1924204"/>
            <a:ext cx="841897" cy="307777"/>
          </a:xfrm>
          <a:prstGeom prst="rect">
            <a:avLst/>
          </a:prstGeom>
          <a:noFill/>
        </p:spPr>
        <p:txBody>
          <a:bodyPr wrap="none" rtlCol="0">
            <a:spAutoFit/>
          </a:bodyPr>
          <a:lstStyle/>
          <a:p>
            <a:r>
              <a:rPr lang="en-US" sz="1400" dirty="0"/>
              <a:t>Anchor 1</a:t>
            </a:r>
          </a:p>
        </p:txBody>
      </p:sp>
      <p:sp>
        <p:nvSpPr>
          <p:cNvPr id="12" name="TextBox 11">
            <a:extLst>
              <a:ext uri="{FF2B5EF4-FFF2-40B4-BE49-F238E27FC236}">
                <a16:creationId xmlns:a16="http://schemas.microsoft.com/office/drawing/2014/main" id="{D626668F-0408-C54F-1128-B755FEA4FB95}"/>
              </a:ext>
            </a:extLst>
          </p:cNvPr>
          <p:cNvSpPr txBox="1"/>
          <p:nvPr/>
        </p:nvSpPr>
        <p:spPr>
          <a:xfrm rot="18660883">
            <a:off x="951498" y="1924204"/>
            <a:ext cx="841897" cy="307777"/>
          </a:xfrm>
          <a:prstGeom prst="rect">
            <a:avLst/>
          </a:prstGeom>
          <a:noFill/>
        </p:spPr>
        <p:txBody>
          <a:bodyPr wrap="none" rtlCol="0">
            <a:spAutoFit/>
          </a:bodyPr>
          <a:lstStyle/>
          <a:p>
            <a:r>
              <a:rPr lang="en-US" sz="1400" dirty="0"/>
              <a:t>Anchor 2</a:t>
            </a:r>
          </a:p>
        </p:txBody>
      </p:sp>
      <p:sp>
        <p:nvSpPr>
          <p:cNvPr id="13" name="TextBox 12">
            <a:extLst>
              <a:ext uri="{FF2B5EF4-FFF2-40B4-BE49-F238E27FC236}">
                <a16:creationId xmlns:a16="http://schemas.microsoft.com/office/drawing/2014/main" id="{FF72CB69-7C9A-7C57-BAA9-E57CB4E3F931}"/>
              </a:ext>
            </a:extLst>
          </p:cNvPr>
          <p:cNvSpPr txBox="1"/>
          <p:nvPr/>
        </p:nvSpPr>
        <p:spPr>
          <a:xfrm rot="18660883">
            <a:off x="1575846" y="1924204"/>
            <a:ext cx="841897" cy="307777"/>
          </a:xfrm>
          <a:prstGeom prst="rect">
            <a:avLst/>
          </a:prstGeom>
          <a:noFill/>
        </p:spPr>
        <p:txBody>
          <a:bodyPr wrap="none" rtlCol="0">
            <a:spAutoFit/>
          </a:bodyPr>
          <a:lstStyle/>
          <a:p>
            <a:r>
              <a:rPr lang="en-US" sz="1400" dirty="0"/>
              <a:t>Anchor 3</a:t>
            </a:r>
          </a:p>
        </p:txBody>
      </p:sp>
      <p:sp>
        <p:nvSpPr>
          <p:cNvPr id="14" name="Arrow: Curved Left 13">
            <a:extLst>
              <a:ext uri="{FF2B5EF4-FFF2-40B4-BE49-F238E27FC236}">
                <a16:creationId xmlns:a16="http://schemas.microsoft.com/office/drawing/2014/main" id="{EBDF3C04-1A22-5189-8D5D-C0DDC58F2F17}"/>
              </a:ext>
            </a:extLst>
          </p:cNvPr>
          <p:cNvSpPr/>
          <p:nvPr/>
        </p:nvSpPr>
        <p:spPr>
          <a:xfrm rot="5400000">
            <a:off x="893874" y="3788376"/>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7" name="Rectangle 16">
            <a:extLst>
              <a:ext uri="{FF2B5EF4-FFF2-40B4-BE49-F238E27FC236}">
                <a16:creationId xmlns:a16="http://schemas.microsoft.com/office/drawing/2014/main" id="{CB9FCF72-F5FD-4B86-B514-DF3477516FD1}"/>
              </a:ext>
            </a:extLst>
          </p:cNvPr>
          <p:cNvSpPr/>
          <p:nvPr/>
        </p:nvSpPr>
        <p:spPr>
          <a:xfrm>
            <a:off x="3042970" y="3570572"/>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18" name="TextBox 17">
            <a:extLst>
              <a:ext uri="{FF2B5EF4-FFF2-40B4-BE49-F238E27FC236}">
                <a16:creationId xmlns:a16="http://schemas.microsoft.com/office/drawing/2014/main" id="{5CBEEAD6-9984-919D-972D-17614D22B37C}"/>
              </a:ext>
            </a:extLst>
          </p:cNvPr>
          <p:cNvSpPr txBox="1"/>
          <p:nvPr/>
        </p:nvSpPr>
        <p:spPr>
          <a:xfrm rot="18660883">
            <a:off x="3027806" y="1915616"/>
            <a:ext cx="561757" cy="307777"/>
          </a:xfrm>
          <a:prstGeom prst="rect">
            <a:avLst/>
          </a:prstGeom>
          <a:noFill/>
        </p:spPr>
        <p:txBody>
          <a:bodyPr wrap="none" rtlCol="0">
            <a:spAutoFit/>
          </a:bodyPr>
          <a:lstStyle/>
          <a:p>
            <a:r>
              <a:rPr lang="en-US" sz="1400" dirty="0"/>
              <a:t>Tag 2</a:t>
            </a:r>
          </a:p>
        </p:txBody>
      </p:sp>
      <p:sp>
        <p:nvSpPr>
          <p:cNvPr id="19" name="TextBox 18">
            <a:extLst>
              <a:ext uri="{FF2B5EF4-FFF2-40B4-BE49-F238E27FC236}">
                <a16:creationId xmlns:a16="http://schemas.microsoft.com/office/drawing/2014/main" id="{FB9624D4-16DC-0D5D-AB4D-36FA3F63CE3B}"/>
              </a:ext>
            </a:extLst>
          </p:cNvPr>
          <p:cNvSpPr txBox="1"/>
          <p:nvPr/>
        </p:nvSpPr>
        <p:spPr>
          <a:xfrm rot="18660883">
            <a:off x="3652154" y="1915616"/>
            <a:ext cx="561757" cy="307777"/>
          </a:xfrm>
          <a:prstGeom prst="rect">
            <a:avLst/>
          </a:prstGeom>
          <a:noFill/>
        </p:spPr>
        <p:txBody>
          <a:bodyPr wrap="none" rtlCol="0">
            <a:spAutoFit/>
          </a:bodyPr>
          <a:lstStyle/>
          <a:p>
            <a:r>
              <a:rPr lang="en-US" sz="1400" dirty="0"/>
              <a:t>Tag 3</a:t>
            </a:r>
          </a:p>
        </p:txBody>
      </p:sp>
      <p:sp>
        <p:nvSpPr>
          <p:cNvPr id="21" name="Arrow: Curved Left 20">
            <a:extLst>
              <a:ext uri="{FF2B5EF4-FFF2-40B4-BE49-F238E27FC236}">
                <a16:creationId xmlns:a16="http://schemas.microsoft.com/office/drawing/2014/main" id="{445B28DB-7807-8BE9-BD79-36BE792F65F3}"/>
              </a:ext>
            </a:extLst>
          </p:cNvPr>
          <p:cNvSpPr/>
          <p:nvPr/>
        </p:nvSpPr>
        <p:spPr>
          <a:xfrm rot="5400000">
            <a:off x="1581152" y="3798938"/>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2" name="Rectangle 21">
            <a:extLst>
              <a:ext uri="{FF2B5EF4-FFF2-40B4-BE49-F238E27FC236}">
                <a16:creationId xmlns:a16="http://schemas.microsoft.com/office/drawing/2014/main" id="{216A8D27-0EC1-65C4-E079-BA61D6BE43D6}"/>
              </a:ext>
            </a:extLst>
          </p:cNvPr>
          <p:cNvSpPr/>
          <p:nvPr/>
        </p:nvSpPr>
        <p:spPr>
          <a:xfrm>
            <a:off x="2394686" y="3568423"/>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23" name="TextBox 22">
            <a:extLst>
              <a:ext uri="{FF2B5EF4-FFF2-40B4-BE49-F238E27FC236}">
                <a16:creationId xmlns:a16="http://schemas.microsoft.com/office/drawing/2014/main" id="{B3B2436C-E323-2D43-E9FF-97E0C4273DF5}"/>
              </a:ext>
            </a:extLst>
          </p:cNvPr>
          <p:cNvSpPr txBox="1"/>
          <p:nvPr/>
        </p:nvSpPr>
        <p:spPr>
          <a:xfrm rot="18660883">
            <a:off x="2390514" y="1932792"/>
            <a:ext cx="561757" cy="307777"/>
          </a:xfrm>
          <a:prstGeom prst="rect">
            <a:avLst/>
          </a:prstGeom>
          <a:noFill/>
        </p:spPr>
        <p:txBody>
          <a:bodyPr wrap="none" rtlCol="0">
            <a:spAutoFit/>
          </a:bodyPr>
          <a:lstStyle/>
          <a:p>
            <a:r>
              <a:rPr lang="en-US" sz="1400" dirty="0"/>
              <a:t>Tag 1</a:t>
            </a:r>
          </a:p>
        </p:txBody>
      </p:sp>
      <p:sp>
        <p:nvSpPr>
          <p:cNvPr id="24" name="Arrow: Curved Left 23">
            <a:extLst>
              <a:ext uri="{FF2B5EF4-FFF2-40B4-BE49-F238E27FC236}">
                <a16:creationId xmlns:a16="http://schemas.microsoft.com/office/drawing/2014/main" id="{9430794B-DAFB-05C8-E238-260EE111C520}"/>
              </a:ext>
            </a:extLst>
          </p:cNvPr>
          <p:cNvSpPr/>
          <p:nvPr/>
        </p:nvSpPr>
        <p:spPr>
          <a:xfrm rot="5400000">
            <a:off x="1240302" y="3462855"/>
            <a:ext cx="275304" cy="1363159"/>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35" name="Arrow: Curved Left 34">
            <a:extLst>
              <a:ext uri="{FF2B5EF4-FFF2-40B4-BE49-F238E27FC236}">
                <a16:creationId xmlns:a16="http://schemas.microsoft.com/office/drawing/2014/main" id="{CD9754C0-EA44-1E4D-F61D-B5EB7F7396A5}"/>
              </a:ext>
            </a:extLst>
          </p:cNvPr>
          <p:cNvSpPr/>
          <p:nvPr/>
        </p:nvSpPr>
        <p:spPr>
          <a:xfrm rot="5400000">
            <a:off x="2253769" y="4085517"/>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36" name="Arrow: Curved Left 35">
            <a:extLst>
              <a:ext uri="{FF2B5EF4-FFF2-40B4-BE49-F238E27FC236}">
                <a16:creationId xmlns:a16="http://schemas.microsoft.com/office/drawing/2014/main" id="{5EA50A53-0B65-C75A-9CAD-6A6A948191E8}"/>
              </a:ext>
            </a:extLst>
          </p:cNvPr>
          <p:cNvSpPr/>
          <p:nvPr/>
        </p:nvSpPr>
        <p:spPr>
          <a:xfrm rot="5400000">
            <a:off x="1588555" y="3439236"/>
            <a:ext cx="275304"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1" name="Arrow: Curved Left 40">
            <a:extLst>
              <a:ext uri="{FF2B5EF4-FFF2-40B4-BE49-F238E27FC236}">
                <a16:creationId xmlns:a16="http://schemas.microsoft.com/office/drawing/2014/main" id="{455235A3-CB78-B51F-A15B-B42D764AEA64}"/>
              </a:ext>
            </a:extLst>
          </p:cNvPr>
          <p:cNvSpPr/>
          <p:nvPr/>
        </p:nvSpPr>
        <p:spPr>
          <a:xfrm rot="5400000">
            <a:off x="1807453" y="3636869"/>
            <a:ext cx="369332" cy="2615016"/>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2" name="Arrow: Curved Left 41">
            <a:extLst>
              <a:ext uri="{FF2B5EF4-FFF2-40B4-BE49-F238E27FC236}">
                <a16:creationId xmlns:a16="http://schemas.microsoft.com/office/drawing/2014/main" id="{75B6EA5F-CE9E-A228-92AF-88CA000721C3}"/>
              </a:ext>
            </a:extLst>
          </p:cNvPr>
          <p:cNvSpPr/>
          <p:nvPr/>
        </p:nvSpPr>
        <p:spPr>
          <a:xfrm rot="5400000">
            <a:off x="2157595" y="3916257"/>
            <a:ext cx="275304"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3" name="Arrow: Curved Left 42">
            <a:extLst>
              <a:ext uri="{FF2B5EF4-FFF2-40B4-BE49-F238E27FC236}">
                <a16:creationId xmlns:a16="http://schemas.microsoft.com/office/drawing/2014/main" id="{5DA7369E-CB24-ABF7-AC8D-6289B2DCDDCE}"/>
              </a:ext>
            </a:extLst>
          </p:cNvPr>
          <p:cNvSpPr/>
          <p:nvPr/>
        </p:nvSpPr>
        <p:spPr>
          <a:xfrm rot="5400000">
            <a:off x="2537333" y="4341728"/>
            <a:ext cx="275304" cy="1149787"/>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4" name="Arrow: Curved Left 43">
            <a:extLst>
              <a:ext uri="{FF2B5EF4-FFF2-40B4-BE49-F238E27FC236}">
                <a16:creationId xmlns:a16="http://schemas.microsoft.com/office/drawing/2014/main" id="{D52A98A5-1042-81DF-1F20-D18984DDE079}"/>
              </a:ext>
            </a:extLst>
          </p:cNvPr>
          <p:cNvSpPr/>
          <p:nvPr/>
        </p:nvSpPr>
        <p:spPr>
          <a:xfrm rot="5400000">
            <a:off x="2768588" y="3659912"/>
            <a:ext cx="387394"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 name="Rectangle 1">
            <a:extLst>
              <a:ext uri="{FF2B5EF4-FFF2-40B4-BE49-F238E27FC236}">
                <a16:creationId xmlns:a16="http://schemas.microsoft.com/office/drawing/2014/main" id="{A6BBF8D3-26C5-F7D2-3D56-F7CC9BDFEF1A}"/>
              </a:ext>
            </a:extLst>
          </p:cNvPr>
          <p:cNvSpPr/>
          <p:nvPr/>
        </p:nvSpPr>
        <p:spPr>
          <a:xfrm>
            <a:off x="471391" y="3120015"/>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4" name="Rectangle 3">
            <a:extLst>
              <a:ext uri="{FF2B5EF4-FFF2-40B4-BE49-F238E27FC236}">
                <a16:creationId xmlns:a16="http://schemas.microsoft.com/office/drawing/2014/main" id="{B2465B4C-3687-8CF6-A4FD-38D14651027F}"/>
              </a:ext>
            </a:extLst>
          </p:cNvPr>
          <p:cNvSpPr/>
          <p:nvPr/>
        </p:nvSpPr>
        <p:spPr>
          <a:xfrm>
            <a:off x="1089970" y="2692763"/>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47" name="Rectangle 46">
            <a:extLst>
              <a:ext uri="{FF2B5EF4-FFF2-40B4-BE49-F238E27FC236}">
                <a16:creationId xmlns:a16="http://schemas.microsoft.com/office/drawing/2014/main" id="{25566B61-ADA1-6176-87C4-9547DF2AB58E}"/>
              </a:ext>
            </a:extLst>
          </p:cNvPr>
          <p:cNvSpPr/>
          <p:nvPr/>
        </p:nvSpPr>
        <p:spPr>
          <a:xfrm>
            <a:off x="1756560" y="3116295"/>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48" name="Rectangle 47">
            <a:extLst>
              <a:ext uri="{FF2B5EF4-FFF2-40B4-BE49-F238E27FC236}">
                <a16:creationId xmlns:a16="http://schemas.microsoft.com/office/drawing/2014/main" id="{00D74333-6BB6-F9F8-9EE0-488BBD1D8B4A}"/>
              </a:ext>
            </a:extLst>
          </p:cNvPr>
          <p:cNvSpPr/>
          <p:nvPr/>
        </p:nvSpPr>
        <p:spPr>
          <a:xfrm>
            <a:off x="1750791" y="3563941"/>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49" name="Rectangle 48">
            <a:extLst>
              <a:ext uri="{FF2B5EF4-FFF2-40B4-BE49-F238E27FC236}">
                <a16:creationId xmlns:a16="http://schemas.microsoft.com/office/drawing/2014/main" id="{02B89396-5C9D-3AAD-0D36-CDA6EE29967F}"/>
              </a:ext>
            </a:extLst>
          </p:cNvPr>
          <p:cNvSpPr/>
          <p:nvPr/>
        </p:nvSpPr>
        <p:spPr>
          <a:xfrm>
            <a:off x="1750791" y="2688281"/>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50" name="Rectangle 49">
            <a:extLst>
              <a:ext uri="{FF2B5EF4-FFF2-40B4-BE49-F238E27FC236}">
                <a16:creationId xmlns:a16="http://schemas.microsoft.com/office/drawing/2014/main" id="{B3ED9222-709A-3364-03A7-814349EF4C07}"/>
              </a:ext>
            </a:extLst>
          </p:cNvPr>
          <p:cNvSpPr/>
          <p:nvPr/>
        </p:nvSpPr>
        <p:spPr>
          <a:xfrm>
            <a:off x="3679522" y="3568423"/>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39" name="Rectangle 6">
            <a:extLst>
              <a:ext uri="{FF2B5EF4-FFF2-40B4-BE49-F238E27FC236}">
                <a16:creationId xmlns:a16="http://schemas.microsoft.com/office/drawing/2014/main" id="{7D84524C-8DFB-7B70-F4BD-6A1EBBAD622C}"/>
              </a:ext>
            </a:extLst>
          </p:cNvPr>
          <p:cNvSpPr/>
          <p:nvPr/>
        </p:nvSpPr>
        <p:spPr>
          <a:xfrm>
            <a:off x="407904" y="5363490"/>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45" name="Rectangle 6">
            <a:extLst>
              <a:ext uri="{FF2B5EF4-FFF2-40B4-BE49-F238E27FC236}">
                <a16:creationId xmlns:a16="http://schemas.microsoft.com/office/drawing/2014/main" id="{7D84524C-8DFB-7B70-F4BD-6A1EBBAD622C}"/>
              </a:ext>
            </a:extLst>
          </p:cNvPr>
          <p:cNvSpPr/>
          <p:nvPr/>
        </p:nvSpPr>
        <p:spPr>
          <a:xfrm>
            <a:off x="1018175" y="5375404"/>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46" name="Rectangle 6">
            <a:extLst>
              <a:ext uri="{FF2B5EF4-FFF2-40B4-BE49-F238E27FC236}">
                <a16:creationId xmlns:a16="http://schemas.microsoft.com/office/drawing/2014/main" id="{7D84524C-8DFB-7B70-F4BD-6A1EBBAD622C}"/>
              </a:ext>
            </a:extLst>
          </p:cNvPr>
          <p:cNvSpPr/>
          <p:nvPr/>
        </p:nvSpPr>
        <p:spPr>
          <a:xfrm>
            <a:off x="1623917" y="5373332"/>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52" name="Rectangle 6">
            <a:extLst>
              <a:ext uri="{FF2B5EF4-FFF2-40B4-BE49-F238E27FC236}">
                <a16:creationId xmlns:a16="http://schemas.microsoft.com/office/drawing/2014/main" id="{7D84524C-8DFB-7B70-F4BD-6A1EBBAD622C}"/>
              </a:ext>
            </a:extLst>
          </p:cNvPr>
          <p:cNvSpPr/>
          <p:nvPr/>
        </p:nvSpPr>
        <p:spPr>
          <a:xfrm>
            <a:off x="628221" y="5560145"/>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54" name="Rectangle 6">
            <a:extLst>
              <a:ext uri="{FF2B5EF4-FFF2-40B4-BE49-F238E27FC236}">
                <a16:creationId xmlns:a16="http://schemas.microsoft.com/office/drawing/2014/main" id="{7D84524C-8DFB-7B70-F4BD-6A1EBBAD622C}"/>
              </a:ext>
            </a:extLst>
          </p:cNvPr>
          <p:cNvSpPr/>
          <p:nvPr/>
        </p:nvSpPr>
        <p:spPr>
          <a:xfrm>
            <a:off x="1228375" y="5560145"/>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55" name="Rectangle 6">
            <a:extLst>
              <a:ext uri="{FF2B5EF4-FFF2-40B4-BE49-F238E27FC236}">
                <a16:creationId xmlns:a16="http://schemas.microsoft.com/office/drawing/2014/main" id="{7D84524C-8DFB-7B70-F4BD-6A1EBBAD622C}"/>
              </a:ext>
            </a:extLst>
          </p:cNvPr>
          <p:cNvSpPr/>
          <p:nvPr/>
        </p:nvSpPr>
        <p:spPr>
          <a:xfrm>
            <a:off x="1492653" y="5691476"/>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56" name="Rectangle 6">
            <a:extLst>
              <a:ext uri="{FF2B5EF4-FFF2-40B4-BE49-F238E27FC236}">
                <a16:creationId xmlns:a16="http://schemas.microsoft.com/office/drawing/2014/main" id="{7D84524C-8DFB-7B70-F4BD-6A1EBBAD622C}"/>
              </a:ext>
            </a:extLst>
          </p:cNvPr>
          <p:cNvSpPr/>
          <p:nvPr/>
        </p:nvSpPr>
        <p:spPr>
          <a:xfrm>
            <a:off x="877439" y="5691476"/>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57" name="Rectangle 6">
            <a:extLst>
              <a:ext uri="{FF2B5EF4-FFF2-40B4-BE49-F238E27FC236}">
                <a16:creationId xmlns:a16="http://schemas.microsoft.com/office/drawing/2014/main" id="{7D84524C-8DFB-7B70-F4BD-6A1EBBAD622C}"/>
              </a:ext>
            </a:extLst>
          </p:cNvPr>
          <p:cNvSpPr/>
          <p:nvPr/>
        </p:nvSpPr>
        <p:spPr>
          <a:xfrm>
            <a:off x="262225" y="5691476"/>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16" name="Legende mit Pfeil nach unten 15"/>
          <p:cNvSpPr/>
          <p:nvPr/>
        </p:nvSpPr>
        <p:spPr>
          <a:xfrm>
            <a:off x="407903" y="2976049"/>
            <a:ext cx="1937035" cy="2387442"/>
          </a:xfrm>
          <a:prstGeom prst="downArrowCallout">
            <a:avLst>
              <a:gd name="adj1" fmla="val 25000"/>
              <a:gd name="adj2" fmla="val 25000"/>
              <a:gd name="adj3" fmla="val 32951"/>
              <a:gd name="adj4" fmla="val 44986"/>
            </a:avLst>
          </a:prstGeom>
          <a:noFill/>
          <a:ln w="63500">
            <a:solidFill>
              <a:srgbClr val="FFFF00"/>
            </a:solidFill>
            <a:miter lim="800000"/>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tangle 6">
            <a:extLst>
              <a:ext uri="{FF2B5EF4-FFF2-40B4-BE49-F238E27FC236}">
                <a16:creationId xmlns:a16="http://schemas.microsoft.com/office/drawing/2014/main" id="{7D84524C-8DFB-7B70-F4BD-6A1EBBAD622C}"/>
              </a:ext>
            </a:extLst>
          </p:cNvPr>
          <p:cNvSpPr/>
          <p:nvPr/>
        </p:nvSpPr>
        <p:spPr>
          <a:xfrm>
            <a:off x="569832" y="5883051"/>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59" name="Rectangle 6">
            <a:extLst>
              <a:ext uri="{FF2B5EF4-FFF2-40B4-BE49-F238E27FC236}">
                <a16:creationId xmlns:a16="http://schemas.microsoft.com/office/drawing/2014/main" id="{7D84524C-8DFB-7B70-F4BD-6A1EBBAD622C}"/>
              </a:ext>
            </a:extLst>
          </p:cNvPr>
          <p:cNvSpPr/>
          <p:nvPr/>
        </p:nvSpPr>
        <p:spPr>
          <a:xfrm>
            <a:off x="1186964" y="5901731"/>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7" name="TextBox 6">
            <a:extLst>
              <a:ext uri="{FF2B5EF4-FFF2-40B4-BE49-F238E27FC236}">
                <a16:creationId xmlns:a16="http://schemas.microsoft.com/office/drawing/2014/main" id="{0A5C34DD-D1AB-4997-2B25-5B381B7D92A0}"/>
              </a:ext>
            </a:extLst>
          </p:cNvPr>
          <p:cNvSpPr txBox="1"/>
          <p:nvPr/>
        </p:nvSpPr>
        <p:spPr>
          <a:xfrm>
            <a:off x="4533368" y="2917610"/>
            <a:ext cx="4531391" cy="646331"/>
          </a:xfrm>
          <a:prstGeom prst="rect">
            <a:avLst/>
          </a:prstGeom>
          <a:noFill/>
        </p:spPr>
        <p:txBody>
          <a:bodyPr wrap="square" rtlCol="0">
            <a:spAutoFit/>
          </a:bodyPr>
          <a:lstStyle/>
          <a:p>
            <a:r>
              <a:rPr lang="en-US" dirty="0"/>
              <a:t>Infinite number of receivers may pick anchor signals to run DL-</a:t>
            </a:r>
            <a:r>
              <a:rPr lang="en-US" dirty="0" err="1"/>
              <a:t>TDoA</a:t>
            </a:r>
            <a:endParaRPr lang="en-US" dirty="0"/>
          </a:p>
        </p:txBody>
      </p:sp>
    </p:spTree>
    <p:extLst>
      <p:ext uri="{BB962C8B-B14F-4D97-AF65-F5344CB8AC3E}">
        <p14:creationId xmlns:p14="http://schemas.microsoft.com/office/powerpoint/2010/main" val="1716746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8</a:t>
            </a:fld>
            <a:endParaRPr lang="de-DE" dirty="0">
              <a:solidFill>
                <a:schemeClr val="tx1"/>
              </a:solidFill>
            </a:endParaRPr>
          </a:p>
        </p:txBody>
      </p:sp>
      <p:sp>
        <p:nvSpPr>
          <p:cNvPr id="5" name="Title 1">
            <a:extLst>
              <a:ext uri="{FF2B5EF4-FFF2-40B4-BE49-F238E27FC236}">
                <a16:creationId xmlns:a16="http://schemas.microsoft.com/office/drawing/2014/main" id="{6CABA6A6-2334-44C3-9B5F-70D66C20DB05}"/>
              </a:ext>
            </a:extLst>
          </p:cNvPr>
          <p:cNvSpPr txBox="1">
            <a:spLocks/>
          </p:cNvSpPr>
          <p:nvPr/>
        </p:nvSpPr>
        <p:spPr>
          <a:xfrm>
            <a:off x="1059076" y="1104753"/>
            <a:ext cx="7772400"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Multiple </a:t>
            </a:r>
            <a:r>
              <a:rPr lang="en-US" sz="3200" dirty="0" err="1"/>
              <a:t>rangings</a:t>
            </a:r>
            <a:r>
              <a:rPr lang="en-US" sz="3200" dirty="0"/>
              <a:t> organized simultaneously</a:t>
            </a:r>
          </a:p>
        </p:txBody>
      </p:sp>
      <p:sp>
        <p:nvSpPr>
          <p:cNvPr id="8" name="Rectangle 7">
            <a:extLst>
              <a:ext uri="{FF2B5EF4-FFF2-40B4-BE49-F238E27FC236}">
                <a16:creationId xmlns:a16="http://schemas.microsoft.com/office/drawing/2014/main" id="{5E20F90E-7DD4-0173-CD1E-4DBDB4A17CB1}"/>
              </a:ext>
            </a:extLst>
          </p:cNvPr>
          <p:cNvSpPr/>
          <p:nvPr/>
        </p:nvSpPr>
        <p:spPr>
          <a:xfrm>
            <a:off x="471391" y="2688281"/>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9" name="Rectangle 8">
            <a:extLst>
              <a:ext uri="{FF2B5EF4-FFF2-40B4-BE49-F238E27FC236}">
                <a16:creationId xmlns:a16="http://schemas.microsoft.com/office/drawing/2014/main" id="{85AB816C-93DC-BD25-DBE2-008542FBD082}"/>
              </a:ext>
            </a:extLst>
          </p:cNvPr>
          <p:cNvSpPr/>
          <p:nvPr/>
        </p:nvSpPr>
        <p:spPr>
          <a:xfrm>
            <a:off x="1095739" y="3120777"/>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10" name="Rectangle 9">
            <a:extLst>
              <a:ext uri="{FF2B5EF4-FFF2-40B4-BE49-F238E27FC236}">
                <a16:creationId xmlns:a16="http://schemas.microsoft.com/office/drawing/2014/main" id="{3F8C0A37-367C-CB06-5720-F66B3ECF98BF}"/>
              </a:ext>
            </a:extLst>
          </p:cNvPr>
          <p:cNvSpPr/>
          <p:nvPr/>
        </p:nvSpPr>
        <p:spPr>
          <a:xfrm>
            <a:off x="1089970" y="3568423"/>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11" name="TextBox 10">
            <a:extLst>
              <a:ext uri="{FF2B5EF4-FFF2-40B4-BE49-F238E27FC236}">
                <a16:creationId xmlns:a16="http://schemas.microsoft.com/office/drawing/2014/main" id="{C8E16458-A81E-A306-3F6B-7AE59E726CC9}"/>
              </a:ext>
            </a:extLst>
          </p:cNvPr>
          <p:cNvSpPr txBox="1"/>
          <p:nvPr/>
        </p:nvSpPr>
        <p:spPr>
          <a:xfrm rot="18660883">
            <a:off x="327150" y="1924204"/>
            <a:ext cx="841897" cy="307777"/>
          </a:xfrm>
          <a:prstGeom prst="rect">
            <a:avLst/>
          </a:prstGeom>
          <a:noFill/>
        </p:spPr>
        <p:txBody>
          <a:bodyPr wrap="none" rtlCol="0">
            <a:spAutoFit/>
          </a:bodyPr>
          <a:lstStyle/>
          <a:p>
            <a:r>
              <a:rPr lang="en-US" sz="1400" dirty="0"/>
              <a:t>Anchor 1</a:t>
            </a:r>
          </a:p>
        </p:txBody>
      </p:sp>
      <p:sp>
        <p:nvSpPr>
          <p:cNvPr id="12" name="TextBox 11">
            <a:extLst>
              <a:ext uri="{FF2B5EF4-FFF2-40B4-BE49-F238E27FC236}">
                <a16:creationId xmlns:a16="http://schemas.microsoft.com/office/drawing/2014/main" id="{D626668F-0408-C54F-1128-B755FEA4FB95}"/>
              </a:ext>
            </a:extLst>
          </p:cNvPr>
          <p:cNvSpPr txBox="1"/>
          <p:nvPr/>
        </p:nvSpPr>
        <p:spPr>
          <a:xfrm rot="18660883">
            <a:off x="951498" y="1924204"/>
            <a:ext cx="841897" cy="307777"/>
          </a:xfrm>
          <a:prstGeom prst="rect">
            <a:avLst/>
          </a:prstGeom>
          <a:noFill/>
        </p:spPr>
        <p:txBody>
          <a:bodyPr wrap="none" rtlCol="0">
            <a:spAutoFit/>
          </a:bodyPr>
          <a:lstStyle/>
          <a:p>
            <a:r>
              <a:rPr lang="en-US" sz="1400" dirty="0"/>
              <a:t>Anchor 2</a:t>
            </a:r>
          </a:p>
        </p:txBody>
      </p:sp>
      <p:sp>
        <p:nvSpPr>
          <p:cNvPr id="13" name="TextBox 12">
            <a:extLst>
              <a:ext uri="{FF2B5EF4-FFF2-40B4-BE49-F238E27FC236}">
                <a16:creationId xmlns:a16="http://schemas.microsoft.com/office/drawing/2014/main" id="{FF72CB69-7C9A-7C57-BAA9-E57CB4E3F931}"/>
              </a:ext>
            </a:extLst>
          </p:cNvPr>
          <p:cNvSpPr txBox="1"/>
          <p:nvPr/>
        </p:nvSpPr>
        <p:spPr>
          <a:xfrm rot="18660883">
            <a:off x="1575846" y="1924204"/>
            <a:ext cx="841897" cy="307777"/>
          </a:xfrm>
          <a:prstGeom prst="rect">
            <a:avLst/>
          </a:prstGeom>
          <a:noFill/>
        </p:spPr>
        <p:txBody>
          <a:bodyPr wrap="none" rtlCol="0">
            <a:spAutoFit/>
          </a:bodyPr>
          <a:lstStyle/>
          <a:p>
            <a:r>
              <a:rPr lang="en-US" sz="1400" dirty="0"/>
              <a:t>Anchor 3</a:t>
            </a:r>
          </a:p>
        </p:txBody>
      </p:sp>
      <p:sp>
        <p:nvSpPr>
          <p:cNvPr id="14" name="Arrow: Curved Left 13">
            <a:extLst>
              <a:ext uri="{FF2B5EF4-FFF2-40B4-BE49-F238E27FC236}">
                <a16:creationId xmlns:a16="http://schemas.microsoft.com/office/drawing/2014/main" id="{EBDF3C04-1A22-5189-8D5D-C0DDC58F2F17}"/>
              </a:ext>
            </a:extLst>
          </p:cNvPr>
          <p:cNvSpPr/>
          <p:nvPr/>
        </p:nvSpPr>
        <p:spPr>
          <a:xfrm rot="5400000">
            <a:off x="893874" y="3788376"/>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7" name="Rectangle 16">
            <a:extLst>
              <a:ext uri="{FF2B5EF4-FFF2-40B4-BE49-F238E27FC236}">
                <a16:creationId xmlns:a16="http://schemas.microsoft.com/office/drawing/2014/main" id="{CB9FCF72-F5FD-4B86-B514-DF3477516FD1}"/>
              </a:ext>
            </a:extLst>
          </p:cNvPr>
          <p:cNvSpPr/>
          <p:nvPr/>
        </p:nvSpPr>
        <p:spPr>
          <a:xfrm>
            <a:off x="3042970" y="3570572"/>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18" name="TextBox 17">
            <a:extLst>
              <a:ext uri="{FF2B5EF4-FFF2-40B4-BE49-F238E27FC236}">
                <a16:creationId xmlns:a16="http://schemas.microsoft.com/office/drawing/2014/main" id="{5CBEEAD6-9984-919D-972D-17614D22B37C}"/>
              </a:ext>
            </a:extLst>
          </p:cNvPr>
          <p:cNvSpPr txBox="1"/>
          <p:nvPr/>
        </p:nvSpPr>
        <p:spPr>
          <a:xfrm rot="18660883">
            <a:off x="3027806" y="1915616"/>
            <a:ext cx="561757" cy="307777"/>
          </a:xfrm>
          <a:prstGeom prst="rect">
            <a:avLst/>
          </a:prstGeom>
          <a:noFill/>
        </p:spPr>
        <p:txBody>
          <a:bodyPr wrap="none" rtlCol="0">
            <a:spAutoFit/>
          </a:bodyPr>
          <a:lstStyle/>
          <a:p>
            <a:r>
              <a:rPr lang="en-US" sz="1400" dirty="0"/>
              <a:t>Tag 2</a:t>
            </a:r>
          </a:p>
        </p:txBody>
      </p:sp>
      <p:sp>
        <p:nvSpPr>
          <p:cNvPr id="19" name="TextBox 18">
            <a:extLst>
              <a:ext uri="{FF2B5EF4-FFF2-40B4-BE49-F238E27FC236}">
                <a16:creationId xmlns:a16="http://schemas.microsoft.com/office/drawing/2014/main" id="{FB9624D4-16DC-0D5D-AB4D-36FA3F63CE3B}"/>
              </a:ext>
            </a:extLst>
          </p:cNvPr>
          <p:cNvSpPr txBox="1"/>
          <p:nvPr/>
        </p:nvSpPr>
        <p:spPr>
          <a:xfrm rot="18660883">
            <a:off x="3652154" y="1915616"/>
            <a:ext cx="561757" cy="307777"/>
          </a:xfrm>
          <a:prstGeom prst="rect">
            <a:avLst/>
          </a:prstGeom>
          <a:noFill/>
        </p:spPr>
        <p:txBody>
          <a:bodyPr wrap="none" rtlCol="0">
            <a:spAutoFit/>
          </a:bodyPr>
          <a:lstStyle/>
          <a:p>
            <a:r>
              <a:rPr lang="en-US" sz="1400" dirty="0"/>
              <a:t>Tag 3</a:t>
            </a:r>
          </a:p>
        </p:txBody>
      </p:sp>
      <p:sp>
        <p:nvSpPr>
          <p:cNvPr id="21" name="Arrow: Curved Left 20">
            <a:extLst>
              <a:ext uri="{FF2B5EF4-FFF2-40B4-BE49-F238E27FC236}">
                <a16:creationId xmlns:a16="http://schemas.microsoft.com/office/drawing/2014/main" id="{445B28DB-7807-8BE9-BD79-36BE792F65F3}"/>
              </a:ext>
            </a:extLst>
          </p:cNvPr>
          <p:cNvSpPr/>
          <p:nvPr/>
        </p:nvSpPr>
        <p:spPr>
          <a:xfrm rot="5400000">
            <a:off x="1581152" y="3798938"/>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2" name="Rectangle 21">
            <a:extLst>
              <a:ext uri="{FF2B5EF4-FFF2-40B4-BE49-F238E27FC236}">
                <a16:creationId xmlns:a16="http://schemas.microsoft.com/office/drawing/2014/main" id="{216A8D27-0EC1-65C4-E079-BA61D6BE43D6}"/>
              </a:ext>
            </a:extLst>
          </p:cNvPr>
          <p:cNvSpPr/>
          <p:nvPr/>
        </p:nvSpPr>
        <p:spPr>
          <a:xfrm>
            <a:off x="2394686" y="3568423"/>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23" name="TextBox 22">
            <a:extLst>
              <a:ext uri="{FF2B5EF4-FFF2-40B4-BE49-F238E27FC236}">
                <a16:creationId xmlns:a16="http://schemas.microsoft.com/office/drawing/2014/main" id="{B3B2436C-E323-2D43-E9FF-97E0C4273DF5}"/>
              </a:ext>
            </a:extLst>
          </p:cNvPr>
          <p:cNvSpPr txBox="1"/>
          <p:nvPr/>
        </p:nvSpPr>
        <p:spPr>
          <a:xfrm rot="18660883">
            <a:off x="2390514" y="1932792"/>
            <a:ext cx="561757" cy="307777"/>
          </a:xfrm>
          <a:prstGeom prst="rect">
            <a:avLst/>
          </a:prstGeom>
          <a:noFill/>
        </p:spPr>
        <p:txBody>
          <a:bodyPr wrap="none" rtlCol="0">
            <a:spAutoFit/>
          </a:bodyPr>
          <a:lstStyle/>
          <a:p>
            <a:r>
              <a:rPr lang="en-US" sz="1400" dirty="0"/>
              <a:t>Tag 1</a:t>
            </a:r>
          </a:p>
        </p:txBody>
      </p:sp>
      <p:sp>
        <p:nvSpPr>
          <p:cNvPr id="24" name="Arrow: Curved Left 23">
            <a:extLst>
              <a:ext uri="{FF2B5EF4-FFF2-40B4-BE49-F238E27FC236}">
                <a16:creationId xmlns:a16="http://schemas.microsoft.com/office/drawing/2014/main" id="{9430794B-DAFB-05C8-E238-260EE111C520}"/>
              </a:ext>
            </a:extLst>
          </p:cNvPr>
          <p:cNvSpPr/>
          <p:nvPr/>
        </p:nvSpPr>
        <p:spPr>
          <a:xfrm rot="5400000">
            <a:off x="1240302" y="3462855"/>
            <a:ext cx="275304" cy="1363159"/>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35" name="Arrow: Curved Left 34">
            <a:extLst>
              <a:ext uri="{FF2B5EF4-FFF2-40B4-BE49-F238E27FC236}">
                <a16:creationId xmlns:a16="http://schemas.microsoft.com/office/drawing/2014/main" id="{CD9754C0-EA44-1E4D-F61D-B5EB7F7396A5}"/>
              </a:ext>
            </a:extLst>
          </p:cNvPr>
          <p:cNvSpPr/>
          <p:nvPr/>
        </p:nvSpPr>
        <p:spPr>
          <a:xfrm rot="5400000">
            <a:off x="2253769" y="4085517"/>
            <a:ext cx="275304" cy="670302"/>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36" name="Arrow: Curved Left 35">
            <a:extLst>
              <a:ext uri="{FF2B5EF4-FFF2-40B4-BE49-F238E27FC236}">
                <a16:creationId xmlns:a16="http://schemas.microsoft.com/office/drawing/2014/main" id="{5EA50A53-0B65-C75A-9CAD-6A6A948191E8}"/>
              </a:ext>
            </a:extLst>
          </p:cNvPr>
          <p:cNvSpPr/>
          <p:nvPr/>
        </p:nvSpPr>
        <p:spPr>
          <a:xfrm rot="5400000">
            <a:off x="1588555" y="3439236"/>
            <a:ext cx="275304"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1" name="Arrow: Curved Left 40">
            <a:extLst>
              <a:ext uri="{FF2B5EF4-FFF2-40B4-BE49-F238E27FC236}">
                <a16:creationId xmlns:a16="http://schemas.microsoft.com/office/drawing/2014/main" id="{455235A3-CB78-B51F-A15B-B42D764AEA64}"/>
              </a:ext>
            </a:extLst>
          </p:cNvPr>
          <p:cNvSpPr/>
          <p:nvPr/>
        </p:nvSpPr>
        <p:spPr>
          <a:xfrm rot="5400000">
            <a:off x="1807453" y="3636869"/>
            <a:ext cx="369332" cy="2615016"/>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2" name="Arrow: Curved Left 41">
            <a:extLst>
              <a:ext uri="{FF2B5EF4-FFF2-40B4-BE49-F238E27FC236}">
                <a16:creationId xmlns:a16="http://schemas.microsoft.com/office/drawing/2014/main" id="{75B6EA5F-CE9E-A228-92AF-88CA000721C3}"/>
              </a:ext>
            </a:extLst>
          </p:cNvPr>
          <p:cNvSpPr/>
          <p:nvPr/>
        </p:nvSpPr>
        <p:spPr>
          <a:xfrm rot="5400000">
            <a:off x="2157595" y="3916257"/>
            <a:ext cx="275304"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3" name="Arrow: Curved Left 42">
            <a:extLst>
              <a:ext uri="{FF2B5EF4-FFF2-40B4-BE49-F238E27FC236}">
                <a16:creationId xmlns:a16="http://schemas.microsoft.com/office/drawing/2014/main" id="{5DA7369E-CB24-ABF7-AC8D-6289B2DCDDCE}"/>
              </a:ext>
            </a:extLst>
          </p:cNvPr>
          <p:cNvSpPr/>
          <p:nvPr/>
        </p:nvSpPr>
        <p:spPr>
          <a:xfrm rot="5400000">
            <a:off x="2537333" y="4341728"/>
            <a:ext cx="275304" cy="1149787"/>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44" name="Arrow: Curved Left 43">
            <a:extLst>
              <a:ext uri="{FF2B5EF4-FFF2-40B4-BE49-F238E27FC236}">
                <a16:creationId xmlns:a16="http://schemas.microsoft.com/office/drawing/2014/main" id="{D52A98A5-1042-81DF-1F20-D18984DDE079}"/>
              </a:ext>
            </a:extLst>
          </p:cNvPr>
          <p:cNvSpPr/>
          <p:nvPr/>
        </p:nvSpPr>
        <p:spPr>
          <a:xfrm rot="5400000">
            <a:off x="2768588" y="3659912"/>
            <a:ext cx="387394" cy="2000730"/>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 name="Rectangle 1">
            <a:extLst>
              <a:ext uri="{FF2B5EF4-FFF2-40B4-BE49-F238E27FC236}">
                <a16:creationId xmlns:a16="http://schemas.microsoft.com/office/drawing/2014/main" id="{A6BBF8D3-26C5-F7D2-3D56-F7CC9BDFEF1A}"/>
              </a:ext>
            </a:extLst>
          </p:cNvPr>
          <p:cNvSpPr/>
          <p:nvPr/>
        </p:nvSpPr>
        <p:spPr>
          <a:xfrm>
            <a:off x="471391" y="3120015"/>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4" name="Rectangle 3">
            <a:extLst>
              <a:ext uri="{FF2B5EF4-FFF2-40B4-BE49-F238E27FC236}">
                <a16:creationId xmlns:a16="http://schemas.microsoft.com/office/drawing/2014/main" id="{B2465B4C-3687-8CF6-A4FD-38D14651027F}"/>
              </a:ext>
            </a:extLst>
          </p:cNvPr>
          <p:cNvSpPr/>
          <p:nvPr/>
        </p:nvSpPr>
        <p:spPr>
          <a:xfrm>
            <a:off x="1089970" y="2692763"/>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47" name="Rectangle 46">
            <a:extLst>
              <a:ext uri="{FF2B5EF4-FFF2-40B4-BE49-F238E27FC236}">
                <a16:creationId xmlns:a16="http://schemas.microsoft.com/office/drawing/2014/main" id="{25566B61-ADA1-6176-87C4-9547DF2AB58E}"/>
              </a:ext>
            </a:extLst>
          </p:cNvPr>
          <p:cNvSpPr/>
          <p:nvPr/>
        </p:nvSpPr>
        <p:spPr>
          <a:xfrm>
            <a:off x="1756560" y="3116295"/>
            <a:ext cx="553414" cy="3736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t>INIT</a:t>
            </a:r>
          </a:p>
        </p:txBody>
      </p:sp>
      <p:sp>
        <p:nvSpPr>
          <p:cNvPr id="48" name="Rectangle 47">
            <a:extLst>
              <a:ext uri="{FF2B5EF4-FFF2-40B4-BE49-F238E27FC236}">
                <a16:creationId xmlns:a16="http://schemas.microsoft.com/office/drawing/2014/main" id="{00D74333-6BB6-F9F8-9EE0-488BBD1D8B4A}"/>
              </a:ext>
            </a:extLst>
          </p:cNvPr>
          <p:cNvSpPr/>
          <p:nvPr/>
        </p:nvSpPr>
        <p:spPr>
          <a:xfrm>
            <a:off x="1750791" y="3563941"/>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49" name="Rectangle 48">
            <a:extLst>
              <a:ext uri="{FF2B5EF4-FFF2-40B4-BE49-F238E27FC236}">
                <a16:creationId xmlns:a16="http://schemas.microsoft.com/office/drawing/2014/main" id="{02B89396-5C9D-3AAD-0D36-CDA6EE29967F}"/>
              </a:ext>
            </a:extLst>
          </p:cNvPr>
          <p:cNvSpPr/>
          <p:nvPr/>
        </p:nvSpPr>
        <p:spPr>
          <a:xfrm>
            <a:off x="1750791" y="2688281"/>
            <a:ext cx="553414" cy="373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CTRL</a:t>
            </a:r>
          </a:p>
        </p:txBody>
      </p:sp>
      <p:sp>
        <p:nvSpPr>
          <p:cNvPr id="50" name="Rectangle 49">
            <a:extLst>
              <a:ext uri="{FF2B5EF4-FFF2-40B4-BE49-F238E27FC236}">
                <a16:creationId xmlns:a16="http://schemas.microsoft.com/office/drawing/2014/main" id="{B3ED9222-709A-3364-03A7-814349EF4C07}"/>
              </a:ext>
            </a:extLst>
          </p:cNvPr>
          <p:cNvSpPr/>
          <p:nvPr/>
        </p:nvSpPr>
        <p:spPr>
          <a:xfrm>
            <a:off x="3679522" y="3568423"/>
            <a:ext cx="553414" cy="3736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RESP</a:t>
            </a:r>
          </a:p>
        </p:txBody>
      </p:sp>
      <p:sp>
        <p:nvSpPr>
          <p:cNvPr id="51" name="Right Brace 50">
            <a:extLst>
              <a:ext uri="{FF2B5EF4-FFF2-40B4-BE49-F238E27FC236}">
                <a16:creationId xmlns:a16="http://schemas.microsoft.com/office/drawing/2014/main" id="{EA16CCAC-C120-F43B-C2AF-F216503AB955}"/>
              </a:ext>
            </a:extLst>
          </p:cNvPr>
          <p:cNvSpPr/>
          <p:nvPr/>
        </p:nvSpPr>
        <p:spPr>
          <a:xfrm>
            <a:off x="5647929" y="3123613"/>
            <a:ext cx="352315" cy="124928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53" name="TextBox 52">
            <a:extLst>
              <a:ext uri="{FF2B5EF4-FFF2-40B4-BE49-F238E27FC236}">
                <a16:creationId xmlns:a16="http://schemas.microsoft.com/office/drawing/2014/main" id="{804E11F7-7BC2-EC87-A5BD-C589040824E4}"/>
              </a:ext>
            </a:extLst>
          </p:cNvPr>
          <p:cNvSpPr txBox="1"/>
          <p:nvPr/>
        </p:nvSpPr>
        <p:spPr>
          <a:xfrm>
            <a:off x="6069934" y="2408169"/>
            <a:ext cx="2506175" cy="2308324"/>
          </a:xfrm>
          <a:prstGeom prst="rect">
            <a:avLst/>
          </a:prstGeom>
          <a:noFill/>
        </p:spPr>
        <p:txBody>
          <a:bodyPr wrap="square">
            <a:spAutoFit/>
          </a:bodyPr>
          <a:lstStyle/>
          <a:p>
            <a:r>
              <a:rPr lang="en-US" dirty="0"/>
              <a:t>Cumulating multiple functions into one single UWB frame makes the whole system much more time-efficient (6 time slots vs 14) for dense ranging use cases</a:t>
            </a:r>
          </a:p>
          <a:p>
            <a:endParaRPr lang="en-US" dirty="0"/>
          </a:p>
        </p:txBody>
      </p:sp>
      <p:sp>
        <p:nvSpPr>
          <p:cNvPr id="6" name="TextBox 5">
            <a:extLst>
              <a:ext uri="{FF2B5EF4-FFF2-40B4-BE49-F238E27FC236}">
                <a16:creationId xmlns:a16="http://schemas.microsoft.com/office/drawing/2014/main" id="{495E9548-6A4C-33CF-3A2A-0B94EE374A13}"/>
              </a:ext>
            </a:extLst>
          </p:cNvPr>
          <p:cNvSpPr txBox="1"/>
          <p:nvPr/>
        </p:nvSpPr>
        <p:spPr>
          <a:xfrm rot="18660883">
            <a:off x="4319289" y="1911134"/>
            <a:ext cx="561757" cy="307777"/>
          </a:xfrm>
          <a:prstGeom prst="rect">
            <a:avLst/>
          </a:prstGeom>
          <a:noFill/>
        </p:spPr>
        <p:txBody>
          <a:bodyPr wrap="none" rtlCol="0">
            <a:spAutoFit/>
          </a:bodyPr>
          <a:lstStyle/>
          <a:p>
            <a:r>
              <a:rPr lang="en-US" sz="1400" dirty="0"/>
              <a:t>Tag 4</a:t>
            </a:r>
          </a:p>
        </p:txBody>
      </p:sp>
      <p:sp>
        <p:nvSpPr>
          <p:cNvPr id="7" name="Rectangle 6">
            <a:extLst>
              <a:ext uri="{FF2B5EF4-FFF2-40B4-BE49-F238E27FC236}">
                <a16:creationId xmlns:a16="http://schemas.microsoft.com/office/drawing/2014/main" id="{7D84524C-8DFB-7B70-F4BD-6A1EBBAD622C}"/>
              </a:ext>
            </a:extLst>
          </p:cNvPr>
          <p:cNvSpPr/>
          <p:nvPr/>
        </p:nvSpPr>
        <p:spPr>
          <a:xfrm>
            <a:off x="4363476" y="3570572"/>
            <a:ext cx="553414" cy="373626"/>
          </a:xfrm>
          <a:prstGeom prst="rect">
            <a:avLst/>
          </a:prstGeom>
          <a:no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rgbClr val="FF0000"/>
                </a:solidFill>
              </a:rPr>
              <a:t>OWR Up-L</a:t>
            </a:r>
          </a:p>
        </p:txBody>
      </p:sp>
      <p:sp>
        <p:nvSpPr>
          <p:cNvPr id="37" name="Rectangle 6">
            <a:extLst>
              <a:ext uri="{FF2B5EF4-FFF2-40B4-BE49-F238E27FC236}">
                <a16:creationId xmlns:a16="http://schemas.microsoft.com/office/drawing/2014/main" id="{7D84524C-8DFB-7B70-F4BD-6A1EBBAD622C}"/>
              </a:ext>
            </a:extLst>
          </p:cNvPr>
          <p:cNvSpPr/>
          <p:nvPr/>
        </p:nvSpPr>
        <p:spPr>
          <a:xfrm>
            <a:off x="5007371" y="3570572"/>
            <a:ext cx="553414" cy="373626"/>
          </a:xfrm>
          <a:prstGeom prst="rect">
            <a:avLst/>
          </a:prstGeom>
          <a:no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rgbClr val="FF0000"/>
                </a:solidFill>
              </a:rPr>
              <a:t>OWR</a:t>
            </a:r>
          </a:p>
          <a:p>
            <a:pPr algn="ctr"/>
            <a:r>
              <a:rPr lang="en-US" sz="1200" dirty="0">
                <a:solidFill>
                  <a:srgbClr val="FF0000"/>
                </a:solidFill>
              </a:rPr>
              <a:t>Up-L</a:t>
            </a:r>
          </a:p>
        </p:txBody>
      </p:sp>
      <p:sp>
        <p:nvSpPr>
          <p:cNvPr id="38" name="TextBox 5">
            <a:extLst>
              <a:ext uri="{FF2B5EF4-FFF2-40B4-BE49-F238E27FC236}">
                <a16:creationId xmlns:a16="http://schemas.microsoft.com/office/drawing/2014/main" id="{495E9548-6A4C-33CF-3A2A-0B94EE374A13}"/>
              </a:ext>
            </a:extLst>
          </p:cNvPr>
          <p:cNvSpPr txBox="1"/>
          <p:nvPr/>
        </p:nvSpPr>
        <p:spPr>
          <a:xfrm rot="18660883">
            <a:off x="4997110" y="1941356"/>
            <a:ext cx="561757" cy="307777"/>
          </a:xfrm>
          <a:prstGeom prst="rect">
            <a:avLst/>
          </a:prstGeom>
          <a:noFill/>
        </p:spPr>
        <p:txBody>
          <a:bodyPr wrap="none" rtlCol="0">
            <a:spAutoFit/>
          </a:bodyPr>
          <a:lstStyle/>
          <a:p>
            <a:r>
              <a:rPr lang="en-US" sz="1400" dirty="0"/>
              <a:t>Tag 5</a:t>
            </a:r>
          </a:p>
        </p:txBody>
      </p:sp>
      <p:sp>
        <p:nvSpPr>
          <p:cNvPr id="39" name="Rectangle 6">
            <a:extLst>
              <a:ext uri="{FF2B5EF4-FFF2-40B4-BE49-F238E27FC236}">
                <a16:creationId xmlns:a16="http://schemas.microsoft.com/office/drawing/2014/main" id="{7D84524C-8DFB-7B70-F4BD-6A1EBBAD622C}"/>
              </a:ext>
            </a:extLst>
          </p:cNvPr>
          <p:cNvSpPr/>
          <p:nvPr/>
        </p:nvSpPr>
        <p:spPr>
          <a:xfrm>
            <a:off x="407904" y="5363490"/>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45" name="Rectangle 6">
            <a:extLst>
              <a:ext uri="{FF2B5EF4-FFF2-40B4-BE49-F238E27FC236}">
                <a16:creationId xmlns:a16="http://schemas.microsoft.com/office/drawing/2014/main" id="{7D84524C-8DFB-7B70-F4BD-6A1EBBAD622C}"/>
              </a:ext>
            </a:extLst>
          </p:cNvPr>
          <p:cNvSpPr/>
          <p:nvPr/>
        </p:nvSpPr>
        <p:spPr>
          <a:xfrm>
            <a:off x="1018175" y="5375404"/>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46" name="Rectangle 6">
            <a:extLst>
              <a:ext uri="{FF2B5EF4-FFF2-40B4-BE49-F238E27FC236}">
                <a16:creationId xmlns:a16="http://schemas.microsoft.com/office/drawing/2014/main" id="{7D84524C-8DFB-7B70-F4BD-6A1EBBAD622C}"/>
              </a:ext>
            </a:extLst>
          </p:cNvPr>
          <p:cNvSpPr/>
          <p:nvPr/>
        </p:nvSpPr>
        <p:spPr>
          <a:xfrm>
            <a:off x="1623917" y="5373332"/>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52" name="Rectangle 6">
            <a:extLst>
              <a:ext uri="{FF2B5EF4-FFF2-40B4-BE49-F238E27FC236}">
                <a16:creationId xmlns:a16="http://schemas.microsoft.com/office/drawing/2014/main" id="{7D84524C-8DFB-7B70-F4BD-6A1EBBAD622C}"/>
              </a:ext>
            </a:extLst>
          </p:cNvPr>
          <p:cNvSpPr/>
          <p:nvPr/>
        </p:nvSpPr>
        <p:spPr>
          <a:xfrm>
            <a:off x="628221" y="5560145"/>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54" name="Rectangle 6">
            <a:extLst>
              <a:ext uri="{FF2B5EF4-FFF2-40B4-BE49-F238E27FC236}">
                <a16:creationId xmlns:a16="http://schemas.microsoft.com/office/drawing/2014/main" id="{7D84524C-8DFB-7B70-F4BD-6A1EBBAD622C}"/>
              </a:ext>
            </a:extLst>
          </p:cNvPr>
          <p:cNvSpPr/>
          <p:nvPr/>
        </p:nvSpPr>
        <p:spPr>
          <a:xfrm>
            <a:off x="1228375" y="5560145"/>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55" name="Rectangle 6">
            <a:extLst>
              <a:ext uri="{FF2B5EF4-FFF2-40B4-BE49-F238E27FC236}">
                <a16:creationId xmlns:a16="http://schemas.microsoft.com/office/drawing/2014/main" id="{7D84524C-8DFB-7B70-F4BD-6A1EBBAD622C}"/>
              </a:ext>
            </a:extLst>
          </p:cNvPr>
          <p:cNvSpPr/>
          <p:nvPr/>
        </p:nvSpPr>
        <p:spPr>
          <a:xfrm>
            <a:off x="1492653" y="5691476"/>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56" name="Rectangle 6">
            <a:extLst>
              <a:ext uri="{FF2B5EF4-FFF2-40B4-BE49-F238E27FC236}">
                <a16:creationId xmlns:a16="http://schemas.microsoft.com/office/drawing/2014/main" id="{7D84524C-8DFB-7B70-F4BD-6A1EBBAD622C}"/>
              </a:ext>
            </a:extLst>
          </p:cNvPr>
          <p:cNvSpPr/>
          <p:nvPr/>
        </p:nvSpPr>
        <p:spPr>
          <a:xfrm>
            <a:off x="877439" y="5691476"/>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57" name="Rectangle 6">
            <a:extLst>
              <a:ext uri="{FF2B5EF4-FFF2-40B4-BE49-F238E27FC236}">
                <a16:creationId xmlns:a16="http://schemas.microsoft.com/office/drawing/2014/main" id="{7D84524C-8DFB-7B70-F4BD-6A1EBBAD622C}"/>
              </a:ext>
            </a:extLst>
          </p:cNvPr>
          <p:cNvSpPr/>
          <p:nvPr/>
        </p:nvSpPr>
        <p:spPr>
          <a:xfrm>
            <a:off x="262225" y="5691476"/>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16" name="Legende mit Pfeil nach unten 15"/>
          <p:cNvSpPr/>
          <p:nvPr/>
        </p:nvSpPr>
        <p:spPr>
          <a:xfrm>
            <a:off x="407903" y="2976049"/>
            <a:ext cx="1937035" cy="2387442"/>
          </a:xfrm>
          <a:prstGeom prst="downArrowCallout">
            <a:avLst>
              <a:gd name="adj1" fmla="val 25000"/>
              <a:gd name="adj2" fmla="val 25000"/>
              <a:gd name="adj3" fmla="val 32951"/>
              <a:gd name="adj4" fmla="val 44986"/>
            </a:avLst>
          </a:prstGeom>
          <a:noFill/>
          <a:ln w="63500">
            <a:solidFill>
              <a:srgbClr val="FFFF00"/>
            </a:solidFill>
            <a:miter lim="800000"/>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tangle 6">
            <a:extLst>
              <a:ext uri="{FF2B5EF4-FFF2-40B4-BE49-F238E27FC236}">
                <a16:creationId xmlns:a16="http://schemas.microsoft.com/office/drawing/2014/main" id="{7D84524C-8DFB-7B70-F4BD-6A1EBBAD622C}"/>
              </a:ext>
            </a:extLst>
          </p:cNvPr>
          <p:cNvSpPr/>
          <p:nvPr/>
        </p:nvSpPr>
        <p:spPr>
          <a:xfrm>
            <a:off x="569832" y="5883051"/>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
        <p:nvSpPr>
          <p:cNvPr id="59" name="Rectangle 6">
            <a:extLst>
              <a:ext uri="{FF2B5EF4-FFF2-40B4-BE49-F238E27FC236}">
                <a16:creationId xmlns:a16="http://schemas.microsoft.com/office/drawing/2014/main" id="{7D84524C-8DFB-7B70-F4BD-6A1EBBAD622C}"/>
              </a:ext>
            </a:extLst>
          </p:cNvPr>
          <p:cNvSpPr/>
          <p:nvPr/>
        </p:nvSpPr>
        <p:spPr>
          <a:xfrm>
            <a:off x="1186964" y="5901731"/>
            <a:ext cx="553414" cy="373626"/>
          </a:xfrm>
          <a:prstGeom prst="rec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solidFill>
                  <a:schemeClr val="tx1"/>
                </a:solidFill>
              </a:rPr>
              <a:t>OWR Do-L</a:t>
            </a:r>
          </a:p>
        </p:txBody>
      </p:sp>
    </p:spTree>
    <p:extLst>
      <p:ext uri="{BB962C8B-B14F-4D97-AF65-F5344CB8AC3E}">
        <p14:creationId xmlns:p14="http://schemas.microsoft.com/office/powerpoint/2010/main" val="2301665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9</a:t>
            </a:fld>
            <a:endParaRPr lang="de-DE" dirty="0">
              <a:solidFill>
                <a:schemeClr val="tx1"/>
              </a:solidFill>
            </a:endParaRPr>
          </a:p>
        </p:txBody>
      </p:sp>
      <p:sp>
        <p:nvSpPr>
          <p:cNvPr id="4" name="Textfeld 3"/>
          <p:cNvSpPr txBox="1"/>
          <p:nvPr/>
        </p:nvSpPr>
        <p:spPr>
          <a:xfrm>
            <a:off x="626047" y="1633134"/>
            <a:ext cx="7821206" cy="3693319"/>
          </a:xfrm>
          <a:prstGeom prst="rect">
            <a:avLst/>
          </a:prstGeom>
          <a:noFill/>
        </p:spPr>
        <p:txBody>
          <a:bodyPr wrap="square" rtlCol="0">
            <a:spAutoFit/>
          </a:bodyPr>
          <a:lstStyle/>
          <a:p>
            <a:r>
              <a:rPr lang="en-US" dirty="0"/>
              <a:t>There are multiple occasions defined in the existing IEEE 802.15.4z where messages can carry multiple roles:</a:t>
            </a:r>
          </a:p>
          <a:p>
            <a:endParaRPr lang="en-US" dirty="0"/>
          </a:p>
          <a:p>
            <a:pPr marL="285750" indent="-285750">
              <a:buFont typeface="Arial" panose="020B0604020202020204" pitchFamily="34" charset="0"/>
              <a:buChar char="•"/>
            </a:pPr>
            <a:r>
              <a:rPr lang="en-US" dirty="0"/>
              <a:t>Non-deferred reports: a single message carries the response to an </a:t>
            </a:r>
            <a:r>
              <a:rPr lang="en-US" b="1" dirty="0"/>
              <a:t>initiation message</a:t>
            </a:r>
            <a:r>
              <a:rPr lang="en-US" dirty="0"/>
              <a:t> as well as the </a:t>
            </a:r>
            <a:r>
              <a:rPr lang="en-US" b="1" dirty="0"/>
              <a:t>report</a:t>
            </a:r>
            <a:r>
              <a:rPr lang="en-US" dirty="0"/>
              <a:t> part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RCM</a:t>
            </a:r>
            <a:r>
              <a:rPr lang="en-US" dirty="0"/>
              <a:t> &amp; </a:t>
            </a:r>
            <a:r>
              <a:rPr lang="en-US" b="1" dirty="0"/>
              <a:t>Initiation</a:t>
            </a:r>
            <a:r>
              <a:rPr lang="en-US" dirty="0"/>
              <a:t> roles can be merged into one single message in general</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DS-TWR realization with 3 messages: the 2</a:t>
            </a:r>
            <a:r>
              <a:rPr lang="en-US" baseline="30000" dirty="0"/>
              <a:t>nd</a:t>
            </a:r>
            <a:r>
              <a:rPr lang="en-US" dirty="0"/>
              <a:t> message carries the role of </a:t>
            </a:r>
            <a:r>
              <a:rPr lang="en-US" b="1" dirty="0"/>
              <a:t>responder</a:t>
            </a:r>
            <a:r>
              <a:rPr lang="en-US" dirty="0"/>
              <a:t> and </a:t>
            </a:r>
            <a:r>
              <a:rPr lang="en-US" b="1" dirty="0"/>
              <a:t>initiator</a:t>
            </a:r>
          </a:p>
          <a:p>
            <a:endParaRPr lang="en-US" dirty="0"/>
          </a:p>
          <a:p>
            <a:r>
              <a:rPr lang="en-US" dirty="0"/>
              <a:t>Conclusion: 	the concept of multiple roles for messages is already existing in 				IEEE 	802.15.4z (e.g. section 6.9.7.2)</a:t>
            </a:r>
          </a:p>
        </p:txBody>
      </p:sp>
      <p:sp>
        <p:nvSpPr>
          <p:cNvPr id="5" name="Title 1">
            <a:extLst>
              <a:ext uri="{FF2B5EF4-FFF2-40B4-BE49-F238E27FC236}">
                <a16:creationId xmlns:a16="http://schemas.microsoft.com/office/drawing/2014/main" id="{6CABA6A6-2334-44C3-9B5F-70D66C20DB05}"/>
              </a:ext>
            </a:extLst>
          </p:cNvPr>
          <p:cNvSpPr txBox="1">
            <a:spLocks/>
          </p:cNvSpPr>
          <p:nvPr/>
        </p:nvSpPr>
        <p:spPr>
          <a:xfrm>
            <a:off x="743766" y="931333"/>
            <a:ext cx="7772400"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Allowing messages to carry multiple roles</a:t>
            </a:r>
          </a:p>
        </p:txBody>
      </p:sp>
    </p:spTree>
    <p:extLst>
      <p:ext uri="{BB962C8B-B14F-4D97-AF65-F5344CB8AC3E}">
        <p14:creationId xmlns:p14="http://schemas.microsoft.com/office/powerpoint/2010/main" val="67369431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TotalTime>
  <Words>1586</Words>
  <Application>Microsoft Office PowerPoint</Application>
  <PresentationFormat>On-screen Show (4:3)</PresentationFormat>
  <Paragraphs>306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Sven Zeisberg</dc:creator>
  <cp:lastModifiedBy>Jean-Marie ANDRE</cp:lastModifiedBy>
  <cp:revision>231</cp:revision>
  <dcterms:created xsi:type="dcterms:W3CDTF">2021-10-13T13:12:43Z</dcterms:created>
  <dcterms:modified xsi:type="dcterms:W3CDTF">2022-09-11T12:42:44Z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f8c7287-838c-46dd-b281-b1140229e67a_Enabled">
    <vt:lpwstr>true</vt:lpwstr>
  </property>
  <property fmtid="{D5CDD505-2E9C-101B-9397-08002B2CF9AE}" pid="3" name="MSIP_Label_cf8c7287-838c-46dd-b281-b1140229e67a_SetDate">
    <vt:lpwstr>2021-10-13T20:07:06Z</vt:lpwstr>
  </property>
  <property fmtid="{D5CDD505-2E9C-101B-9397-08002B2CF9AE}" pid="4" name="MSIP_Label_cf8c7287-838c-46dd-b281-b1140229e67a_Method">
    <vt:lpwstr>Privileged</vt:lpwstr>
  </property>
  <property fmtid="{D5CDD505-2E9C-101B-9397-08002B2CF9AE}" pid="5" name="MSIP_Label_cf8c7287-838c-46dd-b281-b1140229e67a_Name">
    <vt:lpwstr>cf8c7287-838c-46dd-b281-b1140229e67a</vt:lpwstr>
  </property>
  <property fmtid="{D5CDD505-2E9C-101B-9397-08002B2CF9AE}" pid="6" name="MSIP_Label_cf8c7287-838c-46dd-b281-b1140229e67a_SiteId">
    <vt:lpwstr>75e027c9-20d5-47d5-b82f-77d7cd041e8f</vt:lpwstr>
  </property>
  <property fmtid="{D5CDD505-2E9C-101B-9397-08002B2CF9AE}" pid="7" name="MSIP_Label_cf8c7287-838c-46dd-b281-b1140229e67a_ActionId">
    <vt:lpwstr>205632a9-66b3-451d-9edb-f01ae8350314</vt:lpwstr>
  </property>
  <property fmtid="{D5CDD505-2E9C-101B-9397-08002B2CF9AE}" pid="8" name="MSIP_Label_cf8c7287-838c-46dd-b281-b1140229e67a_ContentBits">
    <vt:lpwstr>0</vt:lpwstr>
  </property>
</Properties>
</file>