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8" r:id="rId3"/>
    <p:sldId id="273" r:id="rId4"/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2E7A12-03D2-D253-CDFE-FD7EC9A9CE35}" v="163" dt="2022-07-09T15:15:39.186"/>
    <p1510:client id="{44D0B378-7628-3E97-8325-88F097922ACE}" v="48" dt="2022-07-08T13:45:30.294"/>
    <p1510:client id="{54645BF9-68A7-B09B-ED57-17E88A0C5CA6}" v="1" dt="2022-09-02T03:52:53.855"/>
    <p1510:client id="{661A26F5-A9D1-44FD-93F6-177F5E36678F}" v="115" dt="2022-07-07T13:57:22.998"/>
    <p1510:client id="{732B818E-1B1C-2DA1-3F03-D0E750ABDC2D}" v="224" dt="2022-09-01T09:39:05.290"/>
    <p1510:client id="{751A827C-4ED9-2AEC-8FA7-90FF42B15E2F}" v="1019" dt="2022-09-02T07:04:45.038"/>
    <p1510:client id="{B38094CB-55B5-960A-6E96-77968F2E6097}" v="649" dt="2022-07-11T13:10:16.648"/>
    <p1510:client id="{B49856ED-ABFB-BA71-3F12-28DBA563BFE1}" v="174" dt="2022-09-02T10:54:54.039"/>
    <p1510:client id="{CBB24022-77D3-50AA-BE9E-E14F7239FA2E}" v="171" dt="2022-08-30T13:24:08.913"/>
    <p1510:client id="{DCE1BF37-5DB0-243F-0B7B-C75FBC5028E2}" v="19" dt="2022-08-31T09:27:44.877"/>
    <p1510:client id="{E76B0A03-D976-B139-A3C0-6F75F8F37D30}" v="344" dt="2022-07-11T13:49:42.641"/>
    <p1510:client id="{F2FFF49F-2DEB-2B5E-49B4-D5562C0483C3}" v="60" dt="2022-07-12T15:12:15.9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1" d="100"/>
          <a:sy n="81" d="100"/>
        </p:scale>
        <p:origin x="55" y="8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AA769-9E7E-4770-8CF0-F82024AB09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Repetition Combining For Single Carrier Systems</a:t>
            </a:r>
            <a:endParaRPr lang="en-IN" dirty="0">
              <a:cs typeface="Calibri Ligh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59B8CD-C4CE-475C-B27C-BCFDEA9D3BF5}"/>
              </a:ext>
            </a:extLst>
          </p:cNvPr>
          <p:cNvSpPr txBox="1"/>
          <p:nvPr/>
        </p:nvSpPr>
        <p:spPr>
          <a:xfrm>
            <a:off x="5155720" y="3502325"/>
            <a:ext cx="274320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 dirty="0">
                <a:latin typeface="Calibri Light"/>
                <a:cs typeface="Calibri Light"/>
              </a:rPr>
              <a:t>2 Sept 2022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9D6112-6997-79F2-9248-1499B7751FB4}"/>
              </a:ext>
            </a:extLst>
          </p:cNvPr>
          <p:cNvSpPr txBox="1"/>
          <p:nvPr/>
        </p:nvSpPr>
        <p:spPr>
          <a:xfrm>
            <a:off x="8001000" y="753031"/>
            <a:ext cx="3453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DCN </a:t>
            </a:r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15-22-0455-00-016t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98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Table&#10;&#10;Description automatically generated">
            <a:extLst>
              <a:ext uri="{FF2B5EF4-FFF2-40B4-BE49-F238E27FC236}">
                <a16:creationId xmlns:a16="http://schemas.microsoft.com/office/drawing/2014/main" id="{838617B9-91C3-3010-6F48-66467D3E9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77" y="1865168"/>
            <a:ext cx="10463840" cy="204935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67EE96C-E630-CB50-9EA1-13C4AF8A01AC}"/>
              </a:ext>
            </a:extLst>
          </p:cNvPr>
          <p:cNvSpPr txBox="1"/>
          <p:nvPr/>
        </p:nvSpPr>
        <p:spPr>
          <a:xfrm>
            <a:off x="3502324" y="957532"/>
            <a:ext cx="6495690" cy="4924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600" b="1" dirty="0"/>
              <a:t>REPETITION COMBINING SCHEME</a:t>
            </a:r>
            <a:endParaRPr lang="en-US" sz="2600" b="1" dirty="0">
              <a:ea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C7B5FB-DAF7-EA4E-9D36-1A28BCF0AB66}"/>
              </a:ext>
            </a:extLst>
          </p:cNvPr>
          <p:cNvSpPr txBox="1"/>
          <p:nvPr/>
        </p:nvSpPr>
        <p:spPr>
          <a:xfrm>
            <a:off x="1359199" y="1287311"/>
            <a:ext cx="274320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200" b="1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7962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74554F-56B5-C7AD-FD7B-04C9AE7A1CD8}"/>
              </a:ext>
            </a:extLst>
          </p:cNvPr>
          <p:cNvSpPr txBox="1"/>
          <p:nvPr/>
        </p:nvSpPr>
        <p:spPr>
          <a:xfrm>
            <a:off x="765041" y="906050"/>
            <a:ext cx="10864858" cy="45858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600" b="1" dirty="0">
                <a:ea typeface="+mn-lt"/>
                <a:cs typeface="+mn-lt"/>
              </a:rPr>
              <a:t>                  MATLAB SIMULATIONS FOR REPETITION COMBINING</a:t>
            </a:r>
            <a:endParaRPr lang="en-US" sz="2600" b="1" dirty="0"/>
          </a:p>
          <a:p>
            <a:endParaRPr lang="en-US" sz="2600" b="1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1) For the simulations, we consider the method of repetition combining for single carrier systems as shown in the previous slide. </a:t>
            </a:r>
            <a:endParaRPr lang="en-US" sz="2000" dirty="0">
              <a:cs typeface="Calibri" panose="020F0502020204030204"/>
            </a:endParaRPr>
          </a:p>
          <a:p>
            <a:endParaRPr lang="en-US" sz="2000" dirty="0">
              <a:cs typeface="Calibri" panose="020F0502020204030204"/>
            </a:endParaRPr>
          </a:p>
          <a:p>
            <a:r>
              <a:rPr lang="en-US" sz="2000" dirty="0">
                <a:ea typeface="+mn-lt"/>
                <a:cs typeface="+mn-lt"/>
              </a:rPr>
              <a:t>2) Sn denotes a slot consisting of 54 symbols.</a:t>
            </a:r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    In this scheme, a group of 6 slots is repeated 'k' times. </a:t>
            </a:r>
            <a:r>
              <a:rPr lang="en-US" sz="2000" dirty="0">
                <a:ea typeface="+mn-lt"/>
                <a:cs typeface="+mn-lt"/>
              </a:rPr>
              <a:t>The rest of the slots follow the same pattern.</a:t>
            </a:r>
          </a:p>
          <a:p>
            <a:endParaRPr lang="en-US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3) At the Rx side the identical slots are combined before decoding.</a:t>
            </a: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4) SNR vs BER curves are plotted and the SNR for 10^-4 BER values are compared for different number of repetitions. The results are given in the next slide. </a:t>
            </a:r>
          </a:p>
          <a:p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1380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3CA9C71D-B620-4DDB-E500-C1096A3B8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967211"/>
              </p:ext>
            </p:extLst>
          </p:nvPr>
        </p:nvGraphicFramePr>
        <p:xfrm>
          <a:off x="1091529" y="1585018"/>
          <a:ext cx="10557212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9503">
                  <a:extLst>
                    <a:ext uri="{9D8B030D-6E8A-4147-A177-3AD203B41FA5}">
                      <a16:colId xmlns:a16="http://schemas.microsoft.com/office/drawing/2014/main" val="1919623578"/>
                    </a:ext>
                  </a:extLst>
                </a:gridCol>
                <a:gridCol w="2572150">
                  <a:extLst>
                    <a:ext uri="{9D8B030D-6E8A-4147-A177-3AD203B41FA5}">
                      <a16:colId xmlns:a16="http://schemas.microsoft.com/office/drawing/2014/main" val="476666384"/>
                    </a:ext>
                  </a:extLst>
                </a:gridCol>
                <a:gridCol w="3403866">
                  <a:extLst>
                    <a:ext uri="{9D8B030D-6E8A-4147-A177-3AD203B41FA5}">
                      <a16:colId xmlns:a16="http://schemas.microsoft.com/office/drawing/2014/main" val="1038695817"/>
                    </a:ext>
                  </a:extLst>
                </a:gridCol>
                <a:gridCol w="3661693">
                  <a:extLst>
                    <a:ext uri="{9D8B030D-6E8A-4147-A177-3AD203B41FA5}">
                      <a16:colId xmlns:a16="http://schemas.microsoft.com/office/drawing/2014/main" val="2791781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Sl.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No. of repetitions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SNR for 10^(-4) BER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SNR Gain (dB) with repetition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35822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~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43227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~ 8.25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~ 2.75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59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~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~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83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~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~ 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4975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~ -0.75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~ 11.75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759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~ -10 to –8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~ 20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417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7035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31539E8-CBC3-46AA-F5EA-12F074F79220}"/>
              </a:ext>
            </a:extLst>
          </p:cNvPr>
          <p:cNvSpPr txBox="1"/>
          <p:nvPr/>
        </p:nvSpPr>
        <p:spPr>
          <a:xfrm>
            <a:off x="5384044" y="874806"/>
            <a:ext cx="2417884" cy="8925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600" b="1" dirty="0">
                <a:cs typeface="Calibri"/>
              </a:rPr>
              <a:t>RESULTS </a:t>
            </a:r>
            <a:endParaRPr lang="en-US" dirty="0"/>
          </a:p>
          <a:p>
            <a:endParaRPr lang="en-US" sz="26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381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201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 theme</vt:lpstr>
      <vt:lpstr>Repetition Combining For Single Carrier Systems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Guy Simpson</dc:creator>
  <cp:lastModifiedBy>Guy Simpson</cp:lastModifiedBy>
  <cp:revision>564</cp:revision>
  <dcterms:created xsi:type="dcterms:W3CDTF">2022-07-07T12:58:17Z</dcterms:created>
  <dcterms:modified xsi:type="dcterms:W3CDTF">2022-09-06T16:32:14Z</dcterms:modified>
</cp:coreProperties>
</file>