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363" r:id="rId2"/>
    <p:sldId id="322" r:id="rId3"/>
    <p:sldId id="365" r:id="rId4"/>
    <p:sldId id="304" r:id="rId5"/>
    <p:sldId id="317" r:id="rId6"/>
    <p:sldId id="302" r:id="rId7"/>
    <p:sldId id="312" r:id="rId8"/>
    <p:sldId id="2385" r:id="rId9"/>
    <p:sldId id="2375" r:id="rId10"/>
    <p:sldId id="2377" r:id="rId11"/>
    <p:sldId id="326" r:id="rId12"/>
    <p:sldId id="2412" r:id="rId13"/>
    <p:sldId id="2389" r:id="rId14"/>
    <p:sldId id="2407" r:id="rId15"/>
    <p:sldId id="2408" r:id="rId16"/>
    <p:sldId id="2404"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1" d="100"/>
          <a:sy n="111" d="100"/>
        </p:scale>
        <p:origin x="1650"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802.15-22-0453-00-04ab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40-01-04ab-tg4ab-agenda-september-2022.xlsx" TargetMode="Externa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05 September </a:t>
            </a:r>
            <a:r>
              <a:rPr lang="en-US" altLang="en-US" sz="1600" dirty="0">
                <a:latin typeface="Times New Roman" panose="02020603050405020304" pitchFamily="18" charset="0"/>
              </a:rPr>
              <a:t>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Sept 5th: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highlight>
                  <a:srgbClr val="FFFF00"/>
                </a:highlight>
                <a:latin typeface="Calibri" panose="020F0502020204030204" pitchFamily="34" charset="0"/>
                <a:cs typeface="Calibri" panose="020F0502020204030204" pitchFamily="34" charset="0"/>
              </a:rPr>
              <a:t>Today is the last telecon before September Interim</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3273D039-04DA-8503-5FBF-503261F4792F}"/>
              </a:ext>
            </a:extLst>
          </p:cNvPr>
          <p:cNvSpPr>
            <a:spLocks noGrp="1"/>
          </p:cNvSpPr>
          <p:nvPr>
            <p:ph idx="1"/>
          </p:nvPr>
        </p:nvSpPr>
        <p:spPr/>
        <p:txBody>
          <a:bodyPr>
            <a:normAutofit/>
          </a:bodyPr>
          <a:lstStyle/>
          <a:p>
            <a:pPr marL="91440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5404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B29C-8D8F-932C-55F3-CE428281F998}"/>
              </a:ext>
            </a:extLst>
          </p:cNvPr>
          <p:cNvSpPr>
            <a:spLocks noGrp="1"/>
          </p:cNvSpPr>
          <p:nvPr>
            <p:ph type="title"/>
          </p:nvPr>
        </p:nvSpPr>
        <p:spPr/>
        <p:txBody>
          <a:bodyPr/>
          <a:lstStyle/>
          <a:p>
            <a:r>
              <a:rPr lang="en-US" dirty="0"/>
              <a:t>Planning for September</a:t>
            </a:r>
          </a:p>
        </p:txBody>
      </p:sp>
      <p:pic>
        <p:nvPicPr>
          <p:cNvPr id="6" name="Content Placeholder 5">
            <a:extLst>
              <a:ext uri="{FF2B5EF4-FFF2-40B4-BE49-F238E27FC236}">
                <a16:creationId xmlns:a16="http://schemas.microsoft.com/office/drawing/2014/main" id="{A1E77476-503E-D25D-1986-72E1DC002374}"/>
              </a:ext>
            </a:extLst>
          </p:cNvPr>
          <p:cNvPicPr>
            <a:picLocks noGrp="1" noChangeAspect="1"/>
          </p:cNvPicPr>
          <p:nvPr>
            <p:ph idx="1"/>
          </p:nvPr>
        </p:nvPicPr>
        <p:blipFill>
          <a:blip r:embed="rId2"/>
          <a:stretch>
            <a:fillRect/>
          </a:stretch>
        </p:blipFill>
        <p:spPr>
          <a:xfrm>
            <a:off x="768350" y="1622276"/>
            <a:ext cx="7764463" cy="4367510"/>
          </a:xfrm>
        </p:spPr>
      </p:pic>
      <p:sp>
        <p:nvSpPr>
          <p:cNvPr id="4" name="Slide Number Placeholder 3">
            <a:extLst>
              <a:ext uri="{FF2B5EF4-FFF2-40B4-BE49-F238E27FC236}">
                <a16:creationId xmlns:a16="http://schemas.microsoft.com/office/drawing/2014/main" id="{16BA09DA-9FDA-C778-0F50-F82040C3E05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33650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September Interim Agenda</a:t>
            </a:r>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extLst>
              <p:ext uri="{D42A27DB-BD31-4B8C-83A1-F6EECF244321}">
                <p14:modId xmlns:p14="http://schemas.microsoft.com/office/powerpoint/2010/main" val="1790787655"/>
              </p:ext>
            </p:extLst>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59" y="1392608"/>
            <a:ext cx="8064907" cy="523220"/>
          </a:xfrm>
          <a:prstGeom prst="rect">
            <a:avLst/>
          </a:prstGeom>
          <a:noFill/>
        </p:spPr>
        <p:txBody>
          <a:bodyPr wrap="square">
            <a:spAutoFit/>
          </a:bodyPr>
          <a:lstStyle/>
          <a:p>
            <a:pPr algn="ctr"/>
            <a:r>
              <a:rPr lang="en-US" sz="1400" dirty="0">
                <a:solidFill>
                  <a:schemeClr val="tx1"/>
                </a:solidFill>
                <a:latin typeface="+mj-lt"/>
                <a:hlinkClick r:id="rId6"/>
              </a:rPr>
              <a:t>https://mentor.ieee.org/802.15/dcn/22/15-22-0440-01-04ab-tg4ab-agenda-september-2022.xlsx</a:t>
            </a:r>
            <a:endParaRPr lang="en-US" sz="1400" dirty="0">
              <a:solidFill>
                <a:schemeClr val="tx1"/>
              </a:solidFill>
              <a:latin typeface="+mj-lt"/>
            </a:endParaRPr>
          </a:p>
          <a:p>
            <a:pPr algn="ctr"/>
            <a:endParaRPr lang="en-US" sz="1400" dirty="0">
              <a:solidFill>
                <a:schemeClr val="tx1"/>
              </a:solidFill>
            </a:endParaRPr>
          </a:p>
        </p:txBody>
      </p:sp>
    </p:spTree>
    <p:extLst>
      <p:ext uri="{BB962C8B-B14F-4D97-AF65-F5344CB8AC3E}">
        <p14:creationId xmlns:p14="http://schemas.microsoft.com/office/powerpoint/2010/main" val="413518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3665619475"/>
              </p:ext>
            </p:extLst>
          </p:nvPr>
        </p:nvGraphicFramePr>
        <p:xfrm>
          <a:off x="4686856" y="1912740"/>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6</a:t>
                      </a:r>
                    </a:p>
                  </a:txBody>
                  <a:tcPr marL="5443" marR="5443" marT="5443" marB="0" anchor="ctr"/>
                </a:tc>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b="1" u="none" strike="noStrike" dirty="0">
                          <a:solidFill>
                            <a:srgbClr val="00B050"/>
                          </a:solidFill>
                          <a:effectLst/>
                        </a:rPr>
                        <a:t>11</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12</a:t>
                      </a: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13</a:t>
                      </a:r>
                    </a:p>
                  </a:txBody>
                  <a:tcPr marL="5443" marR="5443" marT="5443" marB="0" anchor="ctr"/>
                </a:tc>
                <a:tc>
                  <a:txBody>
                    <a:bodyPr/>
                    <a:lstStyle/>
                    <a:p>
                      <a:pPr algn="ctr" fontAlgn="ctr"/>
                      <a:r>
                        <a:rPr lang="en-US" sz="2400" b="1" u="none" strike="noStrike" dirty="0">
                          <a:solidFill>
                            <a:srgbClr val="00B050"/>
                          </a:solidFill>
                          <a:effectLst/>
                        </a:rPr>
                        <a:t>14</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00B050"/>
                          </a:solidFill>
                          <a:effectLst/>
                        </a:rPr>
                        <a:t>15</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589903696"/>
              </p:ext>
            </p:extLst>
          </p:nvPr>
        </p:nvGraphicFramePr>
        <p:xfrm>
          <a:off x="611560" y="1912740"/>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9</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16</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23</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2" name="Oval 1">
            <a:extLst>
              <a:ext uri="{FF2B5EF4-FFF2-40B4-BE49-F238E27FC236}">
                <a16:creationId xmlns:a16="http://schemas.microsoft.com/office/drawing/2014/main" id="{D9091F20-F73E-CD04-AAF3-2AC567ABB409}"/>
              </a:ext>
            </a:extLst>
          </p:cNvPr>
          <p:cNvSpPr/>
          <p:nvPr/>
        </p:nvSpPr>
        <p:spPr bwMode="auto">
          <a:xfrm>
            <a:off x="5796136" y="2996952"/>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Speech Bubble: Rectangle with Corners Rounded 2">
            <a:extLst>
              <a:ext uri="{FF2B5EF4-FFF2-40B4-BE49-F238E27FC236}">
                <a16:creationId xmlns:a16="http://schemas.microsoft.com/office/drawing/2014/main" id="{58CCA9B9-7660-1F5C-223E-BB17BE17C2BC}"/>
              </a:ext>
            </a:extLst>
          </p:cNvPr>
          <p:cNvSpPr/>
          <p:nvPr/>
        </p:nvSpPr>
        <p:spPr bwMode="auto">
          <a:xfrm>
            <a:off x="5796136" y="922372"/>
            <a:ext cx="1800200" cy="1041648"/>
          </a:xfrm>
          <a:prstGeom prst="wedgeRoundRectCallout">
            <a:avLst>
              <a:gd name="adj1" fmla="val 53285"/>
              <a:gd name="adj2" fmla="val 126098"/>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 Slot Requests</a:t>
            </a:r>
          </a:p>
        </p:txBody>
      </p:sp>
      <p:sp>
        <p:nvSpPr>
          <p:cNvPr id="5" name="Oval 4">
            <a:extLst>
              <a:ext uri="{FF2B5EF4-FFF2-40B4-BE49-F238E27FC236}">
                <a16:creationId xmlns:a16="http://schemas.microsoft.com/office/drawing/2014/main" id="{D7AF3B41-D808-683E-4083-FE7B02C801FD}"/>
              </a:ext>
            </a:extLst>
          </p:cNvPr>
          <p:cNvSpPr/>
          <p:nvPr/>
        </p:nvSpPr>
        <p:spPr bwMode="auto">
          <a:xfrm>
            <a:off x="7596336" y="2636912"/>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6" name="Speech Bubble: Rectangle with Corners Rounded 5">
            <a:extLst>
              <a:ext uri="{FF2B5EF4-FFF2-40B4-BE49-F238E27FC236}">
                <a16:creationId xmlns:a16="http://schemas.microsoft.com/office/drawing/2014/main" id="{66BE5182-CBEA-1944-B7DB-9CE25EF1FFEA}"/>
              </a:ext>
            </a:extLst>
          </p:cNvPr>
          <p:cNvSpPr/>
          <p:nvPr/>
        </p:nvSpPr>
        <p:spPr bwMode="auto">
          <a:xfrm>
            <a:off x="4341396" y="1734385"/>
            <a:ext cx="1800200" cy="886501"/>
          </a:xfrm>
          <a:prstGeom prst="wedgeRoundRectCallout">
            <a:avLst>
              <a:gd name="adj1" fmla="val 128958"/>
              <a:gd name="adj2" fmla="val 110870"/>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Presentations Posted </a:t>
            </a:r>
          </a:p>
        </p:txBody>
      </p:sp>
      <p:sp>
        <p:nvSpPr>
          <p:cNvPr id="9" name="Oval 8">
            <a:extLst>
              <a:ext uri="{FF2B5EF4-FFF2-40B4-BE49-F238E27FC236}">
                <a16:creationId xmlns:a16="http://schemas.microsoft.com/office/drawing/2014/main" id="{B317B7FB-510C-9130-9C87-64BB6B8A3F90}"/>
              </a:ext>
            </a:extLst>
          </p:cNvPr>
          <p:cNvSpPr/>
          <p:nvPr/>
        </p:nvSpPr>
        <p:spPr bwMode="auto">
          <a:xfrm>
            <a:off x="7596336" y="3068960"/>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Speech Bubble: Rectangle with Corners Rounded 11">
            <a:extLst>
              <a:ext uri="{FF2B5EF4-FFF2-40B4-BE49-F238E27FC236}">
                <a16:creationId xmlns:a16="http://schemas.microsoft.com/office/drawing/2014/main" id="{EA17D54F-8C93-0524-E5E4-9167FEFABBC0}"/>
              </a:ext>
            </a:extLst>
          </p:cNvPr>
          <p:cNvSpPr/>
          <p:nvPr/>
        </p:nvSpPr>
        <p:spPr bwMode="auto">
          <a:xfrm>
            <a:off x="4341396" y="5102755"/>
            <a:ext cx="2102812" cy="832873"/>
          </a:xfrm>
          <a:prstGeom prst="wedgeRoundRectCallout">
            <a:avLst>
              <a:gd name="adj1" fmla="val 10778"/>
              <a:gd name="adj2" fmla="val -200619"/>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September Interim Session</a:t>
            </a:r>
          </a:p>
        </p:txBody>
      </p:sp>
      <p:sp>
        <p:nvSpPr>
          <p:cNvPr id="14" name="Oval 13">
            <a:extLst>
              <a:ext uri="{FF2B5EF4-FFF2-40B4-BE49-F238E27FC236}">
                <a16:creationId xmlns:a16="http://schemas.microsoft.com/office/drawing/2014/main" id="{C6B6CA3C-A3E6-2B61-B309-ADA55CF937E6}"/>
              </a:ext>
            </a:extLst>
          </p:cNvPr>
          <p:cNvSpPr/>
          <p:nvPr/>
        </p:nvSpPr>
        <p:spPr bwMode="auto">
          <a:xfrm>
            <a:off x="5364088" y="3429000"/>
            <a:ext cx="366138" cy="43000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September 6</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September Session Agenda</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419872"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51725</TotalTime>
  <Words>1656</Words>
  <Application>Microsoft Office PowerPoint</Application>
  <PresentationFormat>On-screen Show (4:3)</PresentationFormat>
  <Paragraphs>583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Technical Contributions</vt:lpstr>
      <vt:lpstr>Next Steps</vt:lpstr>
      <vt:lpstr>Planning for September</vt:lpstr>
      <vt:lpstr>September Interim Agenda</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248</cp:revision>
  <cp:lastPrinted>2000-03-07T00:55:37Z</cp:lastPrinted>
  <dcterms:created xsi:type="dcterms:W3CDTF">2016-01-17T22:48:36Z</dcterms:created>
  <dcterms:modified xsi:type="dcterms:W3CDTF">2022-09-06T05:27:25Z</dcterms:modified>
  <cp:category/>
</cp:coreProperties>
</file>