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3"/>
  </p:sldMasterIdLst>
  <p:notesMasterIdLst>
    <p:notesMasterId r:id="rId14"/>
  </p:notesMasterIdLst>
  <p:handoutMasterIdLst>
    <p:handoutMasterId r:id="rId15"/>
  </p:handoutMasterIdLst>
  <p:sldIdLst>
    <p:sldId id="287" r:id="rId4"/>
    <p:sldId id="300" r:id="rId5"/>
    <p:sldId id="301" r:id="rId6"/>
    <p:sldId id="302" r:id="rId7"/>
    <p:sldId id="303" r:id="rId8"/>
    <p:sldId id="304" r:id="rId9"/>
    <p:sldId id="305" r:id="rId10"/>
    <p:sldId id="306" r:id="rId11"/>
    <p:sldId id="307" r:id="rId12"/>
    <p:sldId id="308"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D3683A-D1B2-419A-84B5-AFBA0781C647}" v="91" dt="2022-08-26T14:42:52.7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1.xml"/><Relationship Id="rId21" Type="http://schemas.microsoft.com/office/2016/11/relationships/changesInfo" Target="changesInfos/changesInfo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gor Dotlic" userId="S::igor.dotlic@qorvo.com::ae2bd41b-fac2-45c7-93ba-f2561bbce4d5" providerId="AD" clId="Web-{E80077CA-9E36-44F0-B974-EBBB4C20D5EA}"/>
    <pc:docChg chg="modSld">
      <pc:chgData name="Igor Dotlic" userId="S::igor.dotlic@qorvo.com::ae2bd41b-fac2-45c7-93ba-f2561bbce4d5" providerId="AD" clId="Web-{E80077CA-9E36-44F0-B974-EBBB4C20D5EA}" dt="2022-08-25T17:13:24.772" v="1" actId="20577"/>
      <pc:docMkLst>
        <pc:docMk/>
      </pc:docMkLst>
      <pc:sldChg chg="modSp">
        <pc:chgData name="Igor Dotlic" userId="S::igor.dotlic@qorvo.com::ae2bd41b-fac2-45c7-93ba-f2561bbce4d5" providerId="AD" clId="Web-{E80077CA-9E36-44F0-B974-EBBB4C20D5EA}" dt="2022-08-25T17:13:24.772" v="1" actId="20577"/>
        <pc:sldMkLst>
          <pc:docMk/>
          <pc:sldMk cId="2685045982" sldId="301"/>
        </pc:sldMkLst>
        <pc:spChg chg="mod">
          <ac:chgData name="Igor Dotlic" userId="S::igor.dotlic@qorvo.com::ae2bd41b-fac2-45c7-93ba-f2561bbce4d5" providerId="AD" clId="Web-{E80077CA-9E36-44F0-B974-EBBB4C20D5EA}" dt="2022-08-25T17:13:24.772" v="1" actId="20577"/>
          <ac:spMkLst>
            <pc:docMk/>
            <pc:sldMk cId="2685045982" sldId="301"/>
            <ac:spMk id="3" creationId="{9E969F7C-E57D-42A5-97AA-578AE231B605}"/>
          </ac:spMkLst>
        </pc:spChg>
      </pc:sldChg>
    </pc:docChg>
  </pc:docChgLst>
  <pc:docChgLst>
    <pc:chgData name="Igor Dotlic" userId="ae2bd41b-fac2-45c7-93ba-f2561bbce4d5" providerId="ADAL" clId="{0AD3683A-D1B2-419A-84B5-AFBA0781C647}"/>
    <pc:docChg chg="undo custSel addSld delSld modSld sldOrd modMainMaster modHandout">
      <pc:chgData name="Igor Dotlic" userId="ae2bd41b-fac2-45c7-93ba-f2561bbce4d5" providerId="ADAL" clId="{0AD3683A-D1B2-419A-84B5-AFBA0781C647}" dt="2022-08-31T10:33:51.522" v="5708" actId="20577"/>
      <pc:docMkLst>
        <pc:docMk/>
      </pc:docMkLst>
      <pc:sldChg chg="addSp delSp modSp mod ord">
        <pc:chgData name="Igor Dotlic" userId="ae2bd41b-fac2-45c7-93ba-f2561bbce4d5" providerId="ADAL" clId="{0AD3683A-D1B2-419A-84B5-AFBA0781C647}" dt="2022-08-25T18:20:32.296" v="5066"/>
        <pc:sldMkLst>
          <pc:docMk/>
          <pc:sldMk cId="0" sldId="287"/>
        </pc:sldMkLst>
        <pc:spChg chg="add del mod">
          <ac:chgData name="Igor Dotlic" userId="ae2bd41b-fac2-45c7-93ba-f2561bbce4d5" providerId="ADAL" clId="{0AD3683A-D1B2-419A-84B5-AFBA0781C647}" dt="2022-08-24T12:44:21.982" v="169"/>
          <ac:spMkLst>
            <pc:docMk/>
            <pc:sldMk cId="0" sldId="287"/>
            <ac:spMk id="2" creationId="{816DB3F0-3B1E-4108-80D7-B3A22F0F5890}"/>
          </ac:spMkLst>
        </pc:spChg>
        <pc:spChg chg="mod">
          <ac:chgData name="Igor Dotlic" userId="ae2bd41b-fac2-45c7-93ba-f2561bbce4d5" providerId="ADAL" clId="{0AD3683A-D1B2-419A-84B5-AFBA0781C647}" dt="2022-08-24T13:16:41.377" v="207" actId="6549"/>
          <ac:spMkLst>
            <pc:docMk/>
            <pc:sldMk cId="0" sldId="287"/>
            <ac:spMk id="3" creationId="{5D671A0D-54F3-436D-A53B-1E6B09704441}"/>
          </ac:spMkLst>
        </pc:spChg>
      </pc:sldChg>
      <pc:sldChg chg="addSp delSp modSp mod">
        <pc:chgData name="Igor Dotlic" userId="ae2bd41b-fac2-45c7-93ba-f2561bbce4d5" providerId="ADAL" clId="{0AD3683A-D1B2-419A-84B5-AFBA0781C647}" dt="2022-08-25T09:51:13.374" v="2513" actId="14100"/>
        <pc:sldMkLst>
          <pc:docMk/>
          <pc:sldMk cId="0" sldId="300"/>
        </pc:sldMkLst>
        <pc:spChg chg="mod">
          <ac:chgData name="Igor Dotlic" userId="ae2bd41b-fac2-45c7-93ba-f2561bbce4d5" providerId="ADAL" clId="{0AD3683A-D1B2-419A-84B5-AFBA0781C647}" dt="2022-08-25T09:51:13.374" v="2513" actId="14100"/>
          <ac:spMkLst>
            <pc:docMk/>
            <pc:sldMk cId="0" sldId="300"/>
            <ac:spMk id="2" creationId="{163A5711-DCB2-4ACA-96B5-D9C20E9E71A7}"/>
          </ac:spMkLst>
        </pc:spChg>
        <pc:spChg chg="add del mod">
          <ac:chgData name="Igor Dotlic" userId="ae2bd41b-fac2-45c7-93ba-f2561bbce4d5" providerId="ADAL" clId="{0AD3683A-D1B2-419A-84B5-AFBA0781C647}" dt="2022-08-24T12:44:21.986" v="171"/>
          <ac:spMkLst>
            <pc:docMk/>
            <pc:sldMk cId="0" sldId="300"/>
            <ac:spMk id="4" creationId="{F689F683-DC4B-45DE-AC3B-CF95E6042405}"/>
          </ac:spMkLst>
        </pc:spChg>
      </pc:sldChg>
      <pc:sldChg chg="addSp delSp modSp del mod">
        <pc:chgData name="Igor Dotlic" userId="ae2bd41b-fac2-45c7-93ba-f2561bbce4d5" providerId="ADAL" clId="{0AD3683A-D1B2-419A-84B5-AFBA0781C647}" dt="2022-08-24T13:17:26.324" v="210" actId="47"/>
        <pc:sldMkLst>
          <pc:docMk/>
          <pc:sldMk cId="1729636339" sldId="301"/>
        </pc:sldMkLst>
        <pc:spChg chg="add del mod">
          <ac:chgData name="Igor Dotlic" userId="ae2bd41b-fac2-45c7-93ba-f2561bbce4d5" providerId="ADAL" clId="{0AD3683A-D1B2-419A-84B5-AFBA0781C647}" dt="2022-08-24T12:44:21.992" v="173"/>
          <ac:spMkLst>
            <pc:docMk/>
            <pc:sldMk cId="1729636339" sldId="301"/>
            <ac:spMk id="5" creationId="{54C94F57-2E22-4554-8A0D-15B4F16235DE}"/>
          </ac:spMkLst>
        </pc:spChg>
      </pc:sldChg>
      <pc:sldChg chg="modSp new mod">
        <pc:chgData name="Igor Dotlic" userId="ae2bd41b-fac2-45c7-93ba-f2561bbce4d5" providerId="ADAL" clId="{0AD3683A-D1B2-419A-84B5-AFBA0781C647}" dt="2022-08-24T14:37:10.166" v="1854" actId="20577"/>
        <pc:sldMkLst>
          <pc:docMk/>
          <pc:sldMk cId="2685045982" sldId="301"/>
        </pc:sldMkLst>
        <pc:spChg chg="mod">
          <ac:chgData name="Igor Dotlic" userId="ae2bd41b-fac2-45c7-93ba-f2561bbce4d5" providerId="ADAL" clId="{0AD3683A-D1B2-419A-84B5-AFBA0781C647}" dt="2022-08-24T13:25:25.058" v="257" actId="20577"/>
          <ac:spMkLst>
            <pc:docMk/>
            <pc:sldMk cId="2685045982" sldId="301"/>
            <ac:spMk id="2" creationId="{0B9951DD-0B1D-4741-9B15-4D6FDE68E284}"/>
          </ac:spMkLst>
        </pc:spChg>
        <pc:spChg chg="mod">
          <ac:chgData name="Igor Dotlic" userId="ae2bd41b-fac2-45c7-93ba-f2561bbce4d5" providerId="ADAL" clId="{0AD3683A-D1B2-419A-84B5-AFBA0781C647}" dt="2022-08-24T14:37:10.166" v="1854" actId="20577"/>
          <ac:spMkLst>
            <pc:docMk/>
            <pc:sldMk cId="2685045982" sldId="301"/>
            <ac:spMk id="3" creationId="{9E969F7C-E57D-42A5-97AA-578AE231B605}"/>
          </ac:spMkLst>
        </pc:spChg>
      </pc:sldChg>
      <pc:sldChg chg="modSp new mod">
        <pc:chgData name="Igor Dotlic" userId="ae2bd41b-fac2-45c7-93ba-f2561bbce4d5" providerId="ADAL" clId="{0AD3683A-D1B2-419A-84B5-AFBA0781C647}" dt="2022-08-26T12:09:36.119" v="5190" actId="20577"/>
        <pc:sldMkLst>
          <pc:docMk/>
          <pc:sldMk cId="25708532" sldId="302"/>
        </pc:sldMkLst>
        <pc:spChg chg="mod">
          <ac:chgData name="Igor Dotlic" userId="ae2bd41b-fac2-45c7-93ba-f2561bbce4d5" providerId="ADAL" clId="{0AD3683A-D1B2-419A-84B5-AFBA0781C647}" dt="2022-08-24T14:15:48.290" v="1076" actId="1076"/>
          <ac:spMkLst>
            <pc:docMk/>
            <pc:sldMk cId="25708532" sldId="302"/>
            <ac:spMk id="2" creationId="{D6AB8A57-0DE0-4092-BF4F-E5CE9038A86C}"/>
          </ac:spMkLst>
        </pc:spChg>
        <pc:spChg chg="mod">
          <ac:chgData name="Igor Dotlic" userId="ae2bd41b-fac2-45c7-93ba-f2561bbce4d5" providerId="ADAL" clId="{0AD3683A-D1B2-419A-84B5-AFBA0781C647}" dt="2022-08-26T12:09:36.119" v="5190" actId="20577"/>
          <ac:spMkLst>
            <pc:docMk/>
            <pc:sldMk cId="25708532" sldId="302"/>
            <ac:spMk id="3" creationId="{F9D99C08-48A6-45CC-B15B-7837B833E66A}"/>
          </ac:spMkLst>
        </pc:spChg>
      </pc:sldChg>
      <pc:sldChg chg="addSp delSp modSp del mod">
        <pc:chgData name="Igor Dotlic" userId="ae2bd41b-fac2-45c7-93ba-f2561bbce4d5" providerId="ADAL" clId="{0AD3683A-D1B2-419A-84B5-AFBA0781C647}" dt="2022-08-24T13:17:23.229" v="209" actId="47"/>
        <pc:sldMkLst>
          <pc:docMk/>
          <pc:sldMk cId="48595339" sldId="302"/>
        </pc:sldMkLst>
        <pc:spChg chg="add del mod">
          <ac:chgData name="Igor Dotlic" userId="ae2bd41b-fac2-45c7-93ba-f2561bbce4d5" providerId="ADAL" clId="{0AD3683A-D1B2-419A-84B5-AFBA0781C647}" dt="2022-08-24T12:44:21.997" v="175"/>
          <ac:spMkLst>
            <pc:docMk/>
            <pc:sldMk cId="48595339" sldId="302"/>
            <ac:spMk id="5" creationId="{AD3927C5-9610-48A7-BED4-20C265BF2924}"/>
          </ac:spMkLst>
        </pc:spChg>
      </pc:sldChg>
      <pc:sldChg chg="addSp delSp modSp del mod">
        <pc:chgData name="Igor Dotlic" userId="ae2bd41b-fac2-45c7-93ba-f2561bbce4d5" providerId="ADAL" clId="{0AD3683A-D1B2-419A-84B5-AFBA0781C647}" dt="2022-08-24T13:17:23.229" v="209" actId="47"/>
        <pc:sldMkLst>
          <pc:docMk/>
          <pc:sldMk cId="459726491" sldId="303"/>
        </pc:sldMkLst>
        <pc:spChg chg="add del mod">
          <ac:chgData name="Igor Dotlic" userId="ae2bd41b-fac2-45c7-93ba-f2561bbce4d5" providerId="ADAL" clId="{0AD3683A-D1B2-419A-84B5-AFBA0781C647}" dt="2022-08-24T12:44:22" v="177"/>
          <ac:spMkLst>
            <pc:docMk/>
            <pc:sldMk cId="459726491" sldId="303"/>
            <ac:spMk id="2" creationId="{880F10EC-B582-4109-A4CC-664D5F8AFCA0}"/>
          </ac:spMkLst>
        </pc:spChg>
      </pc:sldChg>
      <pc:sldChg chg="modSp new mod ord">
        <pc:chgData name="Igor Dotlic" userId="ae2bd41b-fac2-45c7-93ba-f2561bbce4d5" providerId="ADAL" clId="{0AD3683A-D1B2-419A-84B5-AFBA0781C647}" dt="2022-08-25T14:53:18.253" v="5027" actId="20577"/>
        <pc:sldMkLst>
          <pc:docMk/>
          <pc:sldMk cId="1189444357" sldId="303"/>
        </pc:sldMkLst>
        <pc:spChg chg="mod">
          <ac:chgData name="Igor Dotlic" userId="ae2bd41b-fac2-45c7-93ba-f2561bbce4d5" providerId="ADAL" clId="{0AD3683A-D1B2-419A-84B5-AFBA0781C647}" dt="2022-08-24T14:45:59.900" v="1938" actId="27636"/>
          <ac:spMkLst>
            <pc:docMk/>
            <pc:sldMk cId="1189444357" sldId="303"/>
            <ac:spMk id="2" creationId="{2DC8A535-032E-483D-ADAC-9126365E8C5C}"/>
          </ac:spMkLst>
        </pc:spChg>
        <pc:spChg chg="mod">
          <ac:chgData name="Igor Dotlic" userId="ae2bd41b-fac2-45c7-93ba-f2561bbce4d5" providerId="ADAL" clId="{0AD3683A-D1B2-419A-84B5-AFBA0781C647}" dt="2022-08-25T14:53:18.253" v="5027" actId="20577"/>
          <ac:spMkLst>
            <pc:docMk/>
            <pc:sldMk cId="1189444357" sldId="303"/>
            <ac:spMk id="3" creationId="{9F7F4B90-34FE-4AA9-AE4B-A2585F2FFA85}"/>
          </ac:spMkLst>
        </pc:spChg>
      </pc:sldChg>
      <pc:sldChg chg="addSp delSp modSp del mod">
        <pc:chgData name="Igor Dotlic" userId="ae2bd41b-fac2-45c7-93ba-f2561bbce4d5" providerId="ADAL" clId="{0AD3683A-D1B2-419A-84B5-AFBA0781C647}" dt="2022-08-24T13:17:23.229" v="209" actId="47"/>
        <pc:sldMkLst>
          <pc:docMk/>
          <pc:sldMk cId="2356562068" sldId="304"/>
        </pc:sldMkLst>
        <pc:spChg chg="add del mod">
          <ac:chgData name="Igor Dotlic" userId="ae2bd41b-fac2-45c7-93ba-f2561bbce4d5" providerId="ADAL" clId="{0AD3683A-D1B2-419A-84B5-AFBA0781C647}" dt="2022-08-24T12:44:22.007" v="179"/>
          <ac:spMkLst>
            <pc:docMk/>
            <pc:sldMk cId="2356562068" sldId="304"/>
            <ac:spMk id="2" creationId="{931BF2BA-E122-4CB6-B030-8B32D742372E}"/>
          </ac:spMkLst>
        </pc:spChg>
      </pc:sldChg>
      <pc:sldChg chg="addSp delSp modSp new mod">
        <pc:chgData name="Igor Dotlic" userId="ae2bd41b-fac2-45c7-93ba-f2561bbce4d5" providerId="ADAL" clId="{0AD3683A-D1B2-419A-84B5-AFBA0781C647}" dt="2022-08-25T12:44:04.231" v="4052" actId="1076"/>
        <pc:sldMkLst>
          <pc:docMk/>
          <pc:sldMk cId="3187820642" sldId="304"/>
        </pc:sldMkLst>
        <pc:spChg chg="mod">
          <ac:chgData name="Igor Dotlic" userId="ae2bd41b-fac2-45c7-93ba-f2561bbce4d5" providerId="ADAL" clId="{0AD3683A-D1B2-419A-84B5-AFBA0781C647}" dt="2022-08-25T10:05:21.862" v="2616" actId="1076"/>
          <ac:spMkLst>
            <pc:docMk/>
            <pc:sldMk cId="3187820642" sldId="304"/>
            <ac:spMk id="2" creationId="{EB3857A0-0729-41A1-B3ED-3ACA1F691FA0}"/>
          </ac:spMkLst>
        </pc:spChg>
        <pc:spChg chg="mod">
          <ac:chgData name="Igor Dotlic" userId="ae2bd41b-fac2-45c7-93ba-f2561bbce4d5" providerId="ADAL" clId="{0AD3683A-D1B2-419A-84B5-AFBA0781C647}" dt="2022-08-25T12:44:04.231" v="4052" actId="1076"/>
          <ac:spMkLst>
            <pc:docMk/>
            <pc:sldMk cId="3187820642" sldId="304"/>
            <ac:spMk id="3" creationId="{FC264EFF-35DA-4FB2-9526-678CCA508B11}"/>
          </ac:spMkLst>
        </pc:spChg>
        <pc:graphicFrameChg chg="add del mod">
          <ac:chgData name="Igor Dotlic" userId="ae2bd41b-fac2-45c7-93ba-f2561bbce4d5" providerId="ADAL" clId="{0AD3683A-D1B2-419A-84B5-AFBA0781C647}" dt="2022-08-25T11:27:41.877" v="2634" actId="478"/>
          <ac:graphicFrameMkLst>
            <pc:docMk/>
            <pc:sldMk cId="3187820642" sldId="304"/>
            <ac:graphicFrameMk id="5" creationId="{8D25A6BC-4506-4AAE-9382-2FF57AB81FA2}"/>
          </ac:graphicFrameMkLst>
        </pc:graphicFrameChg>
      </pc:sldChg>
      <pc:sldChg chg="modSp new mod">
        <pc:chgData name="Igor Dotlic" userId="ae2bd41b-fac2-45c7-93ba-f2561bbce4d5" providerId="ADAL" clId="{0AD3683A-D1B2-419A-84B5-AFBA0781C647}" dt="2022-08-25T14:58:32.498" v="5058" actId="20577"/>
        <pc:sldMkLst>
          <pc:docMk/>
          <pc:sldMk cId="341313048" sldId="305"/>
        </pc:sldMkLst>
        <pc:spChg chg="mod">
          <ac:chgData name="Igor Dotlic" userId="ae2bd41b-fac2-45c7-93ba-f2561bbce4d5" providerId="ADAL" clId="{0AD3683A-D1B2-419A-84B5-AFBA0781C647}" dt="2022-08-25T12:28:32.434" v="4018" actId="20577"/>
          <ac:spMkLst>
            <pc:docMk/>
            <pc:sldMk cId="341313048" sldId="305"/>
            <ac:spMk id="2" creationId="{2AA1492A-4361-47EC-B294-D8968A3CB647}"/>
          </ac:spMkLst>
        </pc:spChg>
        <pc:spChg chg="mod">
          <ac:chgData name="Igor Dotlic" userId="ae2bd41b-fac2-45c7-93ba-f2561bbce4d5" providerId="ADAL" clId="{0AD3683A-D1B2-419A-84B5-AFBA0781C647}" dt="2022-08-25T14:58:32.498" v="5058" actId="20577"/>
          <ac:spMkLst>
            <pc:docMk/>
            <pc:sldMk cId="341313048" sldId="305"/>
            <ac:spMk id="3" creationId="{E265DFA4-1826-406B-AA3B-ECF8F830F8D0}"/>
          </ac:spMkLst>
        </pc:spChg>
      </pc:sldChg>
      <pc:sldChg chg="addSp delSp modSp new mod">
        <pc:chgData name="Igor Dotlic" userId="ae2bd41b-fac2-45c7-93ba-f2561bbce4d5" providerId="ADAL" clId="{0AD3683A-D1B2-419A-84B5-AFBA0781C647}" dt="2022-08-25T14:30:26.289" v="4705" actId="20577"/>
        <pc:sldMkLst>
          <pc:docMk/>
          <pc:sldMk cId="276742552" sldId="306"/>
        </pc:sldMkLst>
        <pc:spChg chg="mod">
          <ac:chgData name="Igor Dotlic" userId="ae2bd41b-fac2-45c7-93ba-f2561bbce4d5" providerId="ADAL" clId="{0AD3683A-D1B2-419A-84B5-AFBA0781C647}" dt="2022-08-25T14:30:26.289" v="4705" actId="20577"/>
          <ac:spMkLst>
            <pc:docMk/>
            <pc:sldMk cId="276742552" sldId="306"/>
            <ac:spMk id="2" creationId="{D27AF4CE-A135-40DA-91F9-AA7BF4AD6945}"/>
          </ac:spMkLst>
        </pc:spChg>
        <pc:spChg chg="del">
          <ac:chgData name="Igor Dotlic" userId="ae2bd41b-fac2-45c7-93ba-f2561bbce4d5" providerId="ADAL" clId="{0AD3683A-D1B2-419A-84B5-AFBA0781C647}" dt="2022-08-25T12:44:37.435" v="4054" actId="931"/>
          <ac:spMkLst>
            <pc:docMk/>
            <pc:sldMk cId="276742552" sldId="306"/>
            <ac:spMk id="3" creationId="{FC0788FA-DBAA-4530-8997-B4F145DFAD4B}"/>
          </ac:spMkLst>
        </pc:spChg>
        <pc:spChg chg="add del mod">
          <ac:chgData name="Igor Dotlic" userId="ae2bd41b-fac2-45c7-93ba-f2561bbce4d5" providerId="ADAL" clId="{0AD3683A-D1B2-419A-84B5-AFBA0781C647}" dt="2022-08-25T12:46:59.113" v="4058"/>
          <ac:spMkLst>
            <pc:docMk/>
            <pc:sldMk cId="276742552" sldId="306"/>
            <ac:spMk id="7" creationId="{058AA384-B94B-4D6A-B4B9-12FCF08103E4}"/>
          </ac:spMkLst>
        </pc:spChg>
        <pc:picChg chg="add del mod">
          <ac:chgData name="Igor Dotlic" userId="ae2bd41b-fac2-45c7-93ba-f2561bbce4d5" providerId="ADAL" clId="{0AD3683A-D1B2-419A-84B5-AFBA0781C647}" dt="2022-08-25T12:44:55.496" v="4057" actId="478"/>
          <ac:picMkLst>
            <pc:docMk/>
            <pc:sldMk cId="276742552" sldId="306"/>
            <ac:picMk id="6" creationId="{A4B701D7-EDF6-4E6B-A161-306F42012C1B}"/>
          </ac:picMkLst>
        </pc:picChg>
        <pc:picChg chg="add mod">
          <ac:chgData name="Igor Dotlic" userId="ae2bd41b-fac2-45c7-93ba-f2561bbce4d5" providerId="ADAL" clId="{0AD3683A-D1B2-419A-84B5-AFBA0781C647}" dt="2022-08-25T12:49:32.679" v="4162" actId="166"/>
          <ac:picMkLst>
            <pc:docMk/>
            <pc:sldMk cId="276742552" sldId="306"/>
            <ac:picMk id="9" creationId="{7A12821F-BAA2-4C0E-BB5D-0F2663C776B5}"/>
          </ac:picMkLst>
        </pc:picChg>
      </pc:sldChg>
      <pc:sldChg chg="addSp delSp modSp new mod">
        <pc:chgData name="Igor Dotlic" userId="ae2bd41b-fac2-45c7-93ba-f2561bbce4d5" providerId="ADAL" clId="{0AD3683A-D1B2-419A-84B5-AFBA0781C647}" dt="2022-08-31T10:33:21.762" v="5706" actId="20577"/>
        <pc:sldMkLst>
          <pc:docMk/>
          <pc:sldMk cId="974414645" sldId="307"/>
        </pc:sldMkLst>
        <pc:spChg chg="mod">
          <ac:chgData name="Igor Dotlic" userId="ae2bd41b-fac2-45c7-93ba-f2561bbce4d5" providerId="ADAL" clId="{0AD3683A-D1B2-419A-84B5-AFBA0781C647}" dt="2022-08-25T13:12:55.384" v="4650" actId="20577"/>
          <ac:spMkLst>
            <pc:docMk/>
            <pc:sldMk cId="974414645" sldId="307"/>
            <ac:spMk id="2" creationId="{FA682C80-F7D7-4499-82F3-206A2DF7757C}"/>
          </ac:spMkLst>
        </pc:spChg>
        <pc:spChg chg="mod">
          <ac:chgData name="Igor Dotlic" userId="ae2bd41b-fac2-45c7-93ba-f2561bbce4d5" providerId="ADAL" clId="{0AD3683A-D1B2-419A-84B5-AFBA0781C647}" dt="2022-08-31T10:33:21.762" v="5706" actId="20577"/>
          <ac:spMkLst>
            <pc:docMk/>
            <pc:sldMk cId="974414645" sldId="307"/>
            <ac:spMk id="3" creationId="{22C6482E-A2E7-44D1-BD85-D7C826F4C3FC}"/>
          </ac:spMkLst>
        </pc:spChg>
        <pc:graphicFrameChg chg="add del mod">
          <ac:chgData name="Igor Dotlic" userId="ae2bd41b-fac2-45c7-93ba-f2561bbce4d5" providerId="ADAL" clId="{0AD3683A-D1B2-419A-84B5-AFBA0781C647}" dt="2022-08-31T10:32:42.933" v="5705" actId="478"/>
          <ac:graphicFrameMkLst>
            <pc:docMk/>
            <pc:sldMk cId="974414645" sldId="307"/>
            <ac:graphicFrameMk id="5" creationId="{097AB9B6-68EB-43DF-9BA6-A42FA4CBB129}"/>
          </ac:graphicFrameMkLst>
        </pc:graphicFrameChg>
      </pc:sldChg>
      <pc:sldChg chg="modSp new mod">
        <pc:chgData name="Igor Dotlic" userId="ae2bd41b-fac2-45c7-93ba-f2561bbce4d5" providerId="ADAL" clId="{0AD3683A-D1B2-419A-84B5-AFBA0781C647}" dt="2022-08-26T14:48:00.933" v="5514" actId="20577"/>
        <pc:sldMkLst>
          <pc:docMk/>
          <pc:sldMk cId="4179686087" sldId="308"/>
        </pc:sldMkLst>
        <pc:spChg chg="mod">
          <ac:chgData name="Igor Dotlic" userId="ae2bd41b-fac2-45c7-93ba-f2561bbce4d5" providerId="ADAL" clId="{0AD3683A-D1B2-419A-84B5-AFBA0781C647}" dt="2022-08-25T13:18:03.703" v="4668" actId="20577"/>
          <ac:spMkLst>
            <pc:docMk/>
            <pc:sldMk cId="4179686087" sldId="308"/>
            <ac:spMk id="2" creationId="{9F8D1343-B0A7-4890-9818-9C6A20E68335}"/>
          </ac:spMkLst>
        </pc:spChg>
        <pc:spChg chg="mod">
          <ac:chgData name="Igor Dotlic" userId="ae2bd41b-fac2-45c7-93ba-f2561bbce4d5" providerId="ADAL" clId="{0AD3683A-D1B2-419A-84B5-AFBA0781C647}" dt="2022-08-26T14:48:00.933" v="5514" actId="20577"/>
          <ac:spMkLst>
            <pc:docMk/>
            <pc:sldMk cId="4179686087" sldId="308"/>
            <ac:spMk id="3" creationId="{0BF62A14-8DFA-492A-9B86-80E17571E2A2}"/>
          </ac:spMkLst>
        </pc:spChg>
      </pc:sldChg>
      <pc:sldMasterChg chg="modSp mod">
        <pc:chgData name="Igor Dotlic" userId="ae2bd41b-fac2-45c7-93ba-f2561bbce4d5" providerId="ADAL" clId="{0AD3683A-D1B2-419A-84B5-AFBA0781C647}" dt="2022-08-31T10:33:51.522" v="5708" actId="20577"/>
        <pc:sldMasterMkLst>
          <pc:docMk/>
          <pc:sldMasterMk cId="0" sldId="2147483648"/>
        </pc:sldMasterMkLst>
        <pc:spChg chg="mod">
          <ac:chgData name="Igor Dotlic" userId="ae2bd41b-fac2-45c7-93ba-f2561bbce4d5" providerId="ADAL" clId="{0AD3683A-D1B2-419A-84B5-AFBA0781C647}" dt="2022-08-26T14:47:04.553" v="5500" actId="20577"/>
          <ac:spMkLst>
            <pc:docMk/>
            <pc:sldMasterMk cId="0" sldId="2147483648"/>
            <ac:spMk id="2" creationId="{7274DC08-9B8C-464E-97F8-9AF419E7B8D9}"/>
          </ac:spMkLst>
        </pc:spChg>
        <pc:spChg chg="mod">
          <ac:chgData name="Igor Dotlic" userId="ae2bd41b-fac2-45c7-93ba-f2561bbce4d5" providerId="ADAL" clId="{0AD3683A-D1B2-419A-84B5-AFBA0781C647}" dt="2022-08-31T10:33:51.522" v="5708" actId="20577"/>
          <ac:spMkLst>
            <pc:docMk/>
            <pc:sldMasterMk cId="0" sldId="2147483648"/>
            <ac:spMk id="1026" creationId="{8AF5D4AB-E353-4EAB-9E5C-B82B00CB74A2}"/>
          </ac:spMkLst>
        </pc:spChg>
      </pc:sldMasterChg>
    </pc:docChg>
  </pc:docChgLst>
  <pc:docChgLst>
    <pc:chgData name="Igor Dotlic" userId="ae2bd41b-fac2-45c7-93ba-f2561bbce4d5" providerId="ADAL" clId="{B998D272-3FDD-4CA4-81A6-76D78D36362E}"/>
    <pc:docChg chg="undo redo custSel addSld delSld modSld modMainMaster">
      <pc:chgData name="Igor Dotlic" userId="ae2bd41b-fac2-45c7-93ba-f2561bbce4d5" providerId="ADAL" clId="{B998D272-3FDD-4CA4-81A6-76D78D36362E}" dt="2022-07-11T15:42:48.084" v="2689"/>
      <pc:docMkLst>
        <pc:docMk/>
      </pc:docMkLst>
      <pc:sldChg chg="addSp delSp modSp mod">
        <pc:chgData name="Igor Dotlic" userId="ae2bd41b-fac2-45c7-93ba-f2561bbce4d5" providerId="ADAL" clId="{B998D272-3FDD-4CA4-81A6-76D78D36362E}" dt="2022-07-05T16:18:58.905" v="42" actId="20577"/>
        <pc:sldMkLst>
          <pc:docMk/>
          <pc:sldMk cId="0" sldId="287"/>
        </pc:sldMkLst>
        <pc:spChg chg="del">
          <ac:chgData name="Igor Dotlic" userId="ae2bd41b-fac2-45c7-93ba-f2561bbce4d5" providerId="ADAL" clId="{B998D272-3FDD-4CA4-81A6-76D78D36362E}" dt="2022-07-05T16:12:54.948" v="0" actId="478"/>
          <ac:spMkLst>
            <pc:docMk/>
            <pc:sldMk cId="0" sldId="287"/>
            <ac:spMk id="2" creationId="{11B74706-8CE8-446F-ADD5-944A55CFBC25}"/>
          </ac:spMkLst>
        </pc:spChg>
        <pc:spChg chg="add mod">
          <ac:chgData name="Igor Dotlic" userId="ae2bd41b-fac2-45c7-93ba-f2561bbce4d5" providerId="ADAL" clId="{B998D272-3FDD-4CA4-81A6-76D78D36362E}" dt="2022-07-05T16:18:58.905" v="42" actId="20577"/>
          <ac:spMkLst>
            <pc:docMk/>
            <pc:sldMk cId="0" sldId="287"/>
            <ac:spMk id="3" creationId="{5D671A0D-54F3-436D-A53B-1E6B09704441}"/>
          </ac:spMkLst>
        </pc:spChg>
      </pc:sldChg>
      <pc:sldChg chg="del">
        <pc:chgData name="Igor Dotlic" userId="ae2bd41b-fac2-45c7-93ba-f2561bbce4d5" providerId="ADAL" clId="{B998D272-3FDD-4CA4-81A6-76D78D36362E}" dt="2022-07-05T16:15:55.724" v="7" actId="47"/>
        <pc:sldMkLst>
          <pc:docMk/>
          <pc:sldMk cId="0" sldId="290"/>
        </pc:sldMkLst>
      </pc:sldChg>
      <pc:sldChg chg="del">
        <pc:chgData name="Igor Dotlic" userId="ae2bd41b-fac2-45c7-93ba-f2561bbce4d5" providerId="ADAL" clId="{B998D272-3FDD-4CA4-81A6-76D78D36362E}" dt="2022-07-05T16:16:07.904" v="17" actId="47"/>
        <pc:sldMkLst>
          <pc:docMk/>
          <pc:sldMk cId="0" sldId="296"/>
        </pc:sldMkLst>
      </pc:sldChg>
      <pc:sldChg chg="addSp delSp modSp mod">
        <pc:chgData name="Igor Dotlic" userId="ae2bd41b-fac2-45c7-93ba-f2561bbce4d5" providerId="ADAL" clId="{B998D272-3FDD-4CA4-81A6-76D78D36362E}" dt="2022-07-05T16:29:25.398" v="88" actId="14100"/>
        <pc:sldMkLst>
          <pc:docMk/>
          <pc:sldMk cId="0" sldId="300"/>
        </pc:sldMkLst>
        <pc:spChg chg="add mod">
          <ac:chgData name="Igor Dotlic" userId="ae2bd41b-fac2-45c7-93ba-f2561bbce4d5" providerId="ADAL" clId="{B998D272-3FDD-4CA4-81A6-76D78D36362E}" dt="2022-07-05T16:29:25.398" v="88" actId="14100"/>
          <ac:spMkLst>
            <pc:docMk/>
            <pc:sldMk cId="0" sldId="300"/>
            <ac:spMk id="2" creationId="{163A5711-DCB2-4ACA-96B5-D9C20E9E71A7}"/>
          </ac:spMkLst>
        </pc:spChg>
        <pc:spChg chg="add mod">
          <ac:chgData name="Igor Dotlic" userId="ae2bd41b-fac2-45c7-93ba-f2561bbce4d5" providerId="ADAL" clId="{B998D272-3FDD-4CA4-81A6-76D78D36362E}" dt="2022-07-05T16:16:15.158" v="18"/>
          <ac:spMkLst>
            <pc:docMk/>
            <pc:sldMk cId="0" sldId="300"/>
            <ac:spMk id="3" creationId="{D2A34370-AFA8-4EDE-AAE7-D649DC2213B0}"/>
          </ac:spMkLst>
        </pc:spChg>
        <pc:spChg chg="del mod">
          <ac:chgData name="Igor Dotlic" userId="ae2bd41b-fac2-45c7-93ba-f2561bbce4d5" providerId="ADAL" clId="{B998D272-3FDD-4CA4-81A6-76D78D36362E}" dt="2022-07-05T16:16:15.158" v="18"/>
          <ac:spMkLst>
            <pc:docMk/>
            <pc:sldMk cId="0" sldId="300"/>
            <ac:spMk id="8195" creationId="{82E0BD1D-4462-4534-99A7-CE65BE406E1E}"/>
          </ac:spMkLst>
        </pc:spChg>
        <pc:spChg chg="mod">
          <ac:chgData name="Igor Dotlic" userId="ae2bd41b-fac2-45c7-93ba-f2561bbce4d5" providerId="ADAL" clId="{B998D272-3FDD-4CA4-81A6-76D78D36362E}" dt="2022-07-05T16:16:15.158" v="18"/>
          <ac:spMkLst>
            <pc:docMk/>
            <pc:sldMk cId="0" sldId="300"/>
            <ac:spMk id="8196" creationId="{B39A3454-C9BC-44DD-9818-B7A9134FECA1}"/>
          </ac:spMkLst>
        </pc:spChg>
      </pc:sldChg>
      <pc:sldChg chg="modSp new mod">
        <pc:chgData name="Igor Dotlic" userId="ae2bd41b-fac2-45c7-93ba-f2561bbce4d5" providerId="ADAL" clId="{B998D272-3FDD-4CA4-81A6-76D78D36362E}" dt="2022-07-11T15:36:23.399" v="2675" actId="33524"/>
        <pc:sldMkLst>
          <pc:docMk/>
          <pc:sldMk cId="1729636339" sldId="301"/>
        </pc:sldMkLst>
        <pc:spChg chg="mod">
          <ac:chgData name="Igor Dotlic" userId="ae2bd41b-fac2-45c7-93ba-f2561bbce4d5" providerId="ADAL" clId="{B998D272-3FDD-4CA4-81A6-76D78D36362E}" dt="2022-07-06T09:21:32.061" v="1484" actId="27636"/>
          <ac:spMkLst>
            <pc:docMk/>
            <pc:sldMk cId="1729636339" sldId="301"/>
            <ac:spMk id="2" creationId="{F09F996B-F0C8-4CF0-A190-555036053FC4}"/>
          </ac:spMkLst>
        </pc:spChg>
        <pc:spChg chg="mod">
          <ac:chgData name="Igor Dotlic" userId="ae2bd41b-fac2-45c7-93ba-f2561bbce4d5" providerId="ADAL" clId="{B998D272-3FDD-4CA4-81A6-76D78D36362E}" dt="2022-07-11T15:36:23.399" v="2675" actId="33524"/>
          <ac:spMkLst>
            <pc:docMk/>
            <pc:sldMk cId="1729636339" sldId="301"/>
            <ac:spMk id="3" creationId="{5034D91F-8763-47F4-815B-3944D27DAC7A}"/>
          </ac:spMkLst>
        </pc:spChg>
      </pc:sldChg>
      <pc:sldChg chg="modSp new mod">
        <pc:chgData name="Igor Dotlic" userId="ae2bd41b-fac2-45c7-93ba-f2561bbce4d5" providerId="ADAL" clId="{B998D272-3FDD-4CA4-81A6-76D78D36362E}" dt="2022-07-06T14:30:34.472" v="2235" actId="20577"/>
        <pc:sldMkLst>
          <pc:docMk/>
          <pc:sldMk cId="48595339" sldId="302"/>
        </pc:sldMkLst>
        <pc:spChg chg="mod">
          <ac:chgData name="Igor Dotlic" userId="ae2bd41b-fac2-45c7-93ba-f2561bbce4d5" providerId="ADAL" clId="{B998D272-3FDD-4CA4-81A6-76D78D36362E}" dt="2022-07-06T12:40:13.653" v="1754" actId="14100"/>
          <ac:spMkLst>
            <pc:docMk/>
            <pc:sldMk cId="48595339" sldId="302"/>
            <ac:spMk id="2" creationId="{4057761F-2B1E-409A-B1CB-30F68AF7EF38}"/>
          </ac:spMkLst>
        </pc:spChg>
        <pc:spChg chg="mod">
          <ac:chgData name="Igor Dotlic" userId="ae2bd41b-fac2-45c7-93ba-f2561bbce4d5" providerId="ADAL" clId="{B998D272-3FDD-4CA4-81A6-76D78D36362E}" dt="2022-07-06T14:30:34.472" v="2235" actId="20577"/>
          <ac:spMkLst>
            <pc:docMk/>
            <pc:sldMk cId="48595339" sldId="302"/>
            <ac:spMk id="3" creationId="{8C425232-D695-44E9-ABDD-0941E29A24EB}"/>
          </ac:spMkLst>
        </pc:spChg>
      </pc:sldChg>
      <pc:sldChg chg="addSp delSp modSp new mod">
        <pc:chgData name="Igor Dotlic" userId="ae2bd41b-fac2-45c7-93ba-f2561bbce4d5" providerId="ADAL" clId="{B998D272-3FDD-4CA4-81A6-76D78D36362E}" dt="2022-07-11T15:28:29.743" v="2632" actId="1076"/>
        <pc:sldMkLst>
          <pc:docMk/>
          <pc:sldMk cId="459726491" sldId="303"/>
        </pc:sldMkLst>
        <pc:spChg chg="del mod">
          <ac:chgData name="Igor Dotlic" userId="ae2bd41b-fac2-45c7-93ba-f2561bbce4d5" providerId="ADAL" clId="{B998D272-3FDD-4CA4-81A6-76D78D36362E}" dt="2022-07-06T14:32:44.329" v="2250"/>
          <ac:spMkLst>
            <pc:docMk/>
            <pc:sldMk cId="459726491" sldId="303"/>
            <ac:spMk id="2" creationId="{16BD4C5D-11F3-419F-8970-E9FE896CE6A3}"/>
          </ac:spMkLst>
        </pc:spChg>
        <pc:spChg chg="add del mod">
          <ac:chgData name="Igor Dotlic" userId="ae2bd41b-fac2-45c7-93ba-f2561bbce4d5" providerId="ADAL" clId="{B998D272-3FDD-4CA4-81A6-76D78D36362E}" dt="2022-07-11T15:14:32.273" v="2532" actId="478"/>
          <ac:spMkLst>
            <pc:docMk/>
            <pc:sldMk cId="459726491" sldId="303"/>
            <ac:spMk id="2" creationId="{6DE42292-DAD1-4BB3-A2EC-C746B9A34E87}"/>
          </ac:spMkLst>
        </pc:spChg>
        <pc:spChg chg="del mod">
          <ac:chgData name="Igor Dotlic" userId="ae2bd41b-fac2-45c7-93ba-f2561bbce4d5" providerId="ADAL" clId="{B998D272-3FDD-4CA4-81A6-76D78D36362E}" dt="2022-07-06T14:32:44.329" v="2250"/>
          <ac:spMkLst>
            <pc:docMk/>
            <pc:sldMk cId="459726491" sldId="303"/>
            <ac:spMk id="3" creationId="{BEDC72AB-EFA1-4577-AE8E-D1584FAFA322}"/>
          </ac:spMkLst>
        </pc:spChg>
        <pc:spChg chg="mod">
          <ac:chgData name="Igor Dotlic" userId="ae2bd41b-fac2-45c7-93ba-f2561bbce4d5" providerId="ADAL" clId="{B998D272-3FDD-4CA4-81A6-76D78D36362E}" dt="2022-07-11T15:14:52.081" v="2533"/>
          <ac:spMkLst>
            <pc:docMk/>
            <pc:sldMk cId="459726491" sldId="303"/>
            <ac:spMk id="4" creationId="{4EB1BA14-88D0-4933-AC62-EF070CE051BC}"/>
          </ac:spMkLst>
        </pc:spChg>
        <pc:spChg chg="add mod">
          <ac:chgData name="Igor Dotlic" userId="ae2bd41b-fac2-45c7-93ba-f2561bbce4d5" providerId="ADAL" clId="{B998D272-3FDD-4CA4-81A6-76D78D36362E}" dt="2022-07-11T15:27:00.878" v="2620" actId="20577"/>
          <ac:spMkLst>
            <pc:docMk/>
            <pc:sldMk cId="459726491" sldId="303"/>
            <ac:spMk id="5" creationId="{1BE279EA-1216-4054-90B3-F193F456232B}"/>
          </ac:spMkLst>
        </pc:spChg>
        <pc:spChg chg="add mod">
          <ac:chgData name="Igor Dotlic" userId="ae2bd41b-fac2-45c7-93ba-f2561bbce4d5" providerId="ADAL" clId="{B998D272-3FDD-4CA4-81A6-76D78D36362E}" dt="2022-07-11T15:27:20.150" v="2622" actId="1076"/>
          <ac:spMkLst>
            <pc:docMk/>
            <pc:sldMk cId="459726491" sldId="303"/>
            <ac:spMk id="6" creationId="{5AF4A422-94A4-4957-9971-AEFBFA152543}"/>
          </ac:spMkLst>
        </pc:spChg>
        <pc:spChg chg="add del mod">
          <ac:chgData name="Igor Dotlic" userId="ae2bd41b-fac2-45c7-93ba-f2561bbce4d5" providerId="ADAL" clId="{B998D272-3FDD-4CA4-81A6-76D78D36362E}" dt="2022-07-11T15:14:52.081" v="2533"/>
          <ac:spMkLst>
            <pc:docMk/>
            <pc:sldMk cId="459726491" sldId="303"/>
            <ac:spMk id="7" creationId="{1C4DD436-E4F0-459E-BB62-B90FE0975EA4}"/>
          </ac:spMkLst>
        </pc:spChg>
        <pc:spChg chg="add del mod">
          <ac:chgData name="Igor Dotlic" userId="ae2bd41b-fac2-45c7-93ba-f2561bbce4d5" providerId="ADAL" clId="{B998D272-3FDD-4CA4-81A6-76D78D36362E}" dt="2022-07-11T15:14:26.375" v="2531" actId="478"/>
          <ac:spMkLst>
            <pc:docMk/>
            <pc:sldMk cId="459726491" sldId="303"/>
            <ac:spMk id="8" creationId="{6237C6E9-B7E8-460B-B5FD-45BE8418CFF1}"/>
          </ac:spMkLst>
        </pc:spChg>
        <pc:spChg chg="add del mod">
          <ac:chgData name="Igor Dotlic" userId="ae2bd41b-fac2-45c7-93ba-f2561bbce4d5" providerId="ADAL" clId="{B998D272-3FDD-4CA4-81A6-76D78D36362E}" dt="2022-07-11T15:14:52.081" v="2533"/>
          <ac:spMkLst>
            <pc:docMk/>
            <pc:sldMk cId="459726491" sldId="303"/>
            <ac:spMk id="9" creationId="{F4B570C0-5F6A-460C-BE5D-7A84FDB740DD}"/>
          </ac:spMkLst>
        </pc:spChg>
        <pc:picChg chg="add mod">
          <ac:chgData name="Igor Dotlic" userId="ae2bd41b-fac2-45c7-93ba-f2561bbce4d5" providerId="ADAL" clId="{B998D272-3FDD-4CA4-81A6-76D78D36362E}" dt="2022-07-11T15:28:00.307" v="2629" actId="14100"/>
          <ac:picMkLst>
            <pc:docMk/>
            <pc:sldMk cId="459726491" sldId="303"/>
            <ac:picMk id="10" creationId="{D3AEB17F-19C1-400C-AC40-E0C1FE90E5AA}"/>
          </ac:picMkLst>
        </pc:picChg>
        <pc:picChg chg="add mod">
          <ac:chgData name="Igor Dotlic" userId="ae2bd41b-fac2-45c7-93ba-f2561bbce4d5" providerId="ADAL" clId="{B998D272-3FDD-4CA4-81A6-76D78D36362E}" dt="2022-07-11T15:28:29.743" v="2632" actId="1076"/>
          <ac:picMkLst>
            <pc:docMk/>
            <pc:sldMk cId="459726491" sldId="303"/>
            <ac:picMk id="12" creationId="{E3864DDB-C311-4FE4-9DCE-74AF4F9DAD3B}"/>
          </ac:picMkLst>
        </pc:picChg>
      </pc:sldChg>
      <pc:sldChg chg="addSp delSp modSp add del mod">
        <pc:chgData name="Igor Dotlic" userId="ae2bd41b-fac2-45c7-93ba-f2561bbce4d5" providerId="ADAL" clId="{B998D272-3FDD-4CA4-81A6-76D78D36362E}" dt="2022-07-11T15:39:42.215" v="2684" actId="1076"/>
        <pc:sldMkLst>
          <pc:docMk/>
          <pc:sldMk cId="2356562068" sldId="304"/>
        </pc:sldMkLst>
        <pc:spChg chg="mod">
          <ac:chgData name="Igor Dotlic" userId="ae2bd41b-fac2-45c7-93ba-f2561bbce4d5" providerId="ADAL" clId="{B998D272-3FDD-4CA4-81A6-76D78D36362E}" dt="2022-07-11T15:37:26.581" v="2676" actId="20577"/>
          <ac:spMkLst>
            <pc:docMk/>
            <pc:sldMk cId="2356562068" sldId="304"/>
            <ac:spMk id="6" creationId="{5AF4A422-94A4-4957-9971-AEFBFA152543}"/>
          </ac:spMkLst>
        </pc:spChg>
        <pc:picChg chg="add mod">
          <ac:chgData name="Igor Dotlic" userId="ae2bd41b-fac2-45c7-93ba-f2561bbce4d5" providerId="ADAL" clId="{B998D272-3FDD-4CA4-81A6-76D78D36362E}" dt="2022-07-11T15:33:24.043" v="2674" actId="14100"/>
          <ac:picMkLst>
            <pc:docMk/>
            <pc:sldMk cId="2356562068" sldId="304"/>
            <ac:picMk id="3" creationId="{659698BC-607E-4143-A6F3-CD6B796715B4}"/>
          </ac:picMkLst>
        </pc:picChg>
        <pc:picChg chg="add del mod">
          <ac:chgData name="Igor Dotlic" userId="ae2bd41b-fac2-45c7-93ba-f2561bbce4d5" providerId="ADAL" clId="{B998D272-3FDD-4CA4-81A6-76D78D36362E}" dt="2022-07-11T15:38:53.251" v="2677" actId="478"/>
          <ac:picMkLst>
            <pc:docMk/>
            <pc:sldMk cId="2356562068" sldId="304"/>
            <ac:picMk id="8" creationId="{EB82707D-3942-4AA1-A45F-F1EB06D25FA6}"/>
          </ac:picMkLst>
        </pc:picChg>
        <pc:picChg chg="del">
          <ac:chgData name="Igor Dotlic" userId="ae2bd41b-fac2-45c7-93ba-f2561bbce4d5" providerId="ADAL" clId="{B998D272-3FDD-4CA4-81A6-76D78D36362E}" dt="2022-07-11T15:30:02.497" v="2639" actId="478"/>
          <ac:picMkLst>
            <pc:docMk/>
            <pc:sldMk cId="2356562068" sldId="304"/>
            <ac:picMk id="10" creationId="{D3AEB17F-19C1-400C-AC40-E0C1FE90E5AA}"/>
          </ac:picMkLst>
        </pc:picChg>
        <pc:picChg chg="add mod">
          <ac:chgData name="Igor Dotlic" userId="ae2bd41b-fac2-45c7-93ba-f2561bbce4d5" providerId="ADAL" clId="{B998D272-3FDD-4CA4-81A6-76D78D36362E}" dt="2022-07-11T15:39:42.215" v="2684" actId="1076"/>
          <ac:picMkLst>
            <pc:docMk/>
            <pc:sldMk cId="2356562068" sldId="304"/>
            <ac:picMk id="11" creationId="{4647FA75-2FCA-4437-B580-8ACA056E9158}"/>
          </ac:picMkLst>
        </pc:picChg>
        <pc:picChg chg="del mod ord">
          <ac:chgData name="Igor Dotlic" userId="ae2bd41b-fac2-45c7-93ba-f2561bbce4d5" providerId="ADAL" clId="{B998D272-3FDD-4CA4-81A6-76D78D36362E}" dt="2022-07-11T15:32:46.215" v="2664" actId="478"/>
          <ac:picMkLst>
            <pc:docMk/>
            <pc:sldMk cId="2356562068" sldId="304"/>
            <ac:picMk id="12" creationId="{E3864DDB-C311-4FE4-9DCE-74AF4F9DAD3B}"/>
          </ac:picMkLst>
        </pc:picChg>
      </pc:sldChg>
      <pc:sldChg chg="del">
        <pc:chgData name="Igor Dotlic" userId="ae2bd41b-fac2-45c7-93ba-f2561bbce4d5" providerId="ADAL" clId="{B998D272-3FDD-4CA4-81A6-76D78D36362E}" dt="2022-07-05T16:16:00.333" v="13" actId="47"/>
        <pc:sldMkLst>
          <pc:docMk/>
          <pc:sldMk cId="708329543" sldId="315"/>
        </pc:sldMkLst>
      </pc:sldChg>
      <pc:sldChg chg="del">
        <pc:chgData name="Igor Dotlic" userId="ae2bd41b-fac2-45c7-93ba-f2561bbce4d5" providerId="ADAL" clId="{B998D272-3FDD-4CA4-81A6-76D78D36362E}" dt="2022-07-05T16:15:57.483" v="9" actId="47"/>
        <pc:sldMkLst>
          <pc:docMk/>
          <pc:sldMk cId="973662665" sldId="317"/>
        </pc:sldMkLst>
      </pc:sldChg>
      <pc:sldChg chg="del">
        <pc:chgData name="Igor Dotlic" userId="ae2bd41b-fac2-45c7-93ba-f2561bbce4d5" providerId="ADAL" clId="{B998D272-3FDD-4CA4-81A6-76D78D36362E}" dt="2022-07-05T16:15:58.252" v="10" actId="47"/>
        <pc:sldMkLst>
          <pc:docMk/>
          <pc:sldMk cId="572907331" sldId="329"/>
        </pc:sldMkLst>
      </pc:sldChg>
      <pc:sldChg chg="del">
        <pc:chgData name="Igor Dotlic" userId="ae2bd41b-fac2-45c7-93ba-f2561bbce4d5" providerId="ADAL" clId="{B998D272-3FDD-4CA4-81A6-76D78D36362E}" dt="2022-07-05T16:15:59.698" v="12" actId="47"/>
        <pc:sldMkLst>
          <pc:docMk/>
          <pc:sldMk cId="885266710" sldId="332"/>
        </pc:sldMkLst>
      </pc:sldChg>
      <pc:sldChg chg="del">
        <pc:chgData name="Igor Dotlic" userId="ae2bd41b-fac2-45c7-93ba-f2561bbce4d5" providerId="ADAL" clId="{B998D272-3FDD-4CA4-81A6-76D78D36362E}" dt="2022-07-05T16:16:05.886" v="15" actId="47"/>
        <pc:sldMkLst>
          <pc:docMk/>
          <pc:sldMk cId="2160862009" sldId="338"/>
        </pc:sldMkLst>
      </pc:sldChg>
      <pc:sldChg chg="del">
        <pc:chgData name="Igor Dotlic" userId="ae2bd41b-fac2-45c7-93ba-f2561bbce4d5" providerId="ADAL" clId="{B998D272-3FDD-4CA4-81A6-76D78D36362E}" dt="2022-07-05T16:16:07.070" v="16" actId="47"/>
        <pc:sldMkLst>
          <pc:docMk/>
          <pc:sldMk cId="2694411256" sldId="339"/>
        </pc:sldMkLst>
      </pc:sldChg>
      <pc:sldChg chg="del">
        <pc:chgData name="Igor Dotlic" userId="ae2bd41b-fac2-45c7-93ba-f2561bbce4d5" providerId="ADAL" clId="{B998D272-3FDD-4CA4-81A6-76D78D36362E}" dt="2022-07-05T16:15:58.857" v="11" actId="47"/>
        <pc:sldMkLst>
          <pc:docMk/>
          <pc:sldMk cId="2582497088" sldId="340"/>
        </pc:sldMkLst>
      </pc:sldChg>
      <pc:sldChg chg="del">
        <pc:chgData name="Igor Dotlic" userId="ae2bd41b-fac2-45c7-93ba-f2561bbce4d5" providerId="ADAL" clId="{B998D272-3FDD-4CA4-81A6-76D78D36362E}" dt="2022-07-05T16:16:04.626" v="14" actId="47"/>
        <pc:sldMkLst>
          <pc:docMk/>
          <pc:sldMk cId="3741998885" sldId="341"/>
        </pc:sldMkLst>
      </pc:sldChg>
      <pc:sldMasterChg chg="modSp mod">
        <pc:chgData name="Igor Dotlic" userId="ae2bd41b-fac2-45c7-93ba-f2561bbce4d5" providerId="ADAL" clId="{B998D272-3FDD-4CA4-81A6-76D78D36362E}" dt="2022-07-11T15:42:48.084" v="2689"/>
        <pc:sldMasterMkLst>
          <pc:docMk/>
          <pc:sldMasterMk cId="0" sldId="2147483648"/>
        </pc:sldMasterMkLst>
        <pc:spChg chg="mod">
          <ac:chgData name="Igor Dotlic" userId="ae2bd41b-fac2-45c7-93ba-f2561bbce4d5" providerId="ADAL" clId="{B998D272-3FDD-4CA4-81A6-76D78D36362E}" dt="2022-07-05T16:23:47.984" v="77" actId="1076"/>
          <ac:spMkLst>
            <pc:docMk/>
            <pc:sldMasterMk cId="0" sldId="2147483648"/>
            <ac:spMk id="2" creationId="{7274DC08-9B8C-464E-97F8-9AF419E7B8D9}"/>
          </ac:spMkLst>
        </pc:spChg>
        <pc:spChg chg="mod">
          <ac:chgData name="Igor Dotlic" userId="ae2bd41b-fac2-45c7-93ba-f2561bbce4d5" providerId="ADAL" clId="{B998D272-3FDD-4CA4-81A6-76D78D36362E}" dt="2022-07-05T16:23:26.331" v="67" actId="1036"/>
          <ac:spMkLst>
            <pc:docMk/>
            <pc:sldMasterMk cId="0" sldId="2147483648"/>
            <ac:spMk id="3" creationId="{0B2EF45E-69B5-4D61-ACC6-817BA12ACDB0}"/>
          </ac:spMkLst>
        </pc:spChg>
        <pc:spChg chg="mod">
          <ac:chgData name="Igor Dotlic" userId="ae2bd41b-fac2-45c7-93ba-f2561bbce4d5" providerId="ADAL" clId="{B998D272-3FDD-4CA4-81A6-76D78D36362E}" dt="2022-07-11T15:42:48.084" v="2689"/>
          <ac:spMkLst>
            <pc:docMk/>
            <pc:sldMasterMk cId="0" sldId="2147483648"/>
            <ac:spMk id="1026" creationId="{8AF5D4AB-E353-4EAB-9E5C-B82B00CB74A2}"/>
          </ac:spMkLst>
        </pc:spChg>
        <pc:spChg chg="mod">
          <ac:chgData name="Igor Dotlic" userId="ae2bd41b-fac2-45c7-93ba-f2561bbce4d5" providerId="ADAL" clId="{B998D272-3FDD-4CA4-81A6-76D78D36362E}" dt="2022-07-05T16:15:31.953" v="6" actId="20577"/>
          <ac:spMkLst>
            <pc:docMk/>
            <pc:sldMasterMk cId="0" sldId="2147483648"/>
            <ac:spMk id="1030" creationId="{5C9A48D8-B217-4A04-8A4A-17E7990FB9CE}"/>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BDB165F-CAF3-4511-8C13-FBBBC792BF52}"/>
              </a:ext>
            </a:extLst>
          </p:cNvPr>
          <p:cNvSpPr>
            <a:spLocks noGrp="1"/>
          </p:cNvSpPr>
          <p:nvPr>
            <p:ph type="hdr" sz="quarter"/>
          </p:nvPr>
        </p:nvSpPr>
        <p:spPr>
          <a:xfrm>
            <a:off x="0" y="0"/>
            <a:ext cx="6858000" cy="463550"/>
          </a:xfrm>
          <a:prstGeom prst="rect">
            <a:avLst/>
          </a:prstGeom>
        </p:spPr>
        <p:txBody>
          <a:bodyPr vert="horz" lIns="91440" tIns="45720" rIns="91440" bIns="45720" rtlCol="0"/>
          <a:lstStyle>
            <a:lvl1pPr algn="l">
              <a:defRPr sz="1200"/>
            </a:lvl1pPr>
          </a:lstStyle>
          <a:p>
            <a:pPr algn="r"/>
            <a:endParaRPr lang="en-US"/>
          </a:p>
        </p:txBody>
      </p:sp>
      <p:sp>
        <p:nvSpPr>
          <p:cNvPr id="3" name="Date Placeholder 2">
            <a:extLst>
              <a:ext uri="{FF2B5EF4-FFF2-40B4-BE49-F238E27FC236}">
                <a16:creationId xmlns:a16="http://schemas.microsoft.com/office/drawing/2014/main" id="{8A06A909-5B95-47EB-82A1-C99C4A8A64A4}"/>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5DD8F893-2E88-42FE-BC63-3DFC6E479928}" type="datetimeFigureOut">
              <a:rPr lang="en-US" smtClean="0"/>
              <a:t>8/31/2022</a:t>
            </a:fld>
            <a:endParaRPr lang="en-US"/>
          </a:p>
        </p:txBody>
      </p:sp>
      <p:sp>
        <p:nvSpPr>
          <p:cNvPr id="4" name="Footer Placeholder 3">
            <a:extLst>
              <a:ext uri="{FF2B5EF4-FFF2-40B4-BE49-F238E27FC236}">
                <a16:creationId xmlns:a16="http://schemas.microsoft.com/office/drawing/2014/main" id="{42915D23-827E-46B6-AC82-4031BB10CCEB}"/>
              </a:ext>
            </a:extLst>
          </p:cNvPr>
          <p:cNvSpPr>
            <a:spLocks noGrp="1"/>
          </p:cNvSpPr>
          <p:nvPr>
            <p:ph type="ftr" sz="quarter" idx="2"/>
          </p:nvPr>
        </p:nvSpPr>
        <p:spPr>
          <a:xfrm>
            <a:off x="0" y="8774113"/>
            <a:ext cx="6858000" cy="463550"/>
          </a:xfrm>
          <a:prstGeom prst="rect">
            <a:avLst/>
          </a:prstGeom>
        </p:spPr>
        <p:txBody>
          <a:bodyPr vert="horz" lIns="91440" tIns="45720" rIns="91440" bIns="45720" rtlCol="0" anchor="b"/>
          <a:lstStyle>
            <a:lvl1pPr algn="l">
              <a:defRPr sz="1200"/>
            </a:lvl1pPr>
          </a:lstStyle>
          <a:p>
            <a:pPr algn="ctr"/>
            <a:endParaRPr lang="en-US"/>
          </a:p>
        </p:txBody>
      </p:sp>
      <p:sp>
        <p:nvSpPr>
          <p:cNvPr id="5" name="Slide Number Placeholder 4">
            <a:extLst>
              <a:ext uri="{FF2B5EF4-FFF2-40B4-BE49-F238E27FC236}">
                <a16:creationId xmlns:a16="http://schemas.microsoft.com/office/drawing/2014/main" id="{7FBF84A0-6008-44A5-A265-249346C02F2F}"/>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6DE33EEA-0AD5-4437-9725-594D345E53A5}" type="slidenum">
              <a:rPr lang="en-US" smtClean="0"/>
              <a:t>‹#›</a:t>
            </a:fld>
            <a:endParaRPr lang="en-US"/>
          </a:p>
        </p:txBody>
      </p:sp>
    </p:spTree>
    <p:extLst>
      <p:ext uri="{BB962C8B-B14F-4D97-AF65-F5344CB8AC3E}">
        <p14:creationId xmlns:p14="http://schemas.microsoft.com/office/powerpoint/2010/main" val="254801562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10</a:t>
            </a:fld>
            <a:endParaRPr lang="en-US" altLang="en-US"/>
          </a:p>
        </p:txBody>
      </p:sp>
    </p:spTree>
    <p:extLst>
      <p:ext uri="{BB962C8B-B14F-4D97-AF65-F5344CB8AC3E}">
        <p14:creationId xmlns:p14="http://schemas.microsoft.com/office/powerpoint/2010/main" val="183951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a:p>
        </p:txBody>
      </p:sp>
    </p:spTree>
    <p:extLst>
      <p:ext uri="{BB962C8B-B14F-4D97-AF65-F5344CB8AC3E}">
        <p14:creationId xmlns:p14="http://schemas.microsoft.com/office/powerpoint/2010/main" val="1808514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a:p>
        </p:txBody>
      </p:sp>
    </p:spTree>
    <p:extLst>
      <p:ext uri="{BB962C8B-B14F-4D97-AF65-F5344CB8AC3E}">
        <p14:creationId xmlns:p14="http://schemas.microsoft.com/office/powerpoint/2010/main" val="4093897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a:p>
        </p:txBody>
      </p:sp>
    </p:spTree>
    <p:extLst>
      <p:ext uri="{BB962C8B-B14F-4D97-AF65-F5344CB8AC3E}">
        <p14:creationId xmlns:p14="http://schemas.microsoft.com/office/powerpoint/2010/main" val="1605947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a:p>
        </p:txBody>
      </p:sp>
    </p:spTree>
    <p:extLst>
      <p:ext uri="{BB962C8B-B14F-4D97-AF65-F5344CB8AC3E}">
        <p14:creationId xmlns:p14="http://schemas.microsoft.com/office/powerpoint/2010/main" val="1350882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6</a:t>
            </a:fld>
            <a:endParaRPr lang="en-US" altLang="en-US"/>
          </a:p>
        </p:txBody>
      </p:sp>
    </p:spTree>
    <p:extLst>
      <p:ext uri="{BB962C8B-B14F-4D97-AF65-F5344CB8AC3E}">
        <p14:creationId xmlns:p14="http://schemas.microsoft.com/office/powerpoint/2010/main" val="2795006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7</a:t>
            </a:fld>
            <a:endParaRPr lang="en-US" altLang="en-US"/>
          </a:p>
        </p:txBody>
      </p:sp>
    </p:spTree>
    <p:extLst>
      <p:ext uri="{BB962C8B-B14F-4D97-AF65-F5344CB8AC3E}">
        <p14:creationId xmlns:p14="http://schemas.microsoft.com/office/powerpoint/2010/main" val="36512935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8</a:t>
            </a:fld>
            <a:endParaRPr lang="en-US" altLang="en-US"/>
          </a:p>
        </p:txBody>
      </p:sp>
    </p:spTree>
    <p:extLst>
      <p:ext uri="{BB962C8B-B14F-4D97-AF65-F5344CB8AC3E}">
        <p14:creationId xmlns:p14="http://schemas.microsoft.com/office/powerpoint/2010/main" val="7540711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9</a:t>
            </a:fld>
            <a:endParaRPr lang="en-US" altLang="en-US"/>
          </a:p>
        </p:txBody>
      </p:sp>
    </p:spTree>
    <p:extLst>
      <p:ext uri="{BB962C8B-B14F-4D97-AF65-F5344CB8AC3E}">
        <p14:creationId xmlns:p14="http://schemas.microsoft.com/office/powerpoint/2010/main" val="1801819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15-22-0449-01-04ab</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10671" y="364867"/>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b="1" dirty="0"/>
              <a:t>August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a:t>Dotlic and McLaughlin (Qorvo)</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01656"/>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5D671A0D-54F3-436D-A53B-1E6B09704441}"/>
              </a:ext>
            </a:extLst>
          </p:cNvPr>
          <p:cNvSpPr>
            <a:spLocks noChangeArrowheads="1"/>
          </p:cNvSpPr>
          <p:nvPr/>
        </p:nvSpPr>
        <p:spPr bwMode="auto">
          <a:xfrm>
            <a:off x="152400" y="609600"/>
            <a:ext cx="8991600"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1"/>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1"/>
              </a:solidFill>
            </a:endParaRPr>
          </a:p>
          <a:p>
            <a:endParaRPr lang="en-US" altLang="en-US" sz="1600" dirty="0">
              <a:solidFill>
                <a:schemeClr val="tx1"/>
              </a:solidFill>
            </a:endParaRPr>
          </a:p>
          <a:p>
            <a:r>
              <a:rPr lang="en-US" altLang="en-US" sz="1600" b="1" dirty="0">
                <a:solidFill>
                  <a:schemeClr val="tx1"/>
                </a:solidFill>
              </a:rPr>
              <a:t>Submission Title:</a:t>
            </a:r>
            <a:r>
              <a:rPr lang="en-US" altLang="en-US" sz="1600" dirty="0">
                <a:solidFill>
                  <a:schemeClr val="tx1"/>
                </a:solidFill>
              </a:rPr>
              <a:t> [</a:t>
            </a:r>
            <a:r>
              <a:rPr lang="en-US" sz="1600" dirty="0">
                <a:solidFill>
                  <a:schemeClr val="tx1"/>
                </a:solidFill>
                <a:effectLst/>
                <a:cs typeface="Times New Roman" panose="02020603050405020304" pitchFamily="18" charset="0"/>
              </a:rPr>
              <a:t>Supercomplementary Zero-sum Cross-correlation (SZC) Code Blocks Generation</a:t>
            </a:r>
            <a:r>
              <a:rPr lang="en-US" altLang="en-US" sz="1600" dirty="0">
                <a:solidFill>
                  <a:schemeClr val="tx1"/>
                </a:solidFill>
              </a:rPr>
              <a:t>]	</a:t>
            </a:r>
          </a:p>
          <a:p>
            <a:r>
              <a:rPr lang="en-US" altLang="en-US" sz="1600" b="1" dirty="0">
                <a:solidFill>
                  <a:schemeClr val="tx1"/>
                </a:solidFill>
              </a:rPr>
              <a:t>Date Submitted: </a:t>
            </a:r>
            <a:r>
              <a:rPr lang="en-US" altLang="en-US" sz="1600" dirty="0">
                <a:solidFill>
                  <a:schemeClr val="tx1"/>
                </a:solidFill>
              </a:rPr>
              <a:t>[10 July 2022]	</a:t>
            </a:r>
          </a:p>
          <a:p>
            <a:r>
              <a:rPr lang="en-US" altLang="en-US" sz="1600" b="1" dirty="0">
                <a:solidFill>
                  <a:schemeClr val="tx1"/>
                </a:solidFill>
              </a:rPr>
              <a:t>Source:</a:t>
            </a:r>
            <a:r>
              <a:rPr lang="en-US" altLang="en-US" sz="1600" dirty="0">
                <a:solidFill>
                  <a:schemeClr val="tx1"/>
                </a:solidFill>
              </a:rPr>
              <a:t> [Igor Dotlic and Michael McLaughlin] Company [Qorvo]</a:t>
            </a:r>
          </a:p>
          <a:p>
            <a:r>
              <a:rPr lang="en-US" altLang="en-US" sz="1600" dirty="0">
                <a:solidFill>
                  <a:schemeClr val="tx1"/>
                </a:solidFill>
              </a:rPr>
              <a:t>Address [</a:t>
            </a:r>
            <a:r>
              <a:rPr lang="en-US" altLang="zh-CN" sz="1600" dirty="0">
                <a:solidFill>
                  <a:schemeClr val="tx1"/>
                </a:solidFill>
                <a:latin typeface="Times New Roman" pitchFamily="18" charset="0"/>
                <a:ea typeface="ＭＳ Ｐゴシック" pitchFamily="-65" charset="-128"/>
                <a:cs typeface="+mn-cs"/>
              </a:rPr>
              <a:t>Adelaide Chambers, Peter Street, Dublin 8, Ireland</a:t>
            </a:r>
            <a:r>
              <a:rPr lang="en-US" altLang="en-US" sz="1600" dirty="0">
                <a:solidFill>
                  <a:schemeClr val="tx1"/>
                </a:solidFill>
              </a:rPr>
              <a:t>]</a:t>
            </a:r>
          </a:p>
          <a:p>
            <a:r>
              <a:rPr lang="en-US" altLang="en-US" sz="1600" dirty="0">
                <a:solidFill>
                  <a:schemeClr val="tx1"/>
                </a:solidFill>
              </a:rPr>
              <a:t>E-Mail:[</a:t>
            </a:r>
            <a:r>
              <a:rPr lang="en-US" altLang="en-US" sz="1600" dirty="0" err="1">
                <a:solidFill>
                  <a:schemeClr val="tx1"/>
                </a:solidFill>
              </a:rPr>
              <a:t>igor</a:t>
            </a:r>
            <a:r>
              <a:rPr lang="en-US" altLang="en-US" sz="1600" dirty="0">
                <a:solidFill>
                  <a:schemeClr val="tx1"/>
                </a:solidFill>
              </a:rPr>
              <a:t>(dot)</a:t>
            </a:r>
            <a:r>
              <a:rPr lang="en-US" altLang="en-US" sz="1600" dirty="0" err="1">
                <a:solidFill>
                  <a:schemeClr val="tx1"/>
                </a:solidFill>
              </a:rPr>
              <a:t>dotlic</a:t>
            </a:r>
            <a:r>
              <a:rPr lang="en-US" altLang="en-US" sz="1600" dirty="0">
                <a:solidFill>
                  <a:schemeClr val="tx1"/>
                </a:solidFill>
              </a:rPr>
              <a:t>(at)</a:t>
            </a:r>
            <a:r>
              <a:rPr lang="en-US" altLang="en-US" sz="1600" dirty="0" err="1">
                <a:solidFill>
                  <a:schemeClr val="tx1"/>
                </a:solidFill>
              </a:rPr>
              <a:t>qorvo</a:t>
            </a:r>
            <a:r>
              <a:rPr lang="en-US" altLang="en-US" sz="1600" dirty="0">
                <a:solidFill>
                  <a:schemeClr val="tx1"/>
                </a:solidFill>
              </a:rPr>
              <a:t>(dot)com]	</a:t>
            </a:r>
          </a:p>
          <a:p>
            <a:pPr>
              <a:spcBef>
                <a:spcPts val="600"/>
              </a:spcBef>
              <a:spcAft>
                <a:spcPts val="600"/>
              </a:spcAft>
            </a:pPr>
            <a:r>
              <a:rPr lang="en-US" altLang="en-US" sz="1600" b="1" dirty="0">
                <a:solidFill>
                  <a:schemeClr val="tx1"/>
                </a:solidFill>
              </a:rPr>
              <a:t>Re:</a:t>
            </a:r>
            <a:r>
              <a:rPr lang="en-US" altLang="en-US" sz="1600" dirty="0">
                <a:solidFill>
                  <a:schemeClr val="tx1"/>
                </a:solidFill>
              </a:rPr>
              <a:t> [</a:t>
            </a:r>
            <a:r>
              <a:rPr lang="en-US" altLang="en-US" sz="1600" b="1" dirty="0">
                <a:solidFill>
                  <a:schemeClr val="tx1"/>
                </a:solidFill>
                <a:latin typeface="Times New Roman" panose="02020603050405020304" pitchFamily="18" charset="0"/>
              </a:rPr>
              <a:t>Study Group 4ab: UWB Next Generation.</a:t>
            </a:r>
            <a:r>
              <a:rPr lang="en-US" altLang="en-US" sz="1600" dirty="0">
                <a:solidFill>
                  <a:schemeClr val="tx1"/>
                </a:solidFill>
              </a:rPr>
              <a:t>]</a:t>
            </a:r>
          </a:p>
          <a:p>
            <a:pPr>
              <a:spcBef>
                <a:spcPts val="600"/>
              </a:spcBef>
              <a:spcAft>
                <a:spcPts val="600"/>
              </a:spcAft>
            </a:pPr>
            <a:r>
              <a:rPr lang="en-US" altLang="en-US" sz="1600" b="1" dirty="0">
                <a:solidFill>
                  <a:schemeClr val="tx1"/>
                </a:solidFill>
              </a:rPr>
              <a:t>Abstract:</a:t>
            </a:r>
            <a:r>
              <a:rPr lang="en-US" altLang="en-US" sz="1600" dirty="0">
                <a:solidFill>
                  <a:schemeClr val="tx1"/>
                </a:solidFill>
              </a:rPr>
              <a:t>	[The document describes SZC code blocks generation.]</a:t>
            </a:r>
          </a:p>
          <a:p>
            <a:pPr>
              <a:spcBef>
                <a:spcPts val="600"/>
              </a:spcBef>
              <a:spcAft>
                <a:spcPts val="600"/>
              </a:spcAft>
            </a:pPr>
            <a:r>
              <a:rPr lang="en-US" altLang="en-US" sz="1600" b="1" dirty="0">
                <a:solidFill>
                  <a:schemeClr val="tx1"/>
                </a:solidFill>
              </a:rPr>
              <a:t>Purpose:</a:t>
            </a:r>
            <a:r>
              <a:rPr lang="en-US" altLang="en-US" sz="1600" dirty="0">
                <a:solidFill>
                  <a:schemeClr val="tx1"/>
                </a:solidFill>
              </a:rPr>
              <a:t>	[To promote usage of SZC code blocks in IEEE 802.15.4ab standard.]</a:t>
            </a:r>
          </a:p>
          <a:p>
            <a:r>
              <a:rPr lang="en-US" altLang="en-US" sz="1600" b="1" dirty="0">
                <a:solidFill>
                  <a:schemeClr val="tx1"/>
                </a:solidFill>
              </a:rPr>
              <a:t>Notice:</a:t>
            </a:r>
            <a:r>
              <a:rPr lang="en-US" altLang="en-US" sz="1600" dirty="0">
                <a:solidFill>
                  <a:schemeClr val="tx1"/>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1"/>
                </a:solidFill>
              </a:rPr>
              <a:t>Release:</a:t>
            </a:r>
            <a:r>
              <a:rPr lang="en-US" altLang="en-US" sz="1600" dirty="0">
                <a:solidFill>
                  <a:schemeClr val="tx1"/>
                </a:solidFill>
              </a:rPr>
              <a:t>	The contributor acknowledges and accepts that this contribution becomes the property of IEEE and may be made publicly available by P802.15.</a:t>
            </a:r>
            <a:r>
              <a:rPr lang="en-US" altLang="en-US" sz="1800" dirty="0">
                <a:solidFill>
                  <a:schemeClr val="tx1"/>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D1343-B0A7-4890-9818-9C6A20E68335}"/>
              </a:ext>
            </a:extLst>
          </p:cNvPr>
          <p:cNvSpPr>
            <a:spLocks noGrp="1"/>
          </p:cNvSpPr>
          <p:nvPr>
            <p:ph type="title"/>
          </p:nvPr>
        </p:nvSpPr>
        <p:spPr/>
        <p:txBody>
          <a:bodyPr/>
          <a:lstStyle/>
          <a:p>
            <a:r>
              <a:rPr lang="en-GB"/>
              <a:t>Conclusion</a:t>
            </a:r>
            <a:endParaRPr lang="en-US"/>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BF62A14-8DFA-492A-9B86-80E17571E2A2}"/>
                  </a:ext>
                </a:extLst>
              </p:cNvPr>
              <p:cNvSpPr>
                <a:spLocks noGrp="1"/>
              </p:cNvSpPr>
              <p:nvPr>
                <p:ph idx="1"/>
              </p:nvPr>
            </p:nvSpPr>
            <p:spPr>
              <a:xfrm>
                <a:off x="609600" y="1628800"/>
                <a:ext cx="7764463" cy="4611663"/>
              </a:xfrm>
            </p:spPr>
            <p:txBody>
              <a:bodyPr/>
              <a:lstStyle/>
              <a:p>
                <a:pPr marL="457200" indent="-457200">
                  <a:buFont typeface="Arial" panose="020B0604020202020204" pitchFamily="34" charset="0"/>
                  <a:buChar char="•"/>
                </a:pPr>
                <a:r>
                  <a:rPr lang="en-GB" dirty="0"/>
                  <a:t>We have shown that SZC code blocks sidelobes regrowth due to non-ideal CFO compensation can be minimal.</a:t>
                </a:r>
              </a:p>
              <a:p>
                <a:pPr marL="457200" indent="-457200">
                  <a:buFont typeface="Arial" panose="020B0604020202020204" pitchFamily="34" charset="0"/>
                  <a:buChar char="•"/>
                </a:pPr>
                <a:r>
                  <a:rPr lang="en-GB" dirty="0"/>
                  <a:t>The SZC code block designed have </a:t>
                </a:r>
                <a:r>
                  <a:rPr lang="en-US" dirty="0"/>
                  <a:t>minimum duration of </a:t>
                </a:r>
                <a14:m>
                  <m:oMath xmlns:m="http://schemas.openxmlformats.org/officeDocument/2006/math">
                    <m:r>
                      <a:rPr lang="en-GB" b="0" i="1" smtClean="0">
                        <a:latin typeface="Cambria Math" panose="02040503050406030204" pitchFamily="18" charset="0"/>
                      </a:rPr>
                      <m:t>130 </m:t>
                    </m:r>
                    <m:r>
                      <a:rPr lang="en-GB" b="0" i="1" smtClean="0">
                        <a:latin typeface="Cambria Math" panose="02040503050406030204" pitchFamily="18" charset="0"/>
                      </a:rPr>
                      <m:t>𝜇</m:t>
                    </m:r>
                    <m:r>
                      <a:rPr lang="en-GB" b="0" i="1" smtClean="0">
                        <a:latin typeface="Cambria Math" panose="02040503050406030204" pitchFamily="18" charset="0"/>
                      </a:rPr>
                      <m:t>𝑠</m:t>
                    </m:r>
                  </m:oMath>
                </a14:m>
                <a:r>
                  <a:rPr lang="en-US" dirty="0"/>
                  <a:t> in BPRF and </a:t>
                </a:r>
                <a14:m>
                  <m:oMath xmlns:m="http://schemas.openxmlformats.org/officeDocument/2006/math">
                    <m:r>
                      <a:rPr lang="en-GB" b="0" i="1" smtClean="0">
                        <a:latin typeface="Cambria Math" panose="02040503050406030204" pitchFamily="18" charset="0"/>
                      </a:rPr>
                      <m:t>65</m:t>
                    </m:r>
                    <m:r>
                      <a:rPr lang="en-GB" i="1">
                        <a:latin typeface="Cambria Math" panose="02040503050406030204" pitchFamily="18" charset="0"/>
                      </a:rPr>
                      <m:t> </m:t>
                    </m:r>
                    <m:r>
                      <a:rPr lang="en-GB" i="1">
                        <a:latin typeface="Cambria Math" panose="02040503050406030204" pitchFamily="18" charset="0"/>
                      </a:rPr>
                      <m:t>𝜇</m:t>
                    </m:r>
                    <m:r>
                      <a:rPr lang="en-GB" i="1">
                        <a:latin typeface="Cambria Math" panose="02040503050406030204" pitchFamily="18" charset="0"/>
                      </a:rPr>
                      <m:t>𝑠</m:t>
                    </m:r>
                  </m:oMath>
                </a14:m>
                <a:r>
                  <a:rPr lang="en-US" dirty="0"/>
                  <a:t> in HPRF.</a:t>
                </a:r>
              </a:p>
              <a:p>
                <a:pPr marL="457200" indent="-457200">
                  <a:buFont typeface="Arial" panose="020B0604020202020204" pitchFamily="34" charset="0"/>
                  <a:buChar char="•"/>
                </a:pPr>
                <a:r>
                  <a:rPr lang="en-US" dirty="0"/>
                  <a:t>If lower PRFs are required, we can design shorter </a:t>
                </a:r>
                <a:r>
                  <a:rPr lang="en-GB" dirty="0"/>
                  <a:t>SZC</a:t>
                </a:r>
                <a:r>
                  <a:rPr lang="en-US" dirty="0"/>
                  <a:t> code blocks with similar unambiguous ranges.</a:t>
                </a:r>
              </a:p>
            </p:txBody>
          </p:sp>
        </mc:Choice>
        <mc:Fallback xmlns="">
          <p:sp>
            <p:nvSpPr>
              <p:cNvPr id="3" name="Content Placeholder 2">
                <a:extLst>
                  <a:ext uri="{FF2B5EF4-FFF2-40B4-BE49-F238E27FC236}">
                    <a16:creationId xmlns:a16="http://schemas.microsoft.com/office/drawing/2014/main" id="{0BF62A14-8DFA-492A-9B86-80E17571E2A2}"/>
                  </a:ext>
                </a:extLst>
              </p:cNvPr>
              <p:cNvSpPr>
                <a:spLocks noGrp="1" noRot="1" noChangeAspect="1" noMove="1" noResize="1" noEditPoints="1" noAdjustHandles="1" noChangeArrowheads="1" noChangeShapeType="1" noTextEdit="1"/>
              </p:cNvSpPr>
              <p:nvPr>
                <p:ph idx="1"/>
              </p:nvPr>
            </p:nvSpPr>
            <p:spPr>
              <a:xfrm>
                <a:off x="609600" y="1628800"/>
                <a:ext cx="7764463" cy="4611663"/>
              </a:xfrm>
              <a:blipFill>
                <a:blip r:embed="rId3"/>
                <a:stretch>
                  <a:fillRect l="-1805" t="-1717" b="-581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E663C7FA-14F2-496E-B18D-28FB4CCB80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4179686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A5711-DCB2-4ACA-96B5-D9C20E9E71A7}"/>
              </a:ext>
            </a:extLst>
          </p:cNvPr>
          <p:cNvSpPr>
            <a:spLocks noGrp="1"/>
          </p:cNvSpPr>
          <p:nvPr>
            <p:ph type="ctrTitle"/>
          </p:nvPr>
        </p:nvSpPr>
        <p:spPr>
          <a:xfrm>
            <a:off x="685800" y="1484784"/>
            <a:ext cx="7772400" cy="2304255"/>
          </a:xfrm>
        </p:spPr>
        <p:txBody>
          <a:bodyPr/>
          <a:lstStyle/>
          <a:p>
            <a:r>
              <a:rPr lang="en-US" sz="4000" dirty="0">
                <a:solidFill>
                  <a:schemeClr val="tx1"/>
                </a:solidFill>
                <a:effectLst/>
                <a:cs typeface="Times New Roman" panose="02020603050405020304" pitchFamily="18" charset="0"/>
              </a:rPr>
              <a:t>Supercomplementary Zero-sum Cross-correlation (SZC) Code Blocks Generation and Selection Criteria.</a:t>
            </a:r>
            <a:endParaRPr lang="en-US" dirty="0"/>
          </a:p>
        </p:txBody>
      </p:sp>
      <p:sp>
        <p:nvSpPr>
          <p:cNvPr id="3" name="Subtitle 2">
            <a:extLst>
              <a:ext uri="{FF2B5EF4-FFF2-40B4-BE49-F238E27FC236}">
                <a16:creationId xmlns:a16="http://schemas.microsoft.com/office/drawing/2014/main" id="{D2A34370-AFA8-4EDE-AAE7-D649DC2213B0}"/>
              </a:ext>
            </a:extLst>
          </p:cNvPr>
          <p:cNvSpPr>
            <a:spLocks noGrp="1"/>
          </p:cNvSpPr>
          <p:nvPr>
            <p:ph type="subTitle" idx="1"/>
          </p:nvPr>
        </p:nvSpPr>
        <p:spPr/>
        <p:txBody>
          <a:bodyPr/>
          <a:lstStyle/>
          <a:p>
            <a:endParaRPr lang="en-US"/>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951DD-0B1D-4741-9B15-4D6FDE68E284}"/>
              </a:ext>
            </a:extLst>
          </p:cNvPr>
          <p:cNvSpPr>
            <a:spLocks noGrp="1"/>
          </p:cNvSpPr>
          <p:nvPr>
            <p:ph type="title"/>
          </p:nvPr>
        </p:nvSpPr>
        <p:spPr/>
        <p:txBody>
          <a:bodyPr/>
          <a:lstStyle/>
          <a:p>
            <a:r>
              <a:rPr lang="en-GB"/>
              <a:t>Recap on SZC Code Blocks</a:t>
            </a:r>
            <a:endParaRPr lang="en-US"/>
          </a:p>
        </p:txBody>
      </p:sp>
      <p:sp>
        <p:nvSpPr>
          <p:cNvPr id="3" name="Content Placeholder 2">
            <a:extLst>
              <a:ext uri="{FF2B5EF4-FFF2-40B4-BE49-F238E27FC236}">
                <a16:creationId xmlns:a16="http://schemas.microsoft.com/office/drawing/2014/main" id="{9E969F7C-E57D-42A5-97AA-578AE231B605}"/>
              </a:ext>
            </a:extLst>
          </p:cNvPr>
          <p:cNvSpPr>
            <a:spLocks noGrp="1"/>
          </p:cNvSpPr>
          <p:nvPr>
            <p:ph idx="1"/>
          </p:nvPr>
        </p:nvSpPr>
        <p:spPr>
          <a:xfrm>
            <a:off x="609600" y="1772815"/>
            <a:ext cx="7764463" cy="4467647"/>
          </a:xfrm>
        </p:spPr>
        <p:txBody>
          <a:bodyPr>
            <a:normAutofit fontScale="77500" lnSpcReduction="20000"/>
          </a:bodyPr>
          <a:lstStyle/>
          <a:p>
            <a:pPr marL="457200" indent="-457200">
              <a:buFont typeface="Arial" panose="020B0604020202020204" pitchFamily="34" charset="0"/>
              <a:buChar char="•"/>
            </a:pPr>
            <a:r>
              <a:rPr lang="en-GB" dirty="0">
                <a:ea typeface="MS PGothic"/>
              </a:rPr>
              <a:t>SZC Code Blocks are deterministic and aperiodic.</a:t>
            </a:r>
          </a:p>
          <a:p>
            <a:pPr marL="457200" indent="-457200">
              <a:buFont typeface="Arial" panose="020B0604020202020204" pitchFamily="34" charset="0"/>
              <a:buChar char="•"/>
            </a:pPr>
            <a:r>
              <a:rPr lang="en-GB" dirty="0">
                <a:ea typeface="MS PGothic"/>
              </a:rPr>
              <a:t>They are designed to be used when timing and CFO are synchronized to make CIR estimation with maximum integrity.</a:t>
            </a:r>
          </a:p>
          <a:p>
            <a:pPr marL="457200" indent="-457200">
              <a:buFont typeface="Arial" panose="020B0604020202020204" pitchFamily="34" charset="0"/>
              <a:buChar char="•"/>
            </a:pPr>
            <a:r>
              <a:rPr lang="en-US" dirty="0">
                <a:ea typeface="MS PGothic"/>
              </a:rPr>
              <a:t>Resilient to arbitrary Rx signal deformations consistent across the symbols, e.g., CFO if not removed before the correlation.</a:t>
            </a:r>
          </a:p>
          <a:p>
            <a:pPr marL="457200" indent="-457200">
              <a:buFont typeface="Arial" panose="020B0604020202020204" pitchFamily="34" charset="0"/>
              <a:buChar char="•"/>
            </a:pPr>
            <a:r>
              <a:rPr lang="en-US" dirty="0">
                <a:ea typeface="MS PGothic"/>
              </a:rPr>
              <a:t>Especially useful in sensing. </a:t>
            </a:r>
            <a:endParaRPr lang="en-US" dirty="0"/>
          </a:p>
          <a:p>
            <a:pPr marL="857250" lvl="1" indent="-457200">
              <a:buFont typeface="Arial" panose="020B0604020202020204" pitchFamily="34" charset="0"/>
              <a:buChar char="•"/>
            </a:pPr>
            <a:r>
              <a:rPr lang="en-US" dirty="0">
                <a:ea typeface="MS PGothic"/>
              </a:rPr>
              <a:t>In contrast, usage of 4z CSPRNG STS inevitably produces random sidelobes.</a:t>
            </a:r>
          </a:p>
          <a:p>
            <a:pPr marL="857250" lvl="1" indent="-457200">
              <a:buFont typeface="Arial" panose="020B0604020202020204" pitchFamily="34" charset="0"/>
              <a:buChar char="•"/>
            </a:pPr>
            <a:r>
              <a:rPr lang="en-US" dirty="0">
                <a:ea typeface="MS PGothic"/>
              </a:rPr>
              <a:t>After differential filtering by the Moving Target Indicator (MTI) these sidelobes appear as targets, considerably degrading the sensing performance.</a:t>
            </a:r>
          </a:p>
          <a:p>
            <a:pPr marL="457200" indent="-457200">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1FC010EF-565F-4F86-B605-60488C63470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85045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B8A57-0DE0-4092-BF4F-E5CE9038A86C}"/>
              </a:ext>
            </a:extLst>
          </p:cNvPr>
          <p:cNvSpPr>
            <a:spLocks noGrp="1"/>
          </p:cNvSpPr>
          <p:nvPr>
            <p:ph type="title"/>
          </p:nvPr>
        </p:nvSpPr>
        <p:spPr>
          <a:xfrm>
            <a:off x="762000" y="723574"/>
            <a:ext cx="7764463" cy="1015008"/>
          </a:xfrm>
        </p:spPr>
        <p:txBody>
          <a:bodyPr/>
          <a:lstStyle/>
          <a:p>
            <a:r>
              <a:rPr lang="en-GB"/>
              <a:t>Proposed SZC Code Blocks Structure</a:t>
            </a:r>
            <a:endParaRPr lang="en-US"/>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9D99C08-48A6-45CC-B15B-7837B833E66A}"/>
                  </a:ext>
                </a:extLst>
              </p:cNvPr>
              <p:cNvSpPr>
                <a:spLocks noGrp="1"/>
              </p:cNvSpPr>
              <p:nvPr>
                <p:ph idx="1"/>
              </p:nvPr>
            </p:nvSpPr>
            <p:spPr>
              <a:xfrm>
                <a:off x="609600" y="1988840"/>
                <a:ext cx="7764463" cy="4392488"/>
              </a:xfrm>
            </p:spPr>
            <p:txBody>
              <a:bodyPr>
                <a:normAutofit fontScale="77500" lnSpcReduction="20000"/>
              </a:bodyPr>
              <a:lstStyle/>
              <a:p>
                <a:pPr marL="457200" indent="-457200">
                  <a:buFont typeface="Arial" panose="020B0604020202020204" pitchFamily="34" charset="0"/>
                  <a:buChar char="•"/>
                </a:pPr>
                <a:r>
                  <a:rPr lang="en-GB" dirty="0"/>
                  <a:t>Base block size is </a:t>
                </a:r>
                <a14:m>
                  <m:oMath xmlns:m="http://schemas.openxmlformats.org/officeDocument/2006/math">
                    <m:r>
                      <a:rPr lang="en-GB" b="0" i="1" smtClean="0">
                        <a:latin typeface="Cambria Math" panose="02040503050406030204" pitchFamily="18" charset="0"/>
                      </a:rPr>
                      <m:t>64×64</m:t>
                    </m:r>
                  </m:oMath>
                </a14:m>
                <a:r>
                  <a:rPr lang="en-US" dirty="0"/>
                  <a:t> binary Hadamard matrix, which is proposed to be one of Complementary Low-sum Cross-correlation (CLC) Code Blocks, each having exactly 16 sidelobes of level 16 (-60 dB).</a:t>
                </a:r>
              </a:p>
              <a:p>
                <a:pPr marL="457200" indent="-457200">
                  <a:buFont typeface="Arial" panose="020B0604020202020204" pitchFamily="34" charset="0"/>
                  <a:buChar char="•"/>
                </a:pPr>
                <a:r>
                  <a:rPr lang="en-US" dirty="0"/>
                  <a:t>Minimum size of a SZC code block is </a:t>
                </a:r>
                <a14:m>
                  <m:oMath xmlns:m="http://schemas.openxmlformats.org/officeDocument/2006/math">
                    <m:r>
                      <a:rPr lang="en-GB" b="0" i="1" smtClean="0">
                        <a:latin typeface="Cambria Math" panose="02040503050406030204" pitchFamily="18" charset="0"/>
                      </a:rPr>
                      <m:t>128×64</m:t>
                    </m:r>
                  </m:oMath>
                </a14:m>
                <a:r>
                  <a:rPr lang="en-US" dirty="0"/>
                  <a:t> chips, obtained by repeating twice the corresponding CLC code block and inverting every second row of the second CLC code block.</a:t>
                </a:r>
              </a:p>
              <a:p>
                <a:pPr marL="457200" indent="-457200">
                  <a:buFont typeface="Arial" panose="020B0604020202020204" pitchFamily="34" charset="0"/>
                  <a:buChar char="•"/>
                </a:pPr>
                <a:r>
                  <a:rPr lang="en-US" dirty="0"/>
                  <a:t>The above minimum size SZC code block duration is </a:t>
                </a:r>
                <a14:m>
                  <m:oMath xmlns:m="http://schemas.openxmlformats.org/officeDocument/2006/math">
                    <m:r>
                      <a:rPr lang="en-GB" b="0" i="1" smtClean="0">
                        <a:latin typeface="Cambria Math" panose="02040503050406030204" pitchFamily="18" charset="0"/>
                      </a:rPr>
                      <m:t>130 </m:t>
                    </m:r>
                    <m:r>
                      <a:rPr lang="en-GB" b="0" i="1" smtClean="0">
                        <a:latin typeface="Cambria Math" panose="02040503050406030204" pitchFamily="18" charset="0"/>
                      </a:rPr>
                      <m:t>𝜇</m:t>
                    </m:r>
                    <m:r>
                      <a:rPr lang="en-GB" b="0" i="1" smtClean="0">
                        <a:latin typeface="Cambria Math" panose="02040503050406030204" pitchFamily="18" charset="0"/>
                      </a:rPr>
                      <m:t>𝑠</m:t>
                    </m:r>
                  </m:oMath>
                </a14:m>
                <a:r>
                  <a:rPr lang="en-US" dirty="0"/>
                  <a:t> in BPRF and </a:t>
                </a:r>
                <a14:m>
                  <m:oMath xmlns:m="http://schemas.openxmlformats.org/officeDocument/2006/math">
                    <m:r>
                      <a:rPr lang="en-GB" b="0" i="1" smtClean="0">
                        <a:latin typeface="Cambria Math" panose="02040503050406030204" pitchFamily="18" charset="0"/>
                      </a:rPr>
                      <m:t>65</m:t>
                    </m:r>
                    <m:r>
                      <a:rPr lang="en-GB" i="1">
                        <a:latin typeface="Cambria Math" panose="02040503050406030204" pitchFamily="18" charset="0"/>
                      </a:rPr>
                      <m:t> </m:t>
                    </m:r>
                    <m:r>
                      <a:rPr lang="en-GB" i="1">
                        <a:latin typeface="Cambria Math" panose="02040503050406030204" pitchFamily="18" charset="0"/>
                      </a:rPr>
                      <m:t>𝜇</m:t>
                    </m:r>
                    <m:r>
                      <a:rPr lang="en-GB" i="1">
                        <a:latin typeface="Cambria Math" panose="02040503050406030204" pitchFamily="18" charset="0"/>
                      </a:rPr>
                      <m:t>𝑠</m:t>
                    </m:r>
                  </m:oMath>
                </a14:m>
                <a:r>
                  <a:rPr lang="en-US" dirty="0"/>
                  <a:t> in HPRF.</a:t>
                </a:r>
              </a:p>
              <a:p>
                <a:pPr marL="457200" indent="-457200">
                  <a:buFont typeface="Arial" panose="020B0604020202020204" pitchFamily="34" charset="0"/>
                  <a:buChar char="•"/>
                </a:pPr>
                <a:r>
                  <a:rPr lang="en-US" dirty="0"/>
                  <a:t>The above code block can be repeated arbitrary number of times.</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mc:Choice>
        <mc:Fallback xmlns="">
          <p:sp>
            <p:nvSpPr>
              <p:cNvPr id="3" name="Content Placeholder 2">
                <a:extLst>
                  <a:ext uri="{FF2B5EF4-FFF2-40B4-BE49-F238E27FC236}">
                    <a16:creationId xmlns:a16="http://schemas.microsoft.com/office/drawing/2014/main" id="{F9D99C08-48A6-45CC-B15B-7837B833E66A}"/>
                  </a:ext>
                </a:extLst>
              </p:cNvPr>
              <p:cNvSpPr>
                <a:spLocks noGrp="1" noRot="1" noChangeAspect="1" noMove="1" noResize="1" noEditPoints="1" noAdjustHandles="1" noChangeArrowheads="1" noChangeShapeType="1" noTextEdit="1"/>
              </p:cNvSpPr>
              <p:nvPr>
                <p:ph idx="1"/>
              </p:nvPr>
            </p:nvSpPr>
            <p:spPr>
              <a:xfrm>
                <a:off x="609600" y="1988840"/>
                <a:ext cx="7764463" cy="4392488"/>
              </a:xfrm>
              <a:blipFill>
                <a:blip r:embed="rId3"/>
                <a:stretch>
                  <a:fillRect l="-1099" t="-2774" r="-2198" b="-249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E0C3D387-D806-4F1F-9399-AB6974E0019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25708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8A535-032E-483D-ADAC-9126365E8C5C}"/>
              </a:ext>
            </a:extLst>
          </p:cNvPr>
          <p:cNvSpPr>
            <a:spLocks noGrp="1"/>
          </p:cNvSpPr>
          <p:nvPr>
            <p:ph type="title"/>
          </p:nvPr>
        </p:nvSpPr>
        <p:spPr/>
        <p:txBody>
          <a:bodyPr>
            <a:normAutofit fontScale="90000"/>
          </a:bodyPr>
          <a:lstStyle/>
          <a:p>
            <a:r>
              <a:rPr lang="en-GB"/>
              <a:t>Base CLC Code Blocks Generation </a:t>
            </a:r>
            <a:endParaRPr lang="en-US"/>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F7F4B90-34FE-4AA9-AE4B-A2585F2FFA85}"/>
                  </a:ext>
                </a:extLst>
              </p:cNvPr>
              <p:cNvSpPr>
                <a:spLocks noGrp="1"/>
              </p:cNvSpPr>
              <p:nvPr>
                <p:ph idx="1"/>
              </p:nvPr>
            </p:nvSpPr>
            <p:spPr>
              <a:xfrm>
                <a:off x="611560" y="1628924"/>
                <a:ext cx="7764463" cy="4683671"/>
              </a:xfrm>
            </p:spPr>
            <p:txBody>
              <a:bodyPr>
                <a:normAutofit fontScale="77500" lnSpcReduction="20000"/>
              </a:bodyPr>
              <a:lstStyle/>
              <a:p>
                <a:pPr marL="457200" indent="-457200">
                  <a:buFont typeface="Arial" panose="020B0604020202020204" pitchFamily="34" charset="0"/>
                  <a:buChar char="•"/>
                </a:pPr>
                <a:r>
                  <a:rPr lang="en-GB"/>
                  <a:t>Each CLC code block is represented by a 17-byte key:</a:t>
                </a:r>
              </a:p>
              <a:p>
                <a:pPr marL="857250" lvl="1" indent="-457200">
                  <a:buFont typeface="Arial" panose="020B0604020202020204" pitchFamily="34" charset="0"/>
                  <a:buChar char="•"/>
                </a:pPr>
                <a:r>
                  <a:rPr lang="en-GB"/>
                  <a:t>First byte (6 bits) represents a circular row shift.</a:t>
                </a:r>
              </a:p>
              <a:p>
                <a:pPr marL="857250" lvl="1" indent="-457200">
                  <a:buFont typeface="Arial" panose="020B0604020202020204" pitchFamily="34" charset="0"/>
                  <a:buChar char="•"/>
                </a:pPr>
                <a:r>
                  <a:rPr lang="en-GB"/>
                  <a:t>The last 16 bytes are bit-wise representation of the elements of the two </a:t>
                </a:r>
                <a14:m>
                  <m:oMath xmlns:m="http://schemas.openxmlformats.org/officeDocument/2006/math">
                    <m:r>
                      <a:rPr lang="en-GB" b="0" i="1" smtClean="0">
                        <a:latin typeface="Cambria Math" panose="02040503050406030204" pitchFamily="18" charset="0"/>
                      </a:rPr>
                      <m:t>8×8</m:t>
                    </m:r>
                  </m:oMath>
                </a14:m>
                <a:r>
                  <a:rPr lang="en-GB"/>
                  <a:t> Hadamard matrices.</a:t>
                </a:r>
              </a:p>
              <a:p>
                <a:pPr marL="457200" indent="-457200">
                  <a:buFont typeface="Arial" panose="020B0604020202020204" pitchFamily="34" charset="0"/>
                  <a:buChar char="•"/>
                </a:pPr>
                <a:r>
                  <a:rPr lang="en-GB"/>
                  <a:t>The </a:t>
                </a:r>
                <a14:m>
                  <m:oMath xmlns:m="http://schemas.openxmlformats.org/officeDocument/2006/math">
                    <m:r>
                      <a:rPr lang="en-GB" b="0" i="1" smtClean="0">
                        <a:latin typeface="Cambria Math" panose="02040503050406030204" pitchFamily="18" charset="0"/>
                      </a:rPr>
                      <m:t>64×64</m:t>
                    </m:r>
                  </m:oMath>
                </a14:m>
                <a:r>
                  <a:rPr lang="en-GB"/>
                  <a:t> CLC code block is obtained by:</a:t>
                </a:r>
              </a:p>
              <a:p>
                <a:pPr marL="857250" lvl="1" indent="-457200">
                  <a:buFont typeface="Arial" panose="020B0604020202020204" pitchFamily="34" charset="0"/>
                  <a:buChar char="•"/>
                </a:pPr>
                <a:r>
                  <a:rPr lang="en-GB"/>
                  <a:t>Kronecker product of the two </a:t>
                </a:r>
                <a14:m>
                  <m:oMath xmlns:m="http://schemas.openxmlformats.org/officeDocument/2006/math">
                    <m:r>
                      <a:rPr lang="en-GB" b="0" i="1" smtClean="0">
                        <a:latin typeface="Cambria Math" panose="02040503050406030204" pitchFamily="18" charset="0"/>
                      </a:rPr>
                      <m:t>8×8</m:t>
                    </m:r>
                  </m:oMath>
                </a14:m>
                <a:r>
                  <a:rPr lang="en-GB"/>
                  <a:t> Hadamard matrices generated from the last 16 bytes, producing a </a:t>
                </a:r>
                <a14:m>
                  <m:oMath xmlns:m="http://schemas.openxmlformats.org/officeDocument/2006/math">
                    <m:r>
                      <a:rPr lang="en-GB" i="1">
                        <a:latin typeface="Cambria Math" panose="02040503050406030204" pitchFamily="18" charset="0"/>
                      </a:rPr>
                      <m:t>64×64</m:t>
                    </m:r>
                  </m:oMath>
                </a14:m>
                <a:r>
                  <a:rPr lang="en-GB"/>
                  <a:t> Hadamard matrix. </a:t>
                </a:r>
              </a:p>
              <a:p>
                <a:pPr marL="857250" lvl="1" indent="-457200">
                  <a:buFont typeface="Arial" panose="020B0604020202020204" pitchFamily="34" charset="0"/>
                  <a:buChar char="•"/>
                </a:pPr>
                <a:r>
                  <a:rPr lang="en-GB"/>
                  <a:t>Inverting every second row in the second half of the resulting </a:t>
                </a:r>
                <a14:m>
                  <m:oMath xmlns:m="http://schemas.openxmlformats.org/officeDocument/2006/math">
                    <m:r>
                      <a:rPr lang="en-GB" b="0" i="1" smtClean="0">
                        <a:latin typeface="Cambria Math" panose="02040503050406030204" pitchFamily="18" charset="0"/>
                      </a:rPr>
                      <m:t>64×64</m:t>
                    </m:r>
                  </m:oMath>
                </a14:m>
                <a:r>
                  <a:rPr lang="en-GB"/>
                  <a:t> Hadamard matrix.</a:t>
                </a:r>
              </a:p>
              <a:p>
                <a:pPr marL="857250" lvl="1" indent="-457200">
                  <a:buFont typeface="Arial" panose="020B0604020202020204" pitchFamily="34" charset="0"/>
                  <a:buChar char="•"/>
                </a:pPr>
                <a:r>
                  <a:rPr lang="en-GB"/>
                  <a:t>Performing circular row shift by the amount obtained from the first byte of the key.</a:t>
                </a:r>
                <a:endParaRPr lang="en-US"/>
              </a:p>
            </p:txBody>
          </p:sp>
        </mc:Choice>
        <mc:Fallback xmlns="">
          <p:sp>
            <p:nvSpPr>
              <p:cNvPr id="3" name="Content Placeholder 2">
                <a:extLst>
                  <a:ext uri="{FF2B5EF4-FFF2-40B4-BE49-F238E27FC236}">
                    <a16:creationId xmlns:a16="http://schemas.microsoft.com/office/drawing/2014/main" id="{9F7F4B90-34FE-4AA9-AE4B-A2585F2FFA85}"/>
                  </a:ext>
                </a:extLst>
              </p:cNvPr>
              <p:cNvSpPr>
                <a:spLocks noGrp="1" noRot="1" noChangeAspect="1" noMove="1" noResize="1" noEditPoints="1" noAdjustHandles="1" noChangeArrowheads="1" noChangeShapeType="1" noTextEdit="1"/>
              </p:cNvSpPr>
              <p:nvPr>
                <p:ph idx="1"/>
              </p:nvPr>
            </p:nvSpPr>
            <p:spPr>
              <a:xfrm>
                <a:off x="611560" y="1628924"/>
                <a:ext cx="7764463" cy="4683671"/>
              </a:xfrm>
              <a:blipFill>
                <a:blip r:embed="rId3"/>
                <a:stretch>
                  <a:fillRect l="-1099" t="-2601" r="-70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AAB4E071-4356-42FC-810C-4E5EDB8944A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1189444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857A0-0729-41A1-B3ED-3ACA1F691FA0}"/>
              </a:ext>
            </a:extLst>
          </p:cNvPr>
          <p:cNvSpPr>
            <a:spLocks noGrp="1"/>
          </p:cNvSpPr>
          <p:nvPr>
            <p:ph type="title"/>
          </p:nvPr>
        </p:nvSpPr>
        <p:spPr>
          <a:xfrm>
            <a:off x="749843" y="764704"/>
            <a:ext cx="7764463" cy="754063"/>
          </a:xfrm>
        </p:spPr>
        <p:txBody>
          <a:bodyPr>
            <a:normAutofit fontScale="90000"/>
          </a:bodyPr>
          <a:lstStyle/>
          <a:p>
            <a:r>
              <a:rPr lang="en-GB"/>
              <a:t>Possible Criteria for SZC Code Blocks Selection</a:t>
            </a:r>
            <a:endParaRPr lang="en-US"/>
          </a:p>
        </p:txBody>
      </p:sp>
      <p:sp>
        <p:nvSpPr>
          <p:cNvPr id="3" name="Content Placeholder 2">
            <a:extLst>
              <a:ext uri="{FF2B5EF4-FFF2-40B4-BE49-F238E27FC236}">
                <a16:creationId xmlns:a16="http://schemas.microsoft.com/office/drawing/2014/main" id="{FC264EFF-35DA-4FB2-9526-678CCA508B11}"/>
              </a:ext>
            </a:extLst>
          </p:cNvPr>
          <p:cNvSpPr>
            <a:spLocks noGrp="1"/>
          </p:cNvSpPr>
          <p:nvPr>
            <p:ph idx="1"/>
          </p:nvPr>
        </p:nvSpPr>
        <p:spPr>
          <a:xfrm>
            <a:off x="611560" y="1916832"/>
            <a:ext cx="7764463" cy="4395639"/>
          </a:xfrm>
        </p:spPr>
        <p:txBody>
          <a:bodyPr>
            <a:normAutofit fontScale="85000" lnSpcReduction="10000"/>
          </a:bodyPr>
          <a:lstStyle/>
          <a:p>
            <a:pPr marL="457200" indent="-457200">
              <a:buFont typeface="Arial" panose="020B0604020202020204" pitchFamily="34" charset="0"/>
              <a:buChar char="•"/>
            </a:pPr>
            <a:r>
              <a:rPr lang="en-GB"/>
              <a:t>When CFO estimate is perfect SZC Code Block correlation sidelobes fully complement regardless of the CFO removal location – before or after correlation.</a:t>
            </a:r>
          </a:p>
          <a:p>
            <a:pPr marL="457200" indent="-457200">
              <a:buFont typeface="Arial" panose="020B0604020202020204" pitchFamily="34" charset="0"/>
              <a:buChar char="•"/>
            </a:pPr>
            <a:r>
              <a:rPr lang="en-GB"/>
              <a:t>Selection criteria can be:</a:t>
            </a:r>
          </a:p>
          <a:p>
            <a:pPr marL="857250" lvl="1" indent="-457200">
              <a:buFont typeface="Arial" panose="020B0604020202020204" pitchFamily="34" charset="0"/>
              <a:buChar char="•"/>
            </a:pPr>
            <a:r>
              <a:rPr lang="en-GB"/>
              <a:t>Sidelobes regrowth under non-ideal CFO estimation conditions.</a:t>
            </a:r>
          </a:p>
          <a:p>
            <a:pPr marL="857250" lvl="1" indent="-457200">
              <a:buFont typeface="Arial" panose="020B0604020202020204" pitchFamily="34" charset="0"/>
              <a:buChar char="•"/>
            </a:pPr>
            <a:r>
              <a:rPr lang="en-GB"/>
              <a:t>Cross-correlation performance.</a:t>
            </a:r>
          </a:p>
          <a:p>
            <a:pPr marL="857250" lvl="1" indent="-457200">
              <a:buFont typeface="Arial" panose="020B0604020202020204" pitchFamily="34" charset="0"/>
              <a:buChar char="•"/>
            </a:pPr>
            <a:r>
              <a:rPr lang="en-GB"/>
              <a:t>Sidelobes regrowth due to other system non-idealities such as ADC quantization noise and phase noise.</a:t>
            </a:r>
          </a:p>
          <a:p>
            <a:pPr marL="457200" indent="-457200">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3D0347B8-BC7C-4CDF-9588-B1A221361E12}"/>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3187820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1492A-4361-47EC-B294-D8968A3CB647}"/>
              </a:ext>
            </a:extLst>
          </p:cNvPr>
          <p:cNvSpPr>
            <a:spLocks noGrp="1"/>
          </p:cNvSpPr>
          <p:nvPr>
            <p:ph type="title"/>
          </p:nvPr>
        </p:nvSpPr>
        <p:spPr>
          <a:xfrm>
            <a:off x="762000" y="802729"/>
            <a:ext cx="7764463" cy="754063"/>
          </a:xfrm>
        </p:spPr>
        <p:txBody>
          <a:bodyPr>
            <a:normAutofit fontScale="90000"/>
          </a:bodyPr>
          <a:lstStyle/>
          <a:p>
            <a:r>
              <a:rPr lang="en-GB"/>
              <a:t>Sidelobes Regrowth under Non-ideal CFO Estimation Conditions</a:t>
            </a:r>
            <a:endParaRPr lang="en-US"/>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265DFA4-1826-406B-AA3B-ECF8F830F8D0}"/>
                  </a:ext>
                </a:extLst>
              </p:cNvPr>
              <p:cNvSpPr>
                <a:spLocks noGrp="1"/>
              </p:cNvSpPr>
              <p:nvPr>
                <p:ph idx="1"/>
              </p:nvPr>
            </p:nvSpPr>
            <p:spPr>
              <a:xfrm>
                <a:off x="467544" y="1916832"/>
                <a:ext cx="7954143" cy="4395639"/>
              </a:xfrm>
            </p:spPr>
            <p:txBody>
              <a:bodyPr>
                <a:normAutofit fontScale="77500" lnSpcReduction="20000"/>
              </a:bodyPr>
              <a:lstStyle/>
              <a:p>
                <a:r>
                  <a:rPr lang="en-GB" dirty="0"/>
                  <a:t>Constant CH9 CFO error of 0.1 ppm is considered as a criterion:</a:t>
                </a:r>
              </a:p>
              <a:p>
                <a:pPr marL="457200" indent="-457200">
                  <a:buFont typeface="Arial" panose="020B0604020202020204" pitchFamily="34" charset="0"/>
                  <a:buChar char="•"/>
                </a:pPr>
                <a:r>
                  <a:rPr lang="en-GB" dirty="0"/>
                  <a:t>The criterion is simple and straightforward to implement.</a:t>
                </a:r>
              </a:p>
              <a:p>
                <a:pPr marL="457200" indent="-457200">
                  <a:buFont typeface="Arial" panose="020B0604020202020204" pitchFamily="34" charset="0"/>
                  <a:buChar char="•"/>
                </a:pPr>
                <a:r>
                  <a:rPr lang="en-GB" dirty="0"/>
                  <a:t>The criterion is somewhat artificial as CFO is usually dynamically estimated and compensated.</a:t>
                </a:r>
              </a:p>
              <a:p>
                <a:pPr marL="457200" indent="-457200">
                  <a:buFont typeface="Arial" panose="020B0604020202020204" pitchFamily="34" charset="0"/>
                  <a:buChar char="•"/>
                </a:pPr>
                <a:r>
                  <a:rPr lang="en-GB" dirty="0"/>
                  <a:t>The criterion</a:t>
                </a:r>
                <a:r>
                  <a:rPr lang="en-US" dirty="0"/>
                  <a:t> is not suitable for performance evaluation of multiple repetitions of one of the basic SZC code blocks as accumulated phase error becomes large for long sequences:</a:t>
                </a:r>
              </a:p>
              <a:p>
                <a:pPr marL="857250" lvl="1" indent="-457200">
                  <a:buFont typeface="Arial" panose="020B0604020202020204" pitchFamily="34" charset="0"/>
                  <a:buChar char="•"/>
                </a:pPr>
                <a:r>
                  <a:rPr lang="en-US" dirty="0"/>
                  <a:t>At BPRF SZC code block duration is roughly </a:t>
                </a:r>
                <a14:m>
                  <m:oMath xmlns:m="http://schemas.openxmlformats.org/officeDocument/2006/math">
                    <m:r>
                      <a:rPr lang="en-GB" b="0" i="1" smtClean="0">
                        <a:latin typeface="Cambria Math" panose="02040503050406030204" pitchFamily="18" charset="0"/>
                      </a:rPr>
                      <m:t>130 </m:t>
                    </m:r>
                    <m:r>
                      <a:rPr lang="en-GB" b="0" i="1" smtClean="0">
                        <a:latin typeface="Cambria Math" panose="02040503050406030204" pitchFamily="18" charset="0"/>
                      </a:rPr>
                      <m:t>𝜇</m:t>
                    </m:r>
                    <m:r>
                      <a:rPr lang="en-GB" b="0" i="1" smtClean="0">
                        <a:latin typeface="Cambria Math" panose="02040503050406030204" pitchFamily="18" charset="0"/>
                      </a:rPr>
                      <m:t>𝑠</m:t>
                    </m:r>
                  </m:oMath>
                </a14:m>
                <a:r>
                  <a:rPr lang="en-US" dirty="0"/>
                  <a:t>, which gives phase error at the end of the block of about  </a:t>
                </a:r>
                <a14:m>
                  <m:oMath xmlns:m="http://schemas.openxmlformats.org/officeDocument/2006/math">
                    <m:sSup>
                      <m:sSupPr>
                        <m:ctrlPr>
                          <a:rPr lang="en-GB" b="0" i="1" smtClean="0">
                            <a:latin typeface="Cambria Math" panose="02040503050406030204" pitchFamily="18" charset="0"/>
                          </a:rPr>
                        </m:ctrlPr>
                      </m:sSupPr>
                      <m:e>
                        <m:r>
                          <a:rPr lang="en-GB" b="0" i="1" smtClean="0">
                            <a:latin typeface="Cambria Math" panose="02040503050406030204" pitchFamily="18" charset="0"/>
                          </a:rPr>
                          <m:t>38</m:t>
                        </m:r>
                      </m:e>
                      <m:sup>
                        <m:r>
                          <a:rPr lang="en-GB" i="1">
                            <a:latin typeface="Cambria Math" panose="02040503050406030204" pitchFamily="18" charset="0"/>
                          </a:rPr>
                          <m:t>∘</m:t>
                        </m:r>
                      </m:sup>
                    </m:sSup>
                  </m:oMath>
                </a14:m>
                <a:r>
                  <a:rPr lang="en-US" dirty="0"/>
                  <a:t>.</a:t>
                </a:r>
              </a:p>
            </p:txBody>
          </p:sp>
        </mc:Choice>
        <mc:Fallback xmlns="">
          <p:sp>
            <p:nvSpPr>
              <p:cNvPr id="3" name="Content Placeholder 2">
                <a:extLst>
                  <a:ext uri="{FF2B5EF4-FFF2-40B4-BE49-F238E27FC236}">
                    <a16:creationId xmlns:a16="http://schemas.microsoft.com/office/drawing/2014/main" id="{E265DFA4-1826-406B-AA3B-ECF8F830F8D0}"/>
                  </a:ext>
                </a:extLst>
              </p:cNvPr>
              <p:cNvSpPr>
                <a:spLocks noGrp="1" noRot="1" noChangeAspect="1" noMove="1" noResize="1" noEditPoints="1" noAdjustHandles="1" noChangeArrowheads="1" noChangeShapeType="1" noTextEdit="1"/>
              </p:cNvSpPr>
              <p:nvPr>
                <p:ph idx="1"/>
              </p:nvPr>
            </p:nvSpPr>
            <p:spPr>
              <a:xfrm>
                <a:off x="467544" y="1916832"/>
                <a:ext cx="7954143" cy="4395639"/>
              </a:xfrm>
              <a:blipFill>
                <a:blip r:embed="rId3"/>
                <a:stretch>
                  <a:fillRect l="-1303" t="-2770" r="-2452" b="-152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D6D3A4E0-477C-4CC2-8D4C-02B6E939808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41313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611ECBD-347B-4AAC-96FC-E053559BF58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pic>
        <p:nvPicPr>
          <p:cNvPr id="9" name="Content Placeholder 8">
            <a:extLst>
              <a:ext uri="{FF2B5EF4-FFF2-40B4-BE49-F238E27FC236}">
                <a16:creationId xmlns:a16="http://schemas.microsoft.com/office/drawing/2014/main" id="{7A12821F-BAA2-4C0E-BB5D-0F2663C776B5}"/>
              </a:ext>
            </a:extLst>
          </p:cNvPr>
          <p:cNvPicPr>
            <a:picLocks noGrp="1" noChangeAspect="1"/>
          </p:cNvPicPr>
          <p:nvPr>
            <p:ph idx="1"/>
          </p:nvPr>
        </p:nvPicPr>
        <p:blipFill>
          <a:blip r:embed="rId3"/>
          <a:stretch>
            <a:fillRect/>
          </a:stretch>
        </p:blipFill>
        <p:spPr>
          <a:xfrm>
            <a:off x="12786" y="1628800"/>
            <a:ext cx="9135360" cy="4821044"/>
          </a:xfrm>
        </p:spPr>
      </p:pic>
      <p:sp>
        <p:nvSpPr>
          <p:cNvPr id="2" name="Title 1">
            <a:extLst>
              <a:ext uri="{FF2B5EF4-FFF2-40B4-BE49-F238E27FC236}">
                <a16:creationId xmlns:a16="http://schemas.microsoft.com/office/drawing/2014/main" id="{D27AF4CE-A135-40DA-91F9-AA7BF4AD6945}"/>
              </a:ext>
            </a:extLst>
          </p:cNvPr>
          <p:cNvSpPr>
            <a:spLocks noGrp="1"/>
          </p:cNvSpPr>
          <p:nvPr>
            <p:ph type="title"/>
          </p:nvPr>
        </p:nvSpPr>
        <p:spPr>
          <a:xfrm>
            <a:off x="762000" y="685800"/>
            <a:ext cx="7764463" cy="943000"/>
          </a:xfrm>
        </p:spPr>
        <p:txBody>
          <a:bodyPr>
            <a:noAutofit/>
          </a:bodyPr>
          <a:lstStyle/>
          <a:p>
            <a:r>
              <a:rPr lang="en-GB" sz="2800"/>
              <a:t>Sidelobes Regrowth for CH9 CFO Error of 0.1 ppm and CH9 CFO of 0 ppm and 20 ppm</a:t>
            </a:r>
            <a:endParaRPr lang="en-US" sz="2800"/>
          </a:p>
        </p:txBody>
      </p:sp>
    </p:spTree>
    <p:extLst>
      <p:ext uri="{BB962C8B-B14F-4D97-AF65-F5344CB8AC3E}">
        <p14:creationId xmlns:p14="http://schemas.microsoft.com/office/powerpoint/2010/main" val="276742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82C80-F7D7-4499-82F3-206A2DF7757C}"/>
              </a:ext>
            </a:extLst>
          </p:cNvPr>
          <p:cNvSpPr>
            <a:spLocks noGrp="1"/>
          </p:cNvSpPr>
          <p:nvPr>
            <p:ph type="title"/>
          </p:nvPr>
        </p:nvSpPr>
        <p:spPr>
          <a:xfrm>
            <a:off x="609601" y="764704"/>
            <a:ext cx="8066855" cy="1008112"/>
          </a:xfrm>
        </p:spPr>
        <p:txBody>
          <a:bodyPr>
            <a:normAutofit fontScale="90000"/>
          </a:bodyPr>
          <a:lstStyle/>
          <a:p>
            <a:r>
              <a:rPr lang="en-GB"/>
              <a:t>Python Code for CLC / SZC Code Blocks Generation and CIR Estimation</a:t>
            </a:r>
            <a:endParaRPr lang="en-US"/>
          </a:p>
        </p:txBody>
      </p:sp>
      <p:sp>
        <p:nvSpPr>
          <p:cNvPr id="3" name="Content Placeholder 2">
            <a:extLst>
              <a:ext uri="{FF2B5EF4-FFF2-40B4-BE49-F238E27FC236}">
                <a16:creationId xmlns:a16="http://schemas.microsoft.com/office/drawing/2014/main" id="{22C6482E-A2E7-44D1-BD85-D7C826F4C3FC}"/>
              </a:ext>
            </a:extLst>
          </p:cNvPr>
          <p:cNvSpPr>
            <a:spLocks noGrp="1"/>
          </p:cNvSpPr>
          <p:nvPr>
            <p:ph idx="1"/>
          </p:nvPr>
        </p:nvSpPr>
        <p:spPr>
          <a:xfrm>
            <a:off x="609600" y="1916833"/>
            <a:ext cx="7994847" cy="3816424"/>
          </a:xfrm>
        </p:spPr>
        <p:txBody>
          <a:bodyPr>
            <a:normAutofit fontScale="77500" lnSpcReduction="20000"/>
          </a:bodyPr>
          <a:lstStyle/>
          <a:p>
            <a:pPr marL="457200" indent="-457200">
              <a:buFont typeface="Arial" panose="020B0604020202020204" pitchFamily="34" charset="0"/>
              <a:buChar char="•"/>
            </a:pPr>
            <a:r>
              <a:rPr lang="en-GB" dirty="0"/>
              <a:t>CLC code blocks:</a:t>
            </a:r>
          </a:p>
          <a:p>
            <a:pPr marL="857250" lvl="1" indent="-457200">
              <a:buFont typeface="Arial" panose="020B0604020202020204" pitchFamily="34" charset="0"/>
              <a:buChar char="•"/>
            </a:pPr>
            <a:r>
              <a:rPr lang="en-GB" dirty="0"/>
              <a:t>The hex generation keys are given in ‘</a:t>
            </a:r>
            <a:r>
              <a:rPr lang="en-US" dirty="0">
                <a:latin typeface="Source Code Pro" panose="020B0509030403020204" pitchFamily="49" charset="0"/>
                <a:ea typeface="Source Code Pro" panose="020B0509030403020204" pitchFamily="49" charset="0"/>
              </a:rPr>
              <a:t>had_codes_rls_srt.txt</a:t>
            </a:r>
            <a:r>
              <a:rPr lang="en-US" dirty="0"/>
              <a:t>’ file.</a:t>
            </a:r>
          </a:p>
          <a:p>
            <a:pPr marL="857250" lvl="1" indent="-457200">
              <a:buFont typeface="Arial" panose="020B0604020202020204" pitchFamily="34" charset="0"/>
              <a:buChar char="•"/>
            </a:pPr>
            <a:r>
              <a:rPr lang="en-US" dirty="0"/>
              <a:t>They are generated by ‘</a:t>
            </a:r>
            <a:r>
              <a:rPr lang="en-US" dirty="0">
                <a:latin typeface="Source Code Pro" panose="020B0509030403020204" pitchFamily="49" charset="0"/>
                <a:ea typeface="Source Code Pro" panose="020B0509030403020204" pitchFamily="49" charset="0"/>
              </a:rPr>
              <a:t>load_hex_had64</a:t>
            </a:r>
            <a:r>
              <a:rPr lang="en-US" dirty="0"/>
              <a:t>’ function of ‘</a:t>
            </a:r>
            <a:r>
              <a:rPr lang="en-US" dirty="0">
                <a:latin typeface="Source Code Pro" panose="020B0509030403020204" pitchFamily="49" charset="0"/>
                <a:ea typeface="Source Code Pro" panose="020B0509030403020204" pitchFamily="49" charset="0"/>
              </a:rPr>
              <a:t>had_utils.py</a:t>
            </a:r>
            <a:r>
              <a:rPr lang="en-US" dirty="0"/>
              <a:t>’ module.</a:t>
            </a:r>
          </a:p>
          <a:p>
            <a:pPr marL="457200" indent="-457200">
              <a:buFont typeface="Arial" panose="020B0604020202020204" pitchFamily="34" charset="0"/>
              <a:buChar char="•"/>
            </a:pPr>
            <a:r>
              <a:rPr lang="en-US" dirty="0"/>
              <a:t>SZC codes are generated and used for CIR estimation in ‘</a:t>
            </a:r>
            <a:r>
              <a:rPr lang="en-US" dirty="0">
                <a:latin typeface="Source Code Pro" panose="020B0509030403020204" pitchFamily="49" charset="0"/>
                <a:ea typeface="Source Code Pro" panose="020B0509030403020204" pitchFamily="49" charset="0"/>
              </a:rPr>
              <a:t>szc_matrices_optimization.py</a:t>
            </a:r>
            <a:r>
              <a:rPr lang="en-US" dirty="0"/>
              <a:t>’ script, producing the figure on the previous slide.</a:t>
            </a:r>
          </a:p>
          <a:p>
            <a:pPr marL="457200" indent="-457200">
              <a:buFont typeface="Arial" panose="020B0604020202020204" pitchFamily="34" charset="0"/>
              <a:buChar char="•"/>
            </a:pPr>
            <a:r>
              <a:rPr lang="en-US" dirty="0">
                <a:solidFill>
                  <a:srgbClr val="FF0000"/>
                </a:solidFill>
              </a:rPr>
              <a:t>The Python code is available in Rev 0 of this document. Removed due to a request.</a:t>
            </a:r>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1F2EAE4-4D4C-4B06-82F7-F3E94978996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97441464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pZDA4MDIxMzwvVXNlck5hbWU+PERhdGVUaW1lPjA1LzA3LzIwMjIgMTY6MTA6NTE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B7408FE1-6F77-41D0-A1DE-A36DB0BEDB96}">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28FC8A2E-D178-49DD-8B1E-2F925D963318}">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936</Words>
  <Application>Microsoft Office PowerPoint</Application>
  <PresentationFormat>On-screen Show (4:3)</PresentationFormat>
  <Paragraphs>87</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Cambria Math</vt:lpstr>
      <vt:lpstr>Source Code Pro</vt:lpstr>
      <vt:lpstr>Times New Roman</vt:lpstr>
      <vt:lpstr>Office Theme</vt:lpstr>
      <vt:lpstr>PowerPoint Presentation</vt:lpstr>
      <vt:lpstr>Supercomplementary Zero-sum Cross-correlation (SZC) Code Blocks Generation and Selection Criteria.</vt:lpstr>
      <vt:lpstr>Recap on SZC Code Blocks</vt:lpstr>
      <vt:lpstr>Proposed SZC Code Blocks Structure</vt:lpstr>
      <vt:lpstr>Base CLC Code Blocks Generation </vt:lpstr>
      <vt:lpstr>Possible Criteria for SZC Code Blocks Selection</vt:lpstr>
      <vt:lpstr>Sidelobes Regrowth under Non-ideal CFO Estimation Conditions</vt:lpstr>
      <vt:lpstr>Sidelobes Regrowth for CH9 CFO Error of 0.1 ppm and CH9 CFO of 0 ppm and 20 ppm</vt:lpstr>
      <vt:lpstr>Python Code for CLC / SZC Code Blocks Generation and CIR Estimation</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Igor.Dotlic@qorvo.com</dc:creator>
  <cp:keywords/>
  <dc:description/>
  <cp:lastModifiedBy>Igor Dotlic</cp:lastModifiedBy>
  <cp:revision>5</cp:revision>
  <cp:lastPrinted>2000-03-07T00:55:37Z</cp:lastPrinted>
  <dcterms:created xsi:type="dcterms:W3CDTF">2016-01-17T22:48:36Z</dcterms:created>
  <dcterms:modified xsi:type="dcterms:W3CDTF">2022-08-31T10:34:14Z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7f5f529a-fe03-4a9c-950d-d102cb203c48</vt:lpwstr>
  </property>
  <property fmtid="{D5CDD505-2E9C-101B-9397-08002B2CF9AE}" pid="3" name="bjClsUserRVM">
    <vt:lpwstr>[]</vt:lpwstr>
  </property>
  <property fmtid="{D5CDD505-2E9C-101B-9397-08002B2CF9AE}" pid="4" name="bjSaver">
    <vt:lpwstr>kwZolnZNvxkiwmRUGSm0k6t9NEIRd7vH</vt:lpwstr>
  </property>
  <property fmtid="{D5CDD505-2E9C-101B-9397-08002B2CF9AE}" pid="5" name="bjLabelHistoryID">
    <vt:lpwstr>{B7408FE1-6F77-41D0-A1DE-A36DB0BEDB96}</vt:lpwstr>
  </property>
  <property fmtid="{D5CDD505-2E9C-101B-9397-08002B2CF9AE}" pid="6"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7" name="bjDocumentLabelXML-0">
    <vt:lpwstr>ames.com/2008/01/sie/internal/label"&gt;&lt;element uid="ee71e43c-6952-4aa0-ba93-1c3981439a05" value="" /&gt;&lt;/sisl&gt;</vt:lpwstr>
  </property>
  <property fmtid="{D5CDD505-2E9C-101B-9397-08002B2CF9AE}" pid="8" name="bjDocumentSecurityLabel">
    <vt:lpwstr>UNRESTRICTED</vt:lpwstr>
  </property>
</Properties>
</file>