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73" d="100"/>
          <a:sy n="73" d="100"/>
        </p:scale>
        <p:origin x="62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802.15-22-0448-00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September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139</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Sept. 12-15, 2022</a:t>
            </a:r>
          </a:p>
          <a:p>
            <a:pPr>
              <a:lnSpc>
                <a:spcPct val="70000"/>
              </a:lnSpc>
              <a:defRPr/>
            </a:pPr>
            <a:endParaRPr lang="en-US" sz="2400" b="1" dirty="0">
              <a:latin typeface="Times New Roman" charset="0"/>
            </a:endParaRPr>
          </a:p>
          <a:p>
            <a:pPr eaLnBrk="1" fontAlgn="b" hangingPunct="1">
              <a:spcBef>
                <a:spcPts val="0"/>
              </a:spcBef>
              <a:defRPr/>
            </a:pPr>
            <a:r>
              <a:rPr lang="en-US" b="1" dirty="0"/>
              <a:t>Held in Waikoloa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4" name="Picture 3">
            <a:extLst>
              <a:ext uri="{FF2B5EF4-FFF2-40B4-BE49-F238E27FC236}">
                <a16:creationId xmlns:a16="http://schemas.microsoft.com/office/drawing/2014/main" id="{18CF7DEC-D35A-D494-5AF4-D90CA3EBA99D}"/>
              </a:ext>
            </a:extLst>
          </p:cNvPr>
          <p:cNvPicPr>
            <a:picLocks noChangeAspect="1"/>
          </p:cNvPicPr>
          <p:nvPr/>
        </p:nvPicPr>
        <p:blipFill>
          <a:blip r:embed="rId2"/>
          <a:stretch>
            <a:fillRect/>
          </a:stretch>
        </p:blipFill>
        <p:spPr>
          <a:xfrm>
            <a:off x="775252" y="1295400"/>
            <a:ext cx="7593495" cy="5136776"/>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Status update on approvals and IEEE editing</a:t>
            </a: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Setting stage to start pulling together rough draft</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Begin discussing revision plans and generate initial timeline</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228600" lvl="1" indent="0" fontAlgn="b">
              <a:lnSpc>
                <a:spcPct val="80000"/>
              </a:lnSpc>
              <a:buNone/>
              <a:tabLst>
                <a:tab pos="1247775" algn="l"/>
              </a:tabLst>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802.15.4 architecture overview presentation</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8" name="Picture 7">
            <a:extLst>
              <a:ext uri="{FF2B5EF4-FFF2-40B4-BE49-F238E27FC236}">
                <a16:creationId xmlns:a16="http://schemas.microsoft.com/office/drawing/2014/main" id="{F9ED43B8-0A23-D0E8-CB8B-FDADDC22D9FE}"/>
              </a:ext>
            </a:extLst>
          </p:cNvPr>
          <p:cNvPicPr>
            <a:picLocks noChangeAspect="1"/>
          </p:cNvPicPr>
          <p:nvPr/>
        </p:nvPicPr>
        <p:blipFill>
          <a:blip r:embed="rId2"/>
          <a:stretch>
            <a:fillRect/>
          </a:stretch>
        </p:blipFill>
        <p:spPr>
          <a:xfrm>
            <a:off x="234439" y="643138"/>
            <a:ext cx="8675122" cy="5816325"/>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3" name="Picture 2">
            <a:extLst>
              <a:ext uri="{FF2B5EF4-FFF2-40B4-BE49-F238E27FC236}">
                <a16:creationId xmlns:a16="http://schemas.microsoft.com/office/drawing/2014/main" id="{FD39C19F-7B68-A83D-534D-29990644F1C2}"/>
              </a:ext>
            </a:extLst>
          </p:cNvPr>
          <p:cNvPicPr>
            <a:picLocks noChangeAspect="1"/>
          </p:cNvPicPr>
          <p:nvPr/>
        </p:nvPicPr>
        <p:blipFill>
          <a:blip r:embed="rId2"/>
          <a:stretch>
            <a:fillRect/>
          </a:stretch>
        </p:blipFill>
        <p:spPr>
          <a:xfrm>
            <a:off x="169906" y="1325562"/>
            <a:ext cx="8804188" cy="475554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11</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18</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 (post  election)</a:t>
            </a:r>
          </a:p>
          <a:p>
            <a:pPr marL="919162"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a:t>
            </a: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46020</TotalTime>
  <Words>1002</Words>
  <Application>Microsoft Office PowerPoint</Application>
  <PresentationFormat>On-screen Show (4:3)</PresentationFormat>
  <Paragraphs>122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139th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961</cp:revision>
  <cp:lastPrinted>2000-07-07T01:25:49Z</cp:lastPrinted>
  <dcterms:created xsi:type="dcterms:W3CDTF">1999-06-22T06:24:01Z</dcterms:created>
  <dcterms:modified xsi:type="dcterms:W3CDTF">2022-08-26T00:16:00Z</dcterms:modified>
  <cp:category/>
</cp:coreProperties>
</file>