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363" r:id="rId2"/>
    <p:sldId id="322" r:id="rId3"/>
    <p:sldId id="365" r:id="rId4"/>
    <p:sldId id="304" r:id="rId5"/>
    <p:sldId id="317" r:id="rId6"/>
    <p:sldId id="302" r:id="rId7"/>
    <p:sldId id="312" r:id="rId8"/>
    <p:sldId id="2385" r:id="rId9"/>
    <p:sldId id="2375" r:id="rId10"/>
    <p:sldId id="2377" r:id="rId11"/>
    <p:sldId id="326" r:id="rId12"/>
    <p:sldId id="2405" r:id="rId13"/>
    <p:sldId id="2389" r:id="rId14"/>
    <p:sldId id="2406" r:id="rId15"/>
    <p:sldId id="2402" r:id="rId16"/>
    <p:sldId id="2407" r:id="rId17"/>
    <p:sldId id="2408" r:id="rId18"/>
    <p:sldId id="2404" r:id="rId19"/>
    <p:sldId id="298" r:id="rId20"/>
    <p:sldId id="296" r:id="rId2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77" d="100"/>
          <a:sy n="77" d="100"/>
        </p:scale>
        <p:origin x="82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14</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802.15-22-0439-00-04ab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Aug 15,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a:t>
            </a:r>
            <a:r>
              <a:rPr lang="en-US" sz="2000">
                <a:solidFill>
                  <a:schemeClr val="accent2">
                    <a:lumMod val="75000"/>
                  </a:schemeClr>
                </a:solidFill>
                <a:latin typeface="Calibri" panose="020F0502020204030204" pitchFamily="34" charset="0"/>
                <a:cs typeface="Calibri" panose="020F0502020204030204" pitchFamily="34" charset="0"/>
              </a:rPr>
              <a:t>of Aug 2:</a:t>
            </a:r>
            <a:endParaRPr lang="en-US" sz="2000" dirty="0">
              <a:solidFill>
                <a:schemeClr val="accent2">
                  <a:lumMod val="7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Two more telecons before July (including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1556792"/>
            <a:ext cx="7764463" cy="46836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r>
              <a:rPr lang="en-US" dirty="0"/>
              <a:t>Things we said we’d take off-line (via the reflector)  </a:t>
            </a:r>
          </a:p>
          <a:p>
            <a:pPr marL="457200" indent="-457200">
              <a:buFont typeface="Arial" panose="020B0604020202020204" pitchFamily="34" charset="0"/>
              <a:buChar char="•"/>
            </a:pPr>
            <a:r>
              <a:rPr lang="en-US" dirty="0"/>
              <a:t>NB+UWB Channel access</a:t>
            </a:r>
          </a:p>
          <a:p>
            <a:pPr marL="457200" indent="-457200">
              <a:buFont typeface="Arial" panose="020B0604020202020204" pitchFamily="34" charset="0"/>
              <a:buChar char="•"/>
            </a:pPr>
            <a:r>
              <a:rPr lang="en-US" dirty="0"/>
              <a:t>Impact of interference on link margin assumptions</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101004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B29C-8D8F-932C-55F3-CE428281F998}"/>
              </a:ext>
            </a:extLst>
          </p:cNvPr>
          <p:cNvSpPr>
            <a:spLocks noGrp="1"/>
          </p:cNvSpPr>
          <p:nvPr>
            <p:ph type="title"/>
          </p:nvPr>
        </p:nvSpPr>
        <p:spPr/>
        <p:txBody>
          <a:bodyPr/>
          <a:lstStyle/>
          <a:p>
            <a:r>
              <a:rPr lang="en-US" dirty="0"/>
              <a:t>Planning for September</a:t>
            </a:r>
          </a:p>
        </p:txBody>
      </p:sp>
      <p:pic>
        <p:nvPicPr>
          <p:cNvPr id="6" name="Content Placeholder 5">
            <a:extLst>
              <a:ext uri="{FF2B5EF4-FFF2-40B4-BE49-F238E27FC236}">
                <a16:creationId xmlns:a16="http://schemas.microsoft.com/office/drawing/2014/main" id="{A1E77476-503E-D25D-1986-72E1DC002374}"/>
              </a:ext>
            </a:extLst>
          </p:cNvPr>
          <p:cNvPicPr>
            <a:picLocks noGrp="1" noChangeAspect="1"/>
          </p:cNvPicPr>
          <p:nvPr>
            <p:ph idx="1"/>
          </p:nvPr>
        </p:nvPicPr>
        <p:blipFill>
          <a:blip r:embed="rId2"/>
          <a:stretch>
            <a:fillRect/>
          </a:stretch>
        </p:blipFill>
        <p:spPr>
          <a:xfrm>
            <a:off x="768350" y="1622276"/>
            <a:ext cx="7764463" cy="4367510"/>
          </a:xfrm>
        </p:spPr>
      </p:pic>
      <p:sp>
        <p:nvSpPr>
          <p:cNvPr id="4" name="Slide Number Placeholder 3">
            <a:extLst>
              <a:ext uri="{FF2B5EF4-FFF2-40B4-BE49-F238E27FC236}">
                <a16:creationId xmlns:a16="http://schemas.microsoft.com/office/drawing/2014/main" id="{16BA09DA-9FDA-C778-0F50-F82040C3E05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33650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extLst>
              <p:ext uri="{D42A27DB-BD31-4B8C-83A1-F6EECF244321}">
                <p14:modId xmlns:p14="http://schemas.microsoft.com/office/powerpoint/2010/main" val="1790787655"/>
              </p:ext>
            </p:extLst>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413518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920327992"/>
              </p:ext>
            </p:extLst>
          </p:nvPr>
        </p:nvGraphicFramePr>
        <p:xfrm>
          <a:off x="4686856" y="1912740"/>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400" u="none" strike="noStrike" kern="1200" dirty="0">
                          <a:solidFill>
                            <a:srgbClr val="C00000"/>
                          </a:solidFill>
                          <a:effectLst/>
                          <a:latin typeface="+mn-lt"/>
                          <a:ea typeface="+mn-ea"/>
                          <a:cs typeface="+mn-cs"/>
                        </a:rPr>
                        <a:t>6</a:t>
                      </a:r>
                    </a:p>
                  </a:txBody>
                  <a:tcPr marL="5443" marR="5443" marT="5443" marB="0" anchor="ctr"/>
                </a:tc>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b="1" u="none" strike="noStrike" dirty="0">
                          <a:solidFill>
                            <a:srgbClr val="00B050"/>
                          </a:solidFill>
                          <a:effectLst/>
                        </a:rPr>
                        <a:t>11</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12</a:t>
                      </a: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13</a:t>
                      </a:r>
                    </a:p>
                  </a:txBody>
                  <a:tcPr marL="5443" marR="5443" marT="5443" marB="0" anchor="ctr"/>
                </a:tc>
                <a:tc>
                  <a:txBody>
                    <a:bodyPr/>
                    <a:lstStyle/>
                    <a:p>
                      <a:pPr algn="ctr" fontAlgn="ctr"/>
                      <a:r>
                        <a:rPr lang="en-US" sz="2400" b="1" u="none" strike="noStrike" dirty="0">
                          <a:solidFill>
                            <a:srgbClr val="00B050"/>
                          </a:solidFill>
                          <a:effectLst/>
                        </a:rPr>
                        <a:t>14</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00B050"/>
                          </a:solidFill>
                          <a:effectLst/>
                        </a:rPr>
                        <a:t>15</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2944717464"/>
              </p:ext>
            </p:extLst>
          </p:nvPr>
        </p:nvGraphicFramePr>
        <p:xfrm>
          <a:off x="611560" y="1912740"/>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9</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16</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23</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2" name="Oval 1">
            <a:extLst>
              <a:ext uri="{FF2B5EF4-FFF2-40B4-BE49-F238E27FC236}">
                <a16:creationId xmlns:a16="http://schemas.microsoft.com/office/drawing/2014/main" id="{D9091F20-F73E-CD04-AAF3-2AC567ABB409}"/>
              </a:ext>
            </a:extLst>
          </p:cNvPr>
          <p:cNvSpPr/>
          <p:nvPr/>
        </p:nvSpPr>
        <p:spPr bwMode="auto">
          <a:xfrm>
            <a:off x="1691680" y="3861048"/>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16</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20</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Other deferred discussions</a:t>
            </a:r>
            <a:endParaRPr lang="en-US" altLang="en-US" dirty="0"/>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Using the TFD </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203848"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50836</TotalTime>
  <Words>1761</Words>
  <Application>Microsoft Office PowerPoint</Application>
  <PresentationFormat>On-screen Show (4:3)</PresentationFormat>
  <Paragraphs>604</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Open Sans</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Technical Discussion</vt:lpstr>
      <vt:lpstr>Topics for Discussion</vt:lpstr>
      <vt:lpstr>Next Steps</vt:lpstr>
      <vt:lpstr>A map of the P802.15.4ab enhancements</vt:lpstr>
      <vt:lpstr>Volunteer List </vt:lpstr>
      <vt:lpstr>Planning for September</vt:lpstr>
      <vt:lpstr>PowerPoint Presentation</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240</cp:revision>
  <cp:lastPrinted>2000-03-07T00:55:37Z</cp:lastPrinted>
  <dcterms:created xsi:type="dcterms:W3CDTF">2016-01-17T22:48:36Z</dcterms:created>
  <dcterms:modified xsi:type="dcterms:W3CDTF">2022-08-16T04:51:26Z</dcterms:modified>
  <cp:category/>
</cp:coreProperties>
</file>