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322" r:id="rId3"/>
    <p:sldId id="2385" r:id="rId4"/>
    <p:sldId id="2368" r:id="rId5"/>
    <p:sldId id="2398" r:id="rId6"/>
    <p:sldId id="361" r:id="rId7"/>
    <p:sldId id="2375" r:id="rId8"/>
    <p:sldId id="2377" r:id="rId9"/>
    <p:sldId id="330" r:id="rId10"/>
    <p:sldId id="2389" r:id="rId11"/>
    <p:sldId id="326" r:id="rId12"/>
    <p:sldId id="364" r:id="rId13"/>
    <p:sldId id="2399" r:id="rId14"/>
    <p:sldId id="2390" r:id="rId15"/>
    <p:sldId id="2400" r:id="rId16"/>
    <p:sldId id="2401"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6A621-A97A-4BC9-87D0-99AD9099700D}" v="20" dt="2022-07-14T18:25:02.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E876A621-A97A-4BC9-87D0-99AD9099700D}"/>
    <pc:docChg chg="undo redo custSel addSld delSld modSld sldOrd modMainMaster">
      <pc:chgData name="Benjamin Rolfe" userId="2cb8745b51aa14eb" providerId="LiveId" clId="{E876A621-A97A-4BC9-87D0-99AD9099700D}" dt="2022-07-14T18:25:02.132" v="1091" actId="207"/>
      <pc:docMkLst>
        <pc:docMk/>
      </pc:docMkLst>
      <pc:sldChg chg="modSp mod">
        <pc:chgData name="Benjamin Rolfe" userId="2cb8745b51aa14eb" providerId="LiveId" clId="{E876A621-A97A-4BC9-87D0-99AD9099700D}" dt="2022-07-14T17:46:13.273" v="29" actId="20577"/>
        <pc:sldMkLst>
          <pc:docMk/>
          <pc:sldMk cId="0" sldId="287"/>
        </pc:sldMkLst>
        <pc:spChg chg="mod">
          <ac:chgData name="Benjamin Rolfe" userId="2cb8745b51aa14eb" providerId="LiveId" clId="{E876A621-A97A-4BC9-87D0-99AD9099700D}" dt="2022-07-14T17:46:13.273" v="29" actId="20577"/>
          <ac:spMkLst>
            <pc:docMk/>
            <pc:sldMk cId="0" sldId="287"/>
            <ac:spMk id="2" creationId="{11B74706-8CE8-446F-ADD5-944A55CFBC25}"/>
          </ac:spMkLst>
        </pc:spChg>
      </pc:sldChg>
      <pc:sldChg chg="modSp del mod">
        <pc:chgData name="Benjamin Rolfe" userId="2cb8745b51aa14eb" providerId="LiveId" clId="{E876A621-A97A-4BC9-87D0-99AD9099700D}" dt="2022-07-14T18:06:14.472" v="164" actId="47"/>
        <pc:sldMkLst>
          <pc:docMk/>
          <pc:sldMk cId="0" sldId="296"/>
        </pc:sldMkLst>
        <pc:spChg chg="mod">
          <ac:chgData name="Benjamin Rolfe" userId="2cb8745b51aa14eb" providerId="LiveId" clId="{E876A621-A97A-4BC9-87D0-99AD9099700D}" dt="2022-07-14T18:06:10.772" v="163" actId="6549"/>
          <ac:spMkLst>
            <pc:docMk/>
            <pc:sldMk cId="0" sldId="296"/>
            <ac:spMk id="17410" creationId="{77829588-B661-47D2-B5BB-2344267EA5C4}"/>
          </ac:spMkLst>
        </pc:spChg>
      </pc:sldChg>
      <pc:sldChg chg="modSp del mod ord">
        <pc:chgData name="Benjamin Rolfe" userId="2cb8745b51aa14eb" providerId="LiveId" clId="{E876A621-A97A-4BC9-87D0-99AD9099700D}" dt="2022-07-14T18:08:06.844" v="338" actId="47"/>
        <pc:sldMkLst>
          <pc:docMk/>
          <pc:sldMk cId="0" sldId="298"/>
        </pc:sldMkLst>
        <pc:spChg chg="mod">
          <ac:chgData name="Benjamin Rolfe" userId="2cb8745b51aa14eb" providerId="LiveId" clId="{E876A621-A97A-4BC9-87D0-99AD9099700D}" dt="2022-07-14T18:07:56.437" v="331" actId="20577"/>
          <ac:spMkLst>
            <pc:docMk/>
            <pc:sldMk cId="0" sldId="298"/>
            <ac:spMk id="16386" creationId="{7DCE7F77-C85C-4E6D-AF80-88E2811F92B8}"/>
          </ac:spMkLst>
        </pc:spChg>
      </pc:sldChg>
      <pc:sldChg chg="del">
        <pc:chgData name="Benjamin Rolfe" userId="2cb8745b51aa14eb" providerId="LiveId" clId="{E876A621-A97A-4BC9-87D0-99AD9099700D}" dt="2022-07-14T17:47:15.894" v="35" actId="47"/>
        <pc:sldMkLst>
          <pc:docMk/>
          <pc:sldMk cId="0" sldId="304"/>
        </pc:sldMkLst>
      </pc:sldChg>
      <pc:sldChg chg="del">
        <pc:chgData name="Benjamin Rolfe" userId="2cb8745b51aa14eb" providerId="LiveId" clId="{E876A621-A97A-4BC9-87D0-99AD9099700D}" dt="2022-07-14T17:47:16.659" v="36" actId="47"/>
        <pc:sldMkLst>
          <pc:docMk/>
          <pc:sldMk cId="973662665" sldId="317"/>
        </pc:sldMkLst>
      </pc:sldChg>
      <pc:sldChg chg="modSp mod">
        <pc:chgData name="Benjamin Rolfe" userId="2cb8745b51aa14eb" providerId="LiveId" clId="{E876A621-A97A-4BC9-87D0-99AD9099700D}" dt="2022-07-14T17:57:11.433" v="146" actId="20577"/>
        <pc:sldMkLst>
          <pc:docMk/>
          <pc:sldMk cId="1487922784" sldId="326"/>
        </pc:sldMkLst>
        <pc:spChg chg="mod">
          <ac:chgData name="Benjamin Rolfe" userId="2cb8745b51aa14eb" providerId="LiveId" clId="{E876A621-A97A-4BC9-87D0-99AD9099700D}" dt="2022-07-14T17:57:11.433" v="146" actId="20577"/>
          <ac:spMkLst>
            <pc:docMk/>
            <pc:sldMk cId="1487922784" sldId="326"/>
            <ac:spMk id="2" creationId="{F13F4E4B-83CD-4F5F-B89F-C83770A4B790}"/>
          </ac:spMkLst>
        </pc:spChg>
      </pc:sldChg>
      <pc:sldChg chg="ord">
        <pc:chgData name="Benjamin Rolfe" userId="2cb8745b51aa14eb" providerId="LiveId" clId="{E876A621-A97A-4BC9-87D0-99AD9099700D}" dt="2022-07-14T18:07:01.917" v="221"/>
        <pc:sldMkLst>
          <pc:docMk/>
          <pc:sldMk cId="1939601870" sldId="330"/>
        </pc:sldMkLst>
      </pc:sldChg>
      <pc:sldChg chg="del">
        <pc:chgData name="Benjamin Rolfe" userId="2cb8745b51aa14eb" providerId="LiveId" clId="{E876A621-A97A-4BC9-87D0-99AD9099700D}" dt="2022-07-14T17:47:13.236" v="33" actId="47"/>
        <pc:sldMkLst>
          <pc:docMk/>
          <pc:sldMk cId="3542181940" sldId="339"/>
        </pc:sldMkLst>
      </pc:sldChg>
      <pc:sldChg chg="modSp mod">
        <pc:chgData name="Benjamin Rolfe" userId="2cb8745b51aa14eb" providerId="LiveId" clId="{E876A621-A97A-4BC9-87D0-99AD9099700D}" dt="2022-07-14T17:54:02.473" v="51" actId="6549"/>
        <pc:sldMkLst>
          <pc:docMk/>
          <pc:sldMk cId="2563923820" sldId="361"/>
        </pc:sldMkLst>
        <pc:spChg chg="mod">
          <ac:chgData name="Benjamin Rolfe" userId="2cb8745b51aa14eb" providerId="LiveId" clId="{E876A621-A97A-4BC9-87D0-99AD9099700D}" dt="2022-07-14T17:54:02.473" v="51" actId="6549"/>
          <ac:spMkLst>
            <pc:docMk/>
            <pc:sldMk cId="2563923820" sldId="361"/>
            <ac:spMk id="3" creationId="{3A23C805-42AA-4D7E-9FD4-AB810E14C6A7}"/>
          </ac:spMkLst>
        </pc:spChg>
      </pc:sldChg>
      <pc:sldChg chg="del">
        <pc:chgData name="Benjamin Rolfe" userId="2cb8745b51aa14eb" providerId="LiveId" clId="{E876A621-A97A-4BC9-87D0-99AD9099700D}" dt="2022-07-14T17:47:04.434" v="31" actId="47"/>
        <pc:sldMkLst>
          <pc:docMk/>
          <pc:sldMk cId="1245476905" sldId="363"/>
        </pc:sldMkLst>
      </pc:sldChg>
      <pc:sldChg chg="del">
        <pc:chgData name="Benjamin Rolfe" userId="2cb8745b51aa14eb" providerId="LiveId" clId="{E876A621-A97A-4BC9-87D0-99AD9099700D}" dt="2022-07-14T17:47:14.653" v="34" actId="47"/>
        <pc:sldMkLst>
          <pc:docMk/>
          <pc:sldMk cId="2667314813" sldId="366"/>
        </pc:sldMkLst>
      </pc:sldChg>
      <pc:sldChg chg="del">
        <pc:chgData name="Benjamin Rolfe" userId="2cb8745b51aa14eb" providerId="LiveId" clId="{E876A621-A97A-4BC9-87D0-99AD9099700D}" dt="2022-07-14T17:47:11.932" v="32" actId="47"/>
        <pc:sldMkLst>
          <pc:docMk/>
          <pc:sldMk cId="1968720319" sldId="2366"/>
        </pc:sldMkLst>
      </pc:sldChg>
      <pc:sldChg chg="del">
        <pc:chgData name="Benjamin Rolfe" userId="2cb8745b51aa14eb" providerId="LiveId" clId="{E876A621-A97A-4BC9-87D0-99AD9099700D}" dt="2022-07-14T17:47:43.559" v="38" actId="47"/>
        <pc:sldMkLst>
          <pc:docMk/>
          <pc:sldMk cId="2108190302" sldId="2372"/>
        </pc:sldMkLst>
      </pc:sldChg>
      <pc:sldChg chg="modSp mod">
        <pc:chgData name="Benjamin Rolfe" userId="2cb8745b51aa14eb" providerId="LiveId" clId="{E876A621-A97A-4BC9-87D0-99AD9099700D}" dt="2022-07-14T18:07:36.803" v="315" actId="20577"/>
        <pc:sldMkLst>
          <pc:docMk/>
          <pc:sldMk cId="3319724936" sldId="2389"/>
        </pc:sldMkLst>
        <pc:spChg chg="mod">
          <ac:chgData name="Benjamin Rolfe" userId="2cb8745b51aa14eb" providerId="LiveId" clId="{E876A621-A97A-4BC9-87D0-99AD9099700D}" dt="2022-07-14T18:07:11.923" v="225" actId="20577"/>
          <ac:spMkLst>
            <pc:docMk/>
            <pc:sldMk cId="3319724936" sldId="2389"/>
            <ac:spMk id="2" creationId="{E6E824C5-B656-4DFD-9C91-862F3BBEAD07}"/>
          </ac:spMkLst>
        </pc:spChg>
        <pc:spChg chg="mod">
          <ac:chgData name="Benjamin Rolfe" userId="2cb8745b51aa14eb" providerId="LiveId" clId="{E876A621-A97A-4BC9-87D0-99AD9099700D}" dt="2022-07-14T18:07:36.803" v="315" actId="20577"/>
          <ac:spMkLst>
            <pc:docMk/>
            <pc:sldMk cId="3319724936" sldId="2389"/>
            <ac:spMk id="3" creationId="{A1CE43FC-C73C-4F94-A9C4-3A520F3D1FE3}"/>
          </ac:spMkLst>
        </pc:spChg>
      </pc:sldChg>
      <pc:sldChg chg="modSp mod">
        <pc:chgData name="Benjamin Rolfe" userId="2cb8745b51aa14eb" providerId="LiveId" clId="{E876A621-A97A-4BC9-87D0-99AD9099700D}" dt="2022-07-14T18:08:53.537" v="389" actId="20577"/>
        <pc:sldMkLst>
          <pc:docMk/>
          <pc:sldMk cId="2142595410" sldId="2390"/>
        </pc:sldMkLst>
        <pc:spChg chg="mod">
          <ac:chgData name="Benjamin Rolfe" userId="2cb8745b51aa14eb" providerId="LiveId" clId="{E876A621-A97A-4BC9-87D0-99AD9099700D}" dt="2022-07-14T18:08:53.537" v="389" actId="20577"/>
          <ac:spMkLst>
            <pc:docMk/>
            <pc:sldMk cId="2142595410" sldId="2390"/>
            <ac:spMk id="5" creationId="{7A071675-2E85-4A8A-8720-CECB7D3E6AF9}"/>
          </ac:spMkLst>
        </pc:spChg>
      </pc:sldChg>
      <pc:sldChg chg="del">
        <pc:chgData name="Benjamin Rolfe" userId="2cb8745b51aa14eb" providerId="LiveId" clId="{E876A621-A97A-4BC9-87D0-99AD9099700D}" dt="2022-07-14T17:47:39.934" v="37" actId="47"/>
        <pc:sldMkLst>
          <pc:docMk/>
          <pc:sldMk cId="3321687532" sldId="2392"/>
        </pc:sldMkLst>
      </pc:sldChg>
      <pc:sldChg chg="del">
        <pc:chgData name="Benjamin Rolfe" userId="2cb8745b51aa14eb" providerId="LiveId" clId="{E876A621-A97A-4BC9-87D0-99AD9099700D}" dt="2022-07-14T17:48:18.847" v="40" actId="47"/>
        <pc:sldMkLst>
          <pc:docMk/>
          <pc:sldMk cId="2391094245" sldId="2394"/>
        </pc:sldMkLst>
      </pc:sldChg>
      <pc:sldChg chg="del">
        <pc:chgData name="Benjamin Rolfe" userId="2cb8745b51aa14eb" providerId="LiveId" clId="{E876A621-A97A-4BC9-87D0-99AD9099700D}" dt="2022-07-14T17:48:16.409" v="39" actId="47"/>
        <pc:sldMkLst>
          <pc:docMk/>
          <pc:sldMk cId="411317348" sldId="2395"/>
        </pc:sldMkLst>
      </pc:sldChg>
      <pc:sldChg chg="del">
        <pc:chgData name="Benjamin Rolfe" userId="2cb8745b51aa14eb" providerId="LiveId" clId="{E876A621-A97A-4BC9-87D0-99AD9099700D}" dt="2022-07-14T17:57:03.721" v="143" actId="47"/>
        <pc:sldMkLst>
          <pc:docMk/>
          <pc:sldMk cId="489251817" sldId="2396"/>
        </pc:sldMkLst>
      </pc:sldChg>
      <pc:sldChg chg="del">
        <pc:chgData name="Benjamin Rolfe" userId="2cb8745b51aa14eb" providerId="LiveId" clId="{E876A621-A97A-4BC9-87D0-99AD9099700D}" dt="2022-07-14T17:54:24.587" v="52" actId="47"/>
        <pc:sldMkLst>
          <pc:docMk/>
          <pc:sldMk cId="255768707" sldId="2397"/>
        </pc:sldMkLst>
      </pc:sldChg>
      <pc:sldChg chg="del">
        <pc:chgData name="Benjamin Rolfe" userId="2cb8745b51aa14eb" providerId="LiveId" clId="{E876A621-A97A-4BC9-87D0-99AD9099700D}" dt="2022-07-14T17:48:20.691" v="41" actId="47"/>
        <pc:sldMkLst>
          <pc:docMk/>
          <pc:sldMk cId="3913454242" sldId="2399"/>
        </pc:sldMkLst>
      </pc:sldChg>
      <pc:sldChg chg="addSp delSp modSp add mod">
        <pc:chgData name="Benjamin Rolfe" userId="2cb8745b51aa14eb" providerId="LiveId" clId="{E876A621-A97A-4BC9-87D0-99AD9099700D}" dt="2022-07-14T18:05:42.394" v="160" actId="1036"/>
        <pc:sldMkLst>
          <pc:docMk/>
          <pc:sldMk cId="4225160115" sldId="2399"/>
        </pc:sldMkLst>
        <pc:spChg chg="mod">
          <ac:chgData name="Benjamin Rolfe" userId="2cb8745b51aa14eb" providerId="LiveId" clId="{E876A621-A97A-4BC9-87D0-99AD9099700D}" dt="2022-07-14T18:04:58.010" v="151" actId="207"/>
          <ac:spMkLst>
            <pc:docMk/>
            <pc:sldMk cId="4225160115" sldId="2399"/>
            <ac:spMk id="2" creationId="{35CFD150-4928-4FF6-B0CD-E3CB4A06F262}"/>
          </ac:spMkLst>
        </pc:spChg>
        <pc:spChg chg="mod">
          <ac:chgData name="Benjamin Rolfe" userId="2cb8745b51aa14eb" providerId="LiveId" clId="{E876A621-A97A-4BC9-87D0-99AD9099700D}" dt="2022-07-14T18:04:58.010" v="151" actId="207"/>
          <ac:spMkLst>
            <pc:docMk/>
            <pc:sldMk cId="4225160115" sldId="2399"/>
            <ac:spMk id="4" creationId="{0120D4C5-4B9D-408D-8814-A95113D77DBF}"/>
          </ac:spMkLst>
        </pc:spChg>
        <pc:graphicFrameChg chg="add mod modGraphic">
          <ac:chgData name="Benjamin Rolfe" userId="2cb8745b51aa14eb" providerId="LiveId" clId="{E876A621-A97A-4BC9-87D0-99AD9099700D}" dt="2022-07-14T18:05:42.394" v="160" actId="1036"/>
          <ac:graphicFrameMkLst>
            <pc:docMk/>
            <pc:sldMk cId="4225160115" sldId="2399"/>
            <ac:graphicFrameMk id="3" creationId="{FE05681B-2778-966B-4E49-DBF0842FF86F}"/>
          </ac:graphicFrameMkLst>
        </pc:graphicFrameChg>
        <pc:graphicFrameChg chg="del modGraphic">
          <ac:chgData name="Benjamin Rolfe" userId="2cb8745b51aa14eb" providerId="LiveId" clId="{E876A621-A97A-4BC9-87D0-99AD9099700D}" dt="2022-07-14T18:04:39.623" v="149" actId="478"/>
          <ac:graphicFrameMkLst>
            <pc:docMk/>
            <pc:sldMk cId="4225160115" sldId="2399"/>
            <ac:graphicFrameMk id="5" creationId="{6225FD75-C230-345C-B0DC-9DF40F110D95}"/>
          </ac:graphicFrameMkLst>
        </pc:graphicFrameChg>
      </pc:sldChg>
      <pc:sldChg chg="del">
        <pc:chgData name="Benjamin Rolfe" userId="2cb8745b51aa14eb" providerId="LiveId" clId="{E876A621-A97A-4BC9-87D0-99AD9099700D}" dt="2022-07-14T17:53:48.675" v="42" actId="47"/>
        <pc:sldMkLst>
          <pc:docMk/>
          <pc:sldMk cId="1065274497" sldId="2400"/>
        </pc:sldMkLst>
      </pc:sldChg>
      <pc:sldChg chg="addSp delSp modSp new mod modClrScheme chgLayout">
        <pc:chgData name="Benjamin Rolfe" userId="2cb8745b51aa14eb" providerId="LiveId" clId="{E876A621-A97A-4BC9-87D0-99AD9099700D}" dt="2022-07-14T18:15:45.795" v="1025" actId="6549"/>
        <pc:sldMkLst>
          <pc:docMk/>
          <pc:sldMk cId="1072081409" sldId="2400"/>
        </pc:sldMkLst>
        <pc:spChg chg="del mod ord">
          <ac:chgData name="Benjamin Rolfe" userId="2cb8745b51aa14eb" providerId="LiveId" clId="{E876A621-A97A-4BC9-87D0-99AD9099700D}" dt="2022-07-14T18:09:15.224" v="391" actId="700"/>
          <ac:spMkLst>
            <pc:docMk/>
            <pc:sldMk cId="1072081409" sldId="2400"/>
            <ac:spMk id="2" creationId="{A90E600A-49D0-900A-2E74-34D4A9FD2014}"/>
          </ac:spMkLst>
        </pc:spChg>
        <pc:spChg chg="del mod ord">
          <ac:chgData name="Benjamin Rolfe" userId="2cb8745b51aa14eb" providerId="LiveId" clId="{E876A621-A97A-4BC9-87D0-99AD9099700D}" dt="2022-07-14T18:09:15.224" v="391" actId="700"/>
          <ac:spMkLst>
            <pc:docMk/>
            <pc:sldMk cId="1072081409" sldId="2400"/>
            <ac:spMk id="3" creationId="{38ABC22C-9CD5-055F-0CE6-BA341F48EFC4}"/>
          </ac:spMkLst>
        </pc:spChg>
        <pc:spChg chg="mod ord">
          <ac:chgData name="Benjamin Rolfe" userId="2cb8745b51aa14eb" providerId="LiveId" clId="{E876A621-A97A-4BC9-87D0-99AD9099700D}" dt="2022-07-14T18:09:15.224" v="391" actId="700"/>
          <ac:spMkLst>
            <pc:docMk/>
            <pc:sldMk cId="1072081409" sldId="2400"/>
            <ac:spMk id="4" creationId="{F10D3483-5C21-2514-48F8-5DDBAD55F493}"/>
          </ac:spMkLst>
        </pc:spChg>
        <pc:spChg chg="add mod ord">
          <ac:chgData name="Benjamin Rolfe" userId="2cb8745b51aa14eb" providerId="LiveId" clId="{E876A621-A97A-4BC9-87D0-99AD9099700D}" dt="2022-07-14T18:09:21.376" v="404" actId="20577"/>
          <ac:spMkLst>
            <pc:docMk/>
            <pc:sldMk cId="1072081409" sldId="2400"/>
            <ac:spMk id="5" creationId="{397ECA8F-7995-47FE-4ECF-E786A3DF418B}"/>
          </ac:spMkLst>
        </pc:spChg>
        <pc:spChg chg="add mod ord">
          <ac:chgData name="Benjamin Rolfe" userId="2cb8745b51aa14eb" providerId="LiveId" clId="{E876A621-A97A-4BC9-87D0-99AD9099700D}" dt="2022-07-14T18:15:45.795" v="1025" actId="6549"/>
          <ac:spMkLst>
            <pc:docMk/>
            <pc:sldMk cId="1072081409" sldId="2400"/>
            <ac:spMk id="6" creationId="{B9E62BA6-2D7C-AF2A-C4B8-D0AF05B20533}"/>
          </ac:spMkLst>
        </pc:spChg>
      </pc:sldChg>
      <pc:sldChg chg="addSp delSp modSp new mod">
        <pc:chgData name="Benjamin Rolfe" userId="2cb8745b51aa14eb" providerId="LiveId" clId="{E876A621-A97A-4BC9-87D0-99AD9099700D}" dt="2022-07-14T18:25:02.132" v="1091" actId="207"/>
        <pc:sldMkLst>
          <pc:docMk/>
          <pc:sldMk cId="2531568258" sldId="2401"/>
        </pc:sldMkLst>
        <pc:spChg chg="mod">
          <ac:chgData name="Benjamin Rolfe" userId="2cb8745b51aa14eb" providerId="LiveId" clId="{E876A621-A97A-4BC9-87D0-99AD9099700D}" dt="2022-07-14T18:25:02.132" v="1091" actId="207"/>
          <ac:spMkLst>
            <pc:docMk/>
            <pc:sldMk cId="2531568258" sldId="2401"/>
            <ac:spMk id="2" creationId="{222C3CC9-722D-0624-7E8D-0190CA826C14}"/>
          </ac:spMkLst>
        </pc:spChg>
        <pc:spChg chg="del">
          <ac:chgData name="Benjamin Rolfe" userId="2cb8745b51aa14eb" providerId="LiveId" clId="{E876A621-A97A-4BC9-87D0-99AD9099700D}" dt="2022-07-14T18:16:33.028" v="1027" actId="478"/>
          <ac:spMkLst>
            <pc:docMk/>
            <pc:sldMk cId="2531568258" sldId="2401"/>
            <ac:spMk id="3" creationId="{379DD54A-CD2A-D957-A0BF-CA9E081EE0BD}"/>
          </ac:spMkLst>
        </pc:spChg>
        <pc:picChg chg="add mod">
          <ac:chgData name="Benjamin Rolfe" userId="2cb8745b51aa14eb" providerId="LiveId" clId="{E876A621-A97A-4BC9-87D0-99AD9099700D}" dt="2022-07-14T18:23:55.796" v="1039" actId="167"/>
          <ac:picMkLst>
            <pc:docMk/>
            <pc:sldMk cId="2531568258" sldId="2401"/>
            <ac:picMk id="2050" creationId="{A2E00B34-2157-EE96-2F26-C37F2B60702C}"/>
          </ac:picMkLst>
        </pc:picChg>
      </pc:sldChg>
      <pc:sldChg chg="del">
        <pc:chgData name="Benjamin Rolfe" userId="2cb8745b51aa14eb" providerId="LiveId" clId="{E876A621-A97A-4BC9-87D0-99AD9099700D}" dt="2022-07-14T17:47:03.516" v="30" actId="47"/>
        <pc:sldMkLst>
          <pc:docMk/>
          <pc:sldMk cId="3686271649" sldId="2401"/>
        </pc:sldMkLst>
      </pc:sldChg>
      <pc:sldMasterChg chg="modSp mod">
        <pc:chgData name="Benjamin Rolfe" userId="2cb8745b51aa14eb" providerId="LiveId" clId="{E876A621-A97A-4BC9-87D0-99AD9099700D}" dt="2022-07-14T17:56:49.404" v="142" actId="20577"/>
        <pc:sldMasterMkLst>
          <pc:docMk/>
          <pc:sldMasterMk cId="0" sldId="2147483648"/>
        </pc:sldMasterMkLst>
        <pc:spChg chg="mod">
          <ac:chgData name="Benjamin Rolfe" userId="2cb8745b51aa14eb" providerId="LiveId" clId="{E876A621-A97A-4BC9-87D0-99AD9099700D}" dt="2022-07-14T17:56:14.138" v="136" actId="20577"/>
          <ac:spMkLst>
            <pc:docMk/>
            <pc:sldMasterMk cId="0" sldId="2147483648"/>
            <ac:spMk id="2" creationId="{7274DC08-9B8C-464E-97F8-9AF419E7B8D9}"/>
          </ac:spMkLst>
        </pc:spChg>
        <pc:spChg chg="mod">
          <ac:chgData name="Benjamin Rolfe" userId="2cb8745b51aa14eb" providerId="LiveId" clId="{E876A621-A97A-4BC9-87D0-99AD9099700D}" dt="2022-07-14T17:56:49.404" v="142"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15-22-425-00-04ab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722746"/>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mentor.ieee.org/802.15/dcn/22/15-22-0380-00-04ab-more-on-supercomplementary-zero-sum-cross-correlation-szc-code-blocks.pptx" TargetMode="External"/><Relationship Id="rId13" Type="http://schemas.openxmlformats.org/officeDocument/2006/relationships/hyperlink" Target="https://mentor.ieee.org/802.15/dcn/22/15-22-0383-00-04ab-nb-assisted-uwb-channel-access-follow-up.pptx" TargetMode="External"/><Relationship Id="rId18" Type="http://schemas.openxmlformats.org/officeDocument/2006/relationships/hyperlink" Target="https://mentor.ieee.org/802.15/dcn/22/15-22-0356-00-04ab-multiple-transmissions-in-a-ranging-slot.docx" TargetMode="External"/><Relationship Id="rId26" Type="http://schemas.openxmlformats.org/officeDocument/2006/relationships/hyperlink" Target="https://mentor.ieee.org/802.15/dcn/22/15-22-0413-00-04ab-performance-analysis-of-ranging-integrity-fragment-rif-with-distance-commitment.pptx" TargetMode="External"/><Relationship Id="rId3" Type="http://schemas.openxmlformats.org/officeDocument/2006/relationships/hyperlink" Target="https://mentor.ieee.org/802.15/dcn/22/15-22-0328-10-04ab-july-2022-tg4ab-agenda.xlsx" TargetMode="External"/><Relationship Id="rId21" Type="http://schemas.openxmlformats.org/officeDocument/2006/relationships/hyperlink" Target="https://mentor.ieee.org/802.15/dcn/22/15-22-0400-00-04ab-considerations-on-sequences-in-4ab.pptx" TargetMode="External"/><Relationship Id="rId34" Type="http://schemas.openxmlformats.org/officeDocument/2006/relationships/hyperlink" Target="https://mentor.ieee.org/802.15/dcn/22/15-22-0420-00-04ab-nb-considerations-for-nba-mms-uwb.pptx" TargetMode="External"/><Relationship Id="rId7" Type="http://schemas.openxmlformats.org/officeDocument/2006/relationships/hyperlink" Target="https://mentor.ieee.org/802.15/dcn/22/15-22-0373-00-04ab-high-speed-data-rates-for-impulse-ultra-wideband-radio.pptx" TargetMode="External"/><Relationship Id="rId12" Type="http://schemas.openxmlformats.org/officeDocument/2006/relationships/hyperlink" Target="https://mentor.ieee.org/802.15/dcn/22/15-22-0339-00-04ab-narrowband-channel-allocation-for-nba-mms-uwb.pptx" TargetMode="External"/><Relationship Id="rId17" Type="http://schemas.openxmlformats.org/officeDocument/2006/relationships/hyperlink" Target="https://mentor.ieee.org/802.15/dcn/22/15-22-0357-01-04ab-flexible-block-structure.ppt" TargetMode="External"/><Relationship Id="rId25" Type="http://schemas.openxmlformats.org/officeDocument/2006/relationships/hyperlink" Target="https://mentor.ieee.org/802.15/dcn/22/15-22-0421-00-04ab-a-wake-up-radio-scheme-for-uwb.pptx" TargetMode="External"/><Relationship Id="rId33" Type="http://schemas.openxmlformats.org/officeDocument/2006/relationships/hyperlink" Target="https://mentor.ieee.org/802.15/dcn/22/15-22-0418-00-04ab-sensing-pulse-shape-consideration-in-802-15-4ab.pptx" TargetMode="External"/><Relationship Id="rId2" Type="http://schemas.openxmlformats.org/officeDocument/2006/relationships/hyperlink" Target="https://mentor.ieee.org/802.15/dcn/22/15-22-0359-01-04ab-july-2022-meeting-slides.pptx" TargetMode="External"/><Relationship Id="rId16" Type="http://schemas.openxmlformats.org/officeDocument/2006/relationships/hyperlink" Target="https://mentor.ieee.org/802.15/dcn/22/15-22-0391-01-04ab-preliminary-discussion-on-possible-ldpc-codes-for-15-4ab.pptx" TargetMode="External"/><Relationship Id="rId20" Type="http://schemas.openxmlformats.org/officeDocument/2006/relationships/hyperlink" Target="https://mentor.ieee.org/802.15/dcn/22/15-22-0390-00-04ab-discussion-on-preamble-sequence-options-for-detection-and-channel-estimation.pptx" TargetMode="External"/><Relationship Id="rId29" Type="http://schemas.openxmlformats.org/officeDocument/2006/relationships/hyperlink" Target="https://mentor.ieee.org/802.15/dcn/22/15-22-0392-00-04ab-more-on-mixed-mms-for-ranging-integrity.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369-00-04ab-inter-frame-spacing-for-hrp-uwb-phy.pptx" TargetMode="External"/><Relationship Id="rId11" Type="http://schemas.openxmlformats.org/officeDocument/2006/relationships/hyperlink" Target="https://mentor.ieee.org/802.15/dcn/22/15-22-0358-00-04ab-coexistence-with-wi-fi-by-using-narrowband-mirroring-channel.pptx" TargetMode="External"/><Relationship Id="rId24" Type="http://schemas.openxmlformats.org/officeDocument/2006/relationships/hyperlink" Target="https://mentor.ieee.org/802.15/dcn/22/15-22-0362-00-04ab-new-data-rates-and-coding.pptx" TargetMode="External"/><Relationship Id="rId32" Type="http://schemas.openxmlformats.org/officeDocument/2006/relationships/hyperlink" Target="https://mentor.ieee.org/802.15/dcn/22/15-22-0422-00-04ab-uwb-sensing-scheduling.pptx" TargetMode="External"/><Relationship Id="rId5" Type="http://schemas.openxmlformats.org/officeDocument/2006/relationships/hyperlink" Target="https://mentor.ieee.org/802.15/dcn/22/15-22-0326-00-04ab-tg4ab-may-interim-mins.docx" TargetMode="External"/><Relationship Id="rId15" Type="http://schemas.openxmlformats.org/officeDocument/2006/relationships/hyperlink" Target="https://mentor.ieee.org/802.15/dcn/22/15-22-0385-00-04ab-status-on-downlink-tdoa-dl-tdoa-location-service-proposals-in-802-15.pptx" TargetMode="External"/><Relationship Id="rId23" Type="http://schemas.openxmlformats.org/officeDocument/2006/relationships/hyperlink" Target="https://mentor.ieee.org/802.15/dcn/22/15-22-0409-01-04ab-non-coherent-hrp-option-for-data-communication-channel-plan-and-experiment.pptx" TargetMode="External"/><Relationship Id="rId28" Type="http://schemas.openxmlformats.org/officeDocument/2006/relationships/hyperlink" Target="https://mentor.ieee.org/802.15/dcn/22/15-22-0381-00-04ab-nba-uwb-ranging-text-proposal-for-15-4ab-tfd.docx" TargetMode="External"/><Relationship Id="rId10" Type="http://schemas.openxmlformats.org/officeDocument/2006/relationships/hyperlink" Target="https://mentor.ieee.org/802.15/dcn/22/15-22-0330-00-04ab-4ab-channelization-discussion.pptx" TargetMode="External"/><Relationship Id="rId19" Type="http://schemas.openxmlformats.org/officeDocument/2006/relationships/hyperlink" Target="https://mentor.ieee.org/802.15/dcn/22/15-22-0386-00-04ab-narrow-band-mirroring-channels.docx" TargetMode="External"/><Relationship Id="rId31" Type="http://schemas.openxmlformats.org/officeDocument/2006/relationships/hyperlink" Target="https://mentor.ieee.org/802.15/dcn/22/15-22-0410-00-04ab-nba-mms-uwb-security-considerations.pptx" TargetMode="External"/><Relationship Id="rId4" Type="http://schemas.openxmlformats.org/officeDocument/2006/relationships/hyperlink" Target="https://mentor.ieee.org/802.15/dcn/22/15-22-0368-00-04ab-tg4ab-conf-call-mins-may-to-jul-2022.docx" TargetMode="External"/><Relationship Id="rId9" Type="http://schemas.openxmlformats.org/officeDocument/2006/relationships/hyperlink" Target="https://mentor.ieee.org/802.15/dcn/22/15-22-0372-00-04ab-uwb-interference-considerations.pptx" TargetMode="External"/><Relationship Id="rId14" Type="http://schemas.openxmlformats.org/officeDocument/2006/relationships/hyperlink" Target="https://mentor.ieee.org/802.15/dcn/22/15-22-0378-00-04ab-on-the-selection-of-number-of-fragments-in-mms-uwb.pptx" TargetMode="External"/><Relationship Id="rId22" Type="http://schemas.openxmlformats.org/officeDocument/2006/relationships/hyperlink" Target="https://mentor.ieee.org/802.15/dcn/22/15-22-0405-02-04ab-way-forward-on-preamble-sequences-beyond-4z-ipatov.pptx" TargetMode="External"/><Relationship Id="rId27" Type="http://schemas.openxmlformats.org/officeDocument/2006/relationships/hyperlink" Target="https://mentor.ieee.org/802.15/dcn/22/15-22-0404-01-04ab-co-scheduling-ranging-and-sensing.ppt" TargetMode="External"/><Relationship Id="rId30" Type="http://schemas.openxmlformats.org/officeDocument/2006/relationships/hyperlink" Target="https://mentor.ieee.org/802.15/dcn/22/15-22-0341-01-04ab-nba-uwb-technical-framework-proposal-2022-july.doc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July 2022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July 14,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TCs</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 </a:t>
            </a:r>
          </a:p>
          <a:p>
            <a:pPr marL="457200" indent="-457200">
              <a:buFont typeface="Arial" panose="020B0604020202020204" pitchFamily="34" charset="0"/>
              <a:buChar char="•"/>
            </a:pPr>
            <a:r>
              <a:rPr lang="en-US" dirty="0"/>
              <a:t>Weekly on Tuesday</a:t>
            </a:r>
          </a:p>
          <a:p>
            <a:pPr marL="457200" indent="-457200">
              <a:buFont typeface="Arial" panose="020B0604020202020204" pitchFamily="34" charset="0"/>
              <a:buChar char="•"/>
            </a:pPr>
            <a:r>
              <a:rPr lang="en-US" dirty="0"/>
              <a:t>09:00 ET (06:00 PT)</a:t>
            </a:r>
          </a:p>
          <a:p>
            <a:pPr marL="457200" indent="-457200">
              <a:buFont typeface="Arial" panose="020B0604020202020204" pitchFamily="34" charset="0"/>
              <a:buChar char="•"/>
            </a:pPr>
            <a:r>
              <a:rPr lang="en-US" dirty="0"/>
              <a:t>Commencing July 26</a:t>
            </a:r>
            <a:r>
              <a:rPr lang="en-US" baseline="30000" dirty="0"/>
              <a:t>th</a:t>
            </a:r>
            <a:endParaRPr lang="en-US" dirty="0"/>
          </a:p>
          <a:p>
            <a:pPr marL="400050" lvl="1" indent="0"/>
            <a:endParaRPr lang="en-US" dirty="0"/>
          </a:p>
          <a:p>
            <a:pPr marL="0" indent="0"/>
            <a:r>
              <a:rPr lang="en-US" dirty="0"/>
              <a:t>Objectives:</a:t>
            </a:r>
          </a:p>
          <a:p>
            <a:pPr marL="457200" indent="-457200">
              <a:buFont typeface="Arial" panose="020B0604020202020204" pitchFamily="34" charset="0"/>
              <a:buChar char="•"/>
            </a:pPr>
            <a:r>
              <a:rPr lang="en-US" dirty="0"/>
              <a:t>Continue technical convergence</a:t>
            </a:r>
          </a:p>
          <a:p>
            <a:pPr marL="457200" indent="-457200">
              <a:buFont typeface="Arial" panose="020B0604020202020204" pitchFamily="34" charset="0"/>
              <a:buChar char="•"/>
            </a:pPr>
            <a:r>
              <a:rPr lang="en-US" dirty="0"/>
              <a:t>Develop technical framework text</a:t>
            </a:r>
          </a:p>
          <a:p>
            <a:pPr marL="0" indent="0"/>
            <a:endParaRPr lang="en-US" dirty="0"/>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31 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t>Technical Presentations This Week</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graphicFrame>
        <p:nvGraphicFramePr>
          <p:cNvPr id="5" name="Table 4">
            <a:extLst>
              <a:ext uri="{FF2B5EF4-FFF2-40B4-BE49-F238E27FC236}">
                <a16:creationId xmlns:a16="http://schemas.microsoft.com/office/drawing/2014/main" id="{6225FD75-C230-345C-B0DC-9DF40F110D95}"/>
              </a:ext>
            </a:extLst>
          </p:cNvPr>
          <p:cNvGraphicFramePr>
            <a:graphicFrameLocks noGrp="1"/>
          </p:cNvGraphicFramePr>
          <p:nvPr>
            <p:extLst>
              <p:ext uri="{D42A27DB-BD31-4B8C-83A1-F6EECF244321}">
                <p14:modId xmlns:p14="http://schemas.microsoft.com/office/powerpoint/2010/main" val="2068374044"/>
              </p:ext>
            </p:extLst>
          </p:nvPr>
        </p:nvGraphicFramePr>
        <p:xfrm>
          <a:off x="1691735" y="1104504"/>
          <a:ext cx="6351080" cy="5450280"/>
        </p:xfrm>
        <a:graphic>
          <a:graphicData uri="http://schemas.openxmlformats.org/drawingml/2006/table">
            <a:tbl>
              <a:tblPr>
                <a:tableStyleId>{5C22544A-7EE6-4342-B048-85BDC9FD1C3A}</a:tableStyleId>
              </a:tblPr>
              <a:tblGrid>
                <a:gridCol w="458140">
                  <a:extLst>
                    <a:ext uri="{9D8B030D-6E8A-4147-A177-3AD203B41FA5}">
                      <a16:colId xmlns:a16="http://schemas.microsoft.com/office/drawing/2014/main" val="2876863846"/>
                    </a:ext>
                  </a:extLst>
                </a:gridCol>
                <a:gridCol w="1284589">
                  <a:extLst>
                    <a:ext uri="{9D8B030D-6E8A-4147-A177-3AD203B41FA5}">
                      <a16:colId xmlns:a16="http://schemas.microsoft.com/office/drawing/2014/main" val="679181430"/>
                    </a:ext>
                  </a:extLst>
                </a:gridCol>
                <a:gridCol w="1284589">
                  <a:extLst>
                    <a:ext uri="{9D8B030D-6E8A-4147-A177-3AD203B41FA5}">
                      <a16:colId xmlns:a16="http://schemas.microsoft.com/office/drawing/2014/main" val="561883537"/>
                    </a:ext>
                  </a:extLst>
                </a:gridCol>
                <a:gridCol w="1284589">
                  <a:extLst>
                    <a:ext uri="{9D8B030D-6E8A-4147-A177-3AD203B41FA5}">
                      <a16:colId xmlns:a16="http://schemas.microsoft.com/office/drawing/2014/main" val="3870167706"/>
                    </a:ext>
                  </a:extLst>
                </a:gridCol>
                <a:gridCol w="2039173">
                  <a:extLst>
                    <a:ext uri="{9D8B030D-6E8A-4147-A177-3AD203B41FA5}">
                      <a16:colId xmlns:a16="http://schemas.microsoft.com/office/drawing/2014/main" val="2462130605"/>
                    </a:ext>
                  </a:extLst>
                </a:gridCol>
              </a:tblGrid>
              <a:tr h="256630">
                <a:tc>
                  <a:txBody>
                    <a:bodyPr/>
                    <a:lstStyle/>
                    <a:p>
                      <a:pPr algn="l" fontAlgn="b"/>
                      <a:r>
                        <a:rPr lang="en-US" sz="800" u="none" strike="noStrike">
                          <a:effectLst/>
                        </a:rPr>
                        <a:t>Req Order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ctr"/>
                      <a:r>
                        <a:rPr lang="en-US" sz="800" u="none" strike="noStrike">
                          <a:effectLst/>
                        </a:rPr>
                        <a:t>Requester</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Preferences</a:t>
                      </a:r>
                      <a:endParaRPr lang="en-US" sz="800" b="0" i="0" u="none" strike="noStrike">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dirty="0">
                          <a:effectLst/>
                        </a:rPr>
                        <a:t>Assigned</a:t>
                      </a:r>
                      <a:endParaRPr lang="en-US" sz="800" b="0" i="0" u="none" strike="noStrike" dirty="0">
                        <a:solidFill>
                          <a:srgbClr val="000000"/>
                        </a:solidFill>
                        <a:effectLst/>
                        <a:latin typeface="Calibri" panose="020F0502020204030204" pitchFamily="34" charset="0"/>
                      </a:endParaRPr>
                    </a:p>
                  </a:txBody>
                  <a:tcPr marL="5390" marR="5390" marT="5390" marB="0" anchor="ctr"/>
                </a:tc>
                <a:tc>
                  <a:txBody>
                    <a:bodyPr/>
                    <a:lstStyle/>
                    <a:p>
                      <a:pPr algn="l" fontAlgn="ctr"/>
                      <a:r>
                        <a:rPr lang="en-US" sz="800" u="none" strike="noStrike">
                          <a:effectLst/>
                        </a:rPr>
                        <a:t>Topic/Title</a:t>
                      </a:r>
                      <a:endParaRPr lang="en-US" sz="800" b="0" i="0" u="none" strike="noStrike">
                        <a:solidFill>
                          <a:srgbClr val="000000"/>
                        </a:solidFill>
                        <a:effectLst/>
                        <a:latin typeface="Calibri" panose="020F0502020204030204" pitchFamily="34" charset="0"/>
                      </a:endParaRPr>
                    </a:p>
                  </a:txBody>
                  <a:tcPr marL="5390" marR="5390" marT="5390" marB="0" anchor="ctr"/>
                </a:tc>
                <a:extLst>
                  <a:ext uri="{0D108BD9-81ED-4DB2-BD59-A6C34878D82A}">
                    <a16:rowId xmlns:a16="http://schemas.microsoft.com/office/drawing/2014/main" val="90990966"/>
                  </a:ext>
                </a:extLst>
              </a:tr>
              <a:tr h="131090">
                <a:tc>
                  <a:txBody>
                    <a:bodyPr/>
                    <a:lstStyle/>
                    <a:p>
                      <a:pPr algn="r" fontAlgn="b"/>
                      <a:r>
                        <a:rPr lang="en-US" sz="800" u="none" strike="noStrike">
                          <a:effectLst/>
                        </a:rPr>
                        <a:t>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Libra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14-July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 Wake Up Radio Scheme for UWB.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297020891"/>
                  </a:ext>
                </a:extLst>
              </a:tr>
              <a:tr h="131090">
                <a:tc>
                  <a:txBody>
                    <a:bodyPr/>
                    <a:lstStyle/>
                    <a:p>
                      <a:pPr algn="r"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Huan-Bang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17852271"/>
                  </a:ext>
                </a:extLst>
              </a:tr>
              <a:tr h="131090">
                <a:tc>
                  <a:txBody>
                    <a:bodyPr/>
                    <a:lstStyle/>
                    <a:p>
                      <a:pPr algn="r" fontAlgn="b"/>
                      <a:r>
                        <a:rPr lang="en-US" sz="800" u="none" strike="noStrike">
                          <a:effectLst/>
                        </a:rPr>
                        <a:t>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Non-coherent reception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059665246"/>
                  </a:ext>
                </a:extLst>
              </a:tr>
              <a:tr h="131090">
                <a:tc>
                  <a:txBody>
                    <a:bodyPr/>
                    <a:lstStyle/>
                    <a:p>
                      <a:pPr algn="r" fontAlgn="b"/>
                      <a:r>
                        <a:rPr lang="en-US" sz="800" u="none" strike="noStrike">
                          <a:effectLst/>
                        </a:rPr>
                        <a:t>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Fred and Moh</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 access demo</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69713494"/>
                  </a:ext>
                </a:extLst>
              </a:tr>
              <a:tr h="131090">
                <a:tc>
                  <a:txBody>
                    <a:bodyPr/>
                    <a:lstStyle/>
                    <a:p>
                      <a:pPr algn="r" fontAlgn="b"/>
                      <a:r>
                        <a:rPr lang="en-US" sz="800" u="none" strike="noStrike">
                          <a:effectLst/>
                        </a:rPr>
                        <a:t>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Zhenzhen,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DL-TDoA</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406039590"/>
                  </a:ext>
                </a:extLst>
              </a:tr>
              <a:tr h="131090">
                <a:tc>
                  <a:txBody>
                    <a:bodyPr/>
                    <a:lstStyle/>
                    <a:p>
                      <a:pPr algn="r" fontAlgn="b"/>
                      <a:r>
                        <a:rPr lang="en-US" sz="800" u="none" strike="noStrike">
                          <a:effectLst/>
                        </a:rPr>
                        <a:t>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Jarek Niewczas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To be announced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14609979"/>
                  </a:ext>
                </a:extLst>
              </a:tr>
              <a:tr h="131090">
                <a:tc>
                  <a:txBody>
                    <a:bodyPr/>
                    <a:lstStyle/>
                    <a:p>
                      <a:pPr algn="r" fontAlgn="b"/>
                      <a:r>
                        <a:rPr lang="en-US" sz="800" u="none" strike="noStrike">
                          <a:effectLst/>
                        </a:rPr>
                        <a:t>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Boris, David</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Follow up on secure ranging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48095267"/>
                  </a:ext>
                </a:extLst>
              </a:tr>
              <a:tr h="131090">
                <a:tc>
                  <a:txBody>
                    <a:bodyPr/>
                    <a:lstStyle/>
                    <a:p>
                      <a:pPr algn="r" fontAlgn="b"/>
                      <a:r>
                        <a:rPr lang="en-US" sz="800" u="none" strike="noStrike">
                          <a:effectLst/>
                        </a:rPr>
                        <a:t>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Carlos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LDPC</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48213244"/>
                  </a:ext>
                </a:extLst>
              </a:tr>
              <a:tr h="256630">
                <a:tc>
                  <a:txBody>
                    <a:bodyPr/>
                    <a:lstStyle/>
                    <a:p>
                      <a:pPr algn="r" fontAlgn="b"/>
                      <a:r>
                        <a:rPr lang="en-US" sz="800" u="none" strike="noStrike">
                          <a:effectLst/>
                        </a:rPr>
                        <a:t>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Shang-Te Yang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PT friendly and before the 802.11 WNG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Interference Considerations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560440769"/>
                  </a:ext>
                </a:extLst>
              </a:tr>
              <a:tr h="131090">
                <a:tc>
                  <a:txBody>
                    <a:bodyPr/>
                    <a:lstStyle/>
                    <a:p>
                      <a:pPr algn="r" fontAlgn="b"/>
                      <a:r>
                        <a:rPr lang="en-US" sz="800" u="none" strike="noStrike">
                          <a:effectLst/>
                        </a:rPr>
                        <a:t>10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et al</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convergence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797004485"/>
                  </a:ext>
                </a:extLst>
              </a:tr>
              <a:tr h="131090">
                <a:tc>
                  <a:txBody>
                    <a:bodyPr/>
                    <a:lstStyle/>
                    <a:p>
                      <a:pPr algn="r" fontAlgn="b"/>
                      <a:r>
                        <a:rPr lang="en-US" sz="800" u="none" strike="noStrike">
                          <a:effectLst/>
                        </a:rPr>
                        <a:t>11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Any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More details on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18067502"/>
                  </a:ext>
                </a:extLst>
              </a:tr>
              <a:tr h="131090">
                <a:tc>
                  <a:txBody>
                    <a:bodyPr/>
                    <a:lstStyle/>
                    <a:p>
                      <a:pPr algn="r" fontAlgn="b"/>
                      <a:r>
                        <a:rPr lang="en-US" sz="800" u="none" strike="noStrike">
                          <a:effectLst/>
                        </a:rPr>
                        <a:t>12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Xiliang Luo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Later in the week</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 on the NB-UWB technical framework</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706116228"/>
                  </a:ext>
                </a:extLst>
              </a:tr>
              <a:tr h="256630">
                <a:tc>
                  <a:txBody>
                    <a:bodyPr/>
                    <a:lstStyle/>
                    <a:p>
                      <a:pPr algn="r" fontAlgn="b"/>
                      <a:r>
                        <a:rPr lang="en-US" sz="800" u="none" strike="noStrike">
                          <a:effectLst/>
                        </a:rPr>
                        <a:t>13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Anliker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In person so any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AM1</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Secuirty aspects, analysis of distance boudning proposals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387806035"/>
                  </a:ext>
                </a:extLst>
              </a:tr>
              <a:tr h="256630">
                <a:tc>
                  <a:txBody>
                    <a:bodyPr/>
                    <a:lstStyle/>
                    <a:p>
                      <a:pPr algn="r" fontAlgn="b"/>
                      <a:r>
                        <a:rPr lang="en-US" sz="800" u="none" strike="noStrike">
                          <a:effectLst/>
                        </a:rPr>
                        <a:t>14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spectrum and channel allocation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640005595"/>
                  </a:ext>
                </a:extLst>
              </a:tr>
              <a:tr h="256630">
                <a:tc>
                  <a:txBody>
                    <a:bodyPr/>
                    <a:lstStyle/>
                    <a:p>
                      <a:pPr algn="r" fontAlgn="b"/>
                      <a:r>
                        <a:rPr lang="en-US" sz="800" u="none" strike="noStrike">
                          <a:effectLst/>
                        </a:rPr>
                        <a:t>15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channel access and interference mitigation</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823589440"/>
                  </a:ext>
                </a:extLst>
              </a:tr>
              <a:tr h="256630">
                <a:tc>
                  <a:txBody>
                    <a:bodyPr/>
                    <a:lstStyle/>
                    <a:p>
                      <a:pPr algn="r" fontAlgn="b"/>
                      <a:r>
                        <a:rPr lang="en-US" sz="800" u="none" strike="noStrike">
                          <a:effectLst/>
                        </a:rPr>
                        <a:t>16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Alexander Krebs </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Narrowband advertising and session discovery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943602623"/>
                  </a:ext>
                </a:extLst>
              </a:tr>
              <a:tr h="131090">
                <a:tc>
                  <a:txBody>
                    <a:bodyPr/>
                    <a:lstStyle/>
                    <a:p>
                      <a:pPr algn="r" fontAlgn="b"/>
                      <a:r>
                        <a:rPr lang="en-US" sz="800" u="none" strike="noStrike">
                          <a:effectLst/>
                        </a:rPr>
                        <a:t>17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Channelization of NB Mirroring Channel</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237055284"/>
                  </a:ext>
                </a:extLst>
              </a:tr>
              <a:tr h="256630">
                <a:tc>
                  <a:txBody>
                    <a:bodyPr/>
                    <a:lstStyle/>
                    <a:p>
                      <a:pPr algn="r" fontAlgn="b"/>
                      <a:r>
                        <a:rPr lang="en-US" sz="800" u="none" strike="noStrike">
                          <a:effectLst/>
                        </a:rPr>
                        <a:t>18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Enhancement of Ranging Block Structure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893110549"/>
                  </a:ext>
                </a:extLst>
              </a:tr>
              <a:tr h="131090">
                <a:tc>
                  <a:txBody>
                    <a:bodyPr/>
                    <a:lstStyle/>
                    <a:p>
                      <a:pPr algn="r" fontAlgn="b"/>
                      <a:r>
                        <a:rPr lang="en-US" sz="800" u="none" strike="noStrike">
                          <a:effectLst/>
                        </a:rPr>
                        <a:t>19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Taeyoung Ha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 Text Proposal for NB Mirroring Channel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123261138"/>
                  </a:ext>
                </a:extLst>
              </a:tr>
              <a:tr h="256630">
                <a:tc>
                  <a:txBody>
                    <a:bodyPr/>
                    <a:lstStyle/>
                    <a:p>
                      <a:pPr algn="r" fontAlgn="b"/>
                      <a:r>
                        <a:rPr lang="en-US" sz="800" u="none" strike="noStrike">
                          <a:effectLst/>
                        </a:rPr>
                        <a:t>20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YoungWans So, Mingyu LEE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 (30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Text Proposal for Multiple Transmissions in A Ranging Slot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892595506"/>
                  </a:ext>
                </a:extLst>
              </a:tr>
              <a:tr h="256630">
                <a:tc>
                  <a:txBody>
                    <a:bodyPr/>
                    <a:lstStyle/>
                    <a:p>
                      <a:pPr algn="r" fontAlgn="b"/>
                      <a:r>
                        <a:rPr lang="en-US" sz="800" u="none" strike="noStrike">
                          <a:effectLst/>
                        </a:rPr>
                        <a:t>21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Vinod Kristem</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Might be able to sqeeze int o Xiliang's slot; PT friendly</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Higher data rate and symbol structure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902879868"/>
                  </a:ext>
                </a:extLst>
              </a:tr>
              <a:tr h="131090">
                <a:tc>
                  <a:txBody>
                    <a:bodyPr/>
                    <a:lstStyle/>
                    <a:p>
                      <a:pPr algn="r" fontAlgn="b"/>
                      <a:r>
                        <a:rPr lang="en-US" sz="800" u="none" strike="noStrike">
                          <a:effectLst/>
                        </a:rPr>
                        <a:t>22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Kangjin Yoon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sng" strike="noStrike">
                        <a:solidFill>
                          <a:srgbClr val="0000FF"/>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HRP PHY Inter frame spacing</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723077577"/>
                  </a:ext>
                </a:extLst>
              </a:tr>
              <a:tr h="131090">
                <a:tc>
                  <a:txBody>
                    <a:bodyPr/>
                    <a:lstStyle/>
                    <a:p>
                      <a:pPr algn="r" fontAlgn="b"/>
                      <a:r>
                        <a:rPr lang="en-US" sz="800" u="none" strike="noStrike">
                          <a:effectLst/>
                        </a:rPr>
                        <a:t>23</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Claudio da Silva</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Monday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channelization (&gt;10.5 GHz) </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2926421312"/>
                  </a:ext>
                </a:extLst>
              </a:tr>
              <a:tr h="131090">
                <a:tc>
                  <a:txBody>
                    <a:bodyPr/>
                    <a:lstStyle/>
                    <a:p>
                      <a:pPr algn="r" fontAlgn="b"/>
                      <a:r>
                        <a:rPr lang="en-US" sz="800" u="none" strike="noStrike">
                          <a:effectLst/>
                        </a:rPr>
                        <a:t>24</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Tuesday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Preamble Sequence Study</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1679888012"/>
                  </a:ext>
                </a:extLst>
              </a:tr>
              <a:tr h="131090">
                <a:tc>
                  <a:txBody>
                    <a:bodyPr/>
                    <a:lstStyle/>
                    <a:p>
                      <a:pPr algn="r" fontAlgn="b"/>
                      <a:r>
                        <a:rPr lang="en-US" sz="800" u="none" strike="noStrike">
                          <a:effectLst/>
                        </a:rPr>
                        <a:t>25</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Porria Pakrooh, Bin Tian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Deferred to later</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Updates on sensing TFD</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069010077"/>
                  </a:ext>
                </a:extLst>
              </a:tr>
              <a:tr h="131090">
                <a:tc>
                  <a:txBody>
                    <a:bodyPr/>
                    <a:lstStyle/>
                    <a:p>
                      <a:pPr algn="r" fontAlgn="b"/>
                      <a:r>
                        <a:rPr lang="en-US" sz="800" u="none" strike="noStrike">
                          <a:effectLst/>
                        </a:rPr>
                        <a:t>26</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Rani Keren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to 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AM1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Selecting number of fragments in 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221138245"/>
                  </a:ext>
                </a:extLst>
              </a:tr>
              <a:tr h="131090">
                <a:tc>
                  <a:txBody>
                    <a:bodyPr/>
                    <a:lstStyle/>
                    <a:p>
                      <a:pPr algn="r" fontAlgn="b"/>
                      <a:r>
                        <a:rPr lang="en-US" sz="800" u="none" strike="noStrike">
                          <a:effectLst/>
                        </a:rPr>
                        <a:t>27</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Chenchen Liu</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30 min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Wednesday PM2</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Considerations on sequences in 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55641189"/>
                  </a:ext>
                </a:extLst>
              </a:tr>
              <a:tr h="131090">
                <a:tc>
                  <a:txBody>
                    <a:bodyPr/>
                    <a:lstStyle/>
                    <a:p>
                      <a:pPr algn="r" fontAlgn="b"/>
                      <a:r>
                        <a:rPr lang="en-US" sz="800" u="none" strike="noStrike">
                          <a:effectLst/>
                        </a:rPr>
                        <a:t>28</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Bin Qian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15-20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NB considerations for NBA-MMS</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466772244"/>
                  </a:ext>
                </a:extLst>
              </a:tr>
              <a:tr h="256630">
                <a:tc>
                  <a:txBody>
                    <a:bodyPr/>
                    <a:lstStyle/>
                    <a:p>
                      <a:pPr algn="r" fontAlgn="b"/>
                      <a:r>
                        <a:rPr lang="en-US" sz="800" u="none" strike="noStrike">
                          <a:effectLst/>
                        </a:rPr>
                        <a:t>29</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Wei Lin</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Preliminary Discussion on Possible LDPC Codes for 15.4ab</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346688027"/>
                  </a:ext>
                </a:extLst>
              </a:tr>
              <a:tr h="131090">
                <a:tc>
                  <a:txBody>
                    <a:bodyPr/>
                    <a:lstStyle/>
                    <a:p>
                      <a:pPr algn="r" fontAlgn="b"/>
                      <a:r>
                        <a:rPr lang="en-US" sz="800" u="none" strike="noStrike">
                          <a:effectLst/>
                        </a:rPr>
                        <a:t>30</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Xiaohui Peng</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15 minutes</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Thursday PM1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UWB sensing pulse shape</a:t>
                      </a:r>
                      <a:endParaRPr lang="en-US" sz="800" b="0" i="0" u="none" strike="noStrike">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3545758307"/>
                  </a:ext>
                </a:extLst>
              </a:tr>
              <a:tr h="131090">
                <a:tc>
                  <a:txBody>
                    <a:bodyPr/>
                    <a:lstStyle/>
                    <a:p>
                      <a:pPr algn="r" fontAlgn="b"/>
                      <a:r>
                        <a:rPr lang="en-US" sz="800" u="none" strike="noStrike">
                          <a:effectLst/>
                        </a:rPr>
                        <a:t>31</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a:effectLst/>
                        </a:rPr>
                        <a:t>Aniruddh Rao Kabbinale</a:t>
                      </a:r>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Thursday AM2</a:t>
                      </a:r>
                      <a:endParaRPr lang="en-US" sz="800" b="0" i="0" u="none" strike="noStrike" dirty="0">
                        <a:solidFill>
                          <a:srgbClr val="000000"/>
                        </a:solidFill>
                        <a:effectLst/>
                        <a:latin typeface="Calibri" panose="020F0502020204030204" pitchFamily="34" charset="0"/>
                      </a:endParaRPr>
                    </a:p>
                  </a:txBody>
                  <a:tcPr marL="5390" marR="5390" marT="5390" marB="0" anchor="b"/>
                </a:tc>
                <a:tc>
                  <a:txBody>
                    <a:bodyPr/>
                    <a:lstStyle/>
                    <a:p>
                      <a:pPr algn="l" fontAlgn="b"/>
                      <a:r>
                        <a:rPr lang="en-US" sz="800" u="none" strike="noStrike" dirty="0">
                          <a:effectLst/>
                        </a:rPr>
                        <a:t>co-scheduling ranging and sensing</a:t>
                      </a:r>
                      <a:endParaRPr lang="en-US" sz="800" b="0" i="0" u="none" strike="noStrike" dirty="0">
                        <a:solidFill>
                          <a:srgbClr val="000000"/>
                        </a:solidFill>
                        <a:effectLst/>
                        <a:latin typeface="Calibri" panose="020F0502020204030204" pitchFamily="34" charset="0"/>
                      </a:endParaRPr>
                    </a:p>
                  </a:txBody>
                  <a:tcPr marL="5390" marR="5390" marT="5390" marB="0" anchor="b"/>
                </a:tc>
                <a:extLst>
                  <a:ext uri="{0D108BD9-81ED-4DB2-BD59-A6C34878D82A}">
                    <a16:rowId xmlns:a16="http://schemas.microsoft.com/office/drawing/2014/main" val="93096877"/>
                  </a:ext>
                </a:extLst>
              </a:tr>
            </a:tbl>
          </a:graphicData>
        </a:graphic>
      </p:graphicFrame>
    </p:spTree>
    <p:extLst>
      <p:ext uri="{BB962C8B-B14F-4D97-AF65-F5344CB8AC3E}">
        <p14:creationId xmlns:p14="http://schemas.microsoft.com/office/powerpoint/2010/main" val="38921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a:xfrm>
            <a:off x="359532" y="485744"/>
            <a:ext cx="8424936" cy="754063"/>
          </a:xfrm>
        </p:spPr>
        <p:txBody>
          <a:bodyPr/>
          <a:lstStyle/>
          <a:p>
            <a:r>
              <a:rPr lang="en-US" dirty="0">
                <a:solidFill>
                  <a:schemeClr val="tx1"/>
                </a:solidFill>
              </a:rPr>
              <a:t>Technical Presentations This Week</a:t>
            </a:r>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graphicFrame>
        <p:nvGraphicFramePr>
          <p:cNvPr id="3" name="Table 2">
            <a:extLst>
              <a:ext uri="{FF2B5EF4-FFF2-40B4-BE49-F238E27FC236}">
                <a16:creationId xmlns:a16="http://schemas.microsoft.com/office/drawing/2014/main" id="{FE05681B-2778-966B-4E49-DBF0842FF86F}"/>
              </a:ext>
            </a:extLst>
          </p:cNvPr>
          <p:cNvGraphicFramePr>
            <a:graphicFrameLocks noGrp="1"/>
          </p:cNvGraphicFramePr>
          <p:nvPr>
            <p:extLst>
              <p:ext uri="{D42A27DB-BD31-4B8C-83A1-F6EECF244321}">
                <p14:modId xmlns:p14="http://schemas.microsoft.com/office/powerpoint/2010/main" val="1288107511"/>
              </p:ext>
            </p:extLst>
          </p:nvPr>
        </p:nvGraphicFramePr>
        <p:xfrm>
          <a:off x="683568" y="1205823"/>
          <a:ext cx="7920880" cy="5391529"/>
        </p:xfrm>
        <a:graphic>
          <a:graphicData uri="http://schemas.openxmlformats.org/drawingml/2006/table">
            <a:tbl>
              <a:tblPr>
                <a:tableStyleId>{5C22544A-7EE6-4342-B048-85BDC9FD1C3A}</a:tableStyleId>
              </a:tblPr>
              <a:tblGrid>
                <a:gridCol w="585456">
                  <a:extLst>
                    <a:ext uri="{9D8B030D-6E8A-4147-A177-3AD203B41FA5}">
                      <a16:colId xmlns:a16="http://schemas.microsoft.com/office/drawing/2014/main" val="729841822"/>
                    </a:ext>
                  </a:extLst>
                </a:gridCol>
                <a:gridCol w="7335424">
                  <a:extLst>
                    <a:ext uri="{9D8B030D-6E8A-4147-A177-3AD203B41FA5}">
                      <a16:colId xmlns:a16="http://schemas.microsoft.com/office/drawing/2014/main" val="1120061026"/>
                    </a:ext>
                  </a:extLst>
                </a:gridCol>
              </a:tblGrid>
              <a:tr h="164190">
                <a:tc>
                  <a:txBody>
                    <a:bodyPr/>
                    <a:lstStyle/>
                    <a:p>
                      <a:pPr algn="l" fontAlgn="b"/>
                      <a:r>
                        <a:rPr lang="en-US" sz="900" u="none" strike="noStrike">
                          <a:solidFill>
                            <a:schemeClr val="tx1"/>
                          </a:solidFill>
                          <a:effectLst/>
                        </a:rPr>
                        <a:t>Doc #</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none" strike="noStrike">
                          <a:solidFill>
                            <a:schemeClr val="tx1"/>
                          </a:solidFill>
                          <a:effectLst/>
                        </a:rPr>
                        <a:t>Link1</a:t>
                      </a:r>
                      <a:endParaRPr lang="en-US" sz="900" b="0" i="0" u="none"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303043462"/>
                  </a:ext>
                </a:extLst>
              </a:tr>
              <a:tr h="149556">
                <a:tc>
                  <a:txBody>
                    <a:bodyPr/>
                    <a:lstStyle/>
                    <a:p>
                      <a:pPr algn="r" fontAlgn="b"/>
                      <a:r>
                        <a:rPr lang="en-US" sz="900" u="none" strike="noStrike">
                          <a:solidFill>
                            <a:schemeClr val="tx1"/>
                          </a:solidFill>
                          <a:effectLst/>
                        </a:rPr>
                        <a:t>359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
                            <a:extLst>
                              <a:ext uri="{A12FA001-AC4F-418D-AE19-62706E023703}">
                                <ahyp:hlinkClr xmlns:ahyp="http://schemas.microsoft.com/office/drawing/2018/hyperlinkcolor" val="tx"/>
                              </a:ext>
                            </a:extLst>
                          </a:hlinkClick>
                        </a:rPr>
                        <a:t>https://mentor.ieee.org/802.15/dcn/22/15-22-0359-01-04ab-july-2022-meeting-slides.pptx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342200998"/>
                  </a:ext>
                </a:extLst>
              </a:tr>
              <a:tr h="149556">
                <a:tc>
                  <a:txBody>
                    <a:bodyPr/>
                    <a:lstStyle/>
                    <a:p>
                      <a:pPr algn="r" fontAlgn="b"/>
                      <a:r>
                        <a:rPr lang="en-US" sz="900" u="none" strike="noStrike">
                          <a:solidFill>
                            <a:schemeClr val="tx1"/>
                          </a:solidFill>
                          <a:effectLst/>
                        </a:rPr>
                        <a:t>328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
                            <a:extLst>
                              <a:ext uri="{A12FA001-AC4F-418D-AE19-62706E023703}">
                                <ahyp:hlinkClr xmlns:ahyp="http://schemas.microsoft.com/office/drawing/2018/hyperlinkcolor" val="tx"/>
                              </a:ext>
                            </a:extLst>
                          </a:hlinkClick>
                        </a:rPr>
                        <a:t>https://mentor.ieee.org/802.15/dcn/22/15-22-0328-10-04ab-july-2022-tg4ab-agenda.xlsx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237205565"/>
                  </a:ext>
                </a:extLst>
              </a:tr>
              <a:tr h="149556">
                <a:tc>
                  <a:txBody>
                    <a:bodyPr/>
                    <a:lstStyle/>
                    <a:p>
                      <a:pPr algn="r" fontAlgn="b"/>
                      <a:r>
                        <a:rPr lang="en-US" sz="900" u="none" strike="noStrike">
                          <a:solidFill>
                            <a:schemeClr val="tx1"/>
                          </a:solidFill>
                          <a:effectLst/>
                        </a:rPr>
                        <a:t>368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4">
                            <a:extLst>
                              <a:ext uri="{A12FA001-AC4F-418D-AE19-62706E023703}">
                                <ahyp:hlinkClr xmlns:ahyp="http://schemas.microsoft.com/office/drawing/2018/hyperlinkcolor" val="tx"/>
                              </a:ext>
                            </a:extLst>
                          </a:hlinkClick>
                        </a:rPr>
                        <a:t>https://mentor.ieee.org/802.15/dcn/22/15-22-0368-00-04ab-tg4ab-conf-call-mins-may-to-jul-2022.docx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59454755"/>
                  </a:ext>
                </a:extLst>
              </a:tr>
              <a:tr h="149556">
                <a:tc>
                  <a:txBody>
                    <a:bodyPr/>
                    <a:lstStyle/>
                    <a:p>
                      <a:pPr algn="r" fontAlgn="b"/>
                      <a:r>
                        <a:rPr lang="en-US" sz="900" u="none" strike="noStrike">
                          <a:solidFill>
                            <a:schemeClr val="tx1"/>
                          </a:solidFill>
                          <a:effectLst/>
                        </a:rPr>
                        <a:t>326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5">
                            <a:extLst>
                              <a:ext uri="{A12FA001-AC4F-418D-AE19-62706E023703}">
                                <ahyp:hlinkClr xmlns:ahyp="http://schemas.microsoft.com/office/drawing/2018/hyperlinkcolor" val="tx"/>
                              </a:ext>
                            </a:extLst>
                          </a:hlinkClick>
                        </a:rPr>
                        <a:t>https://mentor.ieee.org/802.15/dcn/22/15-22-0326-00-04ab-tg4ab-may-interim-mins.docx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20463166"/>
                  </a:ext>
                </a:extLst>
              </a:tr>
              <a:tr h="149556">
                <a:tc>
                  <a:txBody>
                    <a:bodyPr/>
                    <a:lstStyle/>
                    <a:p>
                      <a:pPr algn="r" fontAlgn="b"/>
                      <a:r>
                        <a:rPr lang="en-US" sz="900" u="none" strike="noStrike">
                          <a:solidFill>
                            <a:schemeClr val="tx1"/>
                          </a:solidFill>
                          <a:effectLst/>
                        </a:rPr>
                        <a:t>369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6">
                            <a:extLst>
                              <a:ext uri="{A12FA001-AC4F-418D-AE19-62706E023703}">
                                <ahyp:hlinkClr xmlns:ahyp="http://schemas.microsoft.com/office/drawing/2018/hyperlinkcolor" val="tx"/>
                              </a:ext>
                            </a:extLst>
                          </a:hlinkClick>
                        </a:rPr>
                        <a:t>https://mentor.ieee.org/802.15/dcn/22/15-22-0369-00-04ab-inter-frame-spacing-for-hrp-uwb-phy.pptx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088804222"/>
                  </a:ext>
                </a:extLst>
              </a:tr>
              <a:tr h="149556">
                <a:tc>
                  <a:txBody>
                    <a:bodyPr/>
                    <a:lstStyle/>
                    <a:p>
                      <a:pPr algn="r" fontAlgn="b"/>
                      <a:r>
                        <a:rPr lang="en-US" sz="900" u="none" strike="noStrike">
                          <a:solidFill>
                            <a:schemeClr val="tx1"/>
                          </a:solidFill>
                          <a:effectLst/>
                        </a:rPr>
                        <a:t>373</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7">
                            <a:extLst>
                              <a:ext uri="{A12FA001-AC4F-418D-AE19-62706E023703}">
                                <ahyp:hlinkClr xmlns:ahyp="http://schemas.microsoft.com/office/drawing/2018/hyperlinkcolor" val="tx"/>
                              </a:ext>
                            </a:extLst>
                          </a:hlinkClick>
                        </a:rPr>
                        <a:t>https://mentor.ieee.org/802.15/dcn/22/15-22-0373-00-04ab-high-speed-data-rates-for-impulse-ultra-wideband-radio.pptx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483441809"/>
                  </a:ext>
                </a:extLst>
              </a:tr>
              <a:tr h="149556">
                <a:tc>
                  <a:txBody>
                    <a:bodyPr/>
                    <a:lstStyle/>
                    <a:p>
                      <a:pPr algn="r" fontAlgn="b"/>
                      <a:r>
                        <a:rPr lang="en-US" sz="900" u="none" strike="noStrike">
                          <a:solidFill>
                            <a:schemeClr val="tx1"/>
                          </a:solidFill>
                          <a:effectLst/>
                        </a:rPr>
                        <a:t>380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8">
                            <a:extLst>
                              <a:ext uri="{A12FA001-AC4F-418D-AE19-62706E023703}">
                                <ahyp:hlinkClr xmlns:ahyp="http://schemas.microsoft.com/office/drawing/2018/hyperlinkcolor" val="tx"/>
                              </a:ext>
                            </a:extLst>
                          </a:hlinkClick>
                        </a:rPr>
                        <a:t>https://mentor.ieee.org/802.15/dcn/22/15-22-0380-00-04ab-more-on-supercomplementary-zero-sum-cross-correlation-szc-code-blocks.pptx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633361867"/>
                  </a:ext>
                </a:extLst>
              </a:tr>
              <a:tr h="149556">
                <a:tc>
                  <a:txBody>
                    <a:bodyPr/>
                    <a:lstStyle/>
                    <a:p>
                      <a:pPr algn="r" fontAlgn="b"/>
                      <a:r>
                        <a:rPr lang="en-US" sz="900" u="none" strike="noStrike">
                          <a:solidFill>
                            <a:schemeClr val="tx1"/>
                          </a:solidFill>
                          <a:effectLst/>
                        </a:rPr>
                        <a:t>372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9">
                            <a:extLst>
                              <a:ext uri="{A12FA001-AC4F-418D-AE19-62706E023703}">
                                <ahyp:hlinkClr xmlns:ahyp="http://schemas.microsoft.com/office/drawing/2018/hyperlinkcolor" val="tx"/>
                              </a:ext>
                            </a:extLst>
                          </a:hlinkClick>
                        </a:rPr>
                        <a:t>https://mentor.ieee.org/802.15/dcn/22/15-22-0372-00-04ab-uwb-interference-considerations.pptx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519797860"/>
                  </a:ext>
                </a:extLst>
              </a:tr>
              <a:tr h="149556">
                <a:tc>
                  <a:txBody>
                    <a:bodyPr/>
                    <a:lstStyle/>
                    <a:p>
                      <a:pPr algn="r" fontAlgn="b"/>
                      <a:r>
                        <a:rPr lang="en-US" sz="900" u="none" strike="noStrike">
                          <a:solidFill>
                            <a:schemeClr val="tx1"/>
                          </a:solidFill>
                          <a:effectLst/>
                        </a:rPr>
                        <a:t>330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0">
                            <a:extLst>
                              <a:ext uri="{A12FA001-AC4F-418D-AE19-62706E023703}">
                                <ahyp:hlinkClr xmlns:ahyp="http://schemas.microsoft.com/office/drawing/2018/hyperlinkcolor" val="tx"/>
                              </a:ext>
                            </a:extLst>
                          </a:hlinkClick>
                        </a:rPr>
                        <a:t>https://mentor.ieee.org/802.15/dcn/22/15-22-0330-00-04ab-4ab-channelization-discussion.pptx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92192085"/>
                  </a:ext>
                </a:extLst>
              </a:tr>
              <a:tr h="149556">
                <a:tc>
                  <a:txBody>
                    <a:bodyPr/>
                    <a:lstStyle/>
                    <a:p>
                      <a:pPr algn="r" fontAlgn="b"/>
                      <a:r>
                        <a:rPr lang="en-US" sz="900" u="none" strike="noStrike">
                          <a:solidFill>
                            <a:schemeClr val="tx1"/>
                          </a:solidFill>
                          <a:effectLst/>
                        </a:rPr>
                        <a:t>358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1">
                            <a:extLst>
                              <a:ext uri="{A12FA001-AC4F-418D-AE19-62706E023703}">
                                <ahyp:hlinkClr xmlns:ahyp="http://schemas.microsoft.com/office/drawing/2018/hyperlinkcolor" val="tx"/>
                              </a:ext>
                            </a:extLst>
                          </a:hlinkClick>
                        </a:rPr>
                        <a:t>https://mentor.ieee.org/802.15/dcn/22/15-22-0358-00-04ab-coexistence-with-wi-fi-by-using-narrowband-mirroring-channel.pptx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767177099"/>
                  </a:ext>
                </a:extLst>
              </a:tr>
              <a:tr h="149556">
                <a:tc>
                  <a:txBody>
                    <a:bodyPr/>
                    <a:lstStyle/>
                    <a:p>
                      <a:pPr algn="r" fontAlgn="b"/>
                      <a:r>
                        <a:rPr lang="en-US" sz="900" u="none" strike="noStrike">
                          <a:solidFill>
                            <a:schemeClr val="tx1"/>
                          </a:solidFill>
                          <a:effectLst/>
                        </a:rPr>
                        <a:t>339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2">
                            <a:extLst>
                              <a:ext uri="{A12FA001-AC4F-418D-AE19-62706E023703}">
                                <ahyp:hlinkClr xmlns:ahyp="http://schemas.microsoft.com/office/drawing/2018/hyperlinkcolor" val="tx"/>
                              </a:ext>
                            </a:extLst>
                          </a:hlinkClick>
                        </a:rPr>
                        <a:t>https://mentor.ieee.org/802.15/dcn/22/15-22-0339-00-04ab-narrowband-channel-allocation-for-nba-mms-uwb.pptx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656320053"/>
                  </a:ext>
                </a:extLst>
              </a:tr>
              <a:tr h="149556">
                <a:tc>
                  <a:txBody>
                    <a:bodyPr/>
                    <a:lstStyle/>
                    <a:p>
                      <a:pPr algn="r" fontAlgn="b"/>
                      <a:r>
                        <a:rPr lang="en-US" sz="900" u="none" strike="noStrike">
                          <a:solidFill>
                            <a:schemeClr val="tx1"/>
                          </a:solidFill>
                          <a:effectLst/>
                        </a:rPr>
                        <a:t>340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rPr>
                        <a:t>https://mentor.ieee.org/802.15/dcn/22/15-22-0340-01-04ab-narrowband-channel-access-and-interference-mitigation-for-nba-mms-uwb.pptx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077093890"/>
                  </a:ext>
                </a:extLst>
              </a:tr>
              <a:tr h="149556">
                <a:tc>
                  <a:txBody>
                    <a:bodyPr/>
                    <a:lstStyle/>
                    <a:p>
                      <a:pPr algn="r" fontAlgn="b"/>
                      <a:r>
                        <a:rPr lang="en-US" sz="900" u="none" strike="noStrike">
                          <a:solidFill>
                            <a:schemeClr val="tx1"/>
                          </a:solidFill>
                          <a:effectLst/>
                        </a:rPr>
                        <a:t>383</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3">
                            <a:extLst>
                              <a:ext uri="{A12FA001-AC4F-418D-AE19-62706E023703}">
                                <ahyp:hlinkClr xmlns:ahyp="http://schemas.microsoft.com/office/drawing/2018/hyperlinkcolor" val="tx"/>
                              </a:ext>
                            </a:extLst>
                          </a:hlinkClick>
                        </a:rPr>
                        <a:t>https://mentor.ieee.org/802.15/dcn/22/15-22-0383-00-04ab-nb-assisted-uwb-channel-access-follow-up.pptx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038735594"/>
                  </a:ext>
                </a:extLst>
              </a:tr>
              <a:tr h="149556">
                <a:tc>
                  <a:txBody>
                    <a:bodyPr/>
                    <a:lstStyle/>
                    <a:p>
                      <a:pPr algn="r" fontAlgn="b"/>
                      <a:r>
                        <a:rPr lang="en-US" sz="900" u="none" strike="noStrike">
                          <a:solidFill>
                            <a:schemeClr val="tx1"/>
                          </a:solidFill>
                          <a:effectLst/>
                        </a:rPr>
                        <a:t>378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4">
                            <a:extLst>
                              <a:ext uri="{A12FA001-AC4F-418D-AE19-62706E023703}">
                                <ahyp:hlinkClr xmlns:ahyp="http://schemas.microsoft.com/office/drawing/2018/hyperlinkcolor" val="tx"/>
                              </a:ext>
                            </a:extLst>
                          </a:hlinkClick>
                        </a:rPr>
                        <a:t>https://mentor.ieee.org/802.15/dcn/22/15-22-0378-00-04ab-on-the-selection-of-number-of-fragments-in-mms-uwb.pptx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166335290"/>
                  </a:ext>
                </a:extLst>
              </a:tr>
              <a:tr h="149556">
                <a:tc>
                  <a:txBody>
                    <a:bodyPr/>
                    <a:lstStyle/>
                    <a:p>
                      <a:pPr algn="r" fontAlgn="b"/>
                      <a:r>
                        <a:rPr lang="en-US" sz="900" u="none" strike="noStrike">
                          <a:solidFill>
                            <a:schemeClr val="tx1"/>
                          </a:solidFill>
                          <a:effectLst/>
                        </a:rPr>
                        <a:t>385</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5">
                            <a:extLst>
                              <a:ext uri="{A12FA001-AC4F-418D-AE19-62706E023703}">
                                <ahyp:hlinkClr xmlns:ahyp="http://schemas.microsoft.com/office/drawing/2018/hyperlinkcolor" val="tx"/>
                              </a:ext>
                            </a:extLst>
                          </a:hlinkClick>
                        </a:rPr>
                        <a:t>https://mentor.ieee.org/802.15/dcn/22/15-22-0385-00-04ab-status-on-downlink-tdoa-dl-tdoa-location-service-proposals-in-802-15.pptx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545166058"/>
                  </a:ext>
                </a:extLst>
              </a:tr>
              <a:tr h="149556">
                <a:tc>
                  <a:txBody>
                    <a:bodyPr/>
                    <a:lstStyle/>
                    <a:p>
                      <a:pPr algn="r" fontAlgn="b"/>
                      <a:r>
                        <a:rPr lang="en-US" sz="900" u="none" strike="noStrike">
                          <a:solidFill>
                            <a:schemeClr val="tx1"/>
                          </a:solidFill>
                          <a:effectLst/>
                        </a:rPr>
                        <a:t>391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6">
                            <a:extLst>
                              <a:ext uri="{A12FA001-AC4F-418D-AE19-62706E023703}">
                                <ahyp:hlinkClr xmlns:ahyp="http://schemas.microsoft.com/office/drawing/2018/hyperlinkcolor" val="tx"/>
                              </a:ext>
                            </a:extLst>
                          </a:hlinkClick>
                        </a:rPr>
                        <a:t>https://mentor.ieee.org/802.15/dcn/22/15-22-0391-01-04ab-preliminary-discussion-on-possible-ldpc-codes-for-15-4ab.pptx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981304437"/>
                  </a:ext>
                </a:extLst>
              </a:tr>
              <a:tr h="149556">
                <a:tc>
                  <a:txBody>
                    <a:bodyPr/>
                    <a:lstStyle/>
                    <a:p>
                      <a:pPr algn="r" fontAlgn="b"/>
                      <a:r>
                        <a:rPr lang="en-US" sz="900" u="none" strike="noStrike">
                          <a:solidFill>
                            <a:schemeClr val="tx1"/>
                          </a:solidFill>
                          <a:effectLst/>
                        </a:rPr>
                        <a:t>357</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7">
                            <a:extLst>
                              <a:ext uri="{A12FA001-AC4F-418D-AE19-62706E023703}">
                                <ahyp:hlinkClr xmlns:ahyp="http://schemas.microsoft.com/office/drawing/2018/hyperlinkcolor" val="tx"/>
                              </a:ext>
                            </a:extLst>
                          </a:hlinkClick>
                        </a:rPr>
                        <a:t>https://mentor.ieee.org/802.15/dcn/22/15-22-0357-01-04ab-flexible-block-structure.ppt</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693824248"/>
                  </a:ext>
                </a:extLst>
              </a:tr>
              <a:tr h="149556">
                <a:tc>
                  <a:txBody>
                    <a:bodyPr/>
                    <a:lstStyle/>
                    <a:p>
                      <a:pPr algn="r" fontAlgn="b"/>
                      <a:r>
                        <a:rPr lang="en-US" sz="900" u="none" strike="noStrike">
                          <a:solidFill>
                            <a:schemeClr val="tx1"/>
                          </a:solidFill>
                          <a:effectLst/>
                        </a:rPr>
                        <a:t>356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8">
                            <a:extLst>
                              <a:ext uri="{A12FA001-AC4F-418D-AE19-62706E023703}">
                                <ahyp:hlinkClr xmlns:ahyp="http://schemas.microsoft.com/office/drawing/2018/hyperlinkcolor" val="tx"/>
                              </a:ext>
                            </a:extLst>
                          </a:hlinkClick>
                        </a:rPr>
                        <a:t>https://mentor.ieee.org/802.15/dcn/22/15-22-0356-00-04ab-multiple-transmissions-in-a-ranging-slot.docx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297299390"/>
                  </a:ext>
                </a:extLst>
              </a:tr>
              <a:tr h="149556">
                <a:tc>
                  <a:txBody>
                    <a:bodyPr/>
                    <a:lstStyle/>
                    <a:p>
                      <a:pPr algn="r" fontAlgn="b"/>
                      <a:r>
                        <a:rPr lang="en-US" sz="900" u="none" strike="noStrike">
                          <a:solidFill>
                            <a:schemeClr val="tx1"/>
                          </a:solidFill>
                          <a:effectLst/>
                        </a:rPr>
                        <a:t>386</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19">
                            <a:extLst>
                              <a:ext uri="{A12FA001-AC4F-418D-AE19-62706E023703}">
                                <ahyp:hlinkClr xmlns:ahyp="http://schemas.microsoft.com/office/drawing/2018/hyperlinkcolor" val="tx"/>
                              </a:ext>
                            </a:extLst>
                          </a:hlinkClick>
                        </a:rPr>
                        <a:t>https://mentor.ieee.org/802.15/dcn/22/15-22-0386-00-04ab-narrow-band-mirroring-channels.docx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396318501"/>
                  </a:ext>
                </a:extLst>
              </a:tr>
              <a:tr h="149556">
                <a:tc>
                  <a:txBody>
                    <a:bodyPr/>
                    <a:lstStyle/>
                    <a:p>
                      <a:pPr algn="r" fontAlgn="b"/>
                      <a:r>
                        <a:rPr lang="en-US" sz="900" u="none" strike="noStrike">
                          <a:solidFill>
                            <a:schemeClr val="tx1"/>
                          </a:solidFill>
                          <a:effectLst/>
                        </a:rPr>
                        <a:t>390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0">
                            <a:extLst>
                              <a:ext uri="{A12FA001-AC4F-418D-AE19-62706E023703}">
                                <ahyp:hlinkClr xmlns:ahyp="http://schemas.microsoft.com/office/drawing/2018/hyperlinkcolor" val="tx"/>
                              </a:ext>
                            </a:extLst>
                          </a:hlinkClick>
                        </a:rPr>
                        <a:t>https://mentor.ieee.org/802.15/dcn/22/15-22-0390-00-04ab-discussion-on-preamble-sequence-options-for-detection-and-channel-estimation.pptx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071077986"/>
                  </a:ext>
                </a:extLst>
              </a:tr>
              <a:tr h="149556">
                <a:tc>
                  <a:txBody>
                    <a:bodyPr/>
                    <a:lstStyle/>
                    <a:p>
                      <a:pPr algn="r" fontAlgn="b"/>
                      <a:r>
                        <a:rPr lang="en-US" sz="900" u="none" strike="noStrike">
                          <a:solidFill>
                            <a:schemeClr val="tx1"/>
                          </a:solidFill>
                          <a:effectLst/>
                        </a:rPr>
                        <a:t>400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1">
                            <a:extLst>
                              <a:ext uri="{A12FA001-AC4F-418D-AE19-62706E023703}">
                                <ahyp:hlinkClr xmlns:ahyp="http://schemas.microsoft.com/office/drawing/2018/hyperlinkcolor" val="tx"/>
                              </a:ext>
                            </a:extLst>
                          </a:hlinkClick>
                        </a:rPr>
                        <a:t>https://mentor.ieee.org/802.15/dcn/22/15-22-0400-00-04ab-considerations-on-sequences-in-4ab.pptx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05168796"/>
                  </a:ext>
                </a:extLst>
              </a:tr>
              <a:tr h="149556">
                <a:tc>
                  <a:txBody>
                    <a:bodyPr/>
                    <a:lstStyle/>
                    <a:p>
                      <a:pPr algn="r" fontAlgn="b"/>
                      <a:r>
                        <a:rPr lang="en-US" sz="900" u="none" strike="noStrike">
                          <a:solidFill>
                            <a:schemeClr val="tx1"/>
                          </a:solidFill>
                          <a:effectLst/>
                        </a:rPr>
                        <a:t>405</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2">
                            <a:extLst>
                              <a:ext uri="{A12FA001-AC4F-418D-AE19-62706E023703}">
                                <ahyp:hlinkClr xmlns:ahyp="http://schemas.microsoft.com/office/drawing/2018/hyperlinkcolor" val="tx"/>
                              </a:ext>
                            </a:extLst>
                          </a:hlinkClick>
                        </a:rPr>
                        <a:t>https://mentor.ieee.org/802.15/dcn/22/15-22-0405-02-04ab-way-forward-on-preamble-sequences-beyond-4z-ipatov.pptx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292901343"/>
                  </a:ext>
                </a:extLst>
              </a:tr>
              <a:tr h="149556">
                <a:tc>
                  <a:txBody>
                    <a:bodyPr/>
                    <a:lstStyle/>
                    <a:p>
                      <a:pPr algn="r" fontAlgn="b"/>
                      <a:r>
                        <a:rPr lang="en-US" sz="900" u="none" strike="noStrike">
                          <a:solidFill>
                            <a:schemeClr val="tx1"/>
                          </a:solidFill>
                          <a:effectLst/>
                        </a:rPr>
                        <a:t>409</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3">
                            <a:extLst>
                              <a:ext uri="{A12FA001-AC4F-418D-AE19-62706E023703}">
                                <ahyp:hlinkClr xmlns:ahyp="http://schemas.microsoft.com/office/drawing/2018/hyperlinkcolor" val="tx"/>
                              </a:ext>
                            </a:extLst>
                          </a:hlinkClick>
                        </a:rPr>
                        <a:t>https://mentor.ieee.org/802.15/dcn/22/15-22-0409-01-04ab-non-coherent-hrp-option-for-data-communication-channel-plan-and-experiment.pptx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65527941"/>
                  </a:ext>
                </a:extLst>
              </a:tr>
              <a:tr h="149556">
                <a:tc>
                  <a:txBody>
                    <a:bodyPr/>
                    <a:lstStyle/>
                    <a:p>
                      <a:pPr algn="r" fontAlgn="b"/>
                      <a:r>
                        <a:rPr lang="en-US" sz="900" u="none" strike="noStrike">
                          <a:solidFill>
                            <a:schemeClr val="tx1"/>
                          </a:solidFill>
                          <a:effectLst/>
                        </a:rPr>
                        <a:t>362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4">
                            <a:extLst>
                              <a:ext uri="{A12FA001-AC4F-418D-AE19-62706E023703}">
                                <ahyp:hlinkClr xmlns:ahyp="http://schemas.microsoft.com/office/drawing/2018/hyperlinkcolor" val="tx"/>
                              </a:ext>
                            </a:extLst>
                          </a:hlinkClick>
                        </a:rPr>
                        <a:t>https://mentor.ieee.org/802.15/dcn/22/15-22-0362-00-04ab-new-data-rates-and-coding.pptx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521040079"/>
                  </a:ext>
                </a:extLst>
              </a:tr>
              <a:tr h="149556">
                <a:tc>
                  <a:txBody>
                    <a:bodyPr/>
                    <a:lstStyle/>
                    <a:p>
                      <a:pPr algn="r" fontAlgn="b"/>
                      <a:r>
                        <a:rPr lang="en-US" sz="900" u="none" strike="noStrike">
                          <a:solidFill>
                            <a:schemeClr val="tx1"/>
                          </a:solidFill>
                          <a:effectLst/>
                        </a:rPr>
                        <a:t>421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5">
                            <a:extLst>
                              <a:ext uri="{A12FA001-AC4F-418D-AE19-62706E023703}">
                                <ahyp:hlinkClr xmlns:ahyp="http://schemas.microsoft.com/office/drawing/2018/hyperlinkcolor" val="tx"/>
                              </a:ext>
                            </a:extLst>
                          </a:hlinkClick>
                        </a:rPr>
                        <a:t>https://mentor.ieee.org/802.15/dcn/22/15-22-0421-00-04ab-a-wake-up-radio-scheme-for-uwb.pptx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244353788"/>
                  </a:ext>
                </a:extLst>
              </a:tr>
              <a:tr h="291991">
                <a:tc>
                  <a:txBody>
                    <a:bodyPr/>
                    <a:lstStyle/>
                    <a:p>
                      <a:pPr algn="r" fontAlgn="b"/>
                      <a:r>
                        <a:rPr lang="en-US" sz="900" u="none" strike="noStrike" dirty="0">
                          <a:solidFill>
                            <a:schemeClr val="tx1"/>
                          </a:solidFill>
                          <a:effectLst/>
                        </a:rPr>
                        <a:t>413</a:t>
                      </a:r>
                      <a:endParaRPr lang="en-US" sz="900" b="0" i="0" u="none" strike="noStrike" dirty="0">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6">
                            <a:extLst>
                              <a:ext uri="{A12FA001-AC4F-418D-AE19-62706E023703}">
                                <ahyp:hlinkClr xmlns:ahyp="http://schemas.microsoft.com/office/drawing/2018/hyperlinkcolor" val="tx"/>
                              </a:ext>
                            </a:extLst>
                          </a:hlinkClick>
                        </a:rPr>
                        <a:t>https://mentor.ieee.org/802.15/dcn/22/15-22-0413-00-04ab-performance-analysis-of-ranging-integrity-fragment-rif-with-distance-commitment.pptx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074277360"/>
                  </a:ext>
                </a:extLst>
              </a:tr>
              <a:tr h="149556">
                <a:tc>
                  <a:txBody>
                    <a:bodyPr/>
                    <a:lstStyle/>
                    <a:p>
                      <a:pPr algn="r" fontAlgn="b"/>
                      <a:r>
                        <a:rPr lang="en-US" sz="900" u="none" strike="noStrike">
                          <a:solidFill>
                            <a:schemeClr val="tx1"/>
                          </a:solidFill>
                          <a:effectLst/>
                        </a:rPr>
                        <a:t>404</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7">
                            <a:extLst>
                              <a:ext uri="{A12FA001-AC4F-418D-AE19-62706E023703}">
                                <ahyp:hlinkClr xmlns:ahyp="http://schemas.microsoft.com/office/drawing/2018/hyperlinkcolor" val="tx"/>
                              </a:ext>
                            </a:extLst>
                          </a:hlinkClick>
                        </a:rPr>
                        <a:t>https://mentor.ieee.org/802.15/dcn/22/15-22-0404-01-04ab-co-scheduling-ranging-and-sensing.ppt</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124046534"/>
                  </a:ext>
                </a:extLst>
              </a:tr>
              <a:tr h="149556">
                <a:tc>
                  <a:txBody>
                    <a:bodyPr/>
                    <a:lstStyle/>
                    <a:p>
                      <a:pPr algn="r" fontAlgn="b"/>
                      <a:r>
                        <a:rPr lang="en-US" sz="900" u="none" strike="noStrike">
                          <a:solidFill>
                            <a:schemeClr val="tx1"/>
                          </a:solidFill>
                          <a:effectLst/>
                        </a:rPr>
                        <a:t>381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8">
                            <a:extLst>
                              <a:ext uri="{A12FA001-AC4F-418D-AE19-62706E023703}">
                                <ahyp:hlinkClr xmlns:ahyp="http://schemas.microsoft.com/office/drawing/2018/hyperlinkcolor" val="tx"/>
                              </a:ext>
                            </a:extLst>
                          </a:hlinkClick>
                        </a:rPr>
                        <a:t>https://mentor.ieee.org/802.15/dcn/22/15-22-0381-00-04ab-nba-uwb-ranging-text-proposal-for-15-4ab-tfd.docx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1220845367"/>
                  </a:ext>
                </a:extLst>
              </a:tr>
              <a:tr h="149556">
                <a:tc>
                  <a:txBody>
                    <a:bodyPr/>
                    <a:lstStyle/>
                    <a:p>
                      <a:pPr algn="r" fontAlgn="b"/>
                      <a:r>
                        <a:rPr lang="en-US" sz="900" u="none" strike="noStrike">
                          <a:solidFill>
                            <a:schemeClr val="tx1"/>
                          </a:solidFill>
                          <a:effectLst/>
                        </a:rPr>
                        <a:t>392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29">
                            <a:extLst>
                              <a:ext uri="{A12FA001-AC4F-418D-AE19-62706E023703}">
                                <ahyp:hlinkClr xmlns:ahyp="http://schemas.microsoft.com/office/drawing/2018/hyperlinkcolor" val="tx"/>
                              </a:ext>
                            </a:extLst>
                          </a:hlinkClick>
                        </a:rPr>
                        <a:t>https://mentor.ieee.org/802.15/dcn/22/15-22-0392-00-04ab-more-on-mixed-mms-for-ranging-integrity.pptx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61244825"/>
                  </a:ext>
                </a:extLst>
              </a:tr>
              <a:tr h="149556">
                <a:tc>
                  <a:txBody>
                    <a:bodyPr/>
                    <a:lstStyle/>
                    <a:p>
                      <a:pPr algn="r" fontAlgn="b"/>
                      <a:r>
                        <a:rPr lang="en-US" sz="900" u="none" strike="noStrike">
                          <a:solidFill>
                            <a:schemeClr val="tx1"/>
                          </a:solidFill>
                          <a:effectLst/>
                        </a:rPr>
                        <a:t>341</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0">
                            <a:extLst>
                              <a:ext uri="{A12FA001-AC4F-418D-AE19-62706E023703}">
                                <ahyp:hlinkClr xmlns:ahyp="http://schemas.microsoft.com/office/drawing/2018/hyperlinkcolor" val="tx"/>
                              </a:ext>
                            </a:extLst>
                          </a:hlinkClick>
                        </a:rPr>
                        <a:t>https://mentor.ieee.org/802.15/dcn/22/15-22-0341-01-04ab-nba-uwb-technical-framework-proposal-2022-july.docx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585191151"/>
                  </a:ext>
                </a:extLst>
              </a:tr>
              <a:tr h="149556">
                <a:tc>
                  <a:txBody>
                    <a:bodyPr/>
                    <a:lstStyle/>
                    <a:p>
                      <a:pPr algn="r" fontAlgn="b"/>
                      <a:r>
                        <a:rPr lang="en-US" sz="900" u="none" strike="noStrike">
                          <a:solidFill>
                            <a:schemeClr val="tx1"/>
                          </a:solidFill>
                          <a:effectLst/>
                        </a:rPr>
                        <a:t>410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1">
                            <a:extLst>
                              <a:ext uri="{A12FA001-AC4F-418D-AE19-62706E023703}">
                                <ahyp:hlinkClr xmlns:ahyp="http://schemas.microsoft.com/office/drawing/2018/hyperlinkcolor" val="tx"/>
                              </a:ext>
                            </a:extLst>
                          </a:hlinkClick>
                        </a:rPr>
                        <a:t>https://mentor.ieee.org/802.15/dcn/22/15-22-0410-00-04ab-nba-mms-uwb-security-considerations.pptx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4226013105"/>
                  </a:ext>
                </a:extLst>
              </a:tr>
              <a:tr h="149556">
                <a:tc>
                  <a:txBody>
                    <a:bodyPr/>
                    <a:lstStyle/>
                    <a:p>
                      <a:pPr algn="r" fontAlgn="b"/>
                      <a:r>
                        <a:rPr lang="en-US" sz="900" u="none" strike="noStrike">
                          <a:solidFill>
                            <a:schemeClr val="tx1"/>
                          </a:solidFill>
                          <a:effectLst/>
                        </a:rPr>
                        <a:t>422</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2">
                            <a:extLst>
                              <a:ext uri="{A12FA001-AC4F-418D-AE19-62706E023703}">
                                <ahyp:hlinkClr xmlns:ahyp="http://schemas.microsoft.com/office/drawing/2018/hyperlinkcolor" val="tx"/>
                              </a:ext>
                            </a:extLst>
                          </a:hlinkClick>
                        </a:rPr>
                        <a:t>https://mentor.ieee.org/802.15/dcn/22/15-22-0422-00-04ab-uwb-sensing-scheduling.pptx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381241355"/>
                  </a:ext>
                </a:extLst>
              </a:tr>
              <a:tr h="149556">
                <a:tc>
                  <a:txBody>
                    <a:bodyPr/>
                    <a:lstStyle/>
                    <a:p>
                      <a:pPr algn="r" fontAlgn="b"/>
                      <a:r>
                        <a:rPr lang="en-US" sz="900" u="none" strike="noStrike">
                          <a:solidFill>
                            <a:schemeClr val="tx1"/>
                          </a:solidFill>
                          <a:effectLst/>
                        </a:rPr>
                        <a:t>418</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a:solidFill>
                            <a:schemeClr val="tx1"/>
                          </a:solidFill>
                          <a:effectLst/>
                          <a:hlinkClick r:id="rId33">
                            <a:extLst>
                              <a:ext uri="{A12FA001-AC4F-418D-AE19-62706E023703}">
                                <ahyp:hlinkClr xmlns:ahyp="http://schemas.microsoft.com/office/drawing/2018/hyperlinkcolor" val="tx"/>
                              </a:ext>
                            </a:extLst>
                          </a:hlinkClick>
                        </a:rPr>
                        <a:t>https://mentor.ieee.org/802.15/dcn/22/15-22-0418-00-04ab-sensing-pulse-shape-consideration-in-802-15-4ab.pptx</a:t>
                      </a:r>
                      <a:endParaRPr lang="en-US" sz="900" b="0" i="0" u="sng" strike="noStrike">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546889000"/>
                  </a:ext>
                </a:extLst>
              </a:tr>
              <a:tr h="149556">
                <a:tc>
                  <a:txBody>
                    <a:bodyPr/>
                    <a:lstStyle/>
                    <a:p>
                      <a:pPr algn="r" fontAlgn="b"/>
                      <a:r>
                        <a:rPr lang="en-US" sz="900" u="none" strike="noStrike">
                          <a:solidFill>
                            <a:schemeClr val="tx1"/>
                          </a:solidFill>
                          <a:effectLst/>
                        </a:rPr>
                        <a:t>420</a:t>
                      </a:r>
                      <a:endParaRPr lang="en-US" sz="900" b="0" i="0" u="none" strike="noStrike">
                        <a:solidFill>
                          <a:schemeClr val="tx1"/>
                        </a:solidFill>
                        <a:effectLst/>
                        <a:latin typeface="Arial" panose="020B0604020202020204" pitchFamily="34" charset="0"/>
                      </a:endParaRPr>
                    </a:p>
                  </a:txBody>
                  <a:tcPr marL="6449" marR="6449" marT="6449" marB="0" anchor="b"/>
                </a:tc>
                <a:tc>
                  <a:txBody>
                    <a:bodyPr/>
                    <a:lstStyle/>
                    <a:p>
                      <a:pPr algn="l" fontAlgn="b"/>
                      <a:r>
                        <a:rPr lang="en-US" sz="900" u="sng" strike="noStrike" dirty="0">
                          <a:solidFill>
                            <a:schemeClr val="tx1"/>
                          </a:solidFill>
                          <a:effectLst/>
                          <a:hlinkClick r:id="rId34">
                            <a:extLst>
                              <a:ext uri="{A12FA001-AC4F-418D-AE19-62706E023703}">
                                <ahyp:hlinkClr xmlns:ahyp="http://schemas.microsoft.com/office/drawing/2018/hyperlinkcolor" val="tx"/>
                              </a:ext>
                            </a:extLst>
                          </a:hlinkClick>
                        </a:rPr>
                        <a:t>https://mentor.ieee.org/802.15/dcn/22/15-22-0420-00-04ab-nb-considerations-for-nba-mms-uwb.pptx</a:t>
                      </a:r>
                      <a:endParaRPr lang="en-US" sz="900" b="0" i="0" u="sng" strike="noStrike" dirty="0">
                        <a:solidFill>
                          <a:schemeClr val="tx1"/>
                        </a:solidFill>
                        <a:effectLst/>
                        <a:latin typeface="Arial" panose="020B0604020202020204" pitchFamily="34" charset="0"/>
                      </a:endParaRPr>
                    </a:p>
                  </a:txBody>
                  <a:tcPr marL="6449" marR="6449" marT="6449" marB="0" anchor="b"/>
                </a:tc>
                <a:extLst>
                  <a:ext uri="{0D108BD9-81ED-4DB2-BD59-A6C34878D82A}">
                    <a16:rowId xmlns:a16="http://schemas.microsoft.com/office/drawing/2014/main" val="3214110009"/>
                  </a:ext>
                </a:extLst>
              </a:tr>
            </a:tbl>
          </a:graphicData>
        </a:graphic>
      </p:graphicFrame>
    </p:spTree>
    <p:extLst>
      <p:ext uri="{BB962C8B-B14F-4D97-AF65-F5344CB8AC3E}">
        <p14:creationId xmlns:p14="http://schemas.microsoft.com/office/powerpoint/2010/main" val="422516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First hybrid (mixed mode) plenary session</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7ECA8F-7995-47FE-4ECF-E786A3DF418B}"/>
              </a:ext>
            </a:extLst>
          </p:cNvPr>
          <p:cNvSpPr>
            <a:spLocks noGrp="1"/>
          </p:cNvSpPr>
          <p:nvPr>
            <p:ph type="title"/>
          </p:nvPr>
        </p:nvSpPr>
        <p:spPr/>
        <p:txBody>
          <a:bodyPr/>
          <a:lstStyle/>
          <a:p>
            <a:r>
              <a:rPr lang="en-US" dirty="0"/>
              <a:t>In a nutshell</a:t>
            </a:r>
          </a:p>
        </p:txBody>
      </p:sp>
      <p:sp>
        <p:nvSpPr>
          <p:cNvPr id="6" name="Content Placeholder 5">
            <a:extLst>
              <a:ext uri="{FF2B5EF4-FFF2-40B4-BE49-F238E27FC236}">
                <a16:creationId xmlns:a16="http://schemas.microsoft.com/office/drawing/2014/main" id="{B9E62BA6-2D7C-AF2A-C4B8-D0AF05B20533}"/>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We got it done!</a:t>
            </a:r>
          </a:p>
          <a:p>
            <a:pPr marL="457200" indent="-457200">
              <a:buFont typeface="Arial" panose="020B0604020202020204" pitchFamily="34" charset="0"/>
              <a:buChar char="•"/>
            </a:pPr>
            <a:r>
              <a:rPr lang="en-US" dirty="0"/>
              <a:t>Generally positive for TG4ab</a:t>
            </a:r>
          </a:p>
          <a:p>
            <a:pPr marL="457200" indent="-457200">
              <a:buFont typeface="Arial" panose="020B0604020202020204" pitchFamily="34" charset="0"/>
              <a:buChar char="•"/>
            </a:pPr>
            <a:r>
              <a:rPr lang="en-US" dirty="0"/>
              <a:t>We had dedicated volunteer to run Webex and presentations (2 computers)</a:t>
            </a:r>
          </a:p>
          <a:p>
            <a:pPr marL="457200" indent="-457200">
              <a:buFont typeface="Arial" panose="020B0604020202020204" pitchFamily="34" charset="0"/>
              <a:buChar char="•"/>
            </a:pPr>
            <a:r>
              <a:rPr lang="en-US" dirty="0"/>
              <a:t>Asked people in the room NOT join the Webex (no audio loops)</a:t>
            </a:r>
          </a:p>
          <a:p>
            <a:pPr marL="457200" indent="-457200">
              <a:buFont typeface="Arial" panose="020B0604020202020204" pitchFamily="34" charset="0"/>
              <a:buChar char="•"/>
            </a:pPr>
            <a:r>
              <a:rPr lang="en-US" dirty="0"/>
              <a:t>Two-que multiplexed</a:t>
            </a:r>
          </a:p>
          <a:p>
            <a:pPr marL="457200" indent="-457200">
              <a:buFont typeface="Arial" panose="020B0604020202020204" pitchFamily="34" charset="0"/>
              <a:buChar char="•"/>
            </a:pPr>
            <a:r>
              <a:rPr lang="en-US" dirty="0"/>
              <a:t>Very few problems with remote speakers and Webex interface</a:t>
            </a:r>
          </a:p>
          <a:p>
            <a:pPr marL="457200" indent="-457200">
              <a:buFont typeface="Arial" panose="020B0604020202020204" pitchFamily="34" charset="0"/>
              <a:buChar char="•"/>
            </a:pPr>
            <a:r>
              <a:rPr lang="en-US" dirty="0"/>
              <a:t>Only a few disruptions – we learned and adapted!</a:t>
            </a:r>
          </a:p>
          <a:p>
            <a:pPr marL="457200" indent="-457200">
              <a:buFont typeface="Arial" panose="020B0604020202020204" pitchFamily="34" charset="0"/>
              <a:buChar char="•"/>
            </a:pPr>
            <a:r>
              <a:rPr lang="en-US" dirty="0"/>
              <a:t>Engagement in the room was stellar</a:t>
            </a:r>
          </a:p>
          <a:p>
            <a:pPr marL="457200" indent="-457200">
              <a:buFont typeface="Arial" panose="020B0604020202020204" pitchFamily="34" charset="0"/>
              <a:buChar char="•"/>
            </a:pPr>
            <a:r>
              <a:rPr lang="en-US" dirty="0"/>
              <a:t>Remote attendees were able to join discussion within meeting boundaries, not benefitting from the mingling</a:t>
            </a:r>
          </a:p>
          <a:p>
            <a:pPr marL="457200" indent="-457200">
              <a:buFont typeface="Arial" panose="020B0604020202020204" pitchFamily="34" charset="0"/>
              <a:buChar char="•"/>
            </a:pPr>
            <a:r>
              <a:rPr lang="en-US" dirty="0"/>
              <a:t>In person is better!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10D3483-5C21-2514-48F8-5DDBAD55F493}"/>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15</a:t>
            </a:fld>
            <a:endParaRPr lang="en-US" altLang="en-US"/>
          </a:p>
        </p:txBody>
      </p:sp>
    </p:spTree>
    <p:extLst>
      <p:ext uri="{BB962C8B-B14F-4D97-AF65-F5344CB8AC3E}">
        <p14:creationId xmlns:p14="http://schemas.microsoft.com/office/powerpoint/2010/main" val="1072081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E00B34-2157-EE96-2F26-C37F2B607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659192" cy="5746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2C3CC9-722D-0624-7E8D-0190CA826C14}"/>
              </a:ext>
            </a:extLst>
          </p:cNvPr>
          <p:cNvSpPr>
            <a:spLocks noGrp="1"/>
          </p:cNvSpPr>
          <p:nvPr>
            <p:ph type="title"/>
          </p:nvPr>
        </p:nvSpPr>
        <p:spPr>
          <a:xfrm>
            <a:off x="657224" y="5821618"/>
            <a:ext cx="8019232" cy="545460"/>
          </a:xfrm>
        </p:spPr>
        <p:txBody>
          <a:bodyPr/>
          <a:lstStyle/>
          <a:p>
            <a:r>
              <a:rPr lang="en-US" dirty="0">
                <a:solidFill>
                  <a:srgbClr val="FFFF00"/>
                </a:solidFill>
              </a:rPr>
              <a:t>See you in September!</a:t>
            </a:r>
          </a:p>
        </p:txBody>
      </p:sp>
      <p:sp>
        <p:nvSpPr>
          <p:cNvPr id="4" name="Slide Number Placeholder 3">
            <a:extLst>
              <a:ext uri="{FF2B5EF4-FFF2-40B4-BE49-F238E27FC236}">
                <a16:creationId xmlns:a16="http://schemas.microsoft.com/office/drawing/2014/main" id="{D0746D6F-F763-6229-7944-1F4B94DFBA9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53156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103120" y="5622338"/>
            <a:ext cx="5133176" cy="830997"/>
          </a:xfrm>
        </p:spPr>
        <p:txBody>
          <a:bodyPr wrap="square" anchor="b">
            <a:noAutofit/>
          </a:bodyPr>
          <a:lstStyle/>
          <a:p>
            <a:pPr algn="ctr">
              <a:lnSpc>
                <a:spcPct val="90000"/>
              </a:lnSpc>
            </a:pPr>
            <a:r>
              <a:rPr lang="en-US" sz="2800" dirty="0"/>
              <a:t> </a:t>
            </a:r>
            <a:br>
              <a:rPr lang="en-US" sz="2800" dirty="0"/>
            </a:br>
            <a:r>
              <a:rPr lang="en-US" sz="2800" dirty="0"/>
              <a:t>Mixed Mode Plenary</a:t>
            </a:r>
            <a:br>
              <a:rPr lang="en-US" sz="2800" dirty="0"/>
            </a:br>
            <a:r>
              <a:rPr lang="en-US" sz="2800" dirty="0"/>
              <a:t>July 2022</a:t>
            </a:r>
          </a:p>
        </p:txBody>
      </p:sp>
      <p:pic>
        <p:nvPicPr>
          <p:cNvPr id="1026" name="Picture 2">
            <a:extLst>
              <a:ext uri="{FF2B5EF4-FFF2-40B4-BE49-F238E27FC236}">
                <a16:creationId xmlns:a16="http://schemas.microsoft.com/office/drawing/2014/main" id="{F1249BD4-C4BF-EAB6-F72D-F4BFC6AC43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67" t="663" r="999" b="-663"/>
          <a:stretch/>
        </p:blipFill>
        <p:spPr bwMode="auto">
          <a:xfrm>
            <a:off x="2115656" y="1474440"/>
            <a:ext cx="5120640" cy="4114800"/>
          </a:xfrm>
          <a:prstGeom prst="rect">
            <a:avLst/>
          </a:prstGeom>
          <a:solidFill>
            <a:srgbClr val="FFFFFF"/>
          </a:solidFill>
        </p:spPr>
      </p:pic>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sp>
        <p:nvSpPr>
          <p:cNvPr id="7" name="TextBox 6">
            <a:extLst>
              <a:ext uri="{FF2B5EF4-FFF2-40B4-BE49-F238E27FC236}">
                <a16:creationId xmlns:a16="http://schemas.microsoft.com/office/drawing/2014/main" id="{F320F1BE-006C-BD23-8824-175756C4CF4D}"/>
              </a:ext>
            </a:extLst>
          </p:cNvPr>
          <p:cNvSpPr txBox="1"/>
          <p:nvPr/>
        </p:nvSpPr>
        <p:spPr>
          <a:xfrm rot="17036699">
            <a:off x="5890271" y="2392979"/>
            <a:ext cx="4190913" cy="646331"/>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Live and on-line!</a:t>
            </a:r>
            <a:endParaRPr lang="en-US" dirty="0"/>
          </a:p>
        </p:txBody>
      </p:sp>
      <p:sp>
        <p:nvSpPr>
          <p:cNvPr id="11" name="TextBox 10">
            <a:extLst>
              <a:ext uri="{FF2B5EF4-FFF2-40B4-BE49-F238E27FC236}">
                <a16:creationId xmlns:a16="http://schemas.microsoft.com/office/drawing/2014/main" id="{8205C4DD-9369-CF35-DCD0-7577065B3E8D}"/>
              </a:ext>
            </a:extLst>
          </p:cNvPr>
          <p:cNvSpPr txBox="1"/>
          <p:nvPr/>
        </p:nvSpPr>
        <p:spPr>
          <a:xfrm rot="4266570">
            <a:off x="-860959" y="2101531"/>
            <a:ext cx="4190913" cy="1200329"/>
          </a:xfrm>
          <a:prstGeom prst="rect">
            <a:avLst/>
          </a:prstGeom>
          <a:noFill/>
        </p:spPr>
        <p:txBody>
          <a:bodyPr wrap="square" rtlCol="0">
            <a:spAutoFit/>
          </a:bodyPr>
          <a:lstStyle/>
          <a:p>
            <a:pPr algn="ctr"/>
            <a:r>
              <a:rPr kumimoji="0" lang="en-US" sz="3600" b="0" i="0" u="none" strike="noStrike" kern="0" cap="none" spc="0" normalizeH="0" baseline="0" noProof="0" dirty="0">
                <a:ln>
                  <a:noFill/>
                </a:ln>
                <a:solidFill>
                  <a:srgbClr val="00CC99">
                    <a:lumMod val="50000"/>
                  </a:srgbClr>
                </a:solidFill>
                <a:effectLst/>
                <a:uLnTx/>
                <a:uFillTx/>
                <a:latin typeface="Arial"/>
                <a:ea typeface="MS PGothic" panose="020B0600070205080204" pitchFamily="34" charset="-128"/>
              </a:rPr>
              <a:t>First Time for an 802 Plenary!</a:t>
            </a:r>
            <a:endParaRPr lang="en-US" dirty="0"/>
          </a:p>
        </p:txBody>
      </p:sp>
      <p:sp>
        <p:nvSpPr>
          <p:cNvPr id="8" name="TextBox 7">
            <a:extLst>
              <a:ext uri="{FF2B5EF4-FFF2-40B4-BE49-F238E27FC236}">
                <a16:creationId xmlns:a16="http://schemas.microsoft.com/office/drawing/2014/main" id="{D13951D0-0634-C010-6212-7B80FC37EBAA}"/>
              </a:ext>
            </a:extLst>
          </p:cNvPr>
          <p:cNvSpPr txBox="1"/>
          <p:nvPr/>
        </p:nvSpPr>
        <p:spPr>
          <a:xfrm>
            <a:off x="2103120" y="620688"/>
            <a:ext cx="5120640" cy="892552"/>
          </a:xfrm>
          <a:prstGeom prst="rect">
            <a:avLst/>
          </a:prstGeom>
          <a:noFill/>
        </p:spPr>
        <p:txBody>
          <a:bodyPr wrap="square">
            <a:spAutoFit/>
          </a:bodyPr>
          <a:lstStyle/>
          <a:p>
            <a:pPr algn="ctr"/>
            <a:r>
              <a:rPr lang="en-US" sz="2800" dirty="0">
                <a:solidFill>
                  <a:srgbClr val="C00000"/>
                </a:solidFill>
                <a:latin typeface="+mj-lt"/>
              </a:rPr>
              <a:t>Task</a:t>
            </a:r>
            <a:r>
              <a:rPr lang="en-US" sz="2400" dirty="0">
                <a:solidFill>
                  <a:srgbClr val="C00000"/>
                </a:solidFill>
                <a:latin typeface="+mj-lt"/>
              </a:rPr>
              <a:t> Group 15.4ab </a:t>
            </a:r>
          </a:p>
          <a:p>
            <a:pPr algn="ctr"/>
            <a:r>
              <a:rPr lang="en-US" sz="2400" dirty="0">
                <a:solidFill>
                  <a:srgbClr val="C00000"/>
                </a:solidFill>
                <a:latin typeface="+mj-lt"/>
              </a:rPr>
              <a:t>Next Generation UWB Amendment</a:t>
            </a:r>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3</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9246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433253"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604111"/>
            <a:ext cx="7772400" cy="664649"/>
          </a:xfrm>
        </p:spPr>
        <p:txBody>
          <a:bodyPr/>
          <a:lstStyle/>
          <a:p>
            <a:pPr algn="ctr"/>
            <a:r>
              <a:rPr lang="en-US" dirty="0"/>
              <a:t>July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sp>
        <p:nvSpPr>
          <p:cNvPr id="7" name="TextBox 6">
            <a:extLst>
              <a:ext uri="{FF2B5EF4-FFF2-40B4-BE49-F238E27FC236}">
                <a16:creationId xmlns:a16="http://schemas.microsoft.com/office/drawing/2014/main" id="{B4A66067-FEEF-8884-41CB-EB667D3CA070}"/>
              </a:ext>
            </a:extLst>
          </p:cNvPr>
          <p:cNvSpPr txBox="1"/>
          <p:nvPr/>
        </p:nvSpPr>
        <p:spPr>
          <a:xfrm>
            <a:off x="768353" y="1434262"/>
            <a:ext cx="7764455" cy="338554"/>
          </a:xfrm>
          <a:prstGeom prst="rect">
            <a:avLst/>
          </a:prstGeom>
          <a:noFill/>
        </p:spPr>
        <p:txBody>
          <a:bodyPr wrap="square" rtlCol="0">
            <a:spAutoFit/>
          </a:bodyPr>
          <a:lstStyle/>
          <a:p>
            <a:pPr algn="ctr"/>
            <a:r>
              <a:rPr lang="en-US" sz="1600" dirty="0">
                <a:solidFill>
                  <a:schemeClr val="accent1">
                    <a:lumMod val="50000"/>
                  </a:schemeClr>
                </a:solidFill>
                <a:latin typeface="+mj-lt"/>
              </a:rPr>
              <a:t>https://mentor.ieee.org/802.15/documents?is_dcn=328&amp;is_group=04ab</a:t>
            </a:r>
          </a:p>
        </p:txBody>
      </p:sp>
      <p:grpSp>
        <p:nvGrpSpPr>
          <p:cNvPr id="9" name="Group 8">
            <a:extLst>
              <a:ext uri="{FF2B5EF4-FFF2-40B4-BE49-F238E27FC236}">
                <a16:creationId xmlns:a16="http://schemas.microsoft.com/office/drawing/2014/main" id="{0294B8D6-D14E-3E08-945B-CC597DD3CC44}"/>
              </a:ext>
            </a:extLst>
          </p:cNvPr>
          <p:cNvGrpSpPr/>
          <p:nvPr/>
        </p:nvGrpSpPr>
        <p:grpSpPr>
          <a:xfrm>
            <a:off x="680466" y="1859300"/>
            <a:ext cx="7783068" cy="4373880"/>
            <a:chOff x="680466" y="1859300"/>
            <a:chExt cx="7783068" cy="4373880"/>
          </a:xfrm>
        </p:grpSpPr>
        <p:pic>
          <p:nvPicPr>
            <p:cNvPr id="8" name="Picture 7">
              <a:extLst>
                <a:ext uri="{FF2B5EF4-FFF2-40B4-BE49-F238E27FC236}">
                  <a16:creationId xmlns:a16="http://schemas.microsoft.com/office/drawing/2014/main" id="{1DEA86A8-EE3C-57FE-BD14-F3D80837F3F9}"/>
                </a:ext>
              </a:extLst>
            </p:cNvPr>
            <p:cNvPicPr>
              <a:picLocks noChangeAspect="1"/>
            </p:cNvPicPr>
            <p:nvPr/>
          </p:nvPicPr>
          <p:blipFill>
            <a:blip r:embed="rId2"/>
            <a:stretch>
              <a:fillRect/>
            </a:stretch>
          </p:blipFill>
          <p:spPr>
            <a:xfrm>
              <a:off x="680466" y="1859300"/>
              <a:ext cx="7783068" cy="4373880"/>
            </a:xfrm>
            <a:prstGeom prst="rect">
              <a:avLst/>
            </a:prstGeom>
          </p:spPr>
        </p:pic>
        <p:pic>
          <p:nvPicPr>
            <p:cNvPr id="2" name="Picture 1">
              <a:extLst>
                <a:ext uri="{FF2B5EF4-FFF2-40B4-BE49-F238E27FC236}">
                  <a16:creationId xmlns:a16="http://schemas.microsoft.com/office/drawing/2014/main" id="{A01FA8D8-F641-3461-FD9F-AFE75529BA71}"/>
                </a:ext>
              </a:extLst>
            </p:cNvPr>
            <p:cNvPicPr>
              <a:picLocks noChangeAspect="1"/>
            </p:cNvPicPr>
            <p:nvPr/>
          </p:nvPicPr>
          <p:blipFill>
            <a:blip r:embed="rId3"/>
            <a:stretch>
              <a:fillRect/>
            </a:stretch>
          </p:blipFill>
          <p:spPr>
            <a:xfrm>
              <a:off x="1429055" y="3190744"/>
              <a:ext cx="1765275" cy="764431"/>
            </a:xfrm>
            <a:prstGeom prst="rect">
              <a:avLst/>
            </a:prstGeom>
          </p:spPr>
        </p:pic>
      </p:grpSp>
    </p:spTree>
    <p:extLst>
      <p:ext uri="{BB962C8B-B14F-4D97-AF65-F5344CB8AC3E}">
        <p14:creationId xmlns:p14="http://schemas.microsoft.com/office/powerpoint/2010/main" val="3706535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(31) develop technical content</a:t>
            </a:r>
          </a:p>
          <a:p>
            <a:pPr marL="457200" indent="-457200">
              <a:buFont typeface="Arial" panose="020B0604020202020204" pitchFamily="34" charset="0"/>
              <a:buChar char="•"/>
            </a:pPr>
            <a:r>
              <a:rPr lang="en-US" b="1" dirty="0"/>
              <a:t>Converge PHY proposals</a:t>
            </a:r>
          </a:p>
          <a:p>
            <a:pPr marL="457200" indent="-457200">
              <a:buFont typeface="Arial" panose="020B0604020202020204" pitchFamily="34" charset="0"/>
              <a:buChar char="•"/>
            </a:pPr>
            <a:r>
              <a:rPr lang="en-US" dirty="0">
                <a:solidFill>
                  <a:schemeClr val="accent1">
                    <a:lumMod val="50000"/>
                  </a:schemeClr>
                </a:solidFill>
              </a:rPr>
              <a:t>Be ready to commence text submissions</a:t>
            </a:r>
          </a:p>
          <a:p>
            <a:pPr marL="457200" indent="-457200">
              <a:buFont typeface="Arial" panose="020B0604020202020204" pitchFamily="34" charset="0"/>
              <a:buChar char="•"/>
            </a:pPr>
            <a:r>
              <a:rPr lang="en-US" dirty="0">
                <a:solidFill>
                  <a:schemeClr val="accent1">
                    <a:lumMod val="50000"/>
                  </a:schemeClr>
                </a:solidFill>
              </a:rPr>
              <a:t>Remember how to talk while in the same room!</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059832" y="620688"/>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59917894"/>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highlight>
                            <a:srgbClr val="FFFF00"/>
                          </a:highlight>
                        </a:rPr>
                        <a:t>Cut-off for new features (high level feature set), MAC</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212976"/>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93960187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58931</TotalTime>
  <Words>2029</Words>
  <Application>Microsoft Office PowerPoint</Application>
  <PresentationFormat>On-screen Show (4:3)</PresentationFormat>
  <Paragraphs>452</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Open Sans</vt:lpstr>
      <vt:lpstr>Times New Roman</vt:lpstr>
      <vt:lpstr>Verdana-Bold</vt:lpstr>
      <vt:lpstr>Office Theme</vt:lpstr>
      <vt:lpstr>PowerPoint Presentation</vt:lpstr>
      <vt:lpstr>  Mixed Mode Plenary July 2022</vt:lpstr>
      <vt:lpstr>5.2.b Scope of the project (As approved): </vt:lpstr>
      <vt:lpstr>Task Group Organization </vt:lpstr>
      <vt:lpstr>July Agenda</vt:lpstr>
      <vt:lpstr>Session Objectives</vt:lpstr>
      <vt:lpstr>Project Schedule (working baseline)</vt:lpstr>
      <vt:lpstr>Schedule Major Milestones</vt:lpstr>
      <vt:lpstr>Next Steps</vt:lpstr>
      <vt:lpstr>Interim TCs</vt:lpstr>
      <vt:lpstr>31 Technical Contributions</vt:lpstr>
      <vt:lpstr>Technical Presentations This Week</vt:lpstr>
      <vt:lpstr>Technical Presentations This Week</vt:lpstr>
      <vt:lpstr>First hybrid (mixed mode) plenary session</vt:lpstr>
      <vt:lpstr>In a nutshell</vt:lpstr>
      <vt:lpstr>See you in September!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241</cp:revision>
  <cp:lastPrinted>2000-03-07T00:55:37Z</cp:lastPrinted>
  <dcterms:created xsi:type="dcterms:W3CDTF">2016-01-17T22:48:36Z</dcterms:created>
  <dcterms:modified xsi:type="dcterms:W3CDTF">2022-07-14T18:25:06Z</dcterms:modified>
  <cp:category/>
</cp:coreProperties>
</file>