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59" r:id="rId2"/>
    <p:sldId id="2384" r:id="rId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84"/>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8725" autoAdjust="0"/>
    <p:restoredTop sz="95742" autoAdjust="0"/>
  </p:normalViewPr>
  <p:slideViewPr>
    <p:cSldViewPr>
      <p:cViewPr varScale="1">
        <p:scale>
          <a:sx n="83" d="100"/>
          <a:sy n="83" d="100"/>
        </p:scale>
        <p:origin x="902" y="67"/>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639EA523-FC17-4F3C-87A2-48AFD2459898}"/>
    <pc:docChg chg="delSld modSld modMainMaster modSection">
      <pc:chgData name="Phil Beecher" userId="8e59e9d451c39ba5" providerId="LiveId" clId="{639EA523-FC17-4F3C-87A2-48AFD2459898}" dt="2022-07-14T17:51:20.304" v="68" actId="20577"/>
      <pc:docMkLst>
        <pc:docMk/>
      </pc:docMkLst>
      <pc:sldChg chg="modSp mod">
        <pc:chgData name="Phil Beecher" userId="8e59e9d451c39ba5" providerId="LiveId" clId="{639EA523-FC17-4F3C-87A2-48AFD2459898}" dt="2022-07-14T17:47:45.611" v="1" actId="20577"/>
        <pc:sldMkLst>
          <pc:docMk/>
          <pc:sldMk cId="0" sldId="259"/>
        </pc:sldMkLst>
        <pc:spChg chg="mod">
          <ac:chgData name="Phil Beecher" userId="8e59e9d451c39ba5" providerId="LiveId" clId="{639EA523-FC17-4F3C-87A2-48AFD2459898}" dt="2022-07-14T17:47:45.611" v="1" actId="20577"/>
          <ac:spMkLst>
            <pc:docMk/>
            <pc:sldMk cId="0" sldId="259"/>
            <ac:spMk id="27651" creationId="{00000000-0000-0000-0000-000000000000}"/>
          </ac:spMkLst>
        </pc:spChg>
      </pc:sldChg>
      <pc:sldChg chg="del">
        <pc:chgData name="Phil Beecher" userId="8e59e9d451c39ba5" providerId="LiveId" clId="{639EA523-FC17-4F3C-87A2-48AFD2459898}" dt="2022-07-14T17:48:03.229" v="9" actId="47"/>
        <pc:sldMkLst>
          <pc:docMk/>
          <pc:sldMk cId="822775208" sldId="287"/>
        </pc:sldMkLst>
      </pc:sldChg>
      <pc:sldChg chg="del">
        <pc:chgData name="Phil Beecher" userId="8e59e9d451c39ba5" providerId="LiveId" clId="{639EA523-FC17-4F3C-87A2-48AFD2459898}" dt="2022-07-14T17:47:55.729" v="4" actId="47"/>
        <pc:sldMkLst>
          <pc:docMk/>
          <pc:sldMk cId="0" sldId="290"/>
        </pc:sldMkLst>
      </pc:sldChg>
      <pc:sldChg chg="del">
        <pc:chgData name="Phil Beecher" userId="8e59e9d451c39ba5" providerId="LiveId" clId="{639EA523-FC17-4F3C-87A2-48AFD2459898}" dt="2022-07-14T17:47:58.435" v="6" actId="47"/>
        <pc:sldMkLst>
          <pc:docMk/>
          <pc:sldMk cId="973662665" sldId="317"/>
        </pc:sldMkLst>
      </pc:sldChg>
      <pc:sldChg chg="del">
        <pc:chgData name="Phil Beecher" userId="8e59e9d451c39ba5" providerId="LiveId" clId="{639EA523-FC17-4F3C-87A2-48AFD2459898}" dt="2022-07-14T17:47:53.263" v="2" actId="47"/>
        <pc:sldMkLst>
          <pc:docMk/>
          <pc:sldMk cId="1968720319" sldId="2366"/>
        </pc:sldMkLst>
      </pc:sldChg>
      <pc:sldChg chg="del">
        <pc:chgData name="Phil Beecher" userId="8e59e9d451c39ba5" providerId="LiveId" clId="{639EA523-FC17-4F3C-87A2-48AFD2459898}" dt="2022-07-14T17:47:56.515" v="5" actId="47"/>
        <pc:sldMkLst>
          <pc:docMk/>
          <pc:sldMk cId="0" sldId="2369"/>
        </pc:sldMkLst>
      </pc:sldChg>
      <pc:sldChg chg="del">
        <pc:chgData name="Phil Beecher" userId="8e59e9d451c39ba5" providerId="LiveId" clId="{639EA523-FC17-4F3C-87A2-48AFD2459898}" dt="2022-07-14T17:48:00.524" v="8" actId="47"/>
        <pc:sldMkLst>
          <pc:docMk/>
          <pc:sldMk cId="0" sldId="2370"/>
        </pc:sldMkLst>
      </pc:sldChg>
      <pc:sldChg chg="del">
        <pc:chgData name="Phil Beecher" userId="8e59e9d451c39ba5" providerId="LiveId" clId="{639EA523-FC17-4F3C-87A2-48AFD2459898}" dt="2022-07-14T17:48:22.929" v="10" actId="47"/>
        <pc:sldMkLst>
          <pc:docMk/>
          <pc:sldMk cId="1145245371" sldId="2371"/>
        </pc:sldMkLst>
      </pc:sldChg>
      <pc:sldChg chg="del">
        <pc:chgData name="Phil Beecher" userId="8e59e9d451c39ba5" providerId="LiveId" clId="{639EA523-FC17-4F3C-87A2-48AFD2459898}" dt="2022-07-14T17:47:54.712" v="3" actId="47"/>
        <pc:sldMkLst>
          <pc:docMk/>
          <pc:sldMk cId="3542181940" sldId="2372"/>
        </pc:sldMkLst>
      </pc:sldChg>
      <pc:sldChg chg="del">
        <pc:chgData name="Phil Beecher" userId="8e59e9d451c39ba5" providerId="LiveId" clId="{639EA523-FC17-4F3C-87A2-48AFD2459898}" dt="2022-07-14T17:49:44.509" v="63" actId="47"/>
        <pc:sldMkLst>
          <pc:docMk/>
          <pc:sldMk cId="3283289736" sldId="2373"/>
        </pc:sldMkLst>
      </pc:sldChg>
      <pc:sldChg chg="del">
        <pc:chgData name="Phil Beecher" userId="8e59e9d451c39ba5" providerId="LiveId" clId="{639EA523-FC17-4F3C-87A2-48AFD2459898}" dt="2022-07-14T17:47:59.638" v="7" actId="47"/>
        <pc:sldMkLst>
          <pc:docMk/>
          <pc:sldMk cId="1944720935" sldId="2375"/>
        </pc:sldMkLst>
      </pc:sldChg>
      <pc:sldChg chg="modSp mod">
        <pc:chgData name="Phil Beecher" userId="8e59e9d451c39ba5" providerId="LiveId" clId="{639EA523-FC17-4F3C-87A2-48AFD2459898}" dt="2022-07-14T17:49:20.064" v="62" actId="20577"/>
        <pc:sldMkLst>
          <pc:docMk/>
          <pc:sldMk cId="2954404983" sldId="2384"/>
        </pc:sldMkLst>
        <pc:spChg chg="mod">
          <ac:chgData name="Phil Beecher" userId="8e59e9d451c39ba5" providerId="LiveId" clId="{639EA523-FC17-4F3C-87A2-48AFD2459898}" dt="2022-07-14T17:49:20.064" v="62" actId="20577"/>
          <ac:spMkLst>
            <pc:docMk/>
            <pc:sldMk cId="2954404983" sldId="2384"/>
            <ac:spMk id="3" creationId="{AF26D8BD-776B-2448-1A1F-21C864879710}"/>
          </ac:spMkLst>
        </pc:spChg>
      </pc:sldChg>
      <pc:sldMasterChg chg="modSp mod">
        <pc:chgData name="Phil Beecher" userId="8e59e9d451c39ba5" providerId="LiveId" clId="{639EA523-FC17-4F3C-87A2-48AFD2459898}" dt="2022-07-14T17:51:20.304" v="68" actId="20577"/>
        <pc:sldMasterMkLst>
          <pc:docMk/>
          <pc:sldMasterMk cId="0" sldId="2147483648"/>
        </pc:sldMasterMkLst>
        <pc:spChg chg="mod">
          <ac:chgData name="Phil Beecher" userId="8e59e9d451c39ba5" providerId="LiveId" clId="{639EA523-FC17-4F3C-87A2-48AFD2459898}" dt="2022-07-14T17:51:20.304" v="68"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a:t>
            </a:r>
            <a:r>
              <a:rPr lang="en-US" sz="1400" b="0">
                <a:latin typeface="+mj-lt"/>
                <a:cs typeface="Calibri" panose="020F0502020204030204" pitchFamily="34" charset="0"/>
              </a:rPr>
              <a:t>IEEE 802.15-22-0424-00-0mag</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July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5/dcn/22/15-22-0259-03-0mag-802-15-4-revision-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Comment-responses-for-802.15.4-Revision-PAR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14 July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July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July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6C6FB-B519-C0DA-CFA6-4D15157AFD10}"/>
              </a:ext>
            </a:extLst>
          </p:cNvPr>
          <p:cNvSpPr>
            <a:spLocks noGrp="1"/>
          </p:cNvSpPr>
          <p:nvPr>
            <p:ph type="title"/>
          </p:nvPr>
        </p:nvSpPr>
        <p:spPr/>
        <p:txBody>
          <a:bodyPr/>
          <a:lstStyle/>
          <a:p>
            <a:r>
              <a:rPr lang="en-US" sz="3200" dirty="0"/>
              <a:t>9 - 802.15.4 - Standard for Low-Rate Wireless Networks, Revision </a:t>
            </a:r>
            <a:r>
              <a:rPr lang="en-US" sz="3200" dirty="0">
                <a:hlinkClick r:id="rId2"/>
              </a:rPr>
              <a:t>PAR </a:t>
            </a:r>
            <a:endParaRPr lang="en-US" sz="3200" dirty="0"/>
          </a:p>
        </p:txBody>
      </p:sp>
      <p:sp>
        <p:nvSpPr>
          <p:cNvPr id="3" name="Content Placeholder 2">
            <a:extLst>
              <a:ext uri="{FF2B5EF4-FFF2-40B4-BE49-F238E27FC236}">
                <a16:creationId xmlns:a16="http://schemas.microsoft.com/office/drawing/2014/main" id="{AF26D8BD-776B-2448-1A1F-21C864879710}"/>
              </a:ext>
            </a:extLst>
          </p:cNvPr>
          <p:cNvSpPr>
            <a:spLocks noGrp="1"/>
          </p:cNvSpPr>
          <p:nvPr>
            <p:ph idx="1"/>
          </p:nvPr>
        </p:nvSpPr>
        <p:spPr>
          <a:xfrm>
            <a:off x="152400" y="2057400"/>
            <a:ext cx="11811000" cy="4114800"/>
          </a:xfrm>
        </p:spPr>
        <p:txBody>
          <a:bodyPr/>
          <a:lstStyle/>
          <a:p>
            <a:r>
              <a:rPr lang="en-US" sz="2400" dirty="0"/>
              <a:t>Need to Add to 8.1 the full name of each standard listed in 5.5 Need for project: “IEEE Std 802.15.4w, IEEE Std 802.15.4y, IEEE Std 802.15.4z, IEEE Std 802.15.4aa “ </a:t>
            </a:r>
          </a:p>
          <a:p>
            <a:pPr marL="0" indent="0">
              <a:buNone/>
            </a:pPr>
            <a:endParaRPr lang="en-US" sz="2400" dirty="0"/>
          </a:p>
          <a:p>
            <a:r>
              <a:rPr lang="en-US" sz="2400" dirty="0"/>
              <a:t>Also in 5.5, you could include the shorthand name in the sentence </a:t>
            </a:r>
          </a:p>
          <a:p>
            <a:pPr marL="0" indent="0">
              <a:buNone/>
            </a:pPr>
            <a:r>
              <a:rPr lang="en-US" sz="2400" dirty="0"/>
              <a:t>	“One additional amendment</a:t>
            </a:r>
            <a:r>
              <a:rPr lang="en-US" sz="2400" u="sng" dirty="0">
                <a:solidFill>
                  <a:srgbClr val="FF0000"/>
                </a:solidFill>
              </a:rPr>
              <a:t>, P802.15.4ab, </a:t>
            </a:r>
            <a:r>
              <a:rPr lang="en-US" sz="2400" dirty="0"/>
              <a:t>is currently under development.</a:t>
            </a:r>
          </a:p>
          <a:p>
            <a:pPr marL="0" indent="0">
              <a:buNone/>
            </a:pPr>
            <a:endParaRPr lang="en-US" sz="2400" dirty="0"/>
          </a:p>
          <a:p>
            <a:pPr marL="400050" lvl="1" indent="0">
              <a:buNone/>
            </a:pPr>
            <a:r>
              <a:rPr lang="en-US" sz="2400" dirty="0">
                <a:solidFill>
                  <a:srgbClr val="0070C0"/>
                </a:solidFill>
              </a:rPr>
              <a:t>802.15 Standing Committee Maintenance (SCM) response: </a:t>
            </a:r>
            <a:r>
              <a:rPr lang="en-US" sz="2400" b="1" dirty="0">
                <a:solidFill>
                  <a:srgbClr val="0070C0"/>
                </a:solidFill>
              </a:rPr>
              <a:t>Accept all comments</a:t>
            </a:r>
            <a:r>
              <a:rPr lang="en-US" sz="2400" dirty="0"/>
              <a:t> </a:t>
            </a:r>
          </a:p>
          <a:p>
            <a:pPr marL="0" indent="0">
              <a:buNone/>
            </a:pPr>
            <a:r>
              <a:rPr lang="en-US" sz="2400" dirty="0"/>
              <a:t>Comment proposals are implemented in </a:t>
            </a:r>
            <a:r>
              <a:rPr lang="en-US" sz="2400" i="1" dirty="0">
                <a:effectLst/>
                <a:latin typeface="Calibri" panose="020F0502020204030204" pitchFamily="34" charset="0"/>
                <a:ea typeface="Times New Roman" panose="02020603050405020304" pitchFamily="18" charset="0"/>
                <a:cs typeface="Calibri" panose="020F0502020204030204" pitchFamily="34" charset="0"/>
              </a:rPr>
              <a:t>15-22-0259-05-0mag-802-15-4-revision-draft-par</a:t>
            </a:r>
            <a:endParaRPr lang="en-US" sz="2400" dirty="0"/>
          </a:p>
          <a:p>
            <a:pPr marL="0" indent="0">
              <a:buNone/>
            </a:pPr>
            <a:endParaRPr lang="en-US" sz="2400" dirty="0"/>
          </a:p>
        </p:txBody>
      </p:sp>
      <p:sp>
        <p:nvSpPr>
          <p:cNvPr id="5" name="Footer Placeholder 4">
            <a:extLst>
              <a:ext uri="{FF2B5EF4-FFF2-40B4-BE49-F238E27FC236}">
                <a16:creationId xmlns:a16="http://schemas.microsoft.com/office/drawing/2014/main" id="{BCA6C208-FEB0-59CC-5EF1-4B5D07927F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909DD8-77B5-3A24-0612-B4CDE8B8029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95440498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61795</TotalTime>
  <Words>316</Words>
  <Application>Microsoft Office PowerPoint</Application>
  <PresentationFormat>Widescreen</PresentationFormat>
  <Paragraphs>27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Default Design</vt:lpstr>
      <vt:lpstr>PowerPoint Presentation</vt:lpstr>
      <vt:lpstr>9 - 802.15.4 - Standard for Low-Rate Wireless Networks, Revision PAR </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1120</cp:revision>
  <cp:lastPrinted>2016-07-25T16:00:41Z</cp:lastPrinted>
  <dcterms:created xsi:type="dcterms:W3CDTF">2009-07-12T16:25:16Z</dcterms:created>
  <dcterms:modified xsi:type="dcterms:W3CDTF">2022-07-14T17:51:27Z</dcterms:modified>
  <cp:category/>
</cp:coreProperties>
</file>