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11" r:id="rId3"/>
    <p:sldId id="352" r:id="rId4"/>
    <p:sldId id="358" r:id="rId5"/>
    <p:sldId id="359" r:id="rId6"/>
    <p:sldId id="357" r:id="rId7"/>
    <p:sldId id="360"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82" d="100"/>
          <a:sy n="82" d="100"/>
        </p:scale>
        <p:origin x="1363"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7/13/2022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7/13/2022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7/13/2022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7/13/2022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2022</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15-22-0408-00-007a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7/13/2022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7/13/2022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7/13/2022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7/13/2022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7/13/2022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7/13/2022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7/13/2022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(March 2022)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July 13, 2022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July 2022</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July 13, 2022</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Mon., Tue., and Wed.)</a:t>
            </a:r>
          </a:p>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Approval for May Meeting Minutes (325-00)</a:t>
            </a:r>
          </a:p>
          <a:p>
            <a:pPr lvl="1" algn="just"/>
            <a:r>
              <a:rPr lang="en-US" altLang="ja-JP" sz="2400" dirty="0">
                <a:latin typeface="Times New Roman" panose="02020603050405020304" pitchFamily="18" charset="0"/>
                <a:cs typeface="Times New Roman" panose="02020603050405020304" pitchFamily="18" charset="0"/>
              </a:rPr>
              <a:t>Approval Meeting Objectives and Agenda Approval (371-00)</a:t>
            </a:r>
          </a:p>
          <a:p>
            <a:pPr lvl="1" algn="just"/>
            <a:r>
              <a:rPr lang="en-US" altLang="ja-JP" sz="2400" dirty="0">
                <a:latin typeface="Times New Roman" panose="02020603050405020304" pitchFamily="18" charset="0"/>
                <a:cs typeface="Times New Roman" panose="02020603050405020304" pitchFamily="18" charset="0"/>
              </a:rPr>
              <a:t>Hear comments from 802.15 Technical Editor (James </a:t>
            </a:r>
            <a:r>
              <a:rPr lang="en-US" altLang="ja-JP" sz="2400" dirty="0" err="1">
                <a:latin typeface="Times New Roman" panose="02020603050405020304" pitchFamily="18" charset="0"/>
                <a:cs typeface="Times New Roman" panose="02020603050405020304" pitchFamily="18" charset="0"/>
              </a:rPr>
              <a:t>Gilb</a:t>
            </a:r>
            <a:r>
              <a:rPr lang="en-US" altLang="ja-JP" sz="2400" dirty="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a:p>
            <a:pPr lvl="2" algn="just"/>
            <a:endParaRPr lang="en-US" altLang="ja-JP"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4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28600" y="1482336"/>
            <a:ext cx="8640960" cy="1946664"/>
          </a:xfrm>
          <a:ln/>
        </p:spPr>
        <p:txBody>
          <a:bodyPr>
            <a:normAutofit fontScale="85000" lnSpcReduction="20000"/>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Approval Meeting Objectives and Agenda Approval (371-00)</a:t>
            </a:r>
          </a:p>
          <a:p>
            <a:pPr lvl="1" algn="just"/>
            <a:r>
              <a:rPr lang="en-US" altLang="ja-JP" sz="2400" dirty="0">
                <a:latin typeface="Times New Roman" panose="02020603050405020304" pitchFamily="18" charset="0"/>
                <a:cs typeface="Times New Roman" panose="02020603050405020304" pitchFamily="18" charset="0"/>
              </a:rPr>
              <a:t>Response comments from 802.15 Technical Editor (James </a:t>
            </a:r>
            <a:r>
              <a:rPr lang="en-US" altLang="ja-JP" sz="2400" dirty="0" err="1">
                <a:latin typeface="Times New Roman" panose="02020603050405020304" pitchFamily="18" charset="0"/>
                <a:cs typeface="Times New Roman" panose="02020603050405020304" pitchFamily="18" charset="0"/>
              </a:rPr>
              <a:t>Gilb</a:t>
            </a:r>
            <a:r>
              <a:rPr lang="en-US" altLang="ja-JP" sz="2400" dirty="0">
                <a:latin typeface="Times New Roman" panose="02020603050405020304" pitchFamily="18" charset="0"/>
                <a:cs typeface="Times New Roman" panose="02020603050405020304" pitchFamily="18" charset="0"/>
              </a:rPr>
              <a:t>)</a:t>
            </a:r>
          </a:p>
          <a:p>
            <a:pPr lvl="1" algn="just"/>
            <a:r>
              <a:rPr lang="en-US" altLang="ja-JP" sz="2400" dirty="0">
                <a:latin typeface="Times New Roman" panose="02020603050405020304" pitchFamily="18" charset="0"/>
                <a:cs typeface="Times New Roman" panose="02020603050405020304" pitchFamily="18" charset="0"/>
              </a:rPr>
              <a:t>Update "Draft D2-Merged Document for IEEE 802.15.7a TG“ </a:t>
            </a:r>
            <a:r>
              <a:rPr lang="en-US" altLang="ko-KR" sz="2400" dirty="0">
                <a:latin typeface="Times New Roman" panose="02020603050405020304" pitchFamily="18" charset="0"/>
                <a:cs typeface="Times New Roman" panose="02020603050405020304" pitchFamily="18" charset="0"/>
              </a:rPr>
              <a:t>based</a:t>
            </a:r>
            <a:r>
              <a:rPr lang="ko-KR" altLang="en-US" sz="2400" dirty="0">
                <a:latin typeface="Times New Roman" panose="02020603050405020304" pitchFamily="18" charset="0"/>
                <a:cs typeface="Times New Roman" panose="02020603050405020304" pitchFamily="18" charset="0"/>
              </a:rPr>
              <a:t> </a:t>
            </a:r>
            <a:r>
              <a:rPr lang="en-US" altLang="ko-KR" sz="2400" dirty="0">
                <a:latin typeface="Times New Roman" panose="02020603050405020304" pitchFamily="18" charset="0"/>
                <a:cs typeface="Times New Roman" panose="02020603050405020304" pitchFamily="18" charset="0"/>
              </a:rPr>
              <a:t>on IEEE SA format</a:t>
            </a:r>
          </a:p>
          <a:p>
            <a:pPr lvl="1" algn="just"/>
            <a:r>
              <a:rPr lang="en-US" altLang="ja-JP" sz="2400" dirty="0">
                <a:latin typeface="Times New Roman" panose="02020603050405020304" pitchFamily="18" charset="0"/>
                <a:cs typeface="Times New Roman" panose="02020603050405020304" pitchFamily="18" charset="0"/>
              </a:rPr>
              <a:t>Adjourn</a:t>
            </a:r>
            <a:endParaRPr lang="en-US" altLang="ja-JP" sz="2000" dirty="0">
              <a:latin typeface="Times New Roman" panose="02020603050405020304" pitchFamily="18" charset="0"/>
              <a:cs typeface="Times New Roman" panose="02020603050405020304" pitchFamily="18" charset="0"/>
            </a:endParaRPr>
          </a:p>
        </p:txBody>
      </p:sp>
      <p:sp>
        <p:nvSpPr>
          <p:cNvPr id="5" name="Rectangle 3"/>
          <p:cNvSpPr txBox="1">
            <a:spLocks noChangeArrowheads="1"/>
          </p:cNvSpPr>
          <p:nvPr/>
        </p:nvSpPr>
        <p:spPr>
          <a:xfrm>
            <a:off x="251520" y="3581400"/>
            <a:ext cx="8640960" cy="194666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US" altLang="ja-JP" sz="2000" dirty="0">
                <a:latin typeface="Times New Roman" panose="02020603050405020304" pitchFamily="18" charset="0"/>
                <a:cs typeface="Times New Roman" panose="02020603050405020304" pitchFamily="18" charset="0"/>
              </a:rPr>
              <a:t> </a:t>
            </a:r>
            <a:endParaRPr lang="en-US" altLang="ja-JP" sz="1800" dirty="0">
              <a:latin typeface="Times New Roman" panose="02020603050405020304" pitchFamily="18" charset="0"/>
              <a:cs typeface="Times New Roman" panose="02020603050405020304" pitchFamily="18" charset="0"/>
            </a:endParaRPr>
          </a:p>
          <a:p>
            <a:pPr marL="914400" lvl="2" indent="0" algn="just">
              <a:buFont typeface="Arial" pitchFamily="34" charset="0"/>
              <a:buNone/>
            </a:pPr>
            <a:endParaRPr lang="en-US" altLang="ja-JP" sz="2000" dirty="0">
              <a:latin typeface="Times New Roman" panose="02020603050405020304" pitchFamily="18" charset="0"/>
              <a:cs typeface="Times New Roman" panose="02020603050405020304" pitchFamily="18" charset="0"/>
            </a:endParaRPr>
          </a:p>
          <a:p>
            <a:pPr lvl="2"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28600" y="1482336"/>
            <a:ext cx="8640960" cy="31658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Appointing officers</a:t>
            </a:r>
          </a:p>
          <a:p>
            <a:pPr lvl="1" algn="just"/>
            <a:r>
              <a:rPr lang="en-US" altLang="ja-JP" sz="2000" dirty="0">
                <a:latin typeface="Times New Roman" panose="02020603050405020304" pitchFamily="18" charset="0"/>
                <a:cs typeface="Times New Roman" panose="02020603050405020304" pitchFamily="18" charset="0"/>
              </a:rPr>
              <a:t>Chairman: </a:t>
            </a:r>
            <a:r>
              <a:rPr lang="en-US" altLang="ja-JP" sz="2000" dirty="0" err="1">
                <a:latin typeface="Times New Roman" panose="02020603050405020304" pitchFamily="18" charset="0"/>
                <a:cs typeface="Times New Roman" panose="02020603050405020304" pitchFamily="18" charset="0"/>
              </a:rPr>
              <a:t>Yeong</a:t>
            </a:r>
            <a:r>
              <a:rPr lang="en-US" altLang="ja-JP" sz="2000" dirty="0">
                <a:latin typeface="Times New Roman" panose="02020603050405020304" pitchFamily="18" charset="0"/>
                <a:cs typeface="Times New Roman" panose="02020603050405020304" pitchFamily="18" charset="0"/>
              </a:rPr>
              <a:t> Min Jang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a:t>
            </a:r>
          </a:p>
          <a:p>
            <a:pPr lvl="1" algn="just"/>
            <a:r>
              <a:rPr lang="en-US" altLang="ja-JP" sz="2000" dirty="0">
                <a:latin typeface="Times New Roman" panose="02020603050405020304" pitchFamily="18" charset="0"/>
                <a:cs typeface="Times New Roman" panose="02020603050405020304" pitchFamily="18" charset="0"/>
              </a:rPr>
              <a:t>Vice Chairman: </a:t>
            </a:r>
            <a:r>
              <a:rPr lang="en-US" altLang="ja-JP" sz="2000" dirty="0" err="1">
                <a:latin typeface="Times New Roman" panose="02020603050405020304" pitchFamily="18" charset="0"/>
                <a:cs typeface="Times New Roman" panose="02020603050405020304" pitchFamily="18" charset="0"/>
              </a:rPr>
              <a:t>Sangsung</a:t>
            </a:r>
            <a:r>
              <a:rPr lang="en-US" altLang="ja-JP" sz="2000" dirty="0">
                <a:latin typeface="Times New Roman" panose="02020603050405020304" pitchFamily="18" charset="0"/>
                <a:cs typeface="Times New Roman" panose="02020603050405020304" pitchFamily="18" charset="0"/>
              </a:rPr>
              <a:t> Choi, Sang-</a:t>
            </a:r>
            <a:r>
              <a:rPr lang="en-US" altLang="ja-JP" sz="2000" dirty="0" err="1">
                <a:latin typeface="Times New Roman" panose="02020603050405020304" pitchFamily="18" charset="0"/>
                <a:cs typeface="Times New Roman" panose="02020603050405020304" pitchFamily="18" charset="0"/>
              </a:rPr>
              <a:t>Kyu</a:t>
            </a:r>
            <a:r>
              <a:rPr lang="en-US" altLang="ja-JP" sz="2000" dirty="0">
                <a:latin typeface="Times New Roman" panose="02020603050405020304" pitchFamily="18" charset="0"/>
                <a:cs typeface="Times New Roman" panose="02020603050405020304" pitchFamily="18" charset="0"/>
              </a:rPr>
              <a:t> Lim</a:t>
            </a:r>
          </a:p>
          <a:p>
            <a:pPr lvl="1" algn="just"/>
            <a:r>
              <a:rPr lang="en-US" altLang="ja-JP" sz="2000" dirty="0">
                <a:latin typeface="Times New Roman" panose="02020603050405020304" pitchFamily="18" charset="0"/>
                <a:cs typeface="Times New Roman" panose="02020603050405020304" pitchFamily="18" charset="0"/>
              </a:rPr>
              <a:t>Technical Editor: </a:t>
            </a:r>
            <a:r>
              <a:rPr lang="en-US" altLang="ja-JP" sz="2000" dirty="0" err="1">
                <a:latin typeface="Times New Roman" panose="02020603050405020304" pitchFamily="18" charset="0"/>
                <a:cs typeface="Times New Roman" panose="02020603050405020304" pitchFamily="18" charset="0"/>
              </a:rPr>
              <a:t>Huy</a:t>
            </a:r>
            <a:r>
              <a:rPr lang="en-US" altLang="ja-JP" sz="2000" dirty="0">
                <a:latin typeface="Times New Roman" panose="02020603050405020304" pitchFamily="18" charset="0"/>
                <a:cs typeface="Times New Roman" panose="02020603050405020304" pitchFamily="18" charset="0"/>
              </a:rPr>
              <a:t> Nguyen, </a:t>
            </a:r>
            <a:r>
              <a:rPr lang="en-US" altLang="ja-JP" sz="2000" dirty="0" err="1">
                <a:latin typeface="Times New Roman" panose="02020603050405020304" pitchFamily="18" charset="0"/>
                <a:cs typeface="Times New Roman" panose="02020603050405020304" pitchFamily="18" charset="0"/>
              </a:rPr>
              <a:t>Vinayagam</a:t>
            </a:r>
            <a:r>
              <a:rPr lang="en-US" altLang="ja-JP" sz="2000" dirty="0">
                <a:latin typeface="Times New Roman" panose="02020603050405020304" pitchFamily="18" charset="0"/>
                <a:cs typeface="Times New Roman" panose="02020603050405020304" pitchFamily="18" charset="0"/>
              </a:rPr>
              <a:t> </a:t>
            </a:r>
            <a:r>
              <a:rPr lang="en-US" altLang="ja-JP" sz="2000" dirty="0" err="1">
                <a:latin typeface="Times New Roman" panose="02020603050405020304" pitchFamily="18" charset="0"/>
                <a:cs typeface="Times New Roman" panose="02020603050405020304" pitchFamily="18" charset="0"/>
              </a:rPr>
              <a:t>Mariappan</a:t>
            </a:r>
            <a:endParaRPr lang="en-US" altLang="ja-JP" sz="2000" dirty="0">
              <a:latin typeface="Times New Roman" panose="02020603050405020304" pitchFamily="18" charset="0"/>
              <a:cs typeface="Times New Roman" panose="02020603050405020304" pitchFamily="18" charset="0"/>
            </a:endParaRPr>
          </a:p>
          <a:p>
            <a:pPr lvl="1" algn="just"/>
            <a:r>
              <a:rPr lang="en-US" altLang="ja-JP" sz="2000" dirty="0">
                <a:latin typeface="Times New Roman" panose="02020603050405020304" pitchFamily="18" charset="0"/>
                <a:cs typeface="Times New Roman" panose="02020603050405020304" pitchFamily="18" charset="0"/>
              </a:rPr>
              <a:t>Secretaries: </a:t>
            </a:r>
            <a:r>
              <a:rPr lang="en-US" altLang="ja-JP" sz="2000" dirty="0" err="1">
                <a:latin typeface="Times New Roman" panose="02020603050405020304" pitchFamily="18" charset="0"/>
                <a:cs typeface="Times New Roman" panose="02020603050405020304" pitchFamily="18" charset="0"/>
              </a:rPr>
              <a:t>Vinayagam</a:t>
            </a:r>
            <a:r>
              <a:rPr lang="en-US" altLang="ja-JP" sz="2000" dirty="0">
                <a:latin typeface="Times New Roman" panose="02020603050405020304" pitchFamily="18" charset="0"/>
                <a:cs typeface="Times New Roman" panose="02020603050405020304" pitchFamily="18" charset="0"/>
              </a:rPr>
              <a:t> </a:t>
            </a:r>
            <a:r>
              <a:rPr lang="en-US" altLang="ja-JP" sz="2000" dirty="0" err="1">
                <a:latin typeface="Times New Roman" panose="02020603050405020304" pitchFamily="18" charset="0"/>
                <a:cs typeface="Times New Roman" panose="02020603050405020304" pitchFamily="18" charset="0"/>
              </a:rPr>
              <a:t>Mariappan</a:t>
            </a:r>
            <a:r>
              <a:rPr lang="en-US" altLang="ja-JP" sz="2000" dirty="0">
                <a:latin typeface="Times New Roman" panose="02020603050405020304" pitchFamily="18" charset="0"/>
                <a:cs typeface="Times New Roman" panose="02020603050405020304" pitchFamily="18" charset="0"/>
              </a:rPr>
              <a:t>, </a:t>
            </a:r>
            <a:r>
              <a:rPr lang="en-US" altLang="ja-JP" sz="2000" dirty="0">
                <a:solidFill>
                  <a:srgbClr val="FF0000"/>
                </a:solidFill>
                <a:latin typeface="Times New Roman" panose="02020603050405020304" pitchFamily="18" charset="0"/>
                <a:cs typeface="Times New Roman" panose="02020603050405020304" pitchFamily="18" charset="0"/>
              </a:rPr>
              <a:t>Md. </a:t>
            </a:r>
            <a:r>
              <a:rPr lang="en-US" altLang="ja-JP" sz="2000" dirty="0" err="1">
                <a:solidFill>
                  <a:srgbClr val="FF0000"/>
                </a:solidFill>
                <a:latin typeface="Times New Roman" panose="02020603050405020304" pitchFamily="18" charset="0"/>
                <a:cs typeface="Times New Roman" panose="02020603050405020304" pitchFamily="18" charset="0"/>
              </a:rPr>
              <a:t>Shahjalal</a:t>
            </a:r>
            <a:endParaRPr lang="en-US" altLang="ja-JP"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601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altLang="ja-JP" sz="3200" dirty="0">
                <a:latin typeface="Times New Roman" panose="02020603050405020304" pitchFamily="18" charset="0"/>
                <a:cs typeface="Times New Roman" panose="02020603050405020304" pitchFamily="18" charset="0"/>
              </a:rPr>
              <a:t>Plan for July, August and Sept. Meeting before Sept. Interim Meeting</a:t>
            </a:r>
            <a:endParaRPr lang="en-US" sz="32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Teleconference 4 times </a:t>
            </a:r>
          </a:p>
          <a:p>
            <a:pPr lvl="1" algn="just">
              <a:lnSpc>
                <a:spcPct val="80000"/>
              </a:lnSpc>
            </a:pPr>
            <a:r>
              <a:rPr lang="en-US" altLang="ja-JP" sz="2400" dirty="0">
                <a:latin typeface="Times New Roman" panose="02020603050405020304" pitchFamily="18" charset="0"/>
                <a:ea typeface="ＭＳ Ｐゴシック" pitchFamily="50" charset="-128"/>
                <a:cs typeface="Times New Roman" panose="02020603050405020304" pitchFamily="18" charset="0"/>
              </a:rPr>
              <a:t>8:00 am on July 26, August 9, August 23, and Sept. 6</a:t>
            </a:r>
          </a:p>
          <a:p>
            <a:pPr algn="just">
              <a:lnSpc>
                <a:spcPct val="80000"/>
              </a:lnSpc>
            </a:pPr>
            <a:endParaRPr lang="en-US" altLang="ja-JP" sz="2800" dirty="0">
              <a:latin typeface="Times New Roman" panose="02020603050405020304" pitchFamily="18" charset="0"/>
              <a:ea typeface="ＭＳ Ｐゴシック" pitchFamily="50" charset="-128"/>
              <a:cs typeface="Times New Roman" panose="02020603050405020304" pitchFamily="18" charset="0"/>
            </a:endParaRP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Reviewing the D2 document within TG members</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Unofficial WG circulation before Sept. meeting</a:t>
            </a:r>
          </a:p>
          <a:p>
            <a:pPr lvl="1" algn="just">
              <a:lnSpc>
                <a:spcPct val="80000"/>
              </a:lnSpc>
            </a:pPr>
            <a:r>
              <a:rPr lang="en-US" altLang="ko-KR" sz="2400" dirty="0">
                <a:latin typeface="Times New Roman" panose="02020603050405020304" pitchFamily="18" charset="0"/>
                <a:ea typeface="굴림" pitchFamily="34" charset="-127"/>
                <a:cs typeface="Times New Roman" panose="02020603050405020304" pitchFamily="18" charset="0"/>
              </a:rPr>
              <a:t>Comment resolution</a:t>
            </a:r>
          </a:p>
          <a:p>
            <a:pPr lvl="1" algn="just">
              <a:lnSpc>
                <a:spcPct val="80000"/>
              </a:lnSpc>
            </a:pPr>
            <a:r>
              <a:rPr lang="en-US" altLang="ko-KR" sz="2400" dirty="0">
                <a:latin typeface="Times New Roman" panose="02020603050405020304" pitchFamily="18" charset="0"/>
                <a:ea typeface="굴림" pitchFamily="34" charset="-127"/>
                <a:cs typeface="Times New Roman" panose="02020603050405020304" pitchFamily="18" charset="0"/>
              </a:rPr>
              <a:t>Recirculation D3 document</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Preparing D4 document for the first letter ballot(LB) in Sept. meeting</a:t>
            </a:r>
          </a:p>
        </p:txBody>
      </p:sp>
    </p:spTree>
    <p:extLst>
      <p:ext uri="{BB962C8B-B14F-4D97-AF65-F5344CB8AC3E}">
        <p14:creationId xmlns:p14="http://schemas.microsoft.com/office/powerpoint/2010/main" val="276467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September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a:t>
            </a:r>
          </a:p>
          <a:p>
            <a:pPr lvl="1" algn="just">
              <a:lnSpc>
                <a:spcPct val="80000"/>
              </a:lnSpc>
            </a:pPr>
            <a:r>
              <a:rPr lang="en-US" altLang="ja-JP" sz="2400" dirty="0">
                <a:latin typeface="Times New Roman" panose="02020603050405020304" pitchFamily="18" charset="0"/>
                <a:ea typeface="ＭＳ Ｐゴシック" pitchFamily="50" charset="-128"/>
                <a:cs typeface="Times New Roman" panose="02020603050405020304" pitchFamily="18" charset="0"/>
              </a:rPr>
              <a:t>PM2 on  Mon., Wed.</a:t>
            </a:r>
          </a:p>
          <a:p>
            <a:pPr lvl="1" algn="just">
              <a:lnSpc>
                <a:spcPct val="80000"/>
              </a:lnSpc>
            </a:pPr>
            <a:r>
              <a:rPr lang="en-US" altLang="ja-JP" sz="2400" dirty="0">
                <a:latin typeface="Times New Roman" panose="02020603050405020304" pitchFamily="18" charset="0"/>
                <a:ea typeface="ＭＳ Ｐゴシック" pitchFamily="50" charset="-128"/>
                <a:cs typeface="Times New Roman" panose="02020603050405020304" pitchFamily="18" charset="0"/>
              </a:rPr>
              <a:t>PM1 on Thurs.</a:t>
            </a:r>
          </a:p>
          <a:p>
            <a:pPr algn="just">
              <a:lnSpc>
                <a:spcPct val="80000"/>
              </a:lnSpc>
            </a:pPr>
            <a:endParaRPr lang="en-US" altLang="ja-JP" sz="2800" dirty="0">
              <a:latin typeface="Times New Roman" panose="02020603050405020304" pitchFamily="18" charset="0"/>
              <a:ea typeface="ＭＳ Ｐゴシック" pitchFamily="50" charset="-128"/>
              <a:cs typeface="Times New Roman" panose="02020603050405020304" pitchFamily="18" charset="0"/>
            </a:endParaRP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Finalizing the D4 document</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TG and WG motion for LB1</a:t>
            </a: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9272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19416</TotalTime>
  <Words>439</Words>
  <Application>Microsoft Office PowerPoint</Application>
  <PresentationFormat>화면 슬라이드 쇼(4:3)</PresentationFormat>
  <Paragraphs>49</Paragraphs>
  <Slides>7</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7</vt:i4>
      </vt:variant>
    </vt:vector>
  </HeadingPairs>
  <TitlesOfParts>
    <vt:vector size="11" baseType="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Accomplishment for the meeting</vt:lpstr>
      <vt:lpstr>Plan for July, August and Sept. Meeting before Sept. Interim Meeting</vt:lpstr>
      <vt:lpstr>Plan for September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887</cp:revision>
  <cp:lastPrinted>2017-05-07T15:48:38Z</cp:lastPrinted>
  <dcterms:created xsi:type="dcterms:W3CDTF">2010-05-15T17:50:32Z</dcterms:created>
  <dcterms:modified xsi:type="dcterms:W3CDTF">2022-07-13T13:45:50Z</dcterms:modified>
</cp:coreProperties>
</file>