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64" r:id="rId4"/>
    <p:sldId id="268" r:id="rId5"/>
    <p:sldId id="270" r:id="rId6"/>
    <p:sldId id="265" r:id="rId7"/>
    <p:sldId id="267" r:id="rId8"/>
    <p:sldId id="271" r:id="rId9"/>
    <p:sldId id="257" r:id="rId10"/>
    <p:sldId id="258" r:id="rId11"/>
    <p:sldId id="259" r:id="rId12"/>
    <p:sldId id="260" r:id="rId13"/>
    <p:sldId id="261" r:id="rId14"/>
    <p:sldId id="262" r:id="rId15"/>
    <p:sldId id="266" r:id="rId16"/>
    <p:sldId id="263" r:id="rId17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6" autoAdjust="0"/>
    <p:restoredTop sz="94660"/>
  </p:normalViewPr>
  <p:slideViewPr>
    <p:cSldViewPr snapToGrid="0">
      <p:cViewPr varScale="1">
        <p:scale>
          <a:sx n="66" d="100"/>
          <a:sy n="66" d="100"/>
        </p:scale>
        <p:origin x="4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 Beecher" userId="8e59e9d451c39ba5" providerId="LiveId" clId="{03BC6171-E5AE-4231-8A69-FABB586FA7C5}"/>
    <pc:docChg chg="undo custSel modSld">
      <pc:chgData name="Phil Beecher" userId="8e59e9d451c39ba5" providerId="LiveId" clId="{03BC6171-E5AE-4231-8A69-FABB586FA7C5}" dt="2022-07-15T14:02:13.274" v="78" actId="13926"/>
      <pc:docMkLst>
        <pc:docMk/>
      </pc:docMkLst>
      <pc:sldChg chg="modSp mod">
        <pc:chgData name="Phil Beecher" userId="8e59e9d451c39ba5" providerId="LiveId" clId="{03BC6171-E5AE-4231-8A69-FABB586FA7C5}" dt="2022-07-15T13:55:51.470" v="55" actId="6549"/>
        <pc:sldMkLst>
          <pc:docMk/>
          <pc:sldMk cId="677387532" sldId="266"/>
        </pc:sldMkLst>
        <pc:spChg chg="mod">
          <ac:chgData name="Phil Beecher" userId="8e59e9d451c39ba5" providerId="LiveId" clId="{03BC6171-E5AE-4231-8A69-FABB586FA7C5}" dt="2022-07-15T13:55:51.470" v="55" actId="6549"/>
          <ac:spMkLst>
            <pc:docMk/>
            <pc:sldMk cId="677387532" sldId="266"/>
            <ac:spMk id="126" creationId="{00000000-0000-0000-0000-000000000000}"/>
          </ac:spMkLst>
        </pc:spChg>
      </pc:sldChg>
      <pc:sldChg chg="modSp mod">
        <pc:chgData name="Phil Beecher" userId="8e59e9d451c39ba5" providerId="LiveId" clId="{03BC6171-E5AE-4231-8A69-FABB586FA7C5}" dt="2022-07-15T14:02:13.274" v="78" actId="13926"/>
        <pc:sldMkLst>
          <pc:docMk/>
          <pc:sldMk cId="4119443185" sldId="267"/>
        </pc:sldMkLst>
        <pc:spChg chg="mod">
          <ac:chgData name="Phil Beecher" userId="8e59e9d451c39ba5" providerId="LiveId" clId="{03BC6171-E5AE-4231-8A69-FABB586FA7C5}" dt="2022-07-15T14:02:13.274" v="78" actId="13926"/>
          <ac:spMkLst>
            <pc:docMk/>
            <pc:sldMk cId="4119443185" sldId="267"/>
            <ac:spMk id="126" creationId="{00000000-0000-0000-0000-000000000000}"/>
          </ac:spMkLst>
        </pc:spChg>
      </pc:sldChg>
      <pc:sldChg chg="modSp mod">
        <pc:chgData name="Phil Beecher" userId="8e59e9d451c39ba5" providerId="LiveId" clId="{03BC6171-E5AE-4231-8A69-FABB586FA7C5}" dt="2022-07-15T13:56:19.580" v="56" actId="13926"/>
        <pc:sldMkLst>
          <pc:docMk/>
          <pc:sldMk cId="1820117715" sldId="268"/>
        </pc:sldMkLst>
        <pc:spChg chg="mod">
          <ac:chgData name="Phil Beecher" userId="8e59e9d451c39ba5" providerId="LiveId" clId="{03BC6171-E5AE-4231-8A69-FABB586FA7C5}" dt="2022-07-15T13:56:19.580" v="56" actId="13926"/>
          <ac:spMkLst>
            <pc:docMk/>
            <pc:sldMk cId="1820117715" sldId="268"/>
            <ac:spMk id="12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C036C6A-13FB-46CF-9B92-5340AF828630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3809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85800" y="4130280"/>
            <a:ext cx="3809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C2C51EC-7DF3-4A5F-8495-918536951E80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685800" y="41302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2638080" y="41302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93DBCC6-E929-40EC-8E8C-786C60B8AEC9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226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1973880" y="1981080"/>
            <a:ext cx="1226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/>
          </p:nvPr>
        </p:nvSpPr>
        <p:spPr>
          <a:xfrm>
            <a:off x="3262320" y="1981080"/>
            <a:ext cx="1226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/>
          </p:nvPr>
        </p:nvSpPr>
        <p:spPr>
          <a:xfrm>
            <a:off x="685800" y="4130280"/>
            <a:ext cx="1226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/>
          </p:nvPr>
        </p:nvSpPr>
        <p:spPr>
          <a:xfrm>
            <a:off x="1973880" y="4130280"/>
            <a:ext cx="1226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/>
          </p:nvPr>
        </p:nvSpPr>
        <p:spPr>
          <a:xfrm>
            <a:off x="3262320" y="4130280"/>
            <a:ext cx="1226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B658A9B0-8705-482F-B853-4FC2E57FD2D3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923F800-B541-41B3-8F42-4F05025105F7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685800" y="1981080"/>
            <a:ext cx="380952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IE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E4164310-5F51-48CF-8FCD-46F6B14AA524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380952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B4BD9E55-CE2F-448C-A782-E13E8F7A3F9E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85904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2638080" y="1981080"/>
            <a:ext cx="185904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291DC214-DFA8-465F-B492-46541EE72D92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059B0FA-B379-45FA-9099-DDF22A20EF21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ubTitle"/>
          </p:nvPr>
        </p:nvSpPr>
        <p:spPr>
          <a:xfrm>
            <a:off x="685800" y="685800"/>
            <a:ext cx="7772040" cy="494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IE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6074A2A-DFD0-4F0D-B030-4B3913FB9D8C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2638080" y="1981080"/>
            <a:ext cx="185904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685800" y="41302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37A8637-8C38-4DE1-8D06-D2710E8A42A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685800" y="1981080"/>
            <a:ext cx="380952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IE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DF20CF5-E058-4A6D-8BF6-A21FC5B9A02C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85904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2638080" y="41302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B7B8AAD4-50DA-4BE7-BCB2-5D0E7598B6D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685800" y="4130280"/>
            <a:ext cx="3809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DB9172E-5AB4-4590-A091-41CA1ADCAB7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3809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685800" y="4130280"/>
            <a:ext cx="3809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0F294C5-1F4B-4636-A335-179D1E4BEFDB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685800" y="41302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2638080" y="41302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2EB108A-99E9-4290-AFC6-071C2A13B9A8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226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1973880" y="1981080"/>
            <a:ext cx="1226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3262320" y="1981080"/>
            <a:ext cx="1226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/>
          </p:nvPr>
        </p:nvSpPr>
        <p:spPr>
          <a:xfrm>
            <a:off x="685800" y="4130280"/>
            <a:ext cx="1226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/>
          </p:nvPr>
        </p:nvSpPr>
        <p:spPr>
          <a:xfrm>
            <a:off x="1973880" y="4130280"/>
            <a:ext cx="1226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7"/>
          <p:cNvSpPr>
            <a:spLocks noGrp="1"/>
          </p:cNvSpPr>
          <p:nvPr>
            <p:ph/>
          </p:nvPr>
        </p:nvSpPr>
        <p:spPr>
          <a:xfrm>
            <a:off x="3262320" y="4130280"/>
            <a:ext cx="1226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CEC675B-552C-4DD8-A4BE-688122F6B06C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380952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2818707-4E25-4E9F-ACC1-C62575AB9B11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85904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2638080" y="1981080"/>
            <a:ext cx="185904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603B51F-D5FB-4570-827D-D954F1FDC6B1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18E6FED-DFF5-43D1-B48C-B76F655DC5FA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685800" y="685800"/>
            <a:ext cx="7772040" cy="494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IE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B45FF9B-7206-4C59-A0CB-F29FD4CD062B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2638080" y="1981080"/>
            <a:ext cx="185904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85800" y="41302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E725E0F-71B1-48E6-B08E-BC3E6ABA6F27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859040" cy="4114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2638080" y="41302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9A79C83-F4E7-4B80-B212-C67253A4D53D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85800" y="19810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2638080" y="1981080"/>
            <a:ext cx="185904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685800" y="4130280"/>
            <a:ext cx="3809520" cy="196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0B85BBA-FD12-4C76-806F-879F7916BD7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/>
          <p:nvPr/>
        </p:nvSpPr>
        <p:spPr>
          <a:xfrm>
            <a:off x="3941640" y="395640"/>
            <a:ext cx="4516200" cy="21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marL="1828800" algn="r">
              <a:lnSpc>
                <a:spcPct val="100000"/>
              </a:lnSpc>
              <a:buNone/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doc.: IEEE 802.</a:t>
            </a:r>
            <a:r>
              <a:rPr lang="en-US" sz="1200" b="1" strike="noStrike" spc="-1" dirty="0">
                <a:solidFill>
                  <a:srgbClr val="000000"/>
                </a:solidFill>
                <a:latin typeface="Times New Roman"/>
                <a:ea typeface="MS PGothic"/>
              </a:rPr>
              <a:t> 15-22-0402-01-0000</a:t>
            </a:r>
            <a:endParaRPr lang="en-IE" sz="1200" b="0" strike="noStrike" spc="-1" dirty="0">
              <a:latin typeface="Arial"/>
            </a:endParaRPr>
          </a:p>
        </p:txBody>
      </p:sp>
      <p:sp>
        <p:nvSpPr>
          <p:cNvPr id="10" name="Line 8"/>
          <p:cNvSpPr/>
          <p:nvPr/>
        </p:nvSpPr>
        <p:spPr>
          <a:xfrm>
            <a:off x="685800" y="609480"/>
            <a:ext cx="777240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Rectangle 9"/>
          <p:cNvSpPr/>
          <p:nvPr/>
        </p:nvSpPr>
        <p:spPr>
          <a:xfrm>
            <a:off x="685800" y="6475320"/>
            <a:ext cx="812494" cy="1846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Submission</a:t>
            </a:r>
            <a:endParaRPr lang="en-IE" sz="1200" b="0" strike="noStrike" spc="-1" dirty="0">
              <a:latin typeface="Arial"/>
            </a:endParaRPr>
          </a:p>
        </p:txBody>
      </p:sp>
      <p:sp>
        <p:nvSpPr>
          <p:cNvPr id="3" name="Line 10"/>
          <p:cNvSpPr/>
          <p:nvPr/>
        </p:nvSpPr>
        <p:spPr>
          <a:xfrm>
            <a:off x="685800" y="6476760"/>
            <a:ext cx="784836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600" b="0" strike="noStrike" spc="-1">
                <a:solidFill>
                  <a:srgbClr val="1F497D"/>
                </a:solidFill>
                <a:latin typeface="Times New Roman"/>
                <a:ea typeface="MS PGothic"/>
              </a:rPr>
              <a:t>Click to edit Master title style</a:t>
            </a:r>
            <a:endParaRPr lang="en-US" sz="36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dt" idx="1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&lt;date/time&gt;</a:t>
            </a:r>
            <a:endParaRPr lang="en-IE" sz="1400" b="0" strike="noStrike" spc="-1">
              <a:latin typeface="Times New Roman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ftr" idx="2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&lt;footer&gt;</a:t>
            </a:r>
            <a:endParaRPr lang="en-IE" sz="1200" b="0" strike="noStrike" spc="-1">
              <a:latin typeface="Times New Roman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 type="sldNum" idx="3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Slide </a:t>
            </a:r>
            <a:fld id="{3518C2D9-BE7F-495C-91D9-ABD2604E09F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‹#›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8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7"/>
          <p:cNvSpPr/>
          <p:nvPr/>
        </p:nvSpPr>
        <p:spPr>
          <a:xfrm>
            <a:off x="3941640" y="395640"/>
            <a:ext cx="4516200" cy="21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spAutoFit/>
          </a:bodyPr>
          <a:lstStyle/>
          <a:p>
            <a:pPr marL="1828800" algn="r">
              <a:lnSpc>
                <a:spcPct val="100000"/>
              </a:lnSpc>
              <a:buNone/>
            </a:pPr>
            <a:r>
              <a:rPr lang="en-US" sz="14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doc.: IEEE 802.</a:t>
            </a:r>
            <a:r>
              <a:rPr lang="en-US" sz="1200" b="1" strike="noStrike" spc="-1" dirty="0">
                <a:solidFill>
                  <a:srgbClr val="000000"/>
                </a:solidFill>
                <a:latin typeface="Times New Roman"/>
                <a:ea typeface="MS PGothic"/>
              </a:rPr>
              <a:t> 15-22-0402-01-0000</a:t>
            </a:r>
            <a:endParaRPr lang="en-IE" sz="1200" b="0" strike="noStrike" spc="-1" dirty="0">
              <a:latin typeface="Arial"/>
            </a:endParaRPr>
          </a:p>
        </p:txBody>
      </p:sp>
      <p:sp>
        <p:nvSpPr>
          <p:cNvPr id="46" name="Line 8"/>
          <p:cNvSpPr/>
          <p:nvPr/>
        </p:nvSpPr>
        <p:spPr>
          <a:xfrm>
            <a:off x="685800" y="609480"/>
            <a:ext cx="777240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" name="Rectangle 9"/>
          <p:cNvSpPr/>
          <p:nvPr/>
        </p:nvSpPr>
        <p:spPr>
          <a:xfrm>
            <a:off x="685799" y="6475320"/>
            <a:ext cx="779443" cy="1846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200" b="0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Submission</a:t>
            </a:r>
            <a:endParaRPr lang="en-IE" sz="1200" b="0" strike="noStrike" spc="-1" dirty="0">
              <a:latin typeface="Arial"/>
            </a:endParaRPr>
          </a:p>
        </p:txBody>
      </p:sp>
      <p:sp>
        <p:nvSpPr>
          <p:cNvPr id="48" name="Line 10"/>
          <p:cNvSpPr/>
          <p:nvPr/>
        </p:nvSpPr>
        <p:spPr>
          <a:xfrm>
            <a:off x="685800" y="6476760"/>
            <a:ext cx="7848360" cy="360"/>
          </a:xfrm>
          <a:prstGeom prst="line">
            <a:avLst/>
          </a:prstGeom>
          <a:ln w="1270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600" b="0" strike="noStrike" spc="-1">
                <a:solidFill>
                  <a:srgbClr val="1F497D"/>
                </a:solidFill>
                <a:latin typeface="Times New Roman"/>
                <a:ea typeface="MS PGothic"/>
              </a:rPr>
              <a:t>Click to edit Master title style</a:t>
            </a:r>
            <a:endParaRPr lang="en-US" sz="36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809520" cy="411444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  <a:ea typeface="MS PGothic"/>
              </a:rPr>
              <a:t>Click to edit Master text styles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MS PGothic"/>
              </a:rPr>
              <a:t>Second level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1085760" lvl="2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  <a:ea typeface="MS PGothic"/>
              </a:rPr>
              <a:t>Third level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1428840" lvl="3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  <a:ea typeface="MS PGothic"/>
              </a:rPr>
              <a:t>Fourth level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1771560" lvl="4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  <a:ea typeface="MS PGothic"/>
              </a:rPr>
              <a:t>Fifth level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48320" y="1981080"/>
            <a:ext cx="3809520" cy="411444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t">
            <a:noAutofit/>
          </a:bodyPr>
          <a:lstStyle/>
          <a:p>
            <a:pPr marL="343080" indent="-34308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  <a:ea typeface="MS PGothic"/>
              </a:rPr>
              <a:t>Click to edit Master text styles</a:t>
            </a:r>
            <a:endParaRPr lang="en-US" sz="3200" b="0" strike="noStrike" spc="-1">
              <a:solidFill>
                <a:srgbClr val="000000"/>
              </a:solidFill>
              <a:latin typeface="Arial"/>
            </a:endParaRPr>
          </a:p>
          <a:p>
            <a:pPr marL="743040" lvl="1" indent="-28584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  <a:ea typeface="MS PGothic"/>
              </a:rPr>
              <a:t>Second level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1085760" lvl="2" indent="-2286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en-US" sz="2400" b="0" strike="noStrike" spc="-1">
                <a:solidFill>
                  <a:srgbClr val="000000"/>
                </a:solidFill>
                <a:latin typeface="Arial"/>
                <a:ea typeface="MS PGothic"/>
              </a:rPr>
              <a:t>Third level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marL="1428840" lvl="3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  <a:ea typeface="MS PGothic"/>
              </a:rPr>
              <a:t>Fourth level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1771560" lvl="4" indent="-2286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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  <a:ea typeface="MS PGothic"/>
              </a:rPr>
              <a:t>Fifth level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dt" idx="4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&lt;date/time&gt;</a:t>
            </a:r>
            <a:endParaRPr lang="en-IE" sz="1400" b="0" strike="noStrike" spc="-1">
              <a:latin typeface="Times New Roman"/>
            </a:endParaRPr>
          </a:p>
        </p:txBody>
      </p:sp>
      <p:sp>
        <p:nvSpPr>
          <p:cNvPr id="53" name="PlaceHolder 5"/>
          <p:cNvSpPr>
            <a:spLocks noGrp="1"/>
          </p:cNvSpPr>
          <p:nvPr>
            <p:ph type="ftr" idx="5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&lt;footer&gt;</a:t>
            </a:r>
            <a:endParaRPr lang="en-IE" sz="1200" b="0" strike="noStrike" spc="-1">
              <a:latin typeface="Times New Roman"/>
            </a:endParaRPr>
          </a:p>
        </p:txBody>
      </p:sp>
      <p:sp>
        <p:nvSpPr>
          <p:cNvPr id="54" name="PlaceHolder 6"/>
          <p:cNvSpPr>
            <a:spLocks noGrp="1"/>
          </p:cNvSpPr>
          <p:nvPr>
            <p:ph type="sldNum" idx="6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Slide </a:t>
            </a:r>
            <a:fld id="{C130B758-7ADC-48A2-9693-BD78CD1A12C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‹#›</a:t>
            </a:fld>
            <a:endParaRPr lang="en-IE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2/15-22-0259-05-0mag-802-15-4-revision-draft-par.pdf15-22-0259-05-0mag-802-15-4-revision-draft-par.pdf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ocuments?is_dcn=406&amp;is_year=2022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794520" y="1413000"/>
            <a:ext cx="7772040" cy="313092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600" b="0" strike="noStrike" spc="-1">
                <a:solidFill>
                  <a:srgbClr val="1F497D"/>
                </a:solidFill>
                <a:latin typeface="Times New Roman"/>
                <a:ea typeface="MS PGothic"/>
              </a:rPr>
              <a:t>802.15 Supporting Material and Motions for the July EC Closing</a:t>
            </a:r>
            <a:br>
              <a:rPr sz="3600"/>
            </a:br>
            <a:r>
              <a:rPr lang="en-US" sz="3600" b="0" strike="noStrike" spc="-1">
                <a:solidFill>
                  <a:srgbClr val="1F497D"/>
                </a:solidFill>
                <a:latin typeface="Times New Roman"/>
                <a:ea typeface="MS PGothic"/>
              </a:rPr>
              <a:t>July 15, 2022</a:t>
            </a:r>
            <a:br>
              <a:rPr sz="3600"/>
            </a:br>
            <a:br>
              <a:rPr sz="3600"/>
            </a:br>
            <a:r>
              <a:rPr lang="en-US" sz="3600" b="0" strike="noStrike" spc="-1">
                <a:solidFill>
                  <a:srgbClr val="1F497D"/>
                </a:solidFill>
                <a:latin typeface="Times New Roman"/>
                <a:ea typeface="MS PGothic"/>
              </a:rPr>
              <a:t>Clint Powell, 802.15 Chair</a:t>
            </a:r>
            <a:br>
              <a:rPr sz="3600"/>
            </a:br>
            <a:r>
              <a:rPr lang="en-US" sz="3600" b="0" strike="noStrike" spc="-1">
                <a:solidFill>
                  <a:srgbClr val="1F497D"/>
                </a:solidFill>
                <a:latin typeface="Times New Roman"/>
                <a:ea typeface="MS PGothic"/>
              </a:rPr>
              <a:t>cpowell@ieee.org</a:t>
            </a:r>
            <a:endParaRPr lang="en-US" sz="36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dt" idx="7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ftr" idx="8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sldNum" idx="9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Slide </a:t>
            </a:r>
            <a:fld id="{8CFFF0AA-FD44-4825-9E85-C4BD2AF219F3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1</a:t>
            </a:fld>
            <a:endParaRPr lang="en-IE" sz="12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dt" idx="16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sldNum" idx="17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Slide </a:t>
            </a:r>
            <a:fld id="{CF00F3EA-98B4-49F1-975F-C2683026346B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10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106" name="Rectangle 2"/>
          <p:cNvSpPr/>
          <p:nvPr/>
        </p:nvSpPr>
        <p:spPr>
          <a:xfrm>
            <a:off x="120240" y="652320"/>
            <a:ext cx="8912880" cy="76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802.15.4 2020 Cor1 Sponsor Ballot History</a:t>
            </a:r>
            <a:r>
              <a:rPr lang="en-US" sz="3200" b="1" strike="noStrike" spc="-1">
                <a:solidFill>
                  <a:srgbClr val="1F497D"/>
                </a:solidFill>
                <a:latin typeface="Times New Roman"/>
                <a:ea typeface="ＭＳ Ｐゴシック"/>
              </a:rPr>
              <a:t> </a:t>
            </a: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(cont.)</a:t>
            </a:r>
            <a:endParaRPr lang="en-IE" sz="3200" b="0" strike="noStrike" spc="-1">
              <a:latin typeface="Arial"/>
            </a:endParaRPr>
          </a:p>
        </p:txBody>
      </p:sp>
      <p:sp>
        <p:nvSpPr>
          <p:cNvPr id="107" name="Rectangle 2"/>
          <p:cNvSpPr/>
          <p:nvPr/>
        </p:nvSpPr>
        <p:spPr>
          <a:xfrm>
            <a:off x="457200" y="1473120"/>
            <a:ext cx="8227800" cy="5032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90600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Sponsor Ballot Recirc 1:</a:t>
            </a:r>
            <a:endParaRPr lang="en-IE" sz="2400" b="0" strike="noStrike" spc="-1" dirty="0">
              <a:latin typeface="Arial"/>
            </a:endParaRPr>
          </a:p>
          <a:p>
            <a:pPr marL="782640" lvl="1" indent="-29376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Opened: 24 May, 2022</a:t>
            </a:r>
            <a:endParaRPr lang="en-IE" sz="2400" b="0" strike="noStrike" spc="-1" dirty="0">
              <a:latin typeface="Arial"/>
            </a:endParaRPr>
          </a:p>
          <a:p>
            <a:pPr marL="782640" lvl="1" indent="-29376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Closed: 03 June, 2022</a:t>
            </a:r>
            <a:endParaRPr lang="en-IE" sz="2400" b="0" strike="noStrike" spc="-1" dirty="0">
              <a:latin typeface="Arial"/>
            </a:endParaRPr>
          </a:p>
          <a:p>
            <a:pPr marL="390600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Vote results (pool of 68 voters)</a:t>
            </a:r>
            <a:endParaRPr lang="en-IE" sz="2400" b="0" strike="noStrike" spc="-1" dirty="0">
              <a:latin typeface="Arial"/>
            </a:endParaRPr>
          </a:p>
          <a:p>
            <a:pPr marL="782640" lvl="1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55 responses (80% response ratio)</a:t>
            </a:r>
            <a:endParaRPr lang="en-IE" sz="2400" b="0" strike="noStrike" spc="-1" dirty="0">
              <a:latin typeface="Arial"/>
            </a:endParaRPr>
          </a:p>
          <a:p>
            <a:pPr marL="1174680" lvl="2" indent="-2602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54 yes, 0 no (100% approval ratio)</a:t>
            </a:r>
            <a:endParaRPr lang="en-IE" sz="2400" b="0" strike="noStrike" spc="-1" dirty="0">
              <a:latin typeface="Arial"/>
            </a:endParaRPr>
          </a:p>
          <a:p>
            <a:pPr marL="1174680" lvl="2" indent="-2602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1 abstain (1%)</a:t>
            </a:r>
            <a:endParaRPr lang="en-IE" sz="2400" b="0" strike="noStrike" spc="-1" dirty="0">
              <a:latin typeface="Arial"/>
            </a:endParaRPr>
          </a:p>
          <a:p>
            <a:pPr marL="390600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No comments</a:t>
            </a:r>
            <a:endParaRPr lang="en-IE" sz="2400" b="0" strike="noStrike" spc="-1" dirty="0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ftr" idx="18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08654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/>
          </p:nvPr>
        </p:nvSpPr>
        <p:spPr>
          <a:xfrm>
            <a:off x="457200" y="1473120"/>
            <a:ext cx="8227800" cy="503208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t">
            <a:noAutofit/>
          </a:bodyPr>
          <a:lstStyle/>
          <a:p>
            <a:pPr marL="390600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Sponsor Ballot Recirc 2: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782640" lvl="1" indent="-29376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Opened: 01 July, 2022</a:t>
            </a:r>
            <a:endParaRPr lang="en-US" b="0" strike="noStrike" spc="-1" dirty="0">
              <a:solidFill>
                <a:srgbClr val="000000"/>
              </a:solidFill>
              <a:latin typeface="Arial"/>
            </a:endParaRPr>
          </a:p>
          <a:p>
            <a:pPr marL="782640" lvl="1" indent="-29376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Closed: 11 July, 2022</a:t>
            </a:r>
            <a:endParaRPr lang="en-US" b="0" strike="noStrike" spc="-1" dirty="0">
              <a:solidFill>
                <a:srgbClr val="000000"/>
              </a:solidFill>
              <a:latin typeface="Arial"/>
            </a:endParaRPr>
          </a:p>
          <a:p>
            <a:pPr marL="390600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Vote results (pool of 68 voters)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782640" lvl="1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57 responses (83% response ratio)</a:t>
            </a:r>
            <a:endParaRPr lang="en-US" b="0" strike="noStrike" spc="-1" dirty="0">
              <a:solidFill>
                <a:srgbClr val="000000"/>
              </a:solidFill>
              <a:latin typeface="Arial"/>
            </a:endParaRPr>
          </a:p>
          <a:p>
            <a:pPr marL="1174680" lvl="2" indent="-2602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56 yes, 0 no (100% approval ratio)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1174680" lvl="2" indent="-2602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1 abstain (1%)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390600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No comments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sldNum" idx="19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Slide </a:t>
            </a:r>
            <a:fld id="{A451CAE0-3F2D-4A82-85AA-15C0466E6F4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11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ftr" idx="20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  <p:sp>
        <p:nvSpPr>
          <p:cNvPr id="112" name="Rectangle 2"/>
          <p:cNvSpPr/>
          <p:nvPr/>
        </p:nvSpPr>
        <p:spPr>
          <a:xfrm>
            <a:off x="120240" y="652320"/>
            <a:ext cx="8912880" cy="76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802.15.4 2020 Cor1 Sponsor Ballot History</a:t>
            </a:r>
            <a:r>
              <a:rPr lang="en-US" sz="3200" b="1" strike="noStrike" spc="-1">
                <a:solidFill>
                  <a:srgbClr val="1F497D"/>
                </a:solidFill>
                <a:latin typeface="Times New Roman"/>
                <a:ea typeface="ＭＳ Ｐゴシック"/>
              </a:rPr>
              <a:t> </a:t>
            </a: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(cont.)</a:t>
            </a:r>
            <a:endParaRPr lang="en-IE" sz="3200" b="0" strike="noStrike" spc="-1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dt" idx="21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9664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sldNum" idx="22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Slide </a:t>
            </a:r>
            <a:fld id="{7BA0818F-1E3D-4A4A-8117-F998C0C11412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12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ftr" idx="23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  <p:sp>
        <p:nvSpPr>
          <p:cNvPr id="116" name="Rectangle 2"/>
          <p:cNvSpPr/>
          <p:nvPr/>
        </p:nvSpPr>
        <p:spPr>
          <a:xfrm>
            <a:off x="857160" y="795600"/>
            <a:ext cx="7772040" cy="76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3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Brief Statement of Remaining Comments</a:t>
            </a:r>
            <a:endParaRPr lang="en-IE" sz="3300" b="0" strike="noStrike" spc="-1" dirty="0"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dt" idx="24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:a16="http://schemas.microsoft.com/office/drawing/2014/main" id="{C51E5782-33CE-728B-D471-9065565F4A2D}"/>
              </a:ext>
            </a:extLst>
          </p:cNvPr>
          <p:cNvSpPr txBox="1">
            <a:spLocks/>
          </p:cNvSpPr>
          <p:nvPr/>
        </p:nvSpPr>
        <p:spPr>
          <a:xfrm>
            <a:off x="457200" y="1473120"/>
            <a:ext cx="8227800" cy="503208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0600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spc="-1" dirty="0">
                <a:solidFill>
                  <a:srgbClr val="000000"/>
                </a:solidFill>
                <a:latin typeface="Arial"/>
                <a:ea typeface="MS PGothic"/>
              </a:rPr>
              <a:t>No remaining comments</a:t>
            </a:r>
          </a:p>
          <a:p>
            <a:pPr marL="390600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endParaRPr lang="en-US" sz="2400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3463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sldNum" idx="25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Slide </a:t>
            </a:r>
            <a:fld id="{4FCE1C65-093E-4674-9781-34B9207F595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13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ftr" idx="26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 type="dt" idx="27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A06A4DD-9AB9-1B3E-5806-FF21477C55C5}"/>
              </a:ext>
            </a:extLst>
          </p:cNvPr>
          <p:cNvSpPr/>
          <p:nvPr/>
        </p:nvSpPr>
        <p:spPr>
          <a:xfrm>
            <a:off x="857160" y="657360"/>
            <a:ext cx="7772040" cy="76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802.15.4 2020 Cor1 to </a:t>
            </a:r>
            <a:r>
              <a:rPr lang="en-US" sz="3200" b="1" strike="noStrike" spc="-1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RevCom</a:t>
            </a:r>
            <a:endParaRPr lang="en-IE" sz="3200" b="0" strike="noStrike" spc="-1" dirty="0">
              <a:latin typeface="Arial"/>
            </a:endParaRPr>
          </a:p>
        </p:txBody>
      </p:sp>
      <p:sp>
        <p:nvSpPr>
          <p:cNvPr id="8" name="PlaceHolder 1">
            <a:extLst>
              <a:ext uri="{FF2B5EF4-FFF2-40B4-BE49-F238E27FC236}">
                <a16:creationId xmlns:a16="http://schemas.microsoft.com/office/drawing/2014/main" id="{E42361DD-C68C-D7A9-3B15-38C41FEF003F}"/>
              </a:ext>
            </a:extLst>
          </p:cNvPr>
          <p:cNvSpPr txBox="1">
            <a:spLocks/>
          </p:cNvSpPr>
          <p:nvPr/>
        </p:nvSpPr>
        <p:spPr>
          <a:xfrm>
            <a:off x="457200" y="1473120"/>
            <a:ext cx="8227800" cy="503208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0600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spc="-1" dirty="0">
                <a:solidFill>
                  <a:srgbClr val="000000"/>
                </a:solidFill>
                <a:latin typeface="Arial"/>
                <a:ea typeface="MS PGothic"/>
              </a:rPr>
              <a:t>All MBS comments have been recirculated at least once</a:t>
            </a:r>
          </a:p>
          <a:p>
            <a:pPr marL="390600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spc="-1" dirty="0">
                <a:solidFill>
                  <a:srgbClr val="000000"/>
                </a:solidFill>
                <a:latin typeface="Arial"/>
                <a:ea typeface="MS PGothic"/>
              </a:rPr>
              <a:t>No changes have been made to the draft submitted to </a:t>
            </a:r>
            <a:r>
              <a:rPr lang="en-US" sz="2400" spc="-1" dirty="0" err="1">
                <a:solidFill>
                  <a:srgbClr val="000000"/>
                </a:solidFill>
                <a:latin typeface="Arial"/>
                <a:ea typeface="MS PGothic"/>
              </a:rPr>
              <a:t>RevCom</a:t>
            </a:r>
            <a:endParaRPr lang="en-US" sz="2400" spc="-1" dirty="0">
              <a:solidFill>
                <a:srgbClr val="000000"/>
              </a:solidFill>
              <a:latin typeface="Arial"/>
              <a:ea typeface="MS PGothic"/>
            </a:endParaRPr>
          </a:p>
          <a:p>
            <a:pPr marL="390600" indent="-293760">
              <a:lnSpc>
                <a:spcPct val="100000"/>
              </a:lnSpc>
              <a:spcBef>
                <a:spcPts val="43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endParaRPr lang="en-US" sz="2400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0613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ldNum" idx="28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Slide </a:t>
            </a:r>
            <a:fld id="{EF848900-460A-4615-94CA-0B74EF96294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14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ftr" idx="29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  <p:sp>
        <p:nvSpPr>
          <p:cNvPr id="126" name="Content Placeholder 1"/>
          <p:cNvSpPr/>
          <p:nvPr/>
        </p:nvSpPr>
        <p:spPr>
          <a:xfrm>
            <a:off x="860040" y="1600200"/>
            <a:ext cx="7880760" cy="48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numCol="1" spcCol="0" anchor="t">
            <a:no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Motion:</a:t>
            </a:r>
            <a:endParaRPr lang="en-IE" sz="2800" b="0" strike="noStrike" spc="-1" dirty="0">
              <a:latin typeface="Arial"/>
            </a:endParaRPr>
          </a:p>
          <a:p>
            <a:pPr marL="39996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en-GB" sz="2800" b="0" i="0" dirty="0">
                <a:effectLst/>
              </a:rPr>
              <a:t>That 802.15 WG requests unconditional approval from the EC to submit P802.15.4-2020-Cor1-D06 to </a:t>
            </a:r>
            <a:r>
              <a:rPr lang="en-GB" sz="2800" b="0" i="0" dirty="0" err="1">
                <a:effectLst/>
              </a:rPr>
              <a:t>RevCom</a:t>
            </a:r>
            <a:r>
              <a:rPr lang="en-GB" sz="2800" b="0" i="0" dirty="0">
                <a:effectLst/>
              </a:rPr>
              <a:t>.</a:t>
            </a:r>
          </a:p>
          <a:p>
            <a:pPr algn="l"/>
            <a:br>
              <a:rPr lang="en-GB" sz="2800" b="0" i="0" dirty="0">
                <a:solidFill>
                  <a:srgbClr val="808080"/>
                </a:solidFill>
                <a:effectLst/>
                <a:latin typeface="Helvetica" panose="020B0604020202020204" pitchFamily="34" charset="0"/>
              </a:rPr>
            </a:b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(M) Tero Kivinen (S) Phil Beecher</a:t>
            </a: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endParaRPr lang="en-US" sz="2800" spc="-1" dirty="0">
              <a:solidFill>
                <a:srgbClr val="000000"/>
              </a:solidFill>
              <a:highlight>
                <a:srgbClr val="FFFF00"/>
              </a:highlight>
              <a:latin typeface="Arial"/>
              <a:ea typeface="MS PGothic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800" spc="-1" dirty="0">
                <a:solidFill>
                  <a:srgbClr val="000000"/>
                </a:solidFill>
                <a:latin typeface="Arial"/>
                <a:ea typeface="MS PGothic"/>
              </a:rPr>
              <a:t>Result: 46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/0/1 (Y/N/A)</a:t>
            </a:r>
          </a:p>
          <a:p>
            <a:pPr>
              <a:spcBef>
                <a:spcPts val="561"/>
              </a:spcBef>
              <a:tabLst>
                <a:tab pos="0" algn="l"/>
              </a:tabLst>
            </a:pPr>
            <a:endParaRPr lang="en-US" sz="2400" b="0" strike="noStrike" spc="-1" dirty="0">
              <a:solidFill>
                <a:srgbClr val="000000"/>
              </a:solidFill>
              <a:latin typeface="Arial"/>
              <a:ea typeface="MS PGothic"/>
            </a:endParaRPr>
          </a:p>
          <a:p>
            <a:pPr>
              <a:spcBef>
                <a:spcPts val="561"/>
              </a:spcBef>
              <a:tabLst>
                <a:tab pos="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(Note: there was no CSD associated with this PAR)</a:t>
            </a:r>
            <a:endParaRPr lang="en-IE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endParaRPr lang="en-IE" sz="2800" b="0" strike="noStrike" spc="-1" dirty="0">
              <a:latin typeface="Arial"/>
            </a:endParaRPr>
          </a:p>
        </p:txBody>
      </p:sp>
      <p:sp>
        <p:nvSpPr>
          <p:cNvPr id="127" name="Rectangle 2"/>
          <p:cNvSpPr/>
          <p:nvPr/>
        </p:nvSpPr>
        <p:spPr>
          <a:xfrm>
            <a:off x="857160" y="657360"/>
            <a:ext cx="7772040" cy="76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WG Motion to Forward 802.15.4 2020 Cor1 to </a:t>
            </a:r>
            <a:r>
              <a:rPr lang="en-US" sz="3200" b="1" strike="noStrike" spc="-1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RevCom</a:t>
            </a:r>
            <a:endParaRPr lang="en-IE" sz="3200" b="0" strike="noStrike" spc="-1" dirty="0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dt" idx="30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37170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ldNum" idx="28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Slide </a:t>
            </a:r>
            <a:fld id="{EF848900-460A-4615-94CA-0B74EF96294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15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ftr" idx="29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  <p:sp>
        <p:nvSpPr>
          <p:cNvPr id="126" name="Content Placeholder 1"/>
          <p:cNvSpPr/>
          <p:nvPr/>
        </p:nvSpPr>
        <p:spPr>
          <a:xfrm>
            <a:off x="860040" y="1600200"/>
            <a:ext cx="7880760" cy="48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numCol="1" spcCol="0" anchor="t">
            <a:no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Motion:</a:t>
            </a:r>
            <a:endParaRPr lang="en-IE" sz="2800" b="0" strike="noStrike" spc="-1" dirty="0">
              <a:latin typeface="Arial"/>
            </a:endParaRPr>
          </a:p>
          <a:p>
            <a:pPr marL="39996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Approve sending </a:t>
            </a:r>
            <a:r>
              <a:rPr lang="en-US" sz="2000" b="0" i="1" strike="noStrike" spc="-1" dirty="0">
                <a:solidFill>
                  <a:srgbClr val="000000"/>
                </a:solidFill>
                <a:latin typeface="Arial"/>
                <a:ea typeface="MS PGothic"/>
              </a:rPr>
              <a:t>P802.15.4-2020-Cor1-D6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 to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MS PGothic"/>
              </a:rPr>
              <a:t>RevCom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. </a:t>
            </a:r>
            <a:endParaRPr lang="en-IE" sz="2000" b="0" strike="noStrike" spc="-1" dirty="0">
              <a:latin typeface="Arial"/>
            </a:endParaRPr>
          </a:p>
          <a:p>
            <a:pPr marL="39996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endParaRPr lang="en-US" b="0" strike="noStrike" spc="-1" dirty="0">
              <a:solidFill>
                <a:srgbClr val="000000"/>
              </a:solidFill>
              <a:latin typeface="Arial"/>
              <a:ea typeface="MS PGothic"/>
            </a:endParaRPr>
          </a:p>
          <a:p>
            <a:pPr marL="39996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en-US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(Note: there was no CSD associated with this PAR)</a:t>
            </a:r>
            <a:endParaRPr lang="en-IE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endParaRPr lang="en-IE" sz="2800" b="0" strike="noStrike" spc="-1" dirty="0">
              <a:highlight>
                <a:srgbClr val="FFFF00"/>
              </a:highlight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(M) Powell (S) Rosdahl</a:t>
            </a:r>
            <a:endParaRPr lang="en-IE" sz="2800" b="0" strike="noStrike" spc="-1" dirty="0">
              <a:latin typeface="Arial"/>
            </a:endParaRPr>
          </a:p>
        </p:txBody>
      </p:sp>
      <p:sp>
        <p:nvSpPr>
          <p:cNvPr id="127" name="Rectangle 2"/>
          <p:cNvSpPr/>
          <p:nvPr/>
        </p:nvSpPr>
        <p:spPr>
          <a:xfrm>
            <a:off x="857160" y="657360"/>
            <a:ext cx="7772040" cy="76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EC Motion to Forward 802.15.4 2020 Cor1 to </a:t>
            </a:r>
            <a:r>
              <a:rPr lang="en-US" sz="3200" b="1" strike="noStrike" spc="-1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RevCom</a:t>
            </a:r>
            <a:endParaRPr lang="en-IE" sz="3200" b="0" strike="noStrike" spc="-1" dirty="0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dt" idx="30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10236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dt" idx="10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sldNum" idx="11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Slide </a:t>
            </a:r>
            <a:fld id="{50ECC44E-ACA2-446B-9FA0-BD08694F757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2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title"/>
          </p:nvPr>
        </p:nvSpPr>
        <p:spPr>
          <a:xfrm>
            <a:off x="603540" y="2286000"/>
            <a:ext cx="7936920" cy="190476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  <a:t>EC Consent Agenda Item</a:t>
            </a:r>
            <a:b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</a:br>
            <a: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  <a:t>5.041</a:t>
            </a:r>
            <a:b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</a:br>
            <a:b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</a:br>
            <a: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  <a:t>802.15.4 2020 Revision PAR to </a:t>
            </a:r>
            <a:r>
              <a:rPr lang="en-US" sz="4000" b="1" strike="noStrike" spc="-1" dirty="0" err="1">
                <a:solidFill>
                  <a:srgbClr val="1F497D"/>
                </a:solidFill>
                <a:latin typeface="Times New Roman"/>
                <a:ea typeface="MS PGothic"/>
              </a:rPr>
              <a:t>NesCom</a:t>
            </a:r>
            <a: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  <a:t> (unconditional)</a:t>
            </a:r>
            <a:endParaRPr lang="en-US" sz="4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ftr" idx="12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91054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ldNum" idx="28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Slide </a:t>
            </a:r>
            <a:fld id="{EF848900-460A-4615-94CA-0B74EF96294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3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ftr" idx="29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  <p:sp>
        <p:nvSpPr>
          <p:cNvPr id="126" name="Content Placeholder 1"/>
          <p:cNvSpPr/>
          <p:nvPr/>
        </p:nvSpPr>
        <p:spPr>
          <a:xfrm>
            <a:off x="934380" y="1600200"/>
            <a:ext cx="7880760" cy="48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numCol="1" spcCol="0" anchor="t">
            <a:no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Motion:</a:t>
            </a:r>
            <a:endParaRPr lang="en-IE" sz="2400" b="0" strike="noStrike" spc="-1" dirty="0">
              <a:latin typeface="Arial"/>
            </a:endParaRPr>
          </a:p>
          <a:p>
            <a:pPr marL="39996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Move that the PAR contained in document [15-22-0259-05-0mag-802-15-4-revision-draft-par], be approved by the IEEE 802.15 WG and that the EC be requested to forward the PAR to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MS PGothic"/>
              </a:rPr>
              <a:t>NesCom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. The 802.15 working group chair and technical editor are authorized to make additional modifications to the PAR as needed to reflect EC discussion at its closing meeting.</a:t>
            </a: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(M) Phil Beecher (S) </a:t>
            </a:r>
            <a:r>
              <a:rPr lang="en-US" sz="2000" spc="-1" dirty="0">
                <a:solidFill>
                  <a:srgbClr val="000000"/>
                </a:solidFill>
                <a:latin typeface="Arial"/>
                <a:ea typeface="MS PGothic"/>
              </a:rPr>
              <a:t>Gary Stuebing</a:t>
            </a:r>
            <a:endParaRPr lang="en-US" sz="2000" b="0" strike="noStrike" spc="-1" dirty="0">
              <a:solidFill>
                <a:srgbClr val="000000"/>
              </a:solidFill>
              <a:latin typeface="Arial"/>
              <a:ea typeface="MS PGothic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endParaRPr lang="en-US" sz="2000" spc="-1" dirty="0">
              <a:solidFill>
                <a:srgbClr val="000000"/>
              </a:solidFill>
              <a:latin typeface="Arial"/>
              <a:ea typeface="MS PGothic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400" spc="-1" dirty="0">
                <a:solidFill>
                  <a:srgbClr val="000000"/>
                </a:solidFill>
                <a:latin typeface="Arial"/>
                <a:ea typeface="MS PGothic"/>
              </a:rPr>
              <a:t>Result: 46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/</a:t>
            </a:r>
            <a:r>
              <a:rPr lang="en-US" sz="2400" spc="-1" dirty="0">
                <a:solidFill>
                  <a:srgbClr val="000000"/>
                </a:solidFill>
                <a:latin typeface="Arial"/>
                <a:ea typeface="MS PGothic"/>
              </a:rPr>
              <a:t>0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/</a:t>
            </a:r>
            <a:r>
              <a:rPr lang="en-US" sz="2400" spc="-1" dirty="0">
                <a:solidFill>
                  <a:srgbClr val="000000"/>
                </a:solidFill>
                <a:latin typeface="Arial"/>
                <a:ea typeface="MS PGothic"/>
              </a:rPr>
              <a:t>1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 (Y/N/A)</a:t>
            </a:r>
          </a:p>
          <a:p>
            <a:pPr marL="39996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endParaRPr lang="en-US" sz="2400" b="0" strike="noStrike" spc="-1" dirty="0">
              <a:solidFill>
                <a:srgbClr val="000000"/>
              </a:solidFill>
              <a:latin typeface="Arial"/>
              <a:ea typeface="MS PGothic"/>
            </a:endParaRPr>
          </a:p>
          <a:p>
            <a:pPr marL="39996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(Note: there was no CSD associated with this PAR)</a:t>
            </a:r>
            <a:endParaRPr lang="en-IE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endParaRPr lang="en-IE" sz="36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endParaRPr lang="en-IE" sz="2400" b="0" strike="noStrike" spc="-1" dirty="0">
              <a:highlight>
                <a:srgbClr val="FFFF00"/>
              </a:highlight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endParaRPr lang="en-IE" sz="2400" b="0" strike="noStrike" spc="-1" dirty="0">
              <a:latin typeface="Arial"/>
            </a:endParaRPr>
          </a:p>
        </p:txBody>
      </p:sp>
      <p:sp>
        <p:nvSpPr>
          <p:cNvPr id="127" name="Rectangle 2"/>
          <p:cNvSpPr/>
          <p:nvPr/>
        </p:nvSpPr>
        <p:spPr>
          <a:xfrm>
            <a:off x="857160" y="657360"/>
            <a:ext cx="7772040" cy="76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WG Motion to Forward 802.15.4 2020 Revision PAR to </a:t>
            </a:r>
            <a:r>
              <a:rPr lang="en-US" sz="3200" b="1" strike="noStrike" spc="-1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NesCom</a:t>
            </a:r>
            <a:endParaRPr lang="en-IE" sz="3200" b="0" strike="noStrike" spc="-1" dirty="0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dt" idx="30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20117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ldNum" idx="28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Slide </a:t>
            </a:r>
            <a:fld id="{EF848900-460A-4615-94CA-0B74EF96294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4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ftr" idx="29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  <p:sp>
        <p:nvSpPr>
          <p:cNvPr id="126" name="Content Placeholder 1"/>
          <p:cNvSpPr/>
          <p:nvPr/>
        </p:nvSpPr>
        <p:spPr>
          <a:xfrm>
            <a:off x="860040" y="1600200"/>
            <a:ext cx="7880760" cy="48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numCol="1" spcCol="0" anchor="t">
            <a:no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Motion:</a:t>
            </a:r>
            <a:endParaRPr lang="en-IE" sz="2800" b="0" strike="noStrike" spc="-1" dirty="0">
              <a:latin typeface="Arial"/>
            </a:endParaRPr>
          </a:p>
          <a:p>
            <a:pPr marL="399960">
              <a:spcBef>
                <a:spcPts val="479"/>
              </a:spcBef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ea typeface="MS PGothic"/>
              </a:rPr>
              <a:t>Approve forwarding the P802.15.4-2020 Revision PAR contained in document </a:t>
            </a:r>
            <a:r>
              <a:rPr lang="en-US" sz="20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15-22-0259-05-0mag-802-15-4-revision-draft-par.pdf </a:t>
            </a:r>
            <a:r>
              <a:rPr lang="en-US" sz="2000" b="0" strike="noStrike" spc="-1" dirty="0">
                <a:solidFill>
                  <a:srgbClr val="000000"/>
                </a:solidFill>
                <a:ea typeface="MS PGothic"/>
              </a:rPr>
              <a:t> to </a:t>
            </a:r>
            <a:r>
              <a:rPr lang="en-US" sz="2000" b="0" strike="noStrike" spc="-1" dirty="0" err="1">
                <a:solidFill>
                  <a:srgbClr val="000000"/>
                </a:solidFill>
                <a:ea typeface="MS PGothic"/>
              </a:rPr>
              <a:t>NesCom</a:t>
            </a:r>
            <a:r>
              <a:rPr lang="en-US" sz="2000" b="0" strike="noStrike" spc="-1" dirty="0">
                <a:solidFill>
                  <a:srgbClr val="000000"/>
                </a:solidFill>
                <a:ea typeface="MS PGothic"/>
              </a:rPr>
              <a:t>.</a:t>
            </a:r>
          </a:p>
          <a:p>
            <a:pPr marL="39996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endParaRPr lang="en-US" b="0" strike="noStrike" spc="-1" dirty="0">
              <a:solidFill>
                <a:srgbClr val="000000"/>
              </a:solidFill>
              <a:latin typeface="Arial"/>
              <a:ea typeface="MS PGothic"/>
            </a:endParaRPr>
          </a:p>
          <a:p>
            <a:pPr marL="39996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en-US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(Note: there was no CSD associated with this PAR)</a:t>
            </a:r>
            <a:endParaRPr lang="en-IE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endParaRPr lang="en-IE" sz="2800" b="0" strike="noStrike" spc="-1" dirty="0">
              <a:highlight>
                <a:srgbClr val="FFFF00"/>
              </a:highlight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(M) Powell (S) Rosdahl</a:t>
            </a:r>
            <a:endParaRPr lang="en-IE" sz="2800" b="0" strike="noStrike" spc="-1" dirty="0">
              <a:latin typeface="Arial"/>
            </a:endParaRPr>
          </a:p>
        </p:txBody>
      </p:sp>
      <p:sp>
        <p:nvSpPr>
          <p:cNvPr id="127" name="Rectangle 2"/>
          <p:cNvSpPr/>
          <p:nvPr/>
        </p:nvSpPr>
        <p:spPr>
          <a:xfrm>
            <a:off x="857160" y="657360"/>
            <a:ext cx="7772040" cy="76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EC Motion to Forward 802.15.4 2020 Revision PAR to </a:t>
            </a:r>
            <a:r>
              <a:rPr lang="en-US" sz="3200" b="1" strike="noStrike" spc="-1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NesCom</a:t>
            </a:r>
            <a:endParaRPr lang="en-IE" sz="3200" b="0" strike="noStrike" spc="-1" dirty="0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dt" idx="30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17501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dt" idx="10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sldNum" idx="11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Slide </a:t>
            </a:r>
            <a:fld id="{50ECC44E-ACA2-446B-9FA0-BD08694F757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5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title"/>
          </p:nvPr>
        </p:nvSpPr>
        <p:spPr>
          <a:xfrm>
            <a:off x="603540" y="2286000"/>
            <a:ext cx="7936920" cy="190476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  <a:t>EC Consent Agenda Item</a:t>
            </a:r>
            <a:b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</a:br>
            <a: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  <a:t>5.042</a:t>
            </a:r>
            <a:b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</a:br>
            <a:b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</a:br>
            <a: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  <a:t>802.15.13 PAR Extension to </a:t>
            </a:r>
            <a:r>
              <a:rPr lang="en-US" sz="4000" b="1" strike="noStrike" spc="-1" dirty="0" err="1">
                <a:solidFill>
                  <a:srgbClr val="1F497D"/>
                </a:solidFill>
                <a:latin typeface="Times New Roman"/>
                <a:ea typeface="MS PGothic"/>
              </a:rPr>
              <a:t>NesCom</a:t>
            </a:r>
            <a: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  <a:t> (unconditional)</a:t>
            </a:r>
            <a:endParaRPr lang="en-US" sz="4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ftr" idx="12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54623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ldNum" idx="28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Slide </a:t>
            </a:r>
            <a:fld id="{EF848900-460A-4615-94CA-0B74EF96294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6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ftr" idx="29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  <p:sp>
        <p:nvSpPr>
          <p:cNvPr id="126" name="Content Placeholder 1"/>
          <p:cNvSpPr/>
          <p:nvPr/>
        </p:nvSpPr>
        <p:spPr>
          <a:xfrm>
            <a:off x="860040" y="1600200"/>
            <a:ext cx="7880760" cy="48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numCol="1" spcCol="0" anchor="t">
            <a:no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000" b="0" strike="noStrike" spc="-1" dirty="0">
                <a:ea typeface="MS PGothic"/>
              </a:rPr>
              <a:t>Motion:</a:t>
            </a:r>
            <a:endParaRPr lang="en-IE" sz="2000" b="0" strike="noStrike" spc="-1" dirty="0"/>
          </a:p>
          <a:p>
            <a:pPr algn="l"/>
            <a:r>
              <a:rPr lang="en-GB" sz="2000" b="0" i="0" dirty="0">
                <a:effectLst/>
              </a:rPr>
              <a:t>Move that the PAR Extension contained in document 15-22-0406-00-0000-802-15-13-draft-par-extension.pdf be approved by the IEEE 802.15 WG and that the EC be requested to forward the PAR Revision to </a:t>
            </a:r>
            <a:r>
              <a:rPr lang="en-GB" sz="2000" b="0" i="0" dirty="0" err="1">
                <a:effectLst/>
              </a:rPr>
              <a:t>NesCom</a:t>
            </a:r>
            <a:r>
              <a:rPr lang="en-GB" sz="2000" b="0" i="0" dirty="0">
                <a:effectLst/>
              </a:rPr>
              <a:t>. The 802.15 working group chair and technical editor are authorized to make additional modifications to the PAR as needed to reflect EC discussion at its closing meeting. </a:t>
            </a:r>
          </a:p>
          <a:p>
            <a:pPr algn="l"/>
            <a:endParaRPr lang="en-GB" sz="2000" dirty="0"/>
          </a:p>
          <a:p>
            <a:pPr algn="l"/>
            <a:r>
              <a:rPr lang="en-GB" sz="2000" b="0" i="0" dirty="0">
                <a:effectLst/>
              </a:rPr>
              <a:t>(Note: no change to the CSD associated with this PAR)</a:t>
            </a:r>
            <a:endParaRPr lang="en-IE" sz="2000" b="0" strike="noStrike" spc="-1" dirty="0"/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endParaRPr lang="en-IE" sz="2000" b="0" strike="noStrike" spc="-1" dirty="0"/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000" b="0" strike="noStrike" spc="-1" dirty="0">
                <a:ea typeface="MS PGothic"/>
              </a:rPr>
              <a:t>(M) Lennert Bober (S) </a:t>
            </a:r>
            <a:r>
              <a:rPr lang="en-US" sz="2000" spc="-1" dirty="0">
                <a:ea typeface="MS PGothic"/>
              </a:rPr>
              <a:t>Tero Kivinen</a:t>
            </a:r>
            <a:br>
              <a:rPr lang="en-US" sz="2000" spc="-1" dirty="0">
                <a:ea typeface="MS PGothic"/>
              </a:rPr>
            </a:br>
            <a:endParaRPr lang="en-US" sz="2000" spc="-1" dirty="0">
              <a:ea typeface="MS PGothic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000" b="0" strike="noStrike" spc="-1" dirty="0">
                <a:ea typeface="MS PGothic"/>
              </a:rPr>
              <a:t>Result: 46/0/4 (Y/N/A)</a:t>
            </a:r>
            <a:endParaRPr lang="en-IE" sz="2000" b="0" strike="noStrike" spc="-1" dirty="0"/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endParaRPr lang="en-IE" sz="2000" b="0" strike="noStrike" spc="-1" dirty="0"/>
          </a:p>
        </p:txBody>
      </p:sp>
      <p:sp>
        <p:nvSpPr>
          <p:cNvPr id="127" name="Rectangle 2"/>
          <p:cNvSpPr/>
          <p:nvPr/>
        </p:nvSpPr>
        <p:spPr>
          <a:xfrm>
            <a:off x="857160" y="657360"/>
            <a:ext cx="7772040" cy="76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WG Motion to Forward 802.15.13 PAR Extension to </a:t>
            </a:r>
            <a:r>
              <a:rPr lang="en-US" sz="3200" b="1" strike="noStrike" spc="-1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NesCom</a:t>
            </a:r>
            <a:endParaRPr lang="en-IE" sz="3200" b="0" strike="noStrike" spc="-1" dirty="0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dt" idx="30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19443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ldNum" idx="28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Slide </a:t>
            </a:r>
            <a:fld id="{EF848900-460A-4615-94CA-0B74EF962945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7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ftr" idx="29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  <p:sp>
        <p:nvSpPr>
          <p:cNvPr id="126" name="Content Placeholder 1"/>
          <p:cNvSpPr/>
          <p:nvPr/>
        </p:nvSpPr>
        <p:spPr>
          <a:xfrm>
            <a:off x="860040" y="1600200"/>
            <a:ext cx="7880760" cy="4800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numCol="1" spcCol="0" anchor="t">
            <a:noAutofit/>
          </a:bodyPr>
          <a:lstStyle/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Motion:</a:t>
            </a:r>
            <a:endParaRPr lang="en-IE" sz="2800" b="0" strike="noStrike" spc="-1" dirty="0">
              <a:latin typeface="Arial"/>
            </a:endParaRPr>
          </a:p>
          <a:p>
            <a:pPr marL="399960">
              <a:lnSpc>
                <a:spcPct val="100000"/>
              </a:lnSpc>
              <a:spcBef>
                <a:spcPts val="479"/>
              </a:spcBef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Approve forwarding P802.15.13 PAR Extension documentation in 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  <a:hlinkClick r:id="rId2"/>
              </a:rPr>
              <a:t>15-22-0406-00-0000 802.15.13 Draft PAR Extension.pdf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 to 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  <a:ea typeface="MS PGothic"/>
              </a:rPr>
              <a:t>NesCom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.</a:t>
            </a:r>
          </a:p>
          <a:p>
            <a:pPr marL="39996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endParaRPr lang="en-US" b="0" strike="noStrike" spc="-1" dirty="0">
              <a:solidFill>
                <a:srgbClr val="000000"/>
              </a:solidFill>
              <a:latin typeface="Arial"/>
              <a:ea typeface="MS PGothic"/>
            </a:endParaRPr>
          </a:p>
          <a:p>
            <a:pPr marL="399960">
              <a:lnSpc>
                <a:spcPct val="100000"/>
              </a:lnSpc>
              <a:spcBef>
                <a:spcPts val="400"/>
              </a:spcBef>
              <a:buNone/>
              <a:tabLst>
                <a:tab pos="0" algn="l"/>
              </a:tabLst>
            </a:pPr>
            <a:r>
              <a:rPr lang="en-US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(Note: there was no change to the CSD associated with this PAR)</a:t>
            </a:r>
            <a:endParaRPr lang="en-IE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endParaRPr lang="en-IE" sz="2800" b="0" strike="noStrike" spc="-1" dirty="0">
              <a:highlight>
                <a:srgbClr val="FFFF00"/>
              </a:highlight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(M) Powell (S) Rosdahl</a:t>
            </a:r>
            <a:endParaRPr lang="en-IE" sz="2800" b="0" strike="noStrike" spc="-1" dirty="0">
              <a:latin typeface="Arial"/>
            </a:endParaRPr>
          </a:p>
        </p:txBody>
      </p:sp>
      <p:sp>
        <p:nvSpPr>
          <p:cNvPr id="127" name="Rectangle 2"/>
          <p:cNvSpPr/>
          <p:nvPr/>
        </p:nvSpPr>
        <p:spPr>
          <a:xfrm>
            <a:off x="857160" y="657360"/>
            <a:ext cx="7772040" cy="76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200" b="1" strike="noStrike" spc="-1" dirty="0">
                <a:solidFill>
                  <a:srgbClr val="000000"/>
                </a:solidFill>
                <a:latin typeface="Times New Roman"/>
                <a:ea typeface="ＭＳ Ｐゴシック"/>
              </a:rPr>
              <a:t>EC Motion to Forward 802.15.13 PAR Extension to </a:t>
            </a:r>
            <a:r>
              <a:rPr lang="en-US" sz="3200" b="1" strike="noStrike" spc="-1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NesCom</a:t>
            </a:r>
            <a:endParaRPr lang="en-IE" sz="3200" b="0" strike="noStrike" spc="-1" dirty="0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dt" idx="30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98434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dt" idx="10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sldNum" idx="11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Slide </a:t>
            </a:r>
            <a:fld id="{50ECC44E-ACA2-446B-9FA0-BD08694F7578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8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title"/>
          </p:nvPr>
        </p:nvSpPr>
        <p:spPr>
          <a:xfrm>
            <a:off x="673200" y="2286000"/>
            <a:ext cx="7772040" cy="1904760"/>
          </a:xfrm>
          <a:prstGeom prst="rect">
            <a:avLst/>
          </a:prstGeom>
          <a:noFill/>
          <a:ln w="0">
            <a:noFill/>
          </a:ln>
        </p:spPr>
        <p:txBody>
          <a:bodyPr lIns="92160" tIns="46080" rIns="92160" bIns="46080" numCol="1" spcCol="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  <a:t>EC Consent Agenda Item</a:t>
            </a:r>
            <a:b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</a:br>
            <a: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  <a:t>5.043</a:t>
            </a:r>
            <a:b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</a:br>
            <a:b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</a:br>
            <a: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  <a:t>802.15.4 2020 Cor1 to </a:t>
            </a:r>
            <a:r>
              <a:rPr lang="en-US" sz="4000" b="1" strike="noStrike" spc="-1" dirty="0" err="1">
                <a:solidFill>
                  <a:srgbClr val="1F497D"/>
                </a:solidFill>
                <a:latin typeface="Times New Roman"/>
                <a:ea typeface="MS PGothic"/>
              </a:rPr>
              <a:t>RevCom</a:t>
            </a:r>
            <a: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  <a:t> (unconditional)</a:t>
            </a:r>
            <a:br>
              <a:rPr lang="en-US" sz="4000" b="1" strike="noStrike" spc="-1" dirty="0">
                <a:solidFill>
                  <a:srgbClr val="1F497D"/>
                </a:solidFill>
                <a:latin typeface="Times New Roman"/>
                <a:ea typeface="MS PGothic"/>
              </a:rPr>
            </a:br>
            <a:endParaRPr lang="en-US" sz="4000" b="0" strike="noStrike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ftr" idx="12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22808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dt" idx="13"/>
          </p:nvPr>
        </p:nvSpPr>
        <p:spPr>
          <a:xfrm>
            <a:off x="685800" y="378000"/>
            <a:ext cx="1599840" cy="215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b">
            <a:noAutofit/>
          </a:bodyPr>
          <a:lstStyle>
            <a:lvl1pPr>
              <a:lnSpc>
                <a:spcPct val="100000"/>
              </a:lnSpc>
              <a:buNone/>
              <a:def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4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July 2022</a:t>
            </a:r>
            <a:endParaRPr lang="en-IE" sz="1400" b="0" strike="noStrike" spc="-1">
              <a:latin typeface="Times New Roman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sldNum" idx="14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ct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Slide </a:t>
            </a:r>
            <a:fld id="{55C8ECAC-9302-4AAE-B7D3-2C5D466AB597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MS PGothic"/>
              </a:rPr>
              <a:t>9</a:t>
            </a:fld>
            <a:endParaRPr lang="en-IE" sz="1200" b="0" strike="noStrike" spc="-1">
              <a:latin typeface="Times New Roman"/>
            </a:endParaRPr>
          </a:p>
        </p:txBody>
      </p:sp>
      <p:sp>
        <p:nvSpPr>
          <p:cNvPr id="101" name="Rectangle 2"/>
          <p:cNvSpPr/>
          <p:nvPr/>
        </p:nvSpPr>
        <p:spPr>
          <a:xfrm>
            <a:off x="685800" y="637560"/>
            <a:ext cx="7772040" cy="761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3200" b="1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802.15.4 2020 Cor1 Sponsor Ballot History</a:t>
            </a:r>
            <a:endParaRPr lang="en-IE" sz="3200" b="0" strike="noStrike" spc="-1">
              <a:latin typeface="Arial"/>
            </a:endParaRPr>
          </a:p>
        </p:txBody>
      </p:sp>
      <p:sp>
        <p:nvSpPr>
          <p:cNvPr id="102" name="Rectangle 2"/>
          <p:cNvSpPr/>
          <p:nvPr/>
        </p:nvSpPr>
        <p:spPr>
          <a:xfrm>
            <a:off x="457200" y="1473120"/>
            <a:ext cx="8227800" cy="5032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90600" indent="-29376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Initial Sponsor Ballot</a:t>
            </a:r>
            <a:endParaRPr lang="en-IE" sz="2400" b="0" strike="noStrike" spc="-1" dirty="0">
              <a:latin typeface="Arial"/>
            </a:endParaRPr>
          </a:p>
          <a:p>
            <a:pPr marL="782640" lvl="1" indent="-29376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Opened: April 12, 2022 </a:t>
            </a:r>
            <a:endParaRPr lang="en-IE" sz="2400" b="0" strike="noStrike" spc="-1" dirty="0">
              <a:latin typeface="Arial"/>
            </a:endParaRPr>
          </a:p>
          <a:p>
            <a:pPr marL="782640" lvl="1" indent="-29376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Closed: May 12, 2022 </a:t>
            </a:r>
            <a:endParaRPr lang="en-IE" sz="2400" b="0" strike="noStrike" spc="-1" dirty="0">
              <a:latin typeface="Arial"/>
            </a:endParaRPr>
          </a:p>
          <a:p>
            <a:pPr marL="782640" lvl="1" indent="-29376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Vote results (pool of 68 voters)</a:t>
            </a:r>
            <a:endParaRPr lang="en-IE" sz="2400" b="0" strike="noStrike" spc="-1" dirty="0">
              <a:latin typeface="Arial"/>
            </a:endParaRPr>
          </a:p>
          <a:p>
            <a:pPr marL="782640" lvl="1" indent="-29376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53 responses (77% response ratio)</a:t>
            </a:r>
            <a:endParaRPr lang="en-IE" sz="2400" b="0" strike="noStrike" spc="-1" dirty="0">
              <a:latin typeface="Arial"/>
            </a:endParaRPr>
          </a:p>
          <a:p>
            <a:pPr marL="1174680" lvl="2" indent="-2602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51 Approve, 1 Disapprove (98% approval ratio)</a:t>
            </a:r>
            <a:endParaRPr lang="en-IE" sz="2400" b="0" strike="noStrike" spc="-1" dirty="0">
              <a:latin typeface="Arial"/>
            </a:endParaRPr>
          </a:p>
          <a:p>
            <a:pPr marL="1174680" lvl="2" indent="-26028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1 abstain (1%)</a:t>
            </a:r>
            <a:endParaRPr lang="en-IE" sz="2400" b="0" strike="noStrike" spc="-1" dirty="0">
              <a:latin typeface="Arial"/>
            </a:endParaRPr>
          </a:p>
          <a:p>
            <a:pPr marL="390600" indent="-29376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14 comments from 6 commenters</a:t>
            </a:r>
            <a:endParaRPr lang="en-IE" sz="2400" b="0" strike="noStrike" spc="-1" dirty="0">
              <a:latin typeface="Arial"/>
            </a:endParaRPr>
          </a:p>
          <a:p>
            <a:pPr marL="782640" lvl="1" indent="-293760">
              <a:spcBef>
                <a:spcPts val="479"/>
              </a:spcBef>
              <a:buClr>
                <a:srgbClr val="000000"/>
              </a:buClr>
              <a:buSzPct val="75000"/>
              <a:buFont typeface="Symbol"/>
              <a:buChar char="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spc="-1" dirty="0">
                <a:solidFill>
                  <a:srgbClr val="000000"/>
                </a:solidFill>
                <a:latin typeface="Arial"/>
                <a:ea typeface="MS PGothic"/>
              </a:rPr>
              <a:t>1 marked as MBS (Accepted: 1)</a:t>
            </a:r>
          </a:p>
          <a:p>
            <a:pPr marL="1174680" lvl="2" indent="-260280">
              <a:spcBef>
                <a:spcPts val="479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414360" algn="l"/>
                <a:tab pos="828720" algn="l"/>
                <a:tab pos="1243080" algn="l"/>
                <a:tab pos="1657440" algn="l"/>
                <a:tab pos="2073240" algn="l"/>
                <a:tab pos="2487600" algn="l"/>
                <a:tab pos="2901960" algn="l"/>
                <a:tab pos="3316320" algn="l"/>
                <a:tab pos="3732120" algn="l"/>
                <a:tab pos="4146480" algn="l"/>
                <a:tab pos="4560840" algn="l"/>
                <a:tab pos="4975200" algn="l"/>
                <a:tab pos="5391000" algn="l"/>
                <a:tab pos="5805360" algn="l"/>
                <a:tab pos="6219720" algn="l"/>
                <a:tab pos="6634080" algn="l"/>
                <a:tab pos="7050240" algn="l"/>
                <a:tab pos="7464600" algn="l"/>
                <a:tab pos="787860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Comment resolution database worksheet:</a:t>
            </a:r>
            <a:r>
              <a:rPr lang="en-US" sz="22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 </a:t>
            </a:r>
            <a:r>
              <a:rPr lang="en-US" sz="1600" b="0" strike="noStrike" spc="-1" dirty="0">
                <a:solidFill>
                  <a:srgbClr val="000000"/>
                </a:solidFill>
                <a:latin typeface="Arial"/>
                <a:ea typeface="MS PGothic"/>
              </a:rPr>
              <a:t>https://mentor.ieee.org/802.15/dcn/22/15-22-0252-04-Cor2-tg4-2020-cor1-may-closing-report.pptx</a:t>
            </a:r>
            <a:endParaRPr lang="en-IE" sz="1600" b="0" strike="noStrike" spc="-1" dirty="0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ftr" idx="15"/>
          </p:nvPr>
        </p:nvSpPr>
        <p:spPr>
          <a:xfrm>
            <a:off x="5486400" y="6475320"/>
            <a:ext cx="3123720" cy="183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>
            <a:lvl1pPr algn="r">
              <a:lnSpc>
                <a:spcPct val="100000"/>
              </a:lnSpc>
              <a:buNone/>
              <a:def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00"/>
                </a:solidFill>
                <a:latin typeface="Times New Roman"/>
                <a:ea typeface="ＭＳ Ｐゴシック"/>
              </a:rPr>
              <a:t>Clint Powell, Meta Platforms</a:t>
            </a:r>
            <a:endParaRPr lang="en-IE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6022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12879</TotalTime>
  <Words>854</Words>
  <Application>Microsoft Office PowerPoint</Application>
  <PresentationFormat>On-screen Show (4:3)</PresentationFormat>
  <Paragraphs>129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Helvetica</vt:lpstr>
      <vt:lpstr>Symbol</vt:lpstr>
      <vt:lpstr>Times New Roman</vt:lpstr>
      <vt:lpstr>Wingdings</vt:lpstr>
      <vt:lpstr>Office Theme</vt:lpstr>
      <vt:lpstr>Office Theme</vt:lpstr>
      <vt:lpstr>802.15 Supporting Material and Motions for the July EC Closing July 15, 2022  Clint Powell, 802.15 Chair cpowell@ieee.org</vt:lpstr>
      <vt:lpstr>EC Consent Agenda Item 5.041  802.15.4 2020 Revision PAR to NesCom (unconditional)</vt:lpstr>
      <vt:lpstr>PowerPoint Presentation</vt:lpstr>
      <vt:lpstr>PowerPoint Presentation</vt:lpstr>
      <vt:lpstr>EC Consent Agenda Item 5.042  802.15.13 PAR Extension to NesCom (unconditional)</vt:lpstr>
      <vt:lpstr>PowerPoint Presentation</vt:lpstr>
      <vt:lpstr>PowerPoint Presentation</vt:lpstr>
      <vt:lpstr>EC Consent Agenda Item 5.043  802.15.4 2020 Cor1 to RevCom (unconditional)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802.15.4 Corr request to go to Sponsor Ballot</dc:title>
  <dc:subject/>
  <dc:creator>Pat Kinney</dc:creator>
  <cp:keywords>CTPClassification=CTP_NT</cp:keywords>
  <dc:description/>
  <cp:lastModifiedBy>Clint Powell2</cp:lastModifiedBy>
  <cp:revision>460</cp:revision>
  <dcterms:created xsi:type="dcterms:W3CDTF">2009-03-12T22:43:48Z</dcterms:created>
  <dcterms:modified xsi:type="dcterms:W3CDTF">2022-07-15T14:52:15Z</dcterms:modified>
  <dc:language>en-IE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CTP_NT</vt:lpwstr>
  </property>
  <property fmtid="{D5CDD505-2E9C-101B-9397-08002B2CF9AE}" pid="3" name="CTP_BU">
    <vt:lpwstr>NA</vt:lpwstr>
  </property>
  <property fmtid="{D5CDD505-2E9C-101B-9397-08002B2CF9AE}" pid="4" name="CTP_IDSID">
    <vt:lpwstr>NA</vt:lpwstr>
  </property>
  <property fmtid="{D5CDD505-2E9C-101B-9397-08002B2CF9AE}" pid="5" name="CTP_TimeStamp">
    <vt:lpwstr>2018-09-28 21:07:12Z</vt:lpwstr>
  </property>
  <property fmtid="{D5CDD505-2E9C-101B-9397-08002B2CF9AE}" pid="6" name="CTP_WWID">
    <vt:lpwstr>NA</vt:lpwstr>
  </property>
  <property fmtid="{D5CDD505-2E9C-101B-9397-08002B2CF9AE}" pid="7" name="PresentationFormat">
    <vt:lpwstr>On-screen Show (4:3)</vt:lpwstr>
  </property>
  <property fmtid="{D5CDD505-2E9C-101B-9397-08002B2CF9AE}" pid="8" name="Slides">
    <vt:i4>9</vt:i4>
  </property>
  <property fmtid="{D5CDD505-2E9C-101B-9397-08002B2CF9AE}" pid="9" name="TitusGUID">
    <vt:lpwstr>bcf9debd-5763-4eff-ae14-e5e8228118fb</vt:lpwstr>
  </property>
</Properties>
</file>