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3"/>
  </p:sldMasterIdLst>
  <p:notesMasterIdLst>
    <p:notesMasterId r:id="rId10"/>
  </p:notesMasterIdLst>
  <p:handoutMasterIdLst>
    <p:handoutMasterId r:id="rId11"/>
  </p:handoutMasterIdLst>
  <p:sldIdLst>
    <p:sldId id="287" r:id="rId4"/>
    <p:sldId id="300" r:id="rId5"/>
    <p:sldId id="301" r:id="rId6"/>
    <p:sldId id="302" r:id="rId7"/>
    <p:sldId id="303" r:id="rId8"/>
    <p:sldId id="304"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98D272-3FDD-4CA4-81A6-76D78D36362E}" v="5" dt="2022-07-05T16:14:00.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p:scale>
          <a:sx n="115" d="100"/>
          <a:sy n="115" d="100"/>
        </p:scale>
        <p:origin x="150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B998D272-3FDD-4CA4-81A6-76D78D36362E}"/>
    <pc:docChg chg="undo redo custSel addSld delSld modSld modMainMaster">
      <pc:chgData name="Igor Dotlic" userId="ae2bd41b-fac2-45c7-93ba-f2561bbce4d5" providerId="ADAL" clId="{B998D272-3FDD-4CA4-81A6-76D78D36362E}" dt="2022-07-11T15:42:48.084" v="2689"/>
      <pc:docMkLst>
        <pc:docMk/>
      </pc:docMkLst>
      <pc:sldChg chg="addSp delSp modSp mod">
        <pc:chgData name="Igor Dotlic" userId="ae2bd41b-fac2-45c7-93ba-f2561bbce4d5" providerId="ADAL" clId="{B998D272-3FDD-4CA4-81A6-76D78D36362E}" dt="2022-07-05T16:18:58.905" v="42" actId="20577"/>
        <pc:sldMkLst>
          <pc:docMk/>
          <pc:sldMk cId="0" sldId="287"/>
        </pc:sldMkLst>
        <pc:spChg chg="del">
          <ac:chgData name="Igor Dotlic" userId="ae2bd41b-fac2-45c7-93ba-f2561bbce4d5" providerId="ADAL" clId="{B998D272-3FDD-4CA4-81A6-76D78D36362E}" dt="2022-07-05T16:12:54.948" v="0" actId="478"/>
          <ac:spMkLst>
            <pc:docMk/>
            <pc:sldMk cId="0" sldId="287"/>
            <ac:spMk id="2" creationId="{11B74706-8CE8-446F-ADD5-944A55CFBC25}"/>
          </ac:spMkLst>
        </pc:spChg>
        <pc:spChg chg="add mod">
          <ac:chgData name="Igor Dotlic" userId="ae2bd41b-fac2-45c7-93ba-f2561bbce4d5" providerId="ADAL" clId="{B998D272-3FDD-4CA4-81A6-76D78D36362E}" dt="2022-07-05T16:18:58.905" v="42" actId="20577"/>
          <ac:spMkLst>
            <pc:docMk/>
            <pc:sldMk cId="0" sldId="287"/>
            <ac:spMk id="3" creationId="{5D671A0D-54F3-436D-A53B-1E6B09704441}"/>
          </ac:spMkLst>
        </pc:spChg>
      </pc:sldChg>
      <pc:sldChg chg="del">
        <pc:chgData name="Igor Dotlic" userId="ae2bd41b-fac2-45c7-93ba-f2561bbce4d5" providerId="ADAL" clId="{B998D272-3FDD-4CA4-81A6-76D78D36362E}" dt="2022-07-05T16:15:55.724" v="7" actId="47"/>
        <pc:sldMkLst>
          <pc:docMk/>
          <pc:sldMk cId="0" sldId="290"/>
        </pc:sldMkLst>
      </pc:sldChg>
      <pc:sldChg chg="del">
        <pc:chgData name="Igor Dotlic" userId="ae2bd41b-fac2-45c7-93ba-f2561bbce4d5" providerId="ADAL" clId="{B998D272-3FDD-4CA4-81A6-76D78D36362E}" dt="2022-07-05T16:16:07.904" v="17" actId="47"/>
        <pc:sldMkLst>
          <pc:docMk/>
          <pc:sldMk cId="0" sldId="296"/>
        </pc:sldMkLst>
      </pc:sldChg>
      <pc:sldChg chg="addSp delSp modSp mod">
        <pc:chgData name="Igor Dotlic" userId="ae2bd41b-fac2-45c7-93ba-f2561bbce4d5" providerId="ADAL" clId="{B998D272-3FDD-4CA4-81A6-76D78D36362E}" dt="2022-07-05T16:29:25.398" v="88" actId="14100"/>
        <pc:sldMkLst>
          <pc:docMk/>
          <pc:sldMk cId="0" sldId="300"/>
        </pc:sldMkLst>
        <pc:spChg chg="add mod">
          <ac:chgData name="Igor Dotlic" userId="ae2bd41b-fac2-45c7-93ba-f2561bbce4d5" providerId="ADAL" clId="{B998D272-3FDD-4CA4-81A6-76D78D36362E}" dt="2022-07-05T16:29:25.398" v="88" actId="14100"/>
          <ac:spMkLst>
            <pc:docMk/>
            <pc:sldMk cId="0" sldId="300"/>
            <ac:spMk id="2" creationId="{163A5711-DCB2-4ACA-96B5-D9C20E9E71A7}"/>
          </ac:spMkLst>
        </pc:spChg>
        <pc:spChg chg="add mod">
          <ac:chgData name="Igor Dotlic" userId="ae2bd41b-fac2-45c7-93ba-f2561bbce4d5" providerId="ADAL" clId="{B998D272-3FDD-4CA4-81A6-76D78D36362E}" dt="2022-07-05T16:16:15.158" v="18"/>
          <ac:spMkLst>
            <pc:docMk/>
            <pc:sldMk cId="0" sldId="300"/>
            <ac:spMk id="3" creationId="{D2A34370-AFA8-4EDE-AAE7-D649DC2213B0}"/>
          </ac:spMkLst>
        </pc:spChg>
        <pc:spChg chg="del mod">
          <ac:chgData name="Igor Dotlic" userId="ae2bd41b-fac2-45c7-93ba-f2561bbce4d5" providerId="ADAL" clId="{B998D272-3FDD-4CA4-81A6-76D78D36362E}" dt="2022-07-05T16:16:15.158" v="18"/>
          <ac:spMkLst>
            <pc:docMk/>
            <pc:sldMk cId="0" sldId="300"/>
            <ac:spMk id="8195" creationId="{82E0BD1D-4462-4534-99A7-CE65BE406E1E}"/>
          </ac:spMkLst>
        </pc:spChg>
        <pc:spChg chg="mod">
          <ac:chgData name="Igor Dotlic" userId="ae2bd41b-fac2-45c7-93ba-f2561bbce4d5" providerId="ADAL" clId="{B998D272-3FDD-4CA4-81A6-76D78D36362E}" dt="2022-07-05T16:16:15.158" v="18"/>
          <ac:spMkLst>
            <pc:docMk/>
            <pc:sldMk cId="0" sldId="300"/>
            <ac:spMk id="8196" creationId="{B39A3454-C9BC-44DD-9818-B7A9134FECA1}"/>
          </ac:spMkLst>
        </pc:spChg>
      </pc:sldChg>
      <pc:sldChg chg="modSp new mod">
        <pc:chgData name="Igor Dotlic" userId="ae2bd41b-fac2-45c7-93ba-f2561bbce4d5" providerId="ADAL" clId="{B998D272-3FDD-4CA4-81A6-76D78D36362E}" dt="2022-07-11T15:36:23.399" v="2675" actId="33524"/>
        <pc:sldMkLst>
          <pc:docMk/>
          <pc:sldMk cId="1729636339" sldId="301"/>
        </pc:sldMkLst>
        <pc:spChg chg="mod">
          <ac:chgData name="Igor Dotlic" userId="ae2bd41b-fac2-45c7-93ba-f2561bbce4d5" providerId="ADAL" clId="{B998D272-3FDD-4CA4-81A6-76D78D36362E}" dt="2022-07-06T09:21:32.061" v="1484" actId="27636"/>
          <ac:spMkLst>
            <pc:docMk/>
            <pc:sldMk cId="1729636339" sldId="301"/>
            <ac:spMk id="2" creationId="{F09F996B-F0C8-4CF0-A190-555036053FC4}"/>
          </ac:spMkLst>
        </pc:spChg>
        <pc:spChg chg="mod">
          <ac:chgData name="Igor Dotlic" userId="ae2bd41b-fac2-45c7-93ba-f2561bbce4d5" providerId="ADAL" clId="{B998D272-3FDD-4CA4-81A6-76D78D36362E}" dt="2022-07-11T15:36:23.399" v="2675" actId="33524"/>
          <ac:spMkLst>
            <pc:docMk/>
            <pc:sldMk cId="1729636339" sldId="301"/>
            <ac:spMk id="3" creationId="{5034D91F-8763-47F4-815B-3944D27DAC7A}"/>
          </ac:spMkLst>
        </pc:spChg>
      </pc:sldChg>
      <pc:sldChg chg="modSp new mod">
        <pc:chgData name="Igor Dotlic" userId="ae2bd41b-fac2-45c7-93ba-f2561bbce4d5" providerId="ADAL" clId="{B998D272-3FDD-4CA4-81A6-76D78D36362E}" dt="2022-07-06T14:30:34.472" v="2235" actId="20577"/>
        <pc:sldMkLst>
          <pc:docMk/>
          <pc:sldMk cId="48595339" sldId="302"/>
        </pc:sldMkLst>
        <pc:spChg chg="mod">
          <ac:chgData name="Igor Dotlic" userId="ae2bd41b-fac2-45c7-93ba-f2561bbce4d5" providerId="ADAL" clId="{B998D272-3FDD-4CA4-81A6-76D78D36362E}" dt="2022-07-06T12:40:13.653" v="1754" actId="14100"/>
          <ac:spMkLst>
            <pc:docMk/>
            <pc:sldMk cId="48595339" sldId="302"/>
            <ac:spMk id="2" creationId="{4057761F-2B1E-409A-B1CB-30F68AF7EF38}"/>
          </ac:spMkLst>
        </pc:spChg>
        <pc:spChg chg="mod">
          <ac:chgData name="Igor Dotlic" userId="ae2bd41b-fac2-45c7-93ba-f2561bbce4d5" providerId="ADAL" clId="{B998D272-3FDD-4CA4-81A6-76D78D36362E}" dt="2022-07-06T14:30:34.472" v="2235" actId="20577"/>
          <ac:spMkLst>
            <pc:docMk/>
            <pc:sldMk cId="48595339" sldId="302"/>
            <ac:spMk id="3" creationId="{8C425232-D695-44E9-ABDD-0941E29A24EB}"/>
          </ac:spMkLst>
        </pc:spChg>
      </pc:sldChg>
      <pc:sldChg chg="addSp delSp modSp new mod">
        <pc:chgData name="Igor Dotlic" userId="ae2bd41b-fac2-45c7-93ba-f2561bbce4d5" providerId="ADAL" clId="{B998D272-3FDD-4CA4-81A6-76D78D36362E}" dt="2022-07-11T15:28:29.743" v="2632" actId="1076"/>
        <pc:sldMkLst>
          <pc:docMk/>
          <pc:sldMk cId="459726491" sldId="303"/>
        </pc:sldMkLst>
        <pc:spChg chg="del mod">
          <ac:chgData name="Igor Dotlic" userId="ae2bd41b-fac2-45c7-93ba-f2561bbce4d5" providerId="ADAL" clId="{B998D272-3FDD-4CA4-81A6-76D78D36362E}" dt="2022-07-06T14:32:44.329" v="2250"/>
          <ac:spMkLst>
            <pc:docMk/>
            <pc:sldMk cId="459726491" sldId="303"/>
            <ac:spMk id="2" creationId="{16BD4C5D-11F3-419F-8970-E9FE896CE6A3}"/>
          </ac:spMkLst>
        </pc:spChg>
        <pc:spChg chg="add del mod">
          <ac:chgData name="Igor Dotlic" userId="ae2bd41b-fac2-45c7-93ba-f2561bbce4d5" providerId="ADAL" clId="{B998D272-3FDD-4CA4-81A6-76D78D36362E}" dt="2022-07-11T15:14:32.273" v="2532" actId="478"/>
          <ac:spMkLst>
            <pc:docMk/>
            <pc:sldMk cId="459726491" sldId="303"/>
            <ac:spMk id="2" creationId="{6DE42292-DAD1-4BB3-A2EC-C746B9A34E87}"/>
          </ac:spMkLst>
        </pc:spChg>
        <pc:spChg chg="del mod">
          <ac:chgData name="Igor Dotlic" userId="ae2bd41b-fac2-45c7-93ba-f2561bbce4d5" providerId="ADAL" clId="{B998D272-3FDD-4CA4-81A6-76D78D36362E}" dt="2022-07-06T14:32:44.329" v="2250"/>
          <ac:spMkLst>
            <pc:docMk/>
            <pc:sldMk cId="459726491" sldId="303"/>
            <ac:spMk id="3" creationId="{BEDC72AB-EFA1-4577-AE8E-D1584FAFA322}"/>
          </ac:spMkLst>
        </pc:spChg>
        <pc:spChg chg="mod">
          <ac:chgData name="Igor Dotlic" userId="ae2bd41b-fac2-45c7-93ba-f2561bbce4d5" providerId="ADAL" clId="{B998D272-3FDD-4CA4-81A6-76D78D36362E}" dt="2022-07-11T15:14:52.081" v="2533"/>
          <ac:spMkLst>
            <pc:docMk/>
            <pc:sldMk cId="459726491" sldId="303"/>
            <ac:spMk id="4" creationId="{4EB1BA14-88D0-4933-AC62-EF070CE051BC}"/>
          </ac:spMkLst>
        </pc:spChg>
        <pc:spChg chg="add mod">
          <ac:chgData name="Igor Dotlic" userId="ae2bd41b-fac2-45c7-93ba-f2561bbce4d5" providerId="ADAL" clId="{B998D272-3FDD-4CA4-81A6-76D78D36362E}" dt="2022-07-11T15:27:00.878" v="2620" actId="20577"/>
          <ac:spMkLst>
            <pc:docMk/>
            <pc:sldMk cId="459726491" sldId="303"/>
            <ac:spMk id="5" creationId="{1BE279EA-1216-4054-90B3-F193F456232B}"/>
          </ac:spMkLst>
        </pc:spChg>
        <pc:spChg chg="add mod">
          <ac:chgData name="Igor Dotlic" userId="ae2bd41b-fac2-45c7-93ba-f2561bbce4d5" providerId="ADAL" clId="{B998D272-3FDD-4CA4-81A6-76D78D36362E}" dt="2022-07-11T15:27:20.150" v="2622" actId="1076"/>
          <ac:spMkLst>
            <pc:docMk/>
            <pc:sldMk cId="459726491" sldId="303"/>
            <ac:spMk id="6" creationId="{5AF4A422-94A4-4957-9971-AEFBFA152543}"/>
          </ac:spMkLst>
        </pc:spChg>
        <pc:spChg chg="add del mod">
          <ac:chgData name="Igor Dotlic" userId="ae2bd41b-fac2-45c7-93ba-f2561bbce4d5" providerId="ADAL" clId="{B998D272-3FDD-4CA4-81A6-76D78D36362E}" dt="2022-07-11T15:14:52.081" v="2533"/>
          <ac:spMkLst>
            <pc:docMk/>
            <pc:sldMk cId="459726491" sldId="303"/>
            <ac:spMk id="7" creationId="{1C4DD436-E4F0-459E-BB62-B90FE0975EA4}"/>
          </ac:spMkLst>
        </pc:spChg>
        <pc:spChg chg="add del mod">
          <ac:chgData name="Igor Dotlic" userId="ae2bd41b-fac2-45c7-93ba-f2561bbce4d5" providerId="ADAL" clId="{B998D272-3FDD-4CA4-81A6-76D78D36362E}" dt="2022-07-11T15:14:26.375" v="2531" actId="478"/>
          <ac:spMkLst>
            <pc:docMk/>
            <pc:sldMk cId="459726491" sldId="303"/>
            <ac:spMk id="8" creationId="{6237C6E9-B7E8-460B-B5FD-45BE8418CFF1}"/>
          </ac:spMkLst>
        </pc:spChg>
        <pc:spChg chg="add del mod">
          <ac:chgData name="Igor Dotlic" userId="ae2bd41b-fac2-45c7-93ba-f2561bbce4d5" providerId="ADAL" clId="{B998D272-3FDD-4CA4-81A6-76D78D36362E}" dt="2022-07-11T15:14:52.081" v="2533"/>
          <ac:spMkLst>
            <pc:docMk/>
            <pc:sldMk cId="459726491" sldId="303"/>
            <ac:spMk id="9" creationId="{F4B570C0-5F6A-460C-BE5D-7A84FDB740DD}"/>
          </ac:spMkLst>
        </pc:spChg>
        <pc:picChg chg="add mod">
          <ac:chgData name="Igor Dotlic" userId="ae2bd41b-fac2-45c7-93ba-f2561bbce4d5" providerId="ADAL" clId="{B998D272-3FDD-4CA4-81A6-76D78D36362E}" dt="2022-07-11T15:28:00.307" v="2629" actId="14100"/>
          <ac:picMkLst>
            <pc:docMk/>
            <pc:sldMk cId="459726491" sldId="303"/>
            <ac:picMk id="10" creationId="{D3AEB17F-19C1-400C-AC40-E0C1FE90E5AA}"/>
          </ac:picMkLst>
        </pc:picChg>
        <pc:picChg chg="add mod">
          <ac:chgData name="Igor Dotlic" userId="ae2bd41b-fac2-45c7-93ba-f2561bbce4d5" providerId="ADAL" clId="{B998D272-3FDD-4CA4-81A6-76D78D36362E}" dt="2022-07-11T15:28:29.743" v="2632" actId="1076"/>
          <ac:picMkLst>
            <pc:docMk/>
            <pc:sldMk cId="459726491" sldId="303"/>
            <ac:picMk id="12" creationId="{E3864DDB-C311-4FE4-9DCE-74AF4F9DAD3B}"/>
          </ac:picMkLst>
        </pc:picChg>
      </pc:sldChg>
      <pc:sldChg chg="addSp delSp modSp add del mod">
        <pc:chgData name="Igor Dotlic" userId="ae2bd41b-fac2-45c7-93ba-f2561bbce4d5" providerId="ADAL" clId="{B998D272-3FDD-4CA4-81A6-76D78D36362E}" dt="2022-07-11T15:39:42.215" v="2684" actId="1076"/>
        <pc:sldMkLst>
          <pc:docMk/>
          <pc:sldMk cId="2356562068" sldId="304"/>
        </pc:sldMkLst>
        <pc:spChg chg="mod">
          <ac:chgData name="Igor Dotlic" userId="ae2bd41b-fac2-45c7-93ba-f2561bbce4d5" providerId="ADAL" clId="{B998D272-3FDD-4CA4-81A6-76D78D36362E}" dt="2022-07-11T15:37:26.581" v="2676" actId="20577"/>
          <ac:spMkLst>
            <pc:docMk/>
            <pc:sldMk cId="2356562068" sldId="304"/>
            <ac:spMk id="6" creationId="{5AF4A422-94A4-4957-9971-AEFBFA152543}"/>
          </ac:spMkLst>
        </pc:spChg>
        <pc:picChg chg="add mod">
          <ac:chgData name="Igor Dotlic" userId="ae2bd41b-fac2-45c7-93ba-f2561bbce4d5" providerId="ADAL" clId="{B998D272-3FDD-4CA4-81A6-76D78D36362E}" dt="2022-07-11T15:33:24.043" v="2674" actId="14100"/>
          <ac:picMkLst>
            <pc:docMk/>
            <pc:sldMk cId="2356562068" sldId="304"/>
            <ac:picMk id="3" creationId="{659698BC-607E-4143-A6F3-CD6B796715B4}"/>
          </ac:picMkLst>
        </pc:picChg>
        <pc:picChg chg="add del mod">
          <ac:chgData name="Igor Dotlic" userId="ae2bd41b-fac2-45c7-93ba-f2561bbce4d5" providerId="ADAL" clId="{B998D272-3FDD-4CA4-81A6-76D78D36362E}" dt="2022-07-11T15:38:53.251" v="2677" actId="478"/>
          <ac:picMkLst>
            <pc:docMk/>
            <pc:sldMk cId="2356562068" sldId="304"/>
            <ac:picMk id="8" creationId="{EB82707D-3942-4AA1-A45F-F1EB06D25FA6}"/>
          </ac:picMkLst>
        </pc:picChg>
        <pc:picChg chg="del">
          <ac:chgData name="Igor Dotlic" userId="ae2bd41b-fac2-45c7-93ba-f2561bbce4d5" providerId="ADAL" clId="{B998D272-3FDD-4CA4-81A6-76D78D36362E}" dt="2022-07-11T15:30:02.497" v="2639" actId="478"/>
          <ac:picMkLst>
            <pc:docMk/>
            <pc:sldMk cId="2356562068" sldId="304"/>
            <ac:picMk id="10" creationId="{D3AEB17F-19C1-400C-AC40-E0C1FE90E5AA}"/>
          </ac:picMkLst>
        </pc:picChg>
        <pc:picChg chg="add mod">
          <ac:chgData name="Igor Dotlic" userId="ae2bd41b-fac2-45c7-93ba-f2561bbce4d5" providerId="ADAL" clId="{B998D272-3FDD-4CA4-81A6-76D78D36362E}" dt="2022-07-11T15:39:42.215" v="2684" actId="1076"/>
          <ac:picMkLst>
            <pc:docMk/>
            <pc:sldMk cId="2356562068" sldId="304"/>
            <ac:picMk id="11" creationId="{4647FA75-2FCA-4437-B580-8ACA056E9158}"/>
          </ac:picMkLst>
        </pc:picChg>
        <pc:picChg chg="del mod ord">
          <ac:chgData name="Igor Dotlic" userId="ae2bd41b-fac2-45c7-93ba-f2561bbce4d5" providerId="ADAL" clId="{B998D272-3FDD-4CA4-81A6-76D78D36362E}" dt="2022-07-11T15:32:46.215" v="2664" actId="478"/>
          <ac:picMkLst>
            <pc:docMk/>
            <pc:sldMk cId="2356562068" sldId="304"/>
            <ac:picMk id="12" creationId="{E3864DDB-C311-4FE4-9DCE-74AF4F9DAD3B}"/>
          </ac:picMkLst>
        </pc:picChg>
      </pc:sldChg>
      <pc:sldChg chg="del">
        <pc:chgData name="Igor Dotlic" userId="ae2bd41b-fac2-45c7-93ba-f2561bbce4d5" providerId="ADAL" clId="{B998D272-3FDD-4CA4-81A6-76D78D36362E}" dt="2022-07-05T16:16:00.333" v="13" actId="47"/>
        <pc:sldMkLst>
          <pc:docMk/>
          <pc:sldMk cId="708329543" sldId="315"/>
        </pc:sldMkLst>
      </pc:sldChg>
      <pc:sldChg chg="del">
        <pc:chgData name="Igor Dotlic" userId="ae2bd41b-fac2-45c7-93ba-f2561bbce4d5" providerId="ADAL" clId="{B998D272-3FDD-4CA4-81A6-76D78D36362E}" dt="2022-07-05T16:15:57.483" v="9" actId="47"/>
        <pc:sldMkLst>
          <pc:docMk/>
          <pc:sldMk cId="973662665" sldId="317"/>
        </pc:sldMkLst>
      </pc:sldChg>
      <pc:sldChg chg="del">
        <pc:chgData name="Igor Dotlic" userId="ae2bd41b-fac2-45c7-93ba-f2561bbce4d5" providerId="ADAL" clId="{B998D272-3FDD-4CA4-81A6-76D78D36362E}" dt="2022-07-05T16:15:58.252" v="10" actId="47"/>
        <pc:sldMkLst>
          <pc:docMk/>
          <pc:sldMk cId="572907331" sldId="329"/>
        </pc:sldMkLst>
      </pc:sldChg>
      <pc:sldChg chg="del">
        <pc:chgData name="Igor Dotlic" userId="ae2bd41b-fac2-45c7-93ba-f2561bbce4d5" providerId="ADAL" clId="{B998D272-3FDD-4CA4-81A6-76D78D36362E}" dt="2022-07-05T16:15:59.698" v="12" actId="47"/>
        <pc:sldMkLst>
          <pc:docMk/>
          <pc:sldMk cId="885266710" sldId="332"/>
        </pc:sldMkLst>
      </pc:sldChg>
      <pc:sldChg chg="del">
        <pc:chgData name="Igor Dotlic" userId="ae2bd41b-fac2-45c7-93ba-f2561bbce4d5" providerId="ADAL" clId="{B998D272-3FDD-4CA4-81A6-76D78D36362E}" dt="2022-07-05T16:16:05.886" v="15" actId="47"/>
        <pc:sldMkLst>
          <pc:docMk/>
          <pc:sldMk cId="2160862009" sldId="338"/>
        </pc:sldMkLst>
      </pc:sldChg>
      <pc:sldChg chg="del">
        <pc:chgData name="Igor Dotlic" userId="ae2bd41b-fac2-45c7-93ba-f2561bbce4d5" providerId="ADAL" clId="{B998D272-3FDD-4CA4-81A6-76D78D36362E}" dt="2022-07-05T16:16:07.070" v="16" actId="47"/>
        <pc:sldMkLst>
          <pc:docMk/>
          <pc:sldMk cId="2694411256" sldId="339"/>
        </pc:sldMkLst>
      </pc:sldChg>
      <pc:sldChg chg="del">
        <pc:chgData name="Igor Dotlic" userId="ae2bd41b-fac2-45c7-93ba-f2561bbce4d5" providerId="ADAL" clId="{B998D272-3FDD-4CA4-81A6-76D78D36362E}" dt="2022-07-05T16:15:58.857" v="11" actId="47"/>
        <pc:sldMkLst>
          <pc:docMk/>
          <pc:sldMk cId="2582497088" sldId="340"/>
        </pc:sldMkLst>
      </pc:sldChg>
      <pc:sldChg chg="del">
        <pc:chgData name="Igor Dotlic" userId="ae2bd41b-fac2-45c7-93ba-f2561bbce4d5" providerId="ADAL" clId="{B998D272-3FDD-4CA4-81A6-76D78D36362E}" dt="2022-07-05T16:16:04.626" v="14" actId="47"/>
        <pc:sldMkLst>
          <pc:docMk/>
          <pc:sldMk cId="3741998885" sldId="341"/>
        </pc:sldMkLst>
      </pc:sldChg>
      <pc:sldMasterChg chg="modSp mod">
        <pc:chgData name="Igor Dotlic" userId="ae2bd41b-fac2-45c7-93ba-f2561bbce4d5" providerId="ADAL" clId="{B998D272-3FDD-4CA4-81A6-76D78D36362E}" dt="2022-07-11T15:42:48.084" v="2689"/>
        <pc:sldMasterMkLst>
          <pc:docMk/>
          <pc:sldMasterMk cId="0" sldId="2147483648"/>
        </pc:sldMasterMkLst>
        <pc:spChg chg="mod">
          <ac:chgData name="Igor Dotlic" userId="ae2bd41b-fac2-45c7-93ba-f2561bbce4d5" providerId="ADAL" clId="{B998D272-3FDD-4CA4-81A6-76D78D36362E}" dt="2022-07-05T16:23:47.984" v="77" actId="1076"/>
          <ac:spMkLst>
            <pc:docMk/>
            <pc:sldMasterMk cId="0" sldId="2147483648"/>
            <ac:spMk id="2" creationId="{7274DC08-9B8C-464E-97F8-9AF419E7B8D9}"/>
          </ac:spMkLst>
        </pc:spChg>
        <pc:spChg chg="mod">
          <ac:chgData name="Igor Dotlic" userId="ae2bd41b-fac2-45c7-93ba-f2561bbce4d5" providerId="ADAL" clId="{B998D272-3FDD-4CA4-81A6-76D78D36362E}" dt="2022-07-05T16:23:26.331" v="67" actId="1036"/>
          <ac:spMkLst>
            <pc:docMk/>
            <pc:sldMasterMk cId="0" sldId="2147483648"/>
            <ac:spMk id="3" creationId="{0B2EF45E-69B5-4D61-ACC6-817BA12ACDB0}"/>
          </ac:spMkLst>
        </pc:spChg>
        <pc:spChg chg="mod">
          <ac:chgData name="Igor Dotlic" userId="ae2bd41b-fac2-45c7-93ba-f2561bbce4d5" providerId="ADAL" clId="{B998D272-3FDD-4CA4-81A6-76D78D36362E}" dt="2022-07-11T15:42:48.084" v="2689"/>
          <ac:spMkLst>
            <pc:docMk/>
            <pc:sldMasterMk cId="0" sldId="2147483648"/>
            <ac:spMk id="1026" creationId="{8AF5D4AB-E353-4EAB-9E5C-B82B00CB74A2}"/>
          </ac:spMkLst>
        </pc:spChg>
        <pc:spChg chg="mod">
          <ac:chgData name="Igor Dotlic" userId="ae2bd41b-fac2-45c7-93ba-f2561bbce4d5" providerId="ADAL" clId="{B998D272-3FDD-4CA4-81A6-76D78D36362E}" dt="2022-07-05T16:15:31.953" v="6" actId="20577"/>
          <ac:spMkLst>
            <pc:docMk/>
            <pc:sldMasterMk cId="0" sldId="2147483648"/>
            <ac:spMk id="1030" creationId="{5C9A48D8-B217-4A04-8A4A-17E7990FB9C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7/11/2022</a:t>
            </a:fld>
            <a:endParaRPr lang="en-US" dirty="0"/>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dirty="0"/>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91540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3508260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797160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697323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15-22-0380-00-04ab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July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Dotlic and McLaughlin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a:t>
            </a:r>
            <a:r>
              <a:rPr lang="en-US" sz="1600" b="0" i="0" dirty="0">
                <a:solidFill>
                  <a:schemeClr val="tx1"/>
                </a:solidFill>
                <a:effectLst/>
                <a:cs typeface="Times New Roman" panose="02020603050405020304" pitchFamily="18" charset="0"/>
              </a:rPr>
              <a:t>More on </a:t>
            </a:r>
            <a:r>
              <a:rPr lang="en-US" sz="1600" dirty="0">
                <a:solidFill>
                  <a:schemeClr val="tx1"/>
                </a:solidFill>
                <a:effectLst/>
                <a:cs typeface="Times New Roman" panose="02020603050405020304" pitchFamily="18" charset="0"/>
              </a:rPr>
              <a:t>Supercomplementary Zero-sum Cross-correlation (SZC) Code Blocks</a:t>
            </a:r>
            <a:r>
              <a:rPr lang="en-US" altLang="en-US" sz="1600" dirty="0">
                <a:solidFill>
                  <a:schemeClr val="tx1"/>
                </a:solidFill>
              </a:rPr>
              <a:t>]	</a:t>
            </a:r>
          </a:p>
          <a:p>
            <a:r>
              <a:rPr lang="en-US" altLang="en-US" sz="1600" b="1" dirty="0">
                <a:solidFill>
                  <a:schemeClr val="tx1"/>
                </a:solidFill>
              </a:rPr>
              <a:t>Date Submitted: </a:t>
            </a:r>
            <a:r>
              <a:rPr lang="en-US" altLang="en-US" sz="1600" dirty="0">
                <a:solidFill>
                  <a:schemeClr val="tx1"/>
                </a:solidFill>
              </a:rPr>
              <a:t>[10 July 2022]	</a:t>
            </a:r>
          </a:p>
          <a:p>
            <a:r>
              <a:rPr lang="en-US" altLang="en-US" sz="1600" b="1" dirty="0">
                <a:solidFill>
                  <a:schemeClr val="tx1"/>
                </a:solidFill>
              </a:rPr>
              <a:t>Source:</a:t>
            </a:r>
            <a:r>
              <a:rPr lang="en-US" altLang="en-US" sz="1600" dirty="0">
                <a:solidFill>
                  <a:schemeClr val="tx1"/>
                </a:solidFill>
              </a:rPr>
              <a:t> [Igor Dotlic and Michael McLaughlin] 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[The document introduces supercomplementary zero-sum cross-correlation (SZC) code blocks and describes their properties and benefits for usage as a deterministic STS field.]</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[To promote usage of SZC code blocks in IEEE 802.15.4ab standard.]</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5"/>
            <a:ext cx="7772400" cy="2115666"/>
          </a:xfrm>
        </p:spPr>
        <p:txBody>
          <a:bodyPr/>
          <a:lstStyle/>
          <a:p>
            <a:r>
              <a:rPr lang="en-US" dirty="0"/>
              <a:t>More on Supercomplementary Zero-sum Cross-correlation (SZC) Code Blocks</a:t>
            </a:r>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endParaRPr 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F996B-F0C8-4CF0-A190-555036053FC4}"/>
              </a:ext>
            </a:extLst>
          </p:cNvPr>
          <p:cNvSpPr>
            <a:spLocks noGrp="1"/>
          </p:cNvSpPr>
          <p:nvPr>
            <p:ph type="title"/>
          </p:nvPr>
        </p:nvSpPr>
        <p:spPr/>
        <p:txBody>
          <a:bodyPr>
            <a:normAutofit fontScale="90000"/>
          </a:bodyPr>
          <a:lstStyle/>
          <a:p>
            <a:r>
              <a:rPr lang="en-GB" dirty="0"/>
              <a:t>Clarifying General Considerations</a:t>
            </a:r>
            <a:endParaRPr lang="en-US" dirty="0"/>
          </a:p>
        </p:txBody>
      </p:sp>
      <p:sp>
        <p:nvSpPr>
          <p:cNvPr id="3" name="Content Placeholder 2">
            <a:extLst>
              <a:ext uri="{FF2B5EF4-FFF2-40B4-BE49-F238E27FC236}">
                <a16:creationId xmlns:a16="http://schemas.microsoft.com/office/drawing/2014/main" id="{5034D91F-8763-47F4-815B-3944D27DAC7A}"/>
              </a:ext>
            </a:extLst>
          </p:cNvPr>
          <p:cNvSpPr>
            <a:spLocks noGrp="1"/>
          </p:cNvSpPr>
          <p:nvPr>
            <p:ph idx="1"/>
          </p:nvPr>
        </p:nvSpPr>
        <p:spPr>
          <a:xfrm>
            <a:off x="609600" y="1556792"/>
            <a:ext cx="7764463" cy="4824536"/>
          </a:xfrm>
        </p:spPr>
        <p:txBody>
          <a:bodyPr>
            <a:normAutofit fontScale="55000" lnSpcReduction="20000"/>
          </a:bodyPr>
          <a:lstStyle/>
          <a:p>
            <a:pPr marL="457200" indent="-457200">
              <a:buFont typeface="Arial" panose="020B0604020202020204" pitchFamily="34" charset="0"/>
              <a:buChar char="•"/>
            </a:pPr>
            <a:r>
              <a:rPr lang="en-US" dirty="0"/>
              <a:t>SHR/STS channel estimation signal processor considered:</a:t>
            </a:r>
          </a:p>
          <a:p>
            <a:pPr marL="857250" lvl="1" indent="-457200">
              <a:buFont typeface="Arial" panose="020B0604020202020204" pitchFamily="34" charset="0"/>
              <a:buChar char="•"/>
            </a:pPr>
            <a:r>
              <a:rPr lang="en-US" dirty="0"/>
              <a:t>Removes  Carrier Frequency Offset (CFO) after correlation and before accumulation on per-symbol basis.</a:t>
            </a:r>
          </a:p>
          <a:p>
            <a:pPr marL="857250" lvl="1" indent="-457200">
              <a:buFont typeface="Arial" panose="020B0604020202020204" pitchFamily="34" charset="0"/>
              <a:buChar char="•"/>
            </a:pPr>
            <a:r>
              <a:rPr lang="en-US" dirty="0"/>
              <a:t>Minimizes power consumption and area.</a:t>
            </a:r>
            <a:endParaRPr lang="en-GB" dirty="0"/>
          </a:p>
          <a:p>
            <a:pPr marL="457200" indent="-457200">
              <a:buFont typeface="Arial" panose="020B0604020202020204" pitchFamily="34" charset="0"/>
              <a:buChar char="•"/>
            </a:pPr>
            <a:r>
              <a:rPr lang="en-GB" dirty="0"/>
              <a:t>Full-duplex is considered in mono-static scenarios, whereas half-duplex is considered in bi/multi-static scenarios.</a:t>
            </a:r>
          </a:p>
          <a:p>
            <a:pPr marL="857250" lvl="1" indent="-457200">
              <a:buFont typeface="Arial" panose="020B0604020202020204" pitchFamily="34" charset="0"/>
              <a:buChar char="•"/>
            </a:pPr>
            <a:r>
              <a:rPr lang="en-GB" dirty="0"/>
              <a:t>SZC code blocks video-clipping resilience is beneficial in the presence of a strong direct path.</a:t>
            </a:r>
          </a:p>
          <a:p>
            <a:pPr marL="857250" lvl="1" indent="-457200">
              <a:buFont typeface="Arial" panose="020B0604020202020204" pitchFamily="34" charset="0"/>
              <a:buChar char="•"/>
            </a:pPr>
            <a:r>
              <a:rPr lang="en-GB" dirty="0"/>
              <a:t>SZC code blocks CFO resilience is beneficial in bi/multi-static scenarios.</a:t>
            </a:r>
          </a:p>
          <a:p>
            <a:pPr marL="457200" indent="-457200">
              <a:buFont typeface="Arial" panose="020B0604020202020204" pitchFamily="34" charset="0"/>
              <a:buChar char="•"/>
            </a:pPr>
            <a:r>
              <a:rPr lang="en-GB" dirty="0"/>
              <a:t>Symbol/Channel/Correlator lengths considered are close to those already in 15.4z – 512 ns or 1024 ns.</a:t>
            </a:r>
          </a:p>
          <a:p>
            <a:pPr marL="857250" lvl="1" indent="-457200">
              <a:buFont typeface="Arial" panose="020B0604020202020204" pitchFamily="34" charset="0"/>
              <a:buChar char="•"/>
            </a:pPr>
            <a:r>
              <a:rPr lang="en-GB" dirty="0"/>
              <a:t>No need to worry about channel being longer than one symbol.</a:t>
            </a:r>
          </a:p>
          <a:p>
            <a:pPr marL="857250" lvl="1" indent="-457200">
              <a:buFont typeface="Arial" panose="020B0604020202020204" pitchFamily="34" charset="0"/>
              <a:buChar char="•"/>
            </a:pPr>
            <a:r>
              <a:rPr lang="en-GB" dirty="0"/>
              <a:t>Channel estimation can be done as for the current STS field with minimal adjustments.</a:t>
            </a:r>
          </a:p>
          <a:p>
            <a:pPr marL="457200" indent="-457200">
              <a:buFont typeface="Arial" panose="020B0604020202020204" pitchFamily="34" charset="0"/>
              <a:buChar char="•"/>
            </a:pPr>
            <a:r>
              <a:rPr lang="en-GB" dirty="0"/>
              <a:t>Duration of the SZC code block field is planned to be multiples of 32 µs and 64 µs, like the current STS field.</a:t>
            </a:r>
          </a:p>
          <a:p>
            <a:pPr marL="457200" indent="-457200">
              <a:buFont typeface="Arial" panose="020B0604020202020204" pitchFamily="34" charset="0"/>
              <a:buChar char="•"/>
            </a:pPr>
            <a:r>
              <a:rPr lang="en-GB" dirty="0"/>
              <a:t>Need for a SHR/pilot preceding the SZC code block depends on Tx and Rx being synchronized in timing and CFO.</a:t>
            </a:r>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a:p>
            <a:pPr marL="857250" lvl="1"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a:p>
            <a:pPr marL="857250" lvl="1" indent="-457200">
              <a:buFont typeface="Arial" panose="020B0604020202020204" pitchFamily="34" charset="0"/>
              <a:buChar char="•"/>
            </a:pPr>
            <a:endParaRPr lang="en-GB" dirty="0"/>
          </a:p>
          <a:p>
            <a:pPr marL="857250" lvl="1"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2E9533B5-5C14-4E89-B0B4-27D311D8D79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Tree>
    <p:extLst>
      <p:ext uri="{BB962C8B-B14F-4D97-AF65-F5344CB8AC3E}">
        <p14:creationId xmlns:p14="http://schemas.microsoft.com/office/powerpoint/2010/main" val="172963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7761F-2B1E-409A-B1CB-30F68AF7EF38}"/>
              </a:ext>
            </a:extLst>
          </p:cNvPr>
          <p:cNvSpPr>
            <a:spLocks noGrp="1"/>
          </p:cNvSpPr>
          <p:nvPr>
            <p:ph type="title"/>
          </p:nvPr>
        </p:nvSpPr>
        <p:spPr>
          <a:xfrm>
            <a:off x="395536" y="685800"/>
            <a:ext cx="8130927" cy="754063"/>
          </a:xfrm>
        </p:spPr>
        <p:txBody>
          <a:bodyPr>
            <a:normAutofit fontScale="90000"/>
          </a:bodyPr>
          <a:lstStyle/>
          <a:p>
            <a:r>
              <a:rPr lang="en-GB" dirty="0"/>
              <a:t>Multiple Access Interference Mitigation</a:t>
            </a:r>
            <a:endParaRPr lang="en-US" dirty="0"/>
          </a:p>
        </p:txBody>
      </p:sp>
      <p:sp>
        <p:nvSpPr>
          <p:cNvPr id="3" name="Content Placeholder 2">
            <a:extLst>
              <a:ext uri="{FF2B5EF4-FFF2-40B4-BE49-F238E27FC236}">
                <a16:creationId xmlns:a16="http://schemas.microsoft.com/office/drawing/2014/main" id="{8C425232-D695-44E9-ABDD-0941E29A24EB}"/>
              </a:ext>
            </a:extLst>
          </p:cNvPr>
          <p:cNvSpPr>
            <a:spLocks noGrp="1"/>
          </p:cNvSpPr>
          <p:nvPr>
            <p:ph idx="1"/>
          </p:nvPr>
        </p:nvSpPr>
        <p:spPr>
          <a:xfrm>
            <a:off x="609600" y="1628799"/>
            <a:ext cx="7764463" cy="4611663"/>
          </a:xfrm>
        </p:spPr>
        <p:txBody>
          <a:bodyPr/>
          <a:lstStyle/>
          <a:p>
            <a:pPr marL="457200" indent="-457200">
              <a:buFont typeface="Arial" panose="020B0604020202020204" pitchFamily="34" charset="0"/>
              <a:buChar char="•"/>
            </a:pPr>
            <a:r>
              <a:rPr lang="en-GB" dirty="0"/>
              <a:t>Multiple access interference resilience is achieved in two ways:</a:t>
            </a:r>
          </a:p>
          <a:p>
            <a:pPr marL="857250" lvl="1" indent="-457200">
              <a:buFont typeface="Arial" panose="020B0604020202020204" pitchFamily="34" charset="0"/>
              <a:buChar char="•"/>
            </a:pPr>
            <a:r>
              <a:rPr lang="en-GB" dirty="0"/>
              <a:t>Scrambling.</a:t>
            </a:r>
          </a:p>
          <a:p>
            <a:pPr marL="857250" lvl="1" indent="-457200">
              <a:buFont typeface="Arial" panose="020B0604020202020204" pitchFamily="34" charset="0"/>
              <a:buChar char="•"/>
            </a:pPr>
            <a:r>
              <a:rPr lang="en-GB" dirty="0"/>
              <a:t>Aperiodic nature of SZC code blocks.</a:t>
            </a:r>
          </a:p>
          <a:p>
            <a:pPr marL="457200" indent="-457200">
              <a:buFont typeface="Arial" panose="020B0604020202020204" pitchFamily="34" charset="0"/>
              <a:buChar char="•"/>
            </a:pPr>
            <a:r>
              <a:rPr lang="en-GB" dirty="0"/>
              <a:t>Interfering transmitter and victim receiver are not synchronized.</a:t>
            </a:r>
          </a:p>
          <a:p>
            <a:pPr marL="857250" lvl="1" indent="-457200">
              <a:buFont typeface="Arial" panose="020B0604020202020204" pitchFamily="34" charset="0"/>
              <a:buChar char="•"/>
            </a:pPr>
            <a:r>
              <a:rPr lang="en-GB" dirty="0"/>
              <a:t>Zero shift between the two is no more significant than any other.</a:t>
            </a:r>
          </a:p>
          <a:p>
            <a:pPr marL="857250" lvl="1" indent="-4572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86638D86-4108-489D-9205-522909B166A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48595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itle 4">
                <a:extLst>
                  <a:ext uri="{FF2B5EF4-FFF2-40B4-BE49-F238E27FC236}">
                    <a16:creationId xmlns:a16="http://schemas.microsoft.com/office/drawing/2014/main" id="{1BE279EA-1216-4054-90B3-F193F456232B}"/>
                  </a:ext>
                </a:extLst>
              </p:cNvPr>
              <p:cNvSpPr>
                <a:spLocks noGrp="1"/>
              </p:cNvSpPr>
              <p:nvPr>
                <p:ph type="title"/>
              </p:nvPr>
            </p:nvSpPr>
            <p:spPr>
              <a:xfrm>
                <a:off x="611560" y="685800"/>
                <a:ext cx="7920880" cy="1132416"/>
              </a:xfrm>
            </p:spPr>
            <p:txBody>
              <a:bodyPr>
                <a:noAutofit/>
              </a:bodyPr>
              <a:lstStyle/>
              <a:p>
                <a:r>
                  <a:rPr lang="en-GB" sz="2800" dirty="0"/>
                  <a:t>Results for CH9, Spreading Factor </a:t>
                </a:r>
                <a14:m>
                  <m:oMath xmlns:m="http://schemas.openxmlformats.org/officeDocument/2006/math">
                    <m:r>
                      <a:rPr lang="en-GB" sz="2800" i="1" dirty="0" smtClean="0">
                        <a:latin typeface="Cambria Math" panose="02040503050406030204" pitchFamily="18" charset="0"/>
                      </a:rPr>
                      <m:t>𝐿</m:t>
                    </m:r>
                    <m:r>
                      <a:rPr lang="en-GB" sz="2800" i="1" dirty="0" smtClean="0">
                        <a:latin typeface="Cambria Math" panose="02040503050406030204" pitchFamily="18" charset="0"/>
                      </a:rPr>
                      <m:t>=4</m:t>
                    </m:r>
                  </m:oMath>
                </a14:m>
                <a:r>
                  <a:rPr lang="en-GB" sz="2800" dirty="0"/>
                  <a:t> and Symbol Duration of </a:t>
                </a:r>
                <a14:m>
                  <m:oMath xmlns:m="http://schemas.openxmlformats.org/officeDocument/2006/math">
                    <m:r>
                      <a:rPr lang="en-GB" sz="2800" i="1" dirty="0" smtClean="0">
                        <a:latin typeface="Cambria Math" panose="02040503050406030204" pitchFamily="18" charset="0"/>
                      </a:rPr>
                      <m:t>𝑁</m:t>
                    </m:r>
                    <m:r>
                      <a:rPr lang="en-GB" sz="2800" i="1" dirty="0" smtClean="0">
                        <a:latin typeface="Cambria Math" panose="02040503050406030204" pitchFamily="18" charset="0"/>
                      </a:rPr>
                      <m:t>=64</m:t>
                    </m:r>
                  </m:oMath>
                </a14:m>
                <a:r>
                  <a:rPr lang="en-US" sz="2800" dirty="0"/>
                  <a:t> (512 ns Symbol / PRF=125 MHz) </a:t>
                </a:r>
              </a:p>
            </p:txBody>
          </p:sp>
        </mc:Choice>
        <mc:Fallback>
          <p:sp>
            <p:nvSpPr>
              <p:cNvPr id="5" name="Title 4">
                <a:extLst>
                  <a:ext uri="{FF2B5EF4-FFF2-40B4-BE49-F238E27FC236}">
                    <a16:creationId xmlns:a16="http://schemas.microsoft.com/office/drawing/2014/main" id="{1BE279EA-1216-4054-90B3-F193F456232B}"/>
                  </a:ext>
                </a:extLst>
              </p:cNvPr>
              <p:cNvSpPr>
                <a:spLocks noGrp="1" noRot="1" noChangeAspect="1" noMove="1" noResize="1" noEditPoints="1" noAdjustHandles="1" noChangeArrowheads="1" noChangeShapeType="1" noTextEdit="1"/>
              </p:cNvSpPr>
              <p:nvPr>
                <p:ph type="title"/>
              </p:nvPr>
            </p:nvSpPr>
            <p:spPr>
              <a:xfrm>
                <a:off x="611560" y="685800"/>
                <a:ext cx="7920880" cy="1132416"/>
              </a:xfrm>
              <a:blipFill>
                <a:blip r:embed="rId3"/>
                <a:stretch>
                  <a:fillRect t="-16757" b="-2594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EB1BA14-88D0-4933-AC62-EF070CE051B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mc:AlternateContent xmlns:mc="http://schemas.openxmlformats.org/markup-compatibility/2006">
        <mc:Choice xmlns:a14="http://schemas.microsoft.com/office/drawing/2010/main" Requires="a14">
          <p:sp>
            <p:nvSpPr>
              <p:cNvPr id="6" name="Text Placeholder 5">
                <a:extLst>
                  <a:ext uri="{FF2B5EF4-FFF2-40B4-BE49-F238E27FC236}">
                    <a16:creationId xmlns:a16="http://schemas.microsoft.com/office/drawing/2014/main" id="{5AF4A422-94A4-4957-9971-AEFBFA152543}"/>
                  </a:ext>
                </a:extLst>
              </p:cNvPr>
              <p:cNvSpPr>
                <a:spLocks noGrp="1"/>
              </p:cNvSpPr>
              <p:nvPr>
                <p:ph type="body" idx="4294967295"/>
              </p:nvPr>
            </p:nvSpPr>
            <p:spPr>
              <a:xfrm>
                <a:off x="2659918" y="1916832"/>
                <a:ext cx="3824164" cy="674680"/>
              </a:xfrm>
            </p:spPr>
            <p:txBody>
              <a:bodyPr>
                <a:normAutofit/>
              </a:bodyPr>
              <a:lstStyle/>
              <a:p>
                <a:r>
                  <a:rPr lang="en-GB" dirty="0"/>
                  <a:t>Single Block (</a:t>
                </a:r>
                <a14:m>
                  <m:oMath xmlns:m="http://schemas.openxmlformats.org/officeDocument/2006/math">
                    <m:r>
                      <a:rPr lang="en-GB" b="0" i="1" dirty="0" smtClean="0">
                        <a:latin typeface="Cambria Math" panose="02040503050406030204" pitchFamily="18" charset="0"/>
                      </a:rPr>
                      <m:t>32 </m:t>
                    </m:r>
                    <m:r>
                      <a:rPr lang="en-GB" b="0" i="1" dirty="0" smtClean="0">
                        <a:latin typeface="Cambria Math" panose="02040503050406030204" pitchFamily="18" charset="0"/>
                      </a:rPr>
                      <m:t>𝜇</m:t>
                    </m:r>
                    <m:r>
                      <a:rPr lang="en-GB" b="0" i="1" dirty="0" smtClean="0">
                        <a:latin typeface="Cambria Math" panose="02040503050406030204" pitchFamily="18" charset="0"/>
                      </a:rPr>
                      <m:t>𝑠</m:t>
                    </m:r>
                  </m:oMath>
                </a14:m>
                <a:r>
                  <a:rPr lang="en-GB" dirty="0"/>
                  <a:t>)</a:t>
                </a:r>
                <a:endParaRPr lang="en-US" dirty="0"/>
              </a:p>
            </p:txBody>
          </p:sp>
        </mc:Choice>
        <mc:Fallback>
          <p:sp>
            <p:nvSpPr>
              <p:cNvPr id="6" name="Text Placeholder 5">
                <a:extLst>
                  <a:ext uri="{FF2B5EF4-FFF2-40B4-BE49-F238E27FC236}">
                    <a16:creationId xmlns:a16="http://schemas.microsoft.com/office/drawing/2014/main" id="{5AF4A422-94A4-4957-9971-AEFBFA152543}"/>
                  </a:ext>
                </a:extLst>
              </p:cNvPr>
              <p:cNvSpPr>
                <a:spLocks noGrp="1" noRot="1" noChangeAspect="1" noMove="1" noResize="1" noEditPoints="1" noAdjustHandles="1" noChangeArrowheads="1" noChangeShapeType="1" noTextEdit="1"/>
              </p:cNvSpPr>
              <p:nvPr>
                <p:ph type="body" idx="4294967295"/>
              </p:nvPr>
            </p:nvSpPr>
            <p:spPr>
              <a:xfrm>
                <a:off x="2659918" y="1916832"/>
                <a:ext cx="3824164" cy="674680"/>
              </a:xfrm>
              <a:blipFill>
                <a:blip r:embed="rId4"/>
                <a:stretch>
                  <a:fillRect l="-3981" t="-10811" r="-2229" b="-15315"/>
                </a:stretch>
              </a:blipFill>
            </p:spPr>
            <p:txBody>
              <a:bodyPr/>
              <a:lstStyle/>
              <a:p>
                <a:r>
                  <a:rPr lang="en-US">
                    <a:noFill/>
                  </a:rPr>
                  <a:t> </a:t>
                </a:r>
              </a:p>
            </p:txBody>
          </p:sp>
        </mc:Fallback>
      </mc:AlternateContent>
      <p:pic>
        <p:nvPicPr>
          <p:cNvPr id="10" name="Picture 9" descr="Chart&#10;&#10;Description automatically generated">
            <a:extLst>
              <a:ext uri="{FF2B5EF4-FFF2-40B4-BE49-F238E27FC236}">
                <a16:creationId xmlns:a16="http://schemas.microsoft.com/office/drawing/2014/main" id="{D3AEB17F-19C1-400C-AC40-E0C1FE90E5AA}"/>
              </a:ext>
            </a:extLst>
          </p:cNvPr>
          <p:cNvPicPr>
            <a:picLocks noChangeAspect="1"/>
          </p:cNvPicPr>
          <p:nvPr/>
        </p:nvPicPr>
        <p:blipFill>
          <a:blip r:embed="rId5"/>
          <a:stretch>
            <a:fillRect/>
          </a:stretch>
        </p:blipFill>
        <p:spPr>
          <a:xfrm>
            <a:off x="251520" y="2694883"/>
            <a:ext cx="4615755" cy="3461816"/>
          </a:xfrm>
          <a:prstGeom prst="rect">
            <a:avLst/>
          </a:prstGeom>
        </p:spPr>
      </p:pic>
      <p:pic>
        <p:nvPicPr>
          <p:cNvPr id="12" name="Picture 11" descr="A picture containing chart&#10;&#10;Description automatically generated">
            <a:extLst>
              <a:ext uri="{FF2B5EF4-FFF2-40B4-BE49-F238E27FC236}">
                <a16:creationId xmlns:a16="http://schemas.microsoft.com/office/drawing/2014/main" id="{E3864DDB-C311-4FE4-9DCE-74AF4F9DAD3B}"/>
              </a:ext>
            </a:extLst>
          </p:cNvPr>
          <p:cNvPicPr>
            <a:picLocks noChangeAspect="1"/>
          </p:cNvPicPr>
          <p:nvPr/>
        </p:nvPicPr>
        <p:blipFill>
          <a:blip r:embed="rId6"/>
          <a:stretch>
            <a:fillRect/>
          </a:stretch>
        </p:blipFill>
        <p:spPr>
          <a:xfrm>
            <a:off x="4566086" y="2728286"/>
            <a:ext cx="4526680" cy="3395010"/>
          </a:xfrm>
          <a:prstGeom prst="rect">
            <a:avLst/>
          </a:prstGeom>
        </p:spPr>
      </p:pic>
    </p:spTree>
    <p:extLst>
      <p:ext uri="{BB962C8B-B14F-4D97-AF65-F5344CB8AC3E}">
        <p14:creationId xmlns:p14="http://schemas.microsoft.com/office/powerpoint/2010/main" val="45972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itle 4">
                <a:extLst>
                  <a:ext uri="{FF2B5EF4-FFF2-40B4-BE49-F238E27FC236}">
                    <a16:creationId xmlns:a16="http://schemas.microsoft.com/office/drawing/2014/main" id="{1BE279EA-1216-4054-90B3-F193F456232B}"/>
                  </a:ext>
                </a:extLst>
              </p:cNvPr>
              <p:cNvSpPr>
                <a:spLocks noGrp="1"/>
              </p:cNvSpPr>
              <p:nvPr>
                <p:ph type="title"/>
              </p:nvPr>
            </p:nvSpPr>
            <p:spPr>
              <a:xfrm>
                <a:off x="611560" y="685800"/>
                <a:ext cx="7920880" cy="1132416"/>
              </a:xfrm>
            </p:spPr>
            <p:txBody>
              <a:bodyPr>
                <a:noAutofit/>
              </a:bodyPr>
              <a:lstStyle/>
              <a:p>
                <a:r>
                  <a:rPr lang="en-GB" sz="2800" dirty="0"/>
                  <a:t>Results for CH9, Spreading Factor </a:t>
                </a:r>
                <a14:m>
                  <m:oMath xmlns:m="http://schemas.openxmlformats.org/officeDocument/2006/math">
                    <m:r>
                      <a:rPr lang="en-GB" sz="2800" i="1" dirty="0" smtClean="0">
                        <a:latin typeface="Cambria Math" panose="02040503050406030204" pitchFamily="18" charset="0"/>
                      </a:rPr>
                      <m:t>𝐿</m:t>
                    </m:r>
                    <m:r>
                      <a:rPr lang="en-GB" sz="2800" i="1" dirty="0" smtClean="0">
                        <a:latin typeface="Cambria Math" panose="02040503050406030204" pitchFamily="18" charset="0"/>
                      </a:rPr>
                      <m:t>=4</m:t>
                    </m:r>
                  </m:oMath>
                </a14:m>
                <a:r>
                  <a:rPr lang="en-GB" sz="2800" dirty="0"/>
                  <a:t> and Symbol Duration of </a:t>
                </a:r>
                <a14:m>
                  <m:oMath xmlns:m="http://schemas.openxmlformats.org/officeDocument/2006/math">
                    <m:r>
                      <a:rPr lang="en-GB" sz="2800" i="1" dirty="0" smtClean="0">
                        <a:latin typeface="Cambria Math" panose="02040503050406030204" pitchFamily="18" charset="0"/>
                      </a:rPr>
                      <m:t>𝑁</m:t>
                    </m:r>
                    <m:r>
                      <a:rPr lang="en-GB" sz="2800" i="1" dirty="0" smtClean="0">
                        <a:latin typeface="Cambria Math" panose="02040503050406030204" pitchFamily="18" charset="0"/>
                      </a:rPr>
                      <m:t>=64</m:t>
                    </m:r>
                  </m:oMath>
                </a14:m>
                <a:r>
                  <a:rPr lang="en-US" sz="2800" dirty="0"/>
                  <a:t> (512 ns Symbol / PRF=125 MHz) </a:t>
                </a:r>
              </a:p>
            </p:txBody>
          </p:sp>
        </mc:Choice>
        <mc:Fallback>
          <p:sp>
            <p:nvSpPr>
              <p:cNvPr id="5" name="Title 4">
                <a:extLst>
                  <a:ext uri="{FF2B5EF4-FFF2-40B4-BE49-F238E27FC236}">
                    <a16:creationId xmlns:a16="http://schemas.microsoft.com/office/drawing/2014/main" id="{1BE279EA-1216-4054-90B3-F193F456232B}"/>
                  </a:ext>
                </a:extLst>
              </p:cNvPr>
              <p:cNvSpPr>
                <a:spLocks noGrp="1" noRot="1" noChangeAspect="1" noMove="1" noResize="1" noEditPoints="1" noAdjustHandles="1" noChangeArrowheads="1" noChangeShapeType="1" noTextEdit="1"/>
              </p:cNvSpPr>
              <p:nvPr>
                <p:ph type="title"/>
              </p:nvPr>
            </p:nvSpPr>
            <p:spPr>
              <a:xfrm>
                <a:off x="611560" y="685800"/>
                <a:ext cx="7920880" cy="1132416"/>
              </a:xfrm>
              <a:blipFill>
                <a:blip r:embed="rId3"/>
                <a:stretch>
                  <a:fillRect t="-16757" b="-2594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EB1BA14-88D0-4933-AC62-EF070CE051B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mc:AlternateContent xmlns:mc="http://schemas.openxmlformats.org/markup-compatibility/2006">
        <mc:Choice xmlns:a14="http://schemas.microsoft.com/office/drawing/2010/main" Requires="a14">
          <p:sp>
            <p:nvSpPr>
              <p:cNvPr id="6" name="Text Placeholder 5">
                <a:extLst>
                  <a:ext uri="{FF2B5EF4-FFF2-40B4-BE49-F238E27FC236}">
                    <a16:creationId xmlns:a16="http://schemas.microsoft.com/office/drawing/2014/main" id="{5AF4A422-94A4-4957-9971-AEFBFA152543}"/>
                  </a:ext>
                </a:extLst>
              </p:cNvPr>
              <p:cNvSpPr>
                <a:spLocks noGrp="1"/>
              </p:cNvSpPr>
              <p:nvPr>
                <p:ph type="body" idx="4294967295"/>
              </p:nvPr>
            </p:nvSpPr>
            <p:spPr>
              <a:xfrm>
                <a:off x="2659918" y="1916832"/>
                <a:ext cx="3824164" cy="674680"/>
              </a:xfrm>
            </p:spPr>
            <p:txBody>
              <a:bodyPr>
                <a:normAutofit/>
              </a:bodyPr>
              <a:lstStyle/>
              <a:p>
                <a:r>
                  <a:rPr lang="en-GB" dirty="0"/>
                  <a:t>Two Blocks (</a:t>
                </a:r>
                <a14:m>
                  <m:oMath xmlns:m="http://schemas.openxmlformats.org/officeDocument/2006/math">
                    <m:r>
                      <a:rPr lang="en-GB" b="0" i="1" dirty="0" smtClean="0">
                        <a:latin typeface="Cambria Math" panose="02040503050406030204" pitchFamily="18" charset="0"/>
                      </a:rPr>
                      <m:t>64</m:t>
                    </m:r>
                    <m:r>
                      <a:rPr lang="en-GB" b="0" i="1" dirty="0" smtClean="0">
                        <a:latin typeface="Cambria Math" panose="02040503050406030204" pitchFamily="18" charset="0"/>
                      </a:rPr>
                      <m:t> </m:t>
                    </m:r>
                    <m:r>
                      <a:rPr lang="en-GB" b="0" i="1" dirty="0" smtClean="0">
                        <a:latin typeface="Cambria Math" panose="02040503050406030204" pitchFamily="18" charset="0"/>
                      </a:rPr>
                      <m:t>𝜇</m:t>
                    </m:r>
                    <m:r>
                      <a:rPr lang="en-GB" b="0" i="1" dirty="0" smtClean="0">
                        <a:latin typeface="Cambria Math" panose="02040503050406030204" pitchFamily="18" charset="0"/>
                      </a:rPr>
                      <m:t>𝑠</m:t>
                    </m:r>
                  </m:oMath>
                </a14:m>
                <a:r>
                  <a:rPr lang="en-GB" dirty="0"/>
                  <a:t>)</a:t>
                </a:r>
                <a:endParaRPr lang="en-US" dirty="0"/>
              </a:p>
            </p:txBody>
          </p:sp>
        </mc:Choice>
        <mc:Fallback>
          <p:sp>
            <p:nvSpPr>
              <p:cNvPr id="6" name="Text Placeholder 5">
                <a:extLst>
                  <a:ext uri="{FF2B5EF4-FFF2-40B4-BE49-F238E27FC236}">
                    <a16:creationId xmlns:a16="http://schemas.microsoft.com/office/drawing/2014/main" id="{5AF4A422-94A4-4957-9971-AEFBFA152543}"/>
                  </a:ext>
                </a:extLst>
              </p:cNvPr>
              <p:cNvSpPr>
                <a:spLocks noGrp="1" noRot="1" noChangeAspect="1" noMove="1" noResize="1" noEditPoints="1" noAdjustHandles="1" noChangeArrowheads="1" noChangeShapeType="1" noTextEdit="1"/>
              </p:cNvSpPr>
              <p:nvPr>
                <p:ph type="body" idx="4294967295"/>
              </p:nvPr>
            </p:nvSpPr>
            <p:spPr>
              <a:xfrm>
                <a:off x="2659918" y="1916832"/>
                <a:ext cx="3824164" cy="674680"/>
              </a:xfrm>
              <a:blipFill>
                <a:blip r:embed="rId4"/>
                <a:stretch>
                  <a:fillRect l="-3981" t="-10811" b="-15315"/>
                </a:stretch>
              </a:blipFill>
            </p:spPr>
            <p:txBody>
              <a:bodyPr/>
              <a:lstStyle/>
              <a:p>
                <a:r>
                  <a:rPr lang="en-US">
                    <a:noFill/>
                  </a:rPr>
                  <a:t> </a:t>
                </a:r>
              </a:p>
            </p:txBody>
          </p:sp>
        </mc:Fallback>
      </mc:AlternateContent>
      <p:pic>
        <p:nvPicPr>
          <p:cNvPr id="3" name="Picture 2" descr="Chart, scatter chart&#10;&#10;Description automatically generated">
            <a:extLst>
              <a:ext uri="{FF2B5EF4-FFF2-40B4-BE49-F238E27FC236}">
                <a16:creationId xmlns:a16="http://schemas.microsoft.com/office/drawing/2014/main" id="{659698BC-607E-4143-A6F3-CD6B796715B4}"/>
              </a:ext>
            </a:extLst>
          </p:cNvPr>
          <p:cNvPicPr>
            <a:picLocks noChangeAspect="1"/>
          </p:cNvPicPr>
          <p:nvPr/>
        </p:nvPicPr>
        <p:blipFill>
          <a:blip r:embed="rId5"/>
          <a:stretch>
            <a:fillRect/>
          </a:stretch>
        </p:blipFill>
        <p:spPr>
          <a:xfrm>
            <a:off x="179511" y="2638274"/>
            <a:ext cx="4702705" cy="3527029"/>
          </a:xfrm>
          <a:prstGeom prst="rect">
            <a:avLst/>
          </a:prstGeom>
        </p:spPr>
      </p:pic>
      <p:pic>
        <p:nvPicPr>
          <p:cNvPr id="11" name="Picture 10" descr="Chart, scatter chart&#10;&#10;Description automatically generated">
            <a:extLst>
              <a:ext uri="{FF2B5EF4-FFF2-40B4-BE49-F238E27FC236}">
                <a16:creationId xmlns:a16="http://schemas.microsoft.com/office/drawing/2014/main" id="{4647FA75-2FCA-4437-B580-8ACA056E9158}"/>
              </a:ext>
            </a:extLst>
          </p:cNvPr>
          <p:cNvPicPr>
            <a:picLocks noChangeAspect="1"/>
          </p:cNvPicPr>
          <p:nvPr/>
        </p:nvPicPr>
        <p:blipFill>
          <a:blip r:embed="rId6"/>
          <a:stretch>
            <a:fillRect/>
          </a:stretch>
        </p:blipFill>
        <p:spPr>
          <a:xfrm>
            <a:off x="4549848" y="2674059"/>
            <a:ext cx="4582270" cy="3436703"/>
          </a:xfrm>
          <a:prstGeom prst="rect">
            <a:avLst/>
          </a:prstGeom>
        </p:spPr>
      </p:pic>
    </p:spTree>
    <p:extLst>
      <p:ext uri="{BB962C8B-B14F-4D97-AF65-F5344CB8AC3E}">
        <p14:creationId xmlns:p14="http://schemas.microsoft.com/office/powerpoint/2010/main" val="23565620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8E23D085-AF29-4204-9ABD-A72FF9C07261}">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569</Words>
  <Application>Microsoft Office PowerPoint</Application>
  <PresentationFormat>On-screen Show (4:3)</PresentationFormat>
  <Paragraphs>62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Cambria Math</vt:lpstr>
      <vt:lpstr>Times New Roman</vt:lpstr>
      <vt:lpstr>Office Theme</vt:lpstr>
      <vt:lpstr>PowerPoint Presentation</vt:lpstr>
      <vt:lpstr>More on Supercomplementary Zero-sum Cross-correlation (SZC) Code Blocks</vt:lpstr>
      <vt:lpstr>Clarifying General Considerations</vt:lpstr>
      <vt:lpstr>Multiple Access Interference Mitigation</vt:lpstr>
      <vt:lpstr>Results for CH9, Spreading Factor L=4 and Symbol Duration of N=64 (512 ns Symbol / PRF=125 MHz) </vt:lpstr>
      <vt:lpstr>Results for CH9, Spreading Factor L=4 and Symbol Duration of N=64 (512 ns Symbol / PRF=125 MHz)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396</cp:revision>
  <cp:lastPrinted>2000-03-07T00:55:37Z</cp:lastPrinted>
  <dcterms:created xsi:type="dcterms:W3CDTF">2016-01-17T22:48:36Z</dcterms:created>
  <dcterms:modified xsi:type="dcterms:W3CDTF">2022-07-11T15:44:25Z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7f5f529a-fe03-4a9c-950d-d102cb203c48</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{B7408FE1-6F77-41D0-A1DE-A36DB0BEDB96}</vt:lpwstr>
  </property>
</Properties>
</file>