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48" r:id="rId3"/>
  </p:sldMasterIdLst>
  <p:notesMasterIdLst>
    <p:notesMasterId r:id="rId20"/>
  </p:notesMasterIdLst>
  <p:handoutMasterIdLst>
    <p:handoutMasterId r:id="rId21"/>
  </p:handoutMasterIdLst>
  <p:sldIdLst>
    <p:sldId id="287" r:id="rId4"/>
    <p:sldId id="385" r:id="rId5"/>
    <p:sldId id="387" r:id="rId6"/>
    <p:sldId id="398" r:id="rId7"/>
    <p:sldId id="397" r:id="rId8"/>
    <p:sldId id="399" r:id="rId9"/>
    <p:sldId id="375" r:id="rId10"/>
    <p:sldId id="391" r:id="rId11"/>
    <p:sldId id="404" r:id="rId12"/>
    <p:sldId id="400" r:id="rId13"/>
    <p:sldId id="405" r:id="rId14"/>
    <p:sldId id="407" r:id="rId15"/>
    <p:sldId id="401" r:id="rId16"/>
    <p:sldId id="406" r:id="rId17"/>
    <p:sldId id="403" r:id="rId18"/>
    <p:sldId id="402" r:id="rId19"/>
  </p:sldIdLst>
  <p:sldSz cx="12190413" cy="6859588"/>
  <p:notesSz cx="6934200" cy="9280525"/>
  <p:defaultTextStyle>
    <a:defPPr>
      <a:defRPr lang="en-US"/>
    </a:defPPr>
    <a:lvl1pPr algn="l" rtl="0" fontAlgn="base">
      <a:spcBef>
        <a:spcPct val="0"/>
      </a:spcBef>
      <a:spcAft>
        <a:spcPct val="0"/>
      </a:spcAft>
      <a:defRPr sz="1300" kern="1200">
        <a:solidFill>
          <a:schemeClr val="tx1"/>
        </a:solidFill>
        <a:latin typeface="Times New Roman" charset="0"/>
        <a:ea typeface="ＭＳ Ｐゴシック" charset="0"/>
        <a:cs typeface="ＭＳ Ｐゴシック" charset="0"/>
      </a:defRPr>
    </a:lvl1pPr>
    <a:lvl2pPr marL="497799" algn="l" rtl="0" fontAlgn="base">
      <a:spcBef>
        <a:spcPct val="0"/>
      </a:spcBef>
      <a:spcAft>
        <a:spcPct val="0"/>
      </a:spcAft>
      <a:defRPr sz="1300" kern="1200">
        <a:solidFill>
          <a:schemeClr val="tx1"/>
        </a:solidFill>
        <a:latin typeface="Times New Roman" charset="0"/>
        <a:ea typeface="ＭＳ Ｐゴシック" charset="0"/>
        <a:cs typeface="ＭＳ Ｐゴシック" charset="0"/>
      </a:defRPr>
    </a:lvl2pPr>
    <a:lvl3pPr marL="995599" algn="l" rtl="0" fontAlgn="base">
      <a:spcBef>
        <a:spcPct val="0"/>
      </a:spcBef>
      <a:spcAft>
        <a:spcPct val="0"/>
      </a:spcAft>
      <a:defRPr sz="1300" kern="1200">
        <a:solidFill>
          <a:schemeClr val="tx1"/>
        </a:solidFill>
        <a:latin typeface="Times New Roman" charset="0"/>
        <a:ea typeface="ＭＳ Ｐゴシック" charset="0"/>
        <a:cs typeface="ＭＳ Ｐゴシック" charset="0"/>
      </a:defRPr>
    </a:lvl3pPr>
    <a:lvl4pPr marL="1493398" algn="l" rtl="0" fontAlgn="base">
      <a:spcBef>
        <a:spcPct val="0"/>
      </a:spcBef>
      <a:spcAft>
        <a:spcPct val="0"/>
      </a:spcAft>
      <a:defRPr sz="1300" kern="1200">
        <a:solidFill>
          <a:schemeClr val="tx1"/>
        </a:solidFill>
        <a:latin typeface="Times New Roman" charset="0"/>
        <a:ea typeface="ＭＳ Ｐゴシック" charset="0"/>
        <a:cs typeface="ＭＳ Ｐゴシック" charset="0"/>
      </a:defRPr>
    </a:lvl4pPr>
    <a:lvl5pPr marL="1991197" algn="l" rtl="0" fontAlgn="base">
      <a:spcBef>
        <a:spcPct val="0"/>
      </a:spcBef>
      <a:spcAft>
        <a:spcPct val="0"/>
      </a:spcAft>
      <a:defRPr sz="1300" kern="1200">
        <a:solidFill>
          <a:schemeClr val="tx1"/>
        </a:solidFill>
        <a:latin typeface="Times New Roman" charset="0"/>
        <a:ea typeface="ＭＳ Ｐゴシック" charset="0"/>
        <a:cs typeface="ＭＳ Ｐゴシック" charset="0"/>
      </a:defRPr>
    </a:lvl5pPr>
    <a:lvl6pPr marL="2488997" algn="l" defTabSz="497799" rtl="0" eaLnBrk="1" latinLnBrk="0" hangingPunct="1">
      <a:defRPr sz="1300" kern="1200">
        <a:solidFill>
          <a:schemeClr val="tx1"/>
        </a:solidFill>
        <a:latin typeface="Times New Roman" charset="0"/>
        <a:ea typeface="ＭＳ Ｐゴシック" charset="0"/>
        <a:cs typeface="ＭＳ Ｐゴシック" charset="0"/>
      </a:defRPr>
    </a:lvl6pPr>
    <a:lvl7pPr marL="2986796" algn="l" defTabSz="497799" rtl="0" eaLnBrk="1" latinLnBrk="0" hangingPunct="1">
      <a:defRPr sz="1300" kern="1200">
        <a:solidFill>
          <a:schemeClr val="tx1"/>
        </a:solidFill>
        <a:latin typeface="Times New Roman" charset="0"/>
        <a:ea typeface="ＭＳ Ｐゴシック" charset="0"/>
        <a:cs typeface="ＭＳ Ｐゴシック" charset="0"/>
      </a:defRPr>
    </a:lvl7pPr>
    <a:lvl8pPr marL="3484596" algn="l" defTabSz="497799" rtl="0" eaLnBrk="1" latinLnBrk="0" hangingPunct="1">
      <a:defRPr sz="1300" kern="1200">
        <a:solidFill>
          <a:schemeClr val="tx1"/>
        </a:solidFill>
        <a:latin typeface="Times New Roman" charset="0"/>
        <a:ea typeface="ＭＳ Ｐゴシック" charset="0"/>
        <a:cs typeface="ＭＳ Ｐゴシック" charset="0"/>
      </a:defRPr>
    </a:lvl8pPr>
    <a:lvl9pPr marL="3982395" algn="l" defTabSz="497799" rtl="0" eaLnBrk="1" latinLnBrk="0" hangingPunct="1">
      <a:defRPr sz="1300" kern="1200">
        <a:solidFill>
          <a:schemeClr val="tx1"/>
        </a:solidFill>
        <a:latin typeface="Times New Roman" charset="0"/>
        <a:ea typeface="ＭＳ Ｐゴシック" charset="0"/>
        <a:cs typeface="ＭＳ Ｐゴシック" charset="0"/>
      </a:defRPr>
    </a:lvl9pPr>
  </p:defaultTextStyle>
  <p:extLst>
    <p:ext uri="{521415D9-36F7-43E2-AB2F-B90AF26B5E84}">
      <p14:sectionLst xmlns:p14="http://schemas.microsoft.com/office/powerpoint/2010/main">
        <p14:section name="Cover Page" id="{7E367D55-C77A-3F4F-941C-92F6A234F7F7}">
          <p14:sldIdLst>
            <p14:sldId id="287"/>
            <p14:sldId id="385"/>
          </p14:sldIdLst>
        </p14:section>
        <p14:section name="Presentation" id="{423C3B5B-A901-8240-AD93-EF2BDAB31CDF}">
          <p14:sldIdLst>
            <p14:sldId id="387"/>
            <p14:sldId id="398"/>
            <p14:sldId id="397"/>
            <p14:sldId id="399"/>
            <p14:sldId id="375"/>
            <p14:sldId id="391"/>
            <p14:sldId id="404"/>
            <p14:sldId id="400"/>
            <p14:sldId id="405"/>
            <p14:sldId id="407"/>
            <p14:sldId id="401"/>
            <p14:sldId id="406"/>
            <p14:sldId id="403"/>
            <p14:sldId id="402"/>
          </p14:sldIdLst>
        </p14:section>
      </p14:sectionLst>
    </p:ext>
    <p:ext uri="{EFAFB233-063F-42B5-8137-9DF3F51BA10A}">
      <p15:sldGuideLst xmlns:p15="http://schemas.microsoft.com/office/powerpoint/2012/main">
        <p15:guide id="1" orient="horz" pos="433" userDrawn="1">
          <p15:clr>
            <a:srgbClr val="A4A3A4"/>
          </p15:clr>
        </p15:guide>
        <p15:guide id="2" pos="336" userDrawn="1">
          <p15:clr>
            <a:srgbClr val="A4A3A4"/>
          </p15:clr>
        </p15:guide>
        <p15:guide id="3" orient="horz" pos="4081" userDrawn="1">
          <p15:clr>
            <a:srgbClr val="A4A3A4"/>
          </p15:clr>
        </p15:guide>
        <p15:guide id="4" pos="7296" userDrawn="1">
          <p15:clr>
            <a:srgbClr val="A4A3A4"/>
          </p15:clr>
        </p15:guide>
      </p15:sldGuideLst>
    </p:ext>
    <p:ext uri="{2D200454-40CA-4A62-9FC3-DE9A4176ACB9}">
      <p15:notesGuideLst xmlns:p15="http://schemas.microsoft.com/office/powerpoint/2012/main">
        <p15:guide id="1" orient="horz" pos="2923">
          <p15:clr>
            <a:srgbClr val="A4A3A4"/>
          </p15:clr>
        </p15:guide>
        <p15:guide id="2" pos="218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29" autoAdjust="0"/>
    <p:restoredTop sz="96215" autoAdjust="0"/>
  </p:normalViewPr>
  <p:slideViewPr>
    <p:cSldViewPr>
      <p:cViewPr varScale="1">
        <p:scale>
          <a:sx n="116" d="100"/>
          <a:sy n="116" d="100"/>
        </p:scale>
        <p:origin x="132" y="174"/>
      </p:cViewPr>
      <p:guideLst>
        <p:guide orient="horz" pos="433"/>
        <p:guide pos="336"/>
        <p:guide orient="horz" pos="4081"/>
        <p:guide pos="7296"/>
      </p:guideLst>
    </p:cSldViewPr>
  </p:slideViewPr>
  <p:outlineViewPr>
    <p:cViewPr>
      <p:scale>
        <a:sx n="33" d="100"/>
        <a:sy n="33" d="100"/>
      </p:scale>
      <p:origin x="0" y="2456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8" d="100"/>
          <a:sy n="98" d="100"/>
        </p:scale>
        <p:origin x="4236" y="72"/>
      </p:cViewPr>
      <p:guideLst>
        <p:guide orient="horz" pos="2923"/>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1.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75081"/>
            <a:ext cx="6934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endParaRPr lang="en-US" dirty="0"/>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dirty="0"/>
              <a:t>&lt;month year&gt;</a:t>
            </a:r>
          </a:p>
        </p:txBody>
      </p:sp>
      <p:sp>
        <p:nvSpPr>
          <p:cNvPr id="3076" name="Rectangle 4"/>
          <p:cNvSpPr>
            <a:spLocks noGrp="1" noChangeArrowheads="1"/>
          </p:cNvSpPr>
          <p:nvPr>
            <p:ph type="ftr" sz="quarter" idx="2"/>
          </p:nvPr>
        </p:nvSpPr>
        <p:spPr bwMode="auto">
          <a:xfrm>
            <a:off x="0" y="8982075"/>
            <a:ext cx="6934200" cy="15388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sz="1000">
                <a:latin typeface="Times New Roman" pitchFamily="18" charset="0"/>
                <a:ea typeface="ＭＳ Ｐゴシック" pitchFamily="-65" charset="-128"/>
                <a:cs typeface="+mn-cs"/>
              </a:defRPr>
            </a:lvl1pPr>
          </a:lstStyle>
          <a:p>
            <a:pPr algn="ctr">
              <a:defRPr/>
            </a:pPr>
            <a:endParaRPr lang="en-US" dirty="0"/>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eaLnBrk="0" hangingPunct="0">
              <a:defRPr sz="1000">
                <a:latin typeface="Times New Roman" pitchFamily="18" charset="0"/>
                <a:ea typeface="ＭＳ Ｐゴシック" pitchFamily="-65" charset="-128"/>
                <a:cs typeface="+mn-cs"/>
              </a:defRPr>
            </a:lvl1pPr>
          </a:lstStyle>
          <a:p>
            <a:pPr>
              <a:defRPr/>
            </a:pPr>
            <a:r>
              <a:rPr lang="en-US" dirty="0"/>
              <a:t>Page </a:t>
            </a:r>
            <a:fld id="{A02D7F57-CF25-5744-BB38-A746692E5220}" type="slidenum">
              <a:rPr lang="en-US"/>
              <a:pPr>
                <a:defRPr/>
              </a:pPr>
              <a:t>‹#›</a:t>
            </a:fld>
            <a:endParaRPr lang="en-US" dirty="0"/>
          </a:p>
        </p:txBody>
      </p:sp>
      <p:sp>
        <p:nvSpPr>
          <p:cNvPr id="1331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13319"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33450" eaLnBrk="0" hangingPunct="0"/>
            <a:r>
              <a:rPr lang="en-US" dirty="0"/>
              <a:t>Submission</a:t>
            </a:r>
          </a:p>
        </p:txBody>
      </p:sp>
      <p:sp>
        <p:nvSpPr>
          <p:cNvPr id="1332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Tree>
    <p:extLst>
      <p:ext uri="{BB962C8B-B14F-4D97-AF65-F5344CB8AC3E}">
        <p14:creationId xmlns:p14="http://schemas.microsoft.com/office/powerpoint/2010/main" val="830326405"/>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11095"/>
            <a:ext cx="6934200" cy="20005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lang="en-US"/>
            </a:lvl1pPr>
          </a:lstStyle>
          <a:p>
            <a:pPr>
              <a:defRPr/>
            </a:pPr>
            <a:endParaRPr lang="en-US"/>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dirty="0"/>
              <a:t>&lt;month year&gt;</a:t>
            </a:r>
          </a:p>
        </p:txBody>
      </p:sp>
      <p:sp>
        <p:nvSpPr>
          <p:cNvPr id="14340" name="Rectangle 4"/>
          <p:cNvSpPr>
            <a:spLocks noGrp="1" noRot="1" noChangeAspect="1" noChangeArrowheads="1" noTextEdit="1"/>
          </p:cNvSpPr>
          <p:nvPr>
            <p:ph type="sldImg" idx="2"/>
          </p:nvPr>
        </p:nvSpPr>
        <p:spPr bwMode="auto">
          <a:xfrm>
            <a:off x="385763" y="701675"/>
            <a:ext cx="6162675"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0" y="8985250"/>
            <a:ext cx="6934200" cy="20005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ctr" defTabSz="933450" eaLnBrk="0" hangingPunct="0">
              <a:defRPr lang="en-US"/>
            </a:lvl5pPr>
          </a:lstStyle>
          <a:p>
            <a:pPr lvl="4">
              <a:defRPr/>
            </a:pPr>
            <a:endParaRPr lang="en-US"/>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a:latin typeface="Times New Roman" pitchFamily="18" charset="0"/>
                <a:ea typeface="ＭＳ Ｐゴシック" pitchFamily="-65" charset="-128"/>
                <a:cs typeface="+mn-cs"/>
              </a:defRPr>
            </a:lvl1pPr>
          </a:lstStyle>
          <a:p>
            <a:pPr>
              <a:defRPr/>
            </a:pPr>
            <a:r>
              <a:rPr lang="en-US" dirty="0"/>
              <a:t>Page </a:t>
            </a:r>
            <a:fld id="{44150747-EEFC-F243-90C1-8A0124CC47EF}" type="slidenum">
              <a:rPr lang="en-US"/>
              <a:pPr>
                <a:defRPr/>
              </a:pPr>
              <a:t>‹#›</a:t>
            </a:fld>
            <a:endParaRPr lang="en-US" dirty="0"/>
          </a:p>
        </p:txBody>
      </p:sp>
      <p:sp>
        <p:nvSpPr>
          <p:cNvPr id="14344"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dirty="0"/>
              <a:t>Submission</a:t>
            </a:r>
          </a:p>
        </p:txBody>
      </p:sp>
      <p:sp>
        <p:nvSpPr>
          <p:cNvPr id="14345"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14346"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Tree>
    <p:extLst>
      <p:ext uri="{BB962C8B-B14F-4D97-AF65-F5344CB8AC3E}">
        <p14:creationId xmlns:p14="http://schemas.microsoft.com/office/powerpoint/2010/main" val="1955507818"/>
      </p:ext>
    </p:extLst>
  </p:cSld>
  <p:clrMap bg1="lt1" tx1="dk1" bg2="lt2" tx2="dk2" accent1="accent1" accent2="accent2" accent3="accent3" accent4="accent4" accent5="accent5" accent6="accent6" hlink="hlink" folHlink="folHlink"/>
  <p:hf/>
  <p:notesStyle>
    <a:lvl1pPr algn="l" defTabSz="1016340" rtl="0" eaLnBrk="0" fontAlgn="base" hangingPunct="0">
      <a:spcBef>
        <a:spcPct val="30000"/>
      </a:spcBef>
      <a:spcAft>
        <a:spcPct val="0"/>
      </a:spcAft>
      <a:defRPr sz="1300" kern="1200">
        <a:solidFill>
          <a:schemeClr val="tx1"/>
        </a:solidFill>
        <a:latin typeface="Times New Roman" pitchFamily="-109" charset="0"/>
        <a:ea typeface="ＭＳ Ｐゴシック" pitchFamily="-65" charset="-128"/>
        <a:cs typeface="ＭＳ Ｐゴシック" pitchFamily="-65" charset="-128"/>
      </a:defRPr>
    </a:lvl1pPr>
    <a:lvl2pPr marL="124450" algn="l" defTabSz="1016340" rtl="0" eaLnBrk="0" fontAlgn="base" hangingPunct="0">
      <a:spcBef>
        <a:spcPct val="30000"/>
      </a:spcBef>
      <a:spcAft>
        <a:spcPct val="0"/>
      </a:spcAft>
      <a:defRPr sz="1300" kern="1200">
        <a:solidFill>
          <a:schemeClr val="tx1"/>
        </a:solidFill>
        <a:latin typeface="Times New Roman" pitchFamily="-109" charset="0"/>
        <a:ea typeface="ＭＳ Ｐゴシック" pitchFamily="-109" charset="-128"/>
        <a:cs typeface="+mn-cs"/>
      </a:defRPr>
    </a:lvl2pPr>
    <a:lvl3pPr marL="248900" algn="l" defTabSz="1016340" rtl="0" eaLnBrk="0" fontAlgn="base" hangingPunct="0">
      <a:spcBef>
        <a:spcPct val="30000"/>
      </a:spcBef>
      <a:spcAft>
        <a:spcPct val="0"/>
      </a:spcAft>
      <a:defRPr sz="1300" kern="1200">
        <a:solidFill>
          <a:schemeClr val="tx1"/>
        </a:solidFill>
        <a:latin typeface="Times New Roman" pitchFamily="-109" charset="0"/>
        <a:ea typeface="ＭＳ Ｐゴシック" pitchFamily="-109" charset="-128"/>
        <a:cs typeface="+mn-cs"/>
      </a:defRPr>
    </a:lvl3pPr>
    <a:lvl4pPr marL="373350" algn="l" defTabSz="1016340" rtl="0" eaLnBrk="0" fontAlgn="base" hangingPunct="0">
      <a:spcBef>
        <a:spcPct val="30000"/>
      </a:spcBef>
      <a:spcAft>
        <a:spcPct val="0"/>
      </a:spcAft>
      <a:defRPr sz="1300" kern="1200">
        <a:solidFill>
          <a:schemeClr val="tx1"/>
        </a:solidFill>
        <a:latin typeface="Times New Roman" pitchFamily="-109" charset="0"/>
        <a:ea typeface="ＭＳ Ｐゴシック" pitchFamily="-109" charset="-128"/>
        <a:cs typeface="+mn-cs"/>
      </a:defRPr>
    </a:lvl4pPr>
    <a:lvl5pPr marL="497799" algn="l" defTabSz="1016340" rtl="0" eaLnBrk="0" fontAlgn="base" hangingPunct="0">
      <a:spcBef>
        <a:spcPct val="30000"/>
      </a:spcBef>
      <a:spcAft>
        <a:spcPct val="0"/>
      </a:spcAft>
      <a:defRPr sz="1300" kern="1200">
        <a:solidFill>
          <a:schemeClr val="tx1"/>
        </a:solidFill>
        <a:latin typeface="Times New Roman" pitchFamily="-109" charset="0"/>
        <a:ea typeface="ＭＳ Ｐゴシック" pitchFamily="-109" charset="-128"/>
        <a:cs typeface="+mn-cs"/>
      </a:defRPr>
    </a:lvl5pPr>
    <a:lvl6pPr marL="2488997" algn="l" defTabSz="497799" rtl="0" eaLnBrk="1" latinLnBrk="0" hangingPunct="1">
      <a:defRPr sz="1300" kern="1200">
        <a:solidFill>
          <a:schemeClr val="tx1"/>
        </a:solidFill>
        <a:latin typeface="+mn-lt"/>
        <a:ea typeface="+mn-ea"/>
        <a:cs typeface="+mn-cs"/>
      </a:defRPr>
    </a:lvl6pPr>
    <a:lvl7pPr marL="2986796" algn="l" defTabSz="497799" rtl="0" eaLnBrk="1" latinLnBrk="0" hangingPunct="1">
      <a:defRPr sz="1300" kern="1200">
        <a:solidFill>
          <a:schemeClr val="tx1"/>
        </a:solidFill>
        <a:latin typeface="+mn-lt"/>
        <a:ea typeface="+mn-ea"/>
        <a:cs typeface="+mn-cs"/>
      </a:defRPr>
    </a:lvl7pPr>
    <a:lvl8pPr marL="3484596" algn="l" defTabSz="497799" rtl="0" eaLnBrk="1" latinLnBrk="0" hangingPunct="1">
      <a:defRPr sz="1300" kern="1200">
        <a:solidFill>
          <a:schemeClr val="tx1"/>
        </a:solidFill>
        <a:latin typeface="+mn-lt"/>
        <a:ea typeface="+mn-ea"/>
        <a:cs typeface="+mn-cs"/>
      </a:defRPr>
    </a:lvl8pPr>
    <a:lvl9pPr marL="3982395" algn="l" defTabSz="497799"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hidden="1"/>
          <p:cNvSpPr>
            <a:spLocks noGrp="1" noChangeArrowheads="1"/>
          </p:cNvSpPr>
          <p:nvPr>
            <p:ph type="hdr" sz="quarter"/>
          </p:nvPr>
        </p:nvSpPr>
        <p:spPr>
          <a:xfrm>
            <a:off x="0" y="126484"/>
            <a:ext cx="6934200"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endParaRPr lang="en-US" dirty="0"/>
          </a:p>
        </p:txBody>
      </p:sp>
      <p:sp>
        <p:nvSpPr>
          <p:cNvPr id="1638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dirty="0"/>
              <a:t>&lt;month year&gt;</a:t>
            </a:r>
          </a:p>
        </p:txBody>
      </p:sp>
      <p:sp>
        <p:nvSpPr>
          <p:cNvPr id="1638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Page </a:t>
            </a:r>
            <a:fld id="{866C5DAD-7524-994C-A6BA-A3A5EEF4EA53}" type="slidenum">
              <a:rPr lang="en-US"/>
              <a:pPr/>
              <a:t>1</a:t>
            </a:fld>
            <a:endParaRPr lang="en-US" dirty="0"/>
          </a:p>
        </p:txBody>
      </p:sp>
      <p:sp>
        <p:nvSpPr>
          <p:cNvPr id="16388" name="Rectangle 2"/>
          <p:cNvSpPr>
            <a:spLocks noGrp="1" noRot="1" noChangeAspect="1" noChangeArrowheads="1" noTextEdit="1"/>
          </p:cNvSpPr>
          <p:nvPr>
            <p:ph type="sldImg"/>
          </p:nvPr>
        </p:nvSpPr>
        <p:spPr>
          <a:xfrm>
            <a:off x="385763" y="701675"/>
            <a:ext cx="6162675" cy="3468688"/>
          </a:xfrm>
          <a:ln/>
        </p:spPr>
      </p:sp>
      <p:sp>
        <p:nvSpPr>
          <p:cNvPr id="163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760363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hidden="1"/>
          <p:cNvSpPr>
            <a:spLocks noGrp="1"/>
          </p:cNvSpPr>
          <p:nvPr>
            <p:ph type="hdr" sz="quarter"/>
          </p:nvPr>
        </p:nvSpPr>
        <p:spPr>
          <a:xfrm>
            <a:off x="0" y="111095"/>
            <a:ext cx="6934200" cy="200055"/>
          </a:xfrm>
        </p:spPr>
        <p:txBody>
          <a:bodyPr/>
          <a:lstStyle/>
          <a:p>
            <a:pPr>
              <a:defRPr/>
            </a:pPr>
            <a:endParaRPr lang="en-US" dirty="0"/>
          </a:p>
        </p:txBody>
      </p:sp>
      <p:sp>
        <p:nvSpPr>
          <p:cNvPr id="5" name="Date Placeholder 4"/>
          <p:cNvSpPr>
            <a:spLocks noGrp="1"/>
          </p:cNvSpPr>
          <p:nvPr>
            <p:ph type="dt" idx="1"/>
          </p:nvPr>
        </p:nvSpPr>
        <p:spPr/>
        <p:txBody>
          <a:bodyPr/>
          <a:lstStyle/>
          <a:p>
            <a:pPr>
              <a:defRPr/>
            </a:pPr>
            <a:r>
              <a:rPr lang="en-US" dirty="0"/>
              <a:t>&lt;month year&gt;</a:t>
            </a:r>
          </a:p>
        </p:txBody>
      </p:sp>
      <p:sp>
        <p:nvSpPr>
          <p:cNvPr id="6" name="Footer Placeholder 5" hidden="1"/>
          <p:cNvSpPr>
            <a:spLocks noGrp="1"/>
          </p:cNvSpPr>
          <p:nvPr>
            <p:ph type="ftr" sz="quarter" idx="4"/>
          </p:nvPr>
        </p:nvSpPr>
        <p:spPr>
          <a:xfrm>
            <a:off x="0" y="8985250"/>
            <a:ext cx="6934200" cy="200055"/>
          </a:xfrm>
        </p:spPr>
        <p:txBody>
          <a:bodyPr/>
          <a:lstStyle/>
          <a:p>
            <a:pPr lvl="4">
              <a:defRPr/>
            </a:pPr>
            <a:endParaRPr lang="en-US" dirty="0"/>
          </a:p>
        </p:txBody>
      </p:sp>
      <p:sp>
        <p:nvSpPr>
          <p:cNvPr id="7" name="Slide Number Placeholder 6"/>
          <p:cNvSpPr>
            <a:spLocks noGrp="1"/>
          </p:cNvSpPr>
          <p:nvPr>
            <p:ph type="sldNum" sz="quarter" idx="5"/>
          </p:nvPr>
        </p:nvSpPr>
        <p:spPr/>
        <p:txBody>
          <a:bodyPr/>
          <a:lstStyle/>
          <a:p>
            <a:pPr>
              <a:defRPr/>
            </a:pPr>
            <a:r>
              <a:rPr lang="en-US" dirty="0"/>
              <a:t>Page </a:t>
            </a:r>
            <a:fld id="{44150747-EEFC-F243-90C1-8A0124CC47EF}" type="slidenum">
              <a:rPr lang="en-US" smtClean="0"/>
              <a:pPr>
                <a:defRPr/>
              </a:pPr>
              <a:t>10</a:t>
            </a:fld>
            <a:endParaRPr lang="en-US" dirty="0"/>
          </a:p>
        </p:txBody>
      </p:sp>
    </p:spTree>
    <p:extLst>
      <p:ext uri="{BB962C8B-B14F-4D97-AF65-F5344CB8AC3E}">
        <p14:creationId xmlns:p14="http://schemas.microsoft.com/office/powerpoint/2010/main" val="181483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hidden="1"/>
          <p:cNvSpPr>
            <a:spLocks noGrp="1"/>
          </p:cNvSpPr>
          <p:nvPr>
            <p:ph type="hdr" sz="quarter"/>
          </p:nvPr>
        </p:nvSpPr>
        <p:spPr>
          <a:xfrm>
            <a:off x="0" y="111095"/>
            <a:ext cx="6934200" cy="200055"/>
          </a:xfrm>
        </p:spPr>
        <p:txBody>
          <a:bodyPr/>
          <a:lstStyle/>
          <a:p>
            <a:pPr>
              <a:defRPr/>
            </a:pPr>
            <a:endParaRPr lang="en-US" dirty="0"/>
          </a:p>
        </p:txBody>
      </p:sp>
      <p:sp>
        <p:nvSpPr>
          <p:cNvPr id="5" name="Date Placeholder 4"/>
          <p:cNvSpPr>
            <a:spLocks noGrp="1"/>
          </p:cNvSpPr>
          <p:nvPr>
            <p:ph type="dt" idx="1"/>
          </p:nvPr>
        </p:nvSpPr>
        <p:spPr/>
        <p:txBody>
          <a:bodyPr/>
          <a:lstStyle/>
          <a:p>
            <a:pPr>
              <a:defRPr/>
            </a:pPr>
            <a:r>
              <a:rPr lang="en-US" dirty="0"/>
              <a:t>&lt;month year&gt;</a:t>
            </a:r>
          </a:p>
        </p:txBody>
      </p:sp>
      <p:sp>
        <p:nvSpPr>
          <p:cNvPr id="6" name="Footer Placeholder 5" hidden="1"/>
          <p:cNvSpPr>
            <a:spLocks noGrp="1"/>
          </p:cNvSpPr>
          <p:nvPr>
            <p:ph type="ftr" sz="quarter" idx="4"/>
          </p:nvPr>
        </p:nvSpPr>
        <p:spPr>
          <a:xfrm>
            <a:off x="0" y="8985250"/>
            <a:ext cx="6934200" cy="200055"/>
          </a:xfrm>
        </p:spPr>
        <p:txBody>
          <a:bodyPr/>
          <a:lstStyle/>
          <a:p>
            <a:pPr lvl="4">
              <a:defRPr/>
            </a:pPr>
            <a:endParaRPr lang="en-US" dirty="0"/>
          </a:p>
        </p:txBody>
      </p:sp>
      <p:sp>
        <p:nvSpPr>
          <p:cNvPr id="7" name="Slide Number Placeholder 6"/>
          <p:cNvSpPr>
            <a:spLocks noGrp="1"/>
          </p:cNvSpPr>
          <p:nvPr>
            <p:ph type="sldNum" sz="quarter" idx="5"/>
          </p:nvPr>
        </p:nvSpPr>
        <p:spPr/>
        <p:txBody>
          <a:bodyPr/>
          <a:lstStyle/>
          <a:p>
            <a:pPr>
              <a:defRPr/>
            </a:pPr>
            <a:r>
              <a:rPr lang="en-US" dirty="0"/>
              <a:t>Page </a:t>
            </a:r>
            <a:fld id="{44150747-EEFC-F243-90C1-8A0124CC47EF}" type="slidenum">
              <a:rPr lang="en-US" smtClean="0"/>
              <a:pPr>
                <a:defRPr/>
              </a:pPr>
              <a:t>11</a:t>
            </a:fld>
            <a:endParaRPr lang="en-US" dirty="0"/>
          </a:p>
        </p:txBody>
      </p:sp>
    </p:spTree>
    <p:extLst>
      <p:ext uri="{BB962C8B-B14F-4D97-AF65-F5344CB8AC3E}">
        <p14:creationId xmlns:p14="http://schemas.microsoft.com/office/powerpoint/2010/main" val="3640386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hidden="1"/>
          <p:cNvSpPr>
            <a:spLocks noGrp="1"/>
          </p:cNvSpPr>
          <p:nvPr>
            <p:ph type="hdr" sz="quarter"/>
          </p:nvPr>
        </p:nvSpPr>
        <p:spPr>
          <a:xfrm>
            <a:off x="0" y="111095"/>
            <a:ext cx="6934200" cy="200055"/>
          </a:xfrm>
        </p:spPr>
        <p:txBody>
          <a:bodyPr/>
          <a:lstStyle/>
          <a:p>
            <a:pPr>
              <a:defRPr/>
            </a:pPr>
            <a:endParaRPr lang="en-US" dirty="0"/>
          </a:p>
        </p:txBody>
      </p:sp>
      <p:sp>
        <p:nvSpPr>
          <p:cNvPr id="5" name="Date Placeholder 4"/>
          <p:cNvSpPr>
            <a:spLocks noGrp="1"/>
          </p:cNvSpPr>
          <p:nvPr>
            <p:ph type="dt" idx="1"/>
          </p:nvPr>
        </p:nvSpPr>
        <p:spPr/>
        <p:txBody>
          <a:bodyPr/>
          <a:lstStyle/>
          <a:p>
            <a:pPr>
              <a:defRPr/>
            </a:pPr>
            <a:r>
              <a:rPr lang="en-US" dirty="0"/>
              <a:t>&lt;month year&gt;</a:t>
            </a:r>
          </a:p>
        </p:txBody>
      </p:sp>
      <p:sp>
        <p:nvSpPr>
          <p:cNvPr id="6" name="Footer Placeholder 5" hidden="1"/>
          <p:cNvSpPr>
            <a:spLocks noGrp="1"/>
          </p:cNvSpPr>
          <p:nvPr>
            <p:ph type="ftr" sz="quarter" idx="4"/>
          </p:nvPr>
        </p:nvSpPr>
        <p:spPr>
          <a:xfrm>
            <a:off x="0" y="8985250"/>
            <a:ext cx="6934200" cy="200055"/>
          </a:xfrm>
        </p:spPr>
        <p:txBody>
          <a:bodyPr/>
          <a:lstStyle/>
          <a:p>
            <a:pPr lvl="4">
              <a:defRPr/>
            </a:pPr>
            <a:endParaRPr lang="en-US" dirty="0"/>
          </a:p>
        </p:txBody>
      </p:sp>
      <p:sp>
        <p:nvSpPr>
          <p:cNvPr id="7" name="Slide Number Placeholder 6"/>
          <p:cNvSpPr>
            <a:spLocks noGrp="1"/>
          </p:cNvSpPr>
          <p:nvPr>
            <p:ph type="sldNum" sz="quarter" idx="5"/>
          </p:nvPr>
        </p:nvSpPr>
        <p:spPr/>
        <p:txBody>
          <a:bodyPr/>
          <a:lstStyle/>
          <a:p>
            <a:pPr>
              <a:defRPr/>
            </a:pPr>
            <a:r>
              <a:rPr lang="en-US" dirty="0"/>
              <a:t>Page </a:t>
            </a:r>
            <a:fld id="{44150747-EEFC-F243-90C1-8A0124CC47EF}" type="slidenum">
              <a:rPr lang="en-US" smtClean="0"/>
              <a:pPr>
                <a:defRPr/>
              </a:pPr>
              <a:t>12</a:t>
            </a:fld>
            <a:endParaRPr lang="en-US" dirty="0"/>
          </a:p>
        </p:txBody>
      </p:sp>
    </p:spTree>
    <p:extLst>
      <p:ext uri="{BB962C8B-B14F-4D97-AF65-F5344CB8AC3E}">
        <p14:creationId xmlns:p14="http://schemas.microsoft.com/office/powerpoint/2010/main" val="2951295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hidden="1"/>
          <p:cNvSpPr>
            <a:spLocks noGrp="1"/>
          </p:cNvSpPr>
          <p:nvPr>
            <p:ph type="hdr" sz="quarter"/>
          </p:nvPr>
        </p:nvSpPr>
        <p:spPr>
          <a:xfrm>
            <a:off x="0" y="111095"/>
            <a:ext cx="6934200" cy="200055"/>
          </a:xfrm>
        </p:spPr>
        <p:txBody>
          <a:bodyPr/>
          <a:lstStyle/>
          <a:p>
            <a:pPr>
              <a:defRPr/>
            </a:pPr>
            <a:endParaRPr lang="en-US" dirty="0"/>
          </a:p>
        </p:txBody>
      </p:sp>
      <p:sp>
        <p:nvSpPr>
          <p:cNvPr id="5" name="Date Placeholder 4"/>
          <p:cNvSpPr>
            <a:spLocks noGrp="1"/>
          </p:cNvSpPr>
          <p:nvPr>
            <p:ph type="dt" idx="1"/>
          </p:nvPr>
        </p:nvSpPr>
        <p:spPr/>
        <p:txBody>
          <a:bodyPr/>
          <a:lstStyle/>
          <a:p>
            <a:pPr>
              <a:defRPr/>
            </a:pPr>
            <a:r>
              <a:rPr lang="en-US" dirty="0"/>
              <a:t>&lt;month year&gt;</a:t>
            </a:r>
          </a:p>
        </p:txBody>
      </p:sp>
      <p:sp>
        <p:nvSpPr>
          <p:cNvPr id="6" name="Footer Placeholder 5" hidden="1"/>
          <p:cNvSpPr>
            <a:spLocks noGrp="1"/>
          </p:cNvSpPr>
          <p:nvPr>
            <p:ph type="ftr" sz="quarter" idx="4"/>
          </p:nvPr>
        </p:nvSpPr>
        <p:spPr>
          <a:xfrm>
            <a:off x="0" y="8985250"/>
            <a:ext cx="6934200" cy="200055"/>
          </a:xfrm>
        </p:spPr>
        <p:txBody>
          <a:bodyPr/>
          <a:lstStyle/>
          <a:p>
            <a:pPr lvl="4">
              <a:defRPr/>
            </a:pPr>
            <a:endParaRPr lang="en-US" dirty="0"/>
          </a:p>
        </p:txBody>
      </p:sp>
      <p:sp>
        <p:nvSpPr>
          <p:cNvPr id="7" name="Slide Number Placeholder 6"/>
          <p:cNvSpPr>
            <a:spLocks noGrp="1"/>
          </p:cNvSpPr>
          <p:nvPr>
            <p:ph type="sldNum" sz="quarter" idx="5"/>
          </p:nvPr>
        </p:nvSpPr>
        <p:spPr/>
        <p:txBody>
          <a:bodyPr/>
          <a:lstStyle/>
          <a:p>
            <a:pPr>
              <a:defRPr/>
            </a:pPr>
            <a:r>
              <a:rPr lang="en-US" dirty="0"/>
              <a:t>Page </a:t>
            </a:r>
            <a:fld id="{44150747-EEFC-F243-90C1-8A0124CC47EF}" type="slidenum">
              <a:rPr lang="en-US" smtClean="0"/>
              <a:pPr>
                <a:defRPr/>
              </a:pPr>
              <a:t>13</a:t>
            </a:fld>
            <a:endParaRPr lang="en-US" dirty="0"/>
          </a:p>
        </p:txBody>
      </p:sp>
    </p:spTree>
    <p:extLst>
      <p:ext uri="{BB962C8B-B14F-4D97-AF65-F5344CB8AC3E}">
        <p14:creationId xmlns:p14="http://schemas.microsoft.com/office/powerpoint/2010/main" val="1788272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hidden="1"/>
          <p:cNvSpPr>
            <a:spLocks noGrp="1"/>
          </p:cNvSpPr>
          <p:nvPr>
            <p:ph type="hdr" sz="quarter"/>
          </p:nvPr>
        </p:nvSpPr>
        <p:spPr>
          <a:xfrm>
            <a:off x="0" y="111095"/>
            <a:ext cx="6934200" cy="200055"/>
          </a:xfrm>
        </p:spPr>
        <p:txBody>
          <a:bodyPr/>
          <a:lstStyle/>
          <a:p>
            <a:pPr>
              <a:defRPr/>
            </a:pPr>
            <a:endParaRPr lang="en-US" dirty="0"/>
          </a:p>
        </p:txBody>
      </p:sp>
      <p:sp>
        <p:nvSpPr>
          <p:cNvPr id="5" name="Date Placeholder 4"/>
          <p:cNvSpPr>
            <a:spLocks noGrp="1"/>
          </p:cNvSpPr>
          <p:nvPr>
            <p:ph type="dt" idx="1"/>
          </p:nvPr>
        </p:nvSpPr>
        <p:spPr/>
        <p:txBody>
          <a:bodyPr/>
          <a:lstStyle/>
          <a:p>
            <a:pPr>
              <a:defRPr/>
            </a:pPr>
            <a:r>
              <a:rPr lang="en-US" dirty="0"/>
              <a:t>&lt;month year&gt;</a:t>
            </a:r>
          </a:p>
        </p:txBody>
      </p:sp>
      <p:sp>
        <p:nvSpPr>
          <p:cNvPr id="6" name="Footer Placeholder 5" hidden="1"/>
          <p:cNvSpPr>
            <a:spLocks noGrp="1"/>
          </p:cNvSpPr>
          <p:nvPr>
            <p:ph type="ftr" sz="quarter" idx="4"/>
          </p:nvPr>
        </p:nvSpPr>
        <p:spPr>
          <a:xfrm>
            <a:off x="0" y="8985250"/>
            <a:ext cx="6934200" cy="200055"/>
          </a:xfrm>
        </p:spPr>
        <p:txBody>
          <a:bodyPr/>
          <a:lstStyle/>
          <a:p>
            <a:pPr lvl="4">
              <a:defRPr/>
            </a:pPr>
            <a:endParaRPr lang="en-US" dirty="0"/>
          </a:p>
        </p:txBody>
      </p:sp>
      <p:sp>
        <p:nvSpPr>
          <p:cNvPr id="7" name="Slide Number Placeholder 6"/>
          <p:cNvSpPr>
            <a:spLocks noGrp="1"/>
          </p:cNvSpPr>
          <p:nvPr>
            <p:ph type="sldNum" sz="quarter" idx="5"/>
          </p:nvPr>
        </p:nvSpPr>
        <p:spPr/>
        <p:txBody>
          <a:bodyPr/>
          <a:lstStyle/>
          <a:p>
            <a:pPr>
              <a:defRPr/>
            </a:pPr>
            <a:r>
              <a:rPr lang="en-US" dirty="0"/>
              <a:t>Page </a:t>
            </a:r>
            <a:fld id="{44150747-EEFC-F243-90C1-8A0124CC47EF}" type="slidenum">
              <a:rPr lang="en-US" smtClean="0"/>
              <a:pPr>
                <a:defRPr/>
              </a:pPr>
              <a:t>14</a:t>
            </a:fld>
            <a:endParaRPr lang="en-US" dirty="0"/>
          </a:p>
        </p:txBody>
      </p:sp>
    </p:spTree>
    <p:extLst>
      <p:ext uri="{BB962C8B-B14F-4D97-AF65-F5344CB8AC3E}">
        <p14:creationId xmlns:p14="http://schemas.microsoft.com/office/powerpoint/2010/main" val="1573730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hidden="1"/>
          <p:cNvSpPr>
            <a:spLocks noGrp="1"/>
          </p:cNvSpPr>
          <p:nvPr>
            <p:ph type="hdr" sz="quarter"/>
          </p:nvPr>
        </p:nvSpPr>
        <p:spPr>
          <a:xfrm>
            <a:off x="0" y="111095"/>
            <a:ext cx="6934200" cy="200055"/>
          </a:xfrm>
        </p:spPr>
        <p:txBody>
          <a:bodyPr/>
          <a:lstStyle/>
          <a:p>
            <a:pPr>
              <a:defRPr/>
            </a:pPr>
            <a:endParaRPr lang="en-US" dirty="0"/>
          </a:p>
        </p:txBody>
      </p:sp>
      <p:sp>
        <p:nvSpPr>
          <p:cNvPr id="5" name="Date Placeholder 4"/>
          <p:cNvSpPr>
            <a:spLocks noGrp="1"/>
          </p:cNvSpPr>
          <p:nvPr>
            <p:ph type="dt" idx="1"/>
          </p:nvPr>
        </p:nvSpPr>
        <p:spPr/>
        <p:txBody>
          <a:bodyPr/>
          <a:lstStyle/>
          <a:p>
            <a:pPr>
              <a:defRPr/>
            </a:pPr>
            <a:r>
              <a:rPr lang="en-US" dirty="0"/>
              <a:t>&lt;month year&gt;</a:t>
            </a:r>
          </a:p>
        </p:txBody>
      </p:sp>
      <p:sp>
        <p:nvSpPr>
          <p:cNvPr id="6" name="Footer Placeholder 5" hidden="1"/>
          <p:cNvSpPr>
            <a:spLocks noGrp="1"/>
          </p:cNvSpPr>
          <p:nvPr>
            <p:ph type="ftr" sz="quarter" idx="4"/>
          </p:nvPr>
        </p:nvSpPr>
        <p:spPr>
          <a:xfrm>
            <a:off x="0" y="8985250"/>
            <a:ext cx="6934200" cy="200055"/>
          </a:xfrm>
        </p:spPr>
        <p:txBody>
          <a:bodyPr/>
          <a:lstStyle/>
          <a:p>
            <a:pPr lvl="4">
              <a:defRPr/>
            </a:pPr>
            <a:endParaRPr lang="en-US" dirty="0"/>
          </a:p>
        </p:txBody>
      </p:sp>
      <p:sp>
        <p:nvSpPr>
          <p:cNvPr id="7" name="Slide Number Placeholder 6"/>
          <p:cNvSpPr>
            <a:spLocks noGrp="1"/>
          </p:cNvSpPr>
          <p:nvPr>
            <p:ph type="sldNum" sz="quarter" idx="5"/>
          </p:nvPr>
        </p:nvSpPr>
        <p:spPr/>
        <p:txBody>
          <a:bodyPr/>
          <a:lstStyle/>
          <a:p>
            <a:pPr>
              <a:defRPr/>
            </a:pPr>
            <a:r>
              <a:rPr lang="en-US" dirty="0"/>
              <a:t>Page </a:t>
            </a:r>
            <a:fld id="{44150747-EEFC-F243-90C1-8A0124CC47EF}" type="slidenum">
              <a:rPr lang="en-US" smtClean="0"/>
              <a:pPr>
                <a:defRPr/>
              </a:pPr>
              <a:t>15</a:t>
            </a:fld>
            <a:endParaRPr lang="en-US" dirty="0"/>
          </a:p>
        </p:txBody>
      </p:sp>
    </p:spTree>
    <p:extLst>
      <p:ext uri="{BB962C8B-B14F-4D97-AF65-F5344CB8AC3E}">
        <p14:creationId xmlns:p14="http://schemas.microsoft.com/office/powerpoint/2010/main" val="947518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hidden="1"/>
          <p:cNvSpPr>
            <a:spLocks noGrp="1"/>
          </p:cNvSpPr>
          <p:nvPr>
            <p:ph type="hdr" sz="quarter"/>
          </p:nvPr>
        </p:nvSpPr>
        <p:spPr>
          <a:xfrm>
            <a:off x="0" y="111095"/>
            <a:ext cx="6934200" cy="200055"/>
          </a:xfrm>
        </p:spPr>
        <p:txBody>
          <a:bodyPr/>
          <a:lstStyle/>
          <a:p>
            <a:pPr>
              <a:defRPr/>
            </a:pPr>
            <a:endParaRPr lang="en-US" dirty="0"/>
          </a:p>
        </p:txBody>
      </p:sp>
      <p:sp>
        <p:nvSpPr>
          <p:cNvPr id="5" name="Date Placeholder 4"/>
          <p:cNvSpPr>
            <a:spLocks noGrp="1"/>
          </p:cNvSpPr>
          <p:nvPr>
            <p:ph type="dt" idx="1"/>
          </p:nvPr>
        </p:nvSpPr>
        <p:spPr/>
        <p:txBody>
          <a:bodyPr/>
          <a:lstStyle/>
          <a:p>
            <a:pPr>
              <a:defRPr/>
            </a:pPr>
            <a:r>
              <a:rPr lang="en-US" dirty="0"/>
              <a:t>&lt;month year&gt;</a:t>
            </a:r>
          </a:p>
        </p:txBody>
      </p:sp>
      <p:sp>
        <p:nvSpPr>
          <p:cNvPr id="6" name="Footer Placeholder 5" hidden="1"/>
          <p:cNvSpPr>
            <a:spLocks noGrp="1"/>
          </p:cNvSpPr>
          <p:nvPr>
            <p:ph type="ftr" sz="quarter" idx="4"/>
          </p:nvPr>
        </p:nvSpPr>
        <p:spPr>
          <a:xfrm>
            <a:off x="0" y="8985250"/>
            <a:ext cx="6934200" cy="200055"/>
          </a:xfrm>
        </p:spPr>
        <p:txBody>
          <a:bodyPr/>
          <a:lstStyle/>
          <a:p>
            <a:pPr lvl="4">
              <a:defRPr/>
            </a:pPr>
            <a:endParaRPr lang="en-US" dirty="0"/>
          </a:p>
        </p:txBody>
      </p:sp>
      <p:sp>
        <p:nvSpPr>
          <p:cNvPr id="7" name="Slide Number Placeholder 6"/>
          <p:cNvSpPr>
            <a:spLocks noGrp="1"/>
          </p:cNvSpPr>
          <p:nvPr>
            <p:ph type="sldNum" sz="quarter" idx="5"/>
          </p:nvPr>
        </p:nvSpPr>
        <p:spPr/>
        <p:txBody>
          <a:bodyPr/>
          <a:lstStyle/>
          <a:p>
            <a:pPr>
              <a:defRPr/>
            </a:pPr>
            <a:r>
              <a:rPr lang="en-US" dirty="0"/>
              <a:t>Page </a:t>
            </a:r>
            <a:fld id="{44150747-EEFC-F243-90C1-8A0124CC47EF}" type="slidenum">
              <a:rPr lang="en-US" smtClean="0"/>
              <a:pPr>
                <a:defRPr/>
              </a:pPr>
              <a:t>16</a:t>
            </a:fld>
            <a:endParaRPr lang="en-US" dirty="0"/>
          </a:p>
        </p:txBody>
      </p:sp>
    </p:spTree>
    <p:extLst>
      <p:ext uri="{BB962C8B-B14F-4D97-AF65-F5344CB8AC3E}">
        <p14:creationId xmlns:p14="http://schemas.microsoft.com/office/powerpoint/2010/main" val="700504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hidden="1"/>
          <p:cNvSpPr>
            <a:spLocks noGrp="1"/>
          </p:cNvSpPr>
          <p:nvPr>
            <p:ph type="hdr" sz="quarter"/>
          </p:nvPr>
        </p:nvSpPr>
        <p:spPr>
          <a:xfrm>
            <a:off x="0" y="111095"/>
            <a:ext cx="6934200" cy="200055"/>
          </a:xfrm>
        </p:spPr>
        <p:txBody>
          <a:bodyPr/>
          <a:lstStyle/>
          <a:p>
            <a:pPr>
              <a:defRPr/>
            </a:pPr>
            <a:endParaRPr lang="en-US" dirty="0"/>
          </a:p>
        </p:txBody>
      </p:sp>
      <p:sp>
        <p:nvSpPr>
          <p:cNvPr id="5" name="Date Placeholder 4"/>
          <p:cNvSpPr>
            <a:spLocks noGrp="1"/>
          </p:cNvSpPr>
          <p:nvPr>
            <p:ph type="dt" idx="1"/>
          </p:nvPr>
        </p:nvSpPr>
        <p:spPr/>
        <p:txBody>
          <a:bodyPr/>
          <a:lstStyle/>
          <a:p>
            <a:pPr>
              <a:defRPr/>
            </a:pPr>
            <a:r>
              <a:rPr lang="en-US"/>
              <a:t>&lt;month year&gt;</a:t>
            </a:r>
            <a:endParaRPr lang="en-US" dirty="0"/>
          </a:p>
        </p:txBody>
      </p:sp>
      <p:sp>
        <p:nvSpPr>
          <p:cNvPr id="6" name="Footer Placeholder 5" hidden="1"/>
          <p:cNvSpPr>
            <a:spLocks noGrp="1"/>
          </p:cNvSpPr>
          <p:nvPr>
            <p:ph type="ftr" sz="quarter" idx="4"/>
          </p:nvPr>
        </p:nvSpPr>
        <p:spPr>
          <a:xfrm>
            <a:off x="0" y="8985250"/>
            <a:ext cx="6934200" cy="200055"/>
          </a:xfrm>
        </p:spPr>
        <p:txBody>
          <a:bodyPr/>
          <a:lstStyle/>
          <a:p>
            <a:pPr lvl="4">
              <a:defRPr/>
            </a:pPr>
            <a:endParaRPr lang="en-US" dirty="0"/>
          </a:p>
        </p:txBody>
      </p:sp>
      <p:sp>
        <p:nvSpPr>
          <p:cNvPr id="7" name="Slide Number Placeholder 6"/>
          <p:cNvSpPr>
            <a:spLocks noGrp="1"/>
          </p:cNvSpPr>
          <p:nvPr>
            <p:ph type="sldNum" sz="quarter" idx="5"/>
          </p:nvPr>
        </p:nvSpPr>
        <p:spPr/>
        <p:txBody>
          <a:bodyPr/>
          <a:lstStyle/>
          <a:p>
            <a:pPr>
              <a:defRPr/>
            </a:pPr>
            <a:r>
              <a:rPr lang="en-US"/>
              <a:t>Page </a:t>
            </a:r>
            <a:fld id="{44150747-EEFC-F243-90C1-8A0124CC47EF}" type="slidenum">
              <a:rPr lang="en-US" smtClean="0"/>
              <a:pPr>
                <a:defRPr/>
              </a:pPr>
              <a:t>2</a:t>
            </a:fld>
            <a:endParaRPr lang="en-US" dirty="0"/>
          </a:p>
        </p:txBody>
      </p:sp>
    </p:spTree>
    <p:extLst>
      <p:ext uri="{BB962C8B-B14F-4D97-AF65-F5344CB8AC3E}">
        <p14:creationId xmlns:p14="http://schemas.microsoft.com/office/powerpoint/2010/main" val="1445795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hidden="1"/>
          <p:cNvSpPr>
            <a:spLocks noGrp="1"/>
          </p:cNvSpPr>
          <p:nvPr>
            <p:ph type="hdr" sz="quarter"/>
          </p:nvPr>
        </p:nvSpPr>
        <p:spPr>
          <a:xfrm>
            <a:off x="0" y="111095"/>
            <a:ext cx="6934200" cy="200055"/>
          </a:xfrm>
        </p:spPr>
        <p:txBody>
          <a:bodyPr/>
          <a:lstStyle/>
          <a:p>
            <a:pPr>
              <a:defRPr/>
            </a:pPr>
            <a:endParaRPr lang="en-US" dirty="0"/>
          </a:p>
        </p:txBody>
      </p:sp>
      <p:sp>
        <p:nvSpPr>
          <p:cNvPr id="5" name="Date Placeholder 4"/>
          <p:cNvSpPr>
            <a:spLocks noGrp="1"/>
          </p:cNvSpPr>
          <p:nvPr>
            <p:ph type="dt" idx="1"/>
          </p:nvPr>
        </p:nvSpPr>
        <p:spPr/>
        <p:txBody>
          <a:bodyPr/>
          <a:lstStyle/>
          <a:p>
            <a:pPr>
              <a:defRPr/>
            </a:pPr>
            <a:r>
              <a:rPr lang="en-US" dirty="0"/>
              <a:t>&lt;month year&gt;</a:t>
            </a:r>
          </a:p>
        </p:txBody>
      </p:sp>
      <p:sp>
        <p:nvSpPr>
          <p:cNvPr id="6" name="Footer Placeholder 5" hidden="1"/>
          <p:cNvSpPr>
            <a:spLocks noGrp="1"/>
          </p:cNvSpPr>
          <p:nvPr>
            <p:ph type="ftr" sz="quarter" idx="4"/>
          </p:nvPr>
        </p:nvSpPr>
        <p:spPr>
          <a:xfrm>
            <a:off x="0" y="8985250"/>
            <a:ext cx="6934200" cy="200055"/>
          </a:xfrm>
        </p:spPr>
        <p:txBody>
          <a:bodyPr/>
          <a:lstStyle/>
          <a:p>
            <a:pPr lvl="4">
              <a:defRPr/>
            </a:pPr>
            <a:endParaRPr lang="en-US" dirty="0"/>
          </a:p>
        </p:txBody>
      </p:sp>
      <p:sp>
        <p:nvSpPr>
          <p:cNvPr id="7" name="Slide Number Placeholder 6"/>
          <p:cNvSpPr>
            <a:spLocks noGrp="1"/>
          </p:cNvSpPr>
          <p:nvPr>
            <p:ph type="sldNum" sz="quarter" idx="5"/>
          </p:nvPr>
        </p:nvSpPr>
        <p:spPr/>
        <p:txBody>
          <a:bodyPr/>
          <a:lstStyle/>
          <a:p>
            <a:pPr>
              <a:defRPr/>
            </a:pPr>
            <a:r>
              <a:rPr lang="en-US" dirty="0"/>
              <a:t>Page </a:t>
            </a:r>
            <a:fld id="{44150747-EEFC-F243-90C1-8A0124CC47EF}" type="slidenum">
              <a:rPr lang="en-US" smtClean="0"/>
              <a:pPr>
                <a:defRPr/>
              </a:pPr>
              <a:t>3</a:t>
            </a:fld>
            <a:endParaRPr lang="en-US" dirty="0"/>
          </a:p>
        </p:txBody>
      </p:sp>
    </p:spTree>
    <p:extLst>
      <p:ext uri="{BB962C8B-B14F-4D97-AF65-F5344CB8AC3E}">
        <p14:creationId xmlns:p14="http://schemas.microsoft.com/office/powerpoint/2010/main" val="4109558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hidden="1"/>
          <p:cNvSpPr>
            <a:spLocks noGrp="1"/>
          </p:cNvSpPr>
          <p:nvPr>
            <p:ph type="hdr" sz="quarter"/>
          </p:nvPr>
        </p:nvSpPr>
        <p:spPr>
          <a:xfrm>
            <a:off x="0" y="111095"/>
            <a:ext cx="6934200" cy="200055"/>
          </a:xfrm>
        </p:spPr>
        <p:txBody>
          <a:bodyPr/>
          <a:lstStyle/>
          <a:p>
            <a:pPr>
              <a:defRPr/>
            </a:pPr>
            <a:endParaRPr lang="en-US" dirty="0"/>
          </a:p>
        </p:txBody>
      </p:sp>
      <p:sp>
        <p:nvSpPr>
          <p:cNvPr id="5" name="Date Placeholder 4"/>
          <p:cNvSpPr>
            <a:spLocks noGrp="1"/>
          </p:cNvSpPr>
          <p:nvPr>
            <p:ph type="dt" idx="1"/>
          </p:nvPr>
        </p:nvSpPr>
        <p:spPr/>
        <p:txBody>
          <a:bodyPr/>
          <a:lstStyle/>
          <a:p>
            <a:pPr>
              <a:defRPr/>
            </a:pPr>
            <a:r>
              <a:rPr lang="en-US" dirty="0"/>
              <a:t>&lt;month year&gt;</a:t>
            </a:r>
          </a:p>
        </p:txBody>
      </p:sp>
      <p:sp>
        <p:nvSpPr>
          <p:cNvPr id="6" name="Footer Placeholder 5" hidden="1"/>
          <p:cNvSpPr>
            <a:spLocks noGrp="1"/>
          </p:cNvSpPr>
          <p:nvPr>
            <p:ph type="ftr" sz="quarter" idx="4"/>
          </p:nvPr>
        </p:nvSpPr>
        <p:spPr>
          <a:xfrm>
            <a:off x="0" y="8985250"/>
            <a:ext cx="6934200" cy="200055"/>
          </a:xfrm>
        </p:spPr>
        <p:txBody>
          <a:bodyPr/>
          <a:lstStyle/>
          <a:p>
            <a:pPr lvl="4">
              <a:defRPr/>
            </a:pPr>
            <a:endParaRPr lang="en-US" dirty="0"/>
          </a:p>
        </p:txBody>
      </p:sp>
      <p:sp>
        <p:nvSpPr>
          <p:cNvPr id="7" name="Slide Number Placeholder 6"/>
          <p:cNvSpPr>
            <a:spLocks noGrp="1"/>
          </p:cNvSpPr>
          <p:nvPr>
            <p:ph type="sldNum" sz="quarter" idx="5"/>
          </p:nvPr>
        </p:nvSpPr>
        <p:spPr/>
        <p:txBody>
          <a:bodyPr/>
          <a:lstStyle/>
          <a:p>
            <a:pPr>
              <a:defRPr/>
            </a:pPr>
            <a:r>
              <a:rPr lang="en-US" dirty="0"/>
              <a:t>Page </a:t>
            </a:r>
            <a:fld id="{44150747-EEFC-F243-90C1-8A0124CC47EF}" type="slidenum">
              <a:rPr lang="en-US" smtClean="0"/>
              <a:pPr>
                <a:defRPr/>
              </a:pPr>
              <a:t>4</a:t>
            </a:fld>
            <a:endParaRPr lang="en-US" dirty="0"/>
          </a:p>
        </p:txBody>
      </p:sp>
    </p:spTree>
    <p:extLst>
      <p:ext uri="{BB962C8B-B14F-4D97-AF65-F5344CB8AC3E}">
        <p14:creationId xmlns:p14="http://schemas.microsoft.com/office/powerpoint/2010/main" val="3806984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hidden="1"/>
          <p:cNvSpPr>
            <a:spLocks noGrp="1"/>
          </p:cNvSpPr>
          <p:nvPr>
            <p:ph type="hdr" sz="quarter"/>
          </p:nvPr>
        </p:nvSpPr>
        <p:spPr>
          <a:xfrm>
            <a:off x="0" y="111095"/>
            <a:ext cx="6934200" cy="200055"/>
          </a:xfrm>
        </p:spPr>
        <p:txBody>
          <a:bodyPr/>
          <a:lstStyle/>
          <a:p>
            <a:pPr>
              <a:defRPr/>
            </a:pPr>
            <a:endParaRPr lang="en-US" dirty="0"/>
          </a:p>
        </p:txBody>
      </p:sp>
      <p:sp>
        <p:nvSpPr>
          <p:cNvPr id="5" name="Date Placeholder 4"/>
          <p:cNvSpPr>
            <a:spLocks noGrp="1"/>
          </p:cNvSpPr>
          <p:nvPr>
            <p:ph type="dt" idx="1"/>
          </p:nvPr>
        </p:nvSpPr>
        <p:spPr/>
        <p:txBody>
          <a:bodyPr/>
          <a:lstStyle/>
          <a:p>
            <a:pPr>
              <a:defRPr/>
            </a:pPr>
            <a:r>
              <a:rPr lang="en-US" dirty="0"/>
              <a:t>&lt;month year&gt;</a:t>
            </a:r>
          </a:p>
        </p:txBody>
      </p:sp>
      <p:sp>
        <p:nvSpPr>
          <p:cNvPr id="6" name="Footer Placeholder 5" hidden="1"/>
          <p:cNvSpPr>
            <a:spLocks noGrp="1"/>
          </p:cNvSpPr>
          <p:nvPr>
            <p:ph type="ftr" sz="quarter" idx="4"/>
          </p:nvPr>
        </p:nvSpPr>
        <p:spPr>
          <a:xfrm>
            <a:off x="0" y="8985250"/>
            <a:ext cx="6934200" cy="200055"/>
          </a:xfrm>
        </p:spPr>
        <p:txBody>
          <a:bodyPr/>
          <a:lstStyle/>
          <a:p>
            <a:pPr lvl="4">
              <a:defRPr/>
            </a:pPr>
            <a:endParaRPr lang="en-US" dirty="0"/>
          </a:p>
        </p:txBody>
      </p:sp>
      <p:sp>
        <p:nvSpPr>
          <p:cNvPr id="7" name="Slide Number Placeholder 6"/>
          <p:cNvSpPr>
            <a:spLocks noGrp="1"/>
          </p:cNvSpPr>
          <p:nvPr>
            <p:ph type="sldNum" sz="quarter" idx="5"/>
          </p:nvPr>
        </p:nvSpPr>
        <p:spPr/>
        <p:txBody>
          <a:bodyPr/>
          <a:lstStyle/>
          <a:p>
            <a:pPr>
              <a:defRPr/>
            </a:pPr>
            <a:r>
              <a:rPr lang="en-US" dirty="0"/>
              <a:t>Page </a:t>
            </a:r>
            <a:fld id="{44150747-EEFC-F243-90C1-8A0124CC47EF}" type="slidenum">
              <a:rPr lang="en-US" smtClean="0"/>
              <a:pPr>
                <a:defRPr/>
              </a:pPr>
              <a:t>5</a:t>
            </a:fld>
            <a:endParaRPr lang="en-US" dirty="0"/>
          </a:p>
        </p:txBody>
      </p:sp>
    </p:spTree>
    <p:extLst>
      <p:ext uri="{BB962C8B-B14F-4D97-AF65-F5344CB8AC3E}">
        <p14:creationId xmlns:p14="http://schemas.microsoft.com/office/powerpoint/2010/main" val="2433631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hidden="1"/>
          <p:cNvSpPr>
            <a:spLocks noGrp="1"/>
          </p:cNvSpPr>
          <p:nvPr>
            <p:ph type="hdr" sz="quarter"/>
          </p:nvPr>
        </p:nvSpPr>
        <p:spPr>
          <a:xfrm>
            <a:off x="0" y="111095"/>
            <a:ext cx="6934200" cy="200055"/>
          </a:xfrm>
        </p:spPr>
        <p:txBody>
          <a:bodyPr/>
          <a:lstStyle/>
          <a:p>
            <a:pPr>
              <a:defRPr/>
            </a:pPr>
            <a:endParaRPr lang="en-US" dirty="0"/>
          </a:p>
        </p:txBody>
      </p:sp>
      <p:sp>
        <p:nvSpPr>
          <p:cNvPr id="5" name="Date Placeholder 4"/>
          <p:cNvSpPr>
            <a:spLocks noGrp="1"/>
          </p:cNvSpPr>
          <p:nvPr>
            <p:ph type="dt" idx="1"/>
          </p:nvPr>
        </p:nvSpPr>
        <p:spPr/>
        <p:txBody>
          <a:bodyPr/>
          <a:lstStyle/>
          <a:p>
            <a:pPr>
              <a:defRPr/>
            </a:pPr>
            <a:r>
              <a:rPr lang="en-US" dirty="0"/>
              <a:t>&lt;month year&gt;</a:t>
            </a:r>
          </a:p>
        </p:txBody>
      </p:sp>
      <p:sp>
        <p:nvSpPr>
          <p:cNvPr id="6" name="Footer Placeholder 5" hidden="1"/>
          <p:cNvSpPr>
            <a:spLocks noGrp="1"/>
          </p:cNvSpPr>
          <p:nvPr>
            <p:ph type="ftr" sz="quarter" idx="4"/>
          </p:nvPr>
        </p:nvSpPr>
        <p:spPr>
          <a:xfrm>
            <a:off x="0" y="8985250"/>
            <a:ext cx="6934200" cy="200055"/>
          </a:xfrm>
        </p:spPr>
        <p:txBody>
          <a:bodyPr/>
          <a:lstStyle/>
          <a:p>
            <a:pPr lvl="4">
              <a:defRPr/>
            </a:pPr>
            <a:endParaRPr lang="en-US" dirty="0"/>
          </a:p>
        </p:txBody>
      </p:sp>
      <p:sp>
        <p:nvSpPr>
          <p:cNvPr id="7" name="Slide Number Placeholder 6"/>
          <p:cNvSpPr>
            <a:spLocks noGrp="1"/>
          </p:cNvSpPr>
          <p:nvPr>
            <p:ph type="sldNum" sz="quarter" idx="5"/>
          </p:nvPr>
        </p:nvSpPr>
        <p:spPr/>
        <p:txBody>
          <a:bodyPr/>
          <a:lstStyle/>
          <a:p>
            <a:pPr>
              <a:defRPr/>
            </a:pPr>
            <a:r>
              <a:rPr lang="en-US" dirty="0"/>
              <a:t>Page </a:t>
            </a:r>
            <a:fld id="{44150747-EEFC-F243-90C1-8A0124CC47EF}" type="slidenum">
              <a:rPr lang="en-US" smtClean="0"/>
              <a:pPr>
                <a:defRPr/>
              </a:pPr>
              <a:t>6</a:t>
            </a:fld>
            <a:endParaRPr lang="en-US" dirty="0"/>
          </a:p>
        </p:txBody>
      </p:sp>
    </p:spTree>
    <p:extLst>
      <p:ext uri="{BB962C8B-B14F-4D97-AF65-F5344CB8AC3E}">
        <p14:creationId xmlns:p14="http://schemas.microsoft.com/office/powerpoint/2010/main" val="4218123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hidden="1"/>
          <p:cNvSpPr>
            <a:spLocks noGrp="1"/>
          </p:cNvSpPr>
          <p:nvPr>
            <p:ph type="hdr" sz="quarter"/>
          </p:nvPr>
        </p:nvSpPr>
        <p:spPr>
          <a:xfrm>
            <a:off x="0" y="111095"/>
            <a:ext cx="6934200" cy="200055"/>
          </a:xfrm>
        </p:spPr>
        <p:txBody>
          <a:bodyPr/>
          <a:lstStyle/>
          <a:p>
            <a:pPr>
              <a:defRPr/>
            </a:pPr>
            <a:endParaRPr lang="en-US" dirty="0"/>
          </a:p>
        </p:txBody>
      </p:sp>
      <p:sp>
        <p:nvSpPr>
          <p:cNvPr id="5" name="Date Placeholder 4"/>
          <p:cNvSpPr>
            <a:spLocks noGrp="1"/>
          </p:cNvSpPr>
          <p:nvPr>
            <p:ph type="dt" idx="1"/>
          </p:nvPr>
        </p:nvSpPr>
        <p:spPr/>
        <p:txBody>
          <a:bodyPr/>
          <a:lstStyle/>
          <a:p>
            <a:pPr>
              <a:defRPr/>
            </a:pPr>
            <a:r>
              <a:rPr lang="en-US" dirty="0"/>
              <a:t>&lt;month year&gt;</a:t>
            </a:r>
          </a:p>
        </p:txBody>
      </p:sp>
      <p:sp>
        <p:nvSpPr>
          <p:cNvPr id="6" name="Footer Placeholder 5" hidden="1"/>
          <p:cNvSpPr>
            <a:spLocks noGrp="1"/>
          </p:cNvSpPr>
          <p:nvPr>
            <p:ph type="ftr" sz="quarter" idx="4"/>
          </p:nvPr>
        </p:nvSpPr>
        <p:spPr>
          <a:xfrm>
            <a:off x="0" y="8985250"/>
            <a:ext cx="6934200" cy="200055"/>
          </a:xfrm>
        </p:spPr>
        <p:txBody>
          <a:bodyPr/>
          <a:lstStyle/>
          <a:p>
            <a:pPr lvl="4">
              <a:defRPr/>
            </a:pPr>
            <a:endParaRPr lang="en-US" dirty="0"/>
          </a:p>
        </p:txBody>
      </p:sp>
      <p:sp>
        <p:nvSpPr>
          <p:cNvPr id="7" name="Slide Number Placeholder 6"/>
          <p:cNvSpPr>
            <a:spLocks noGrp="1"/>
          </p:cNvSpPr>
          <p:nvPr>
            <p:ph type="sldNum" sz="quarter" idx="5"/>
          </p:nvPr>
        </p:nvSpPr>
        <p:spPr/>
        <p:txBody>
          <a:bodyPr/>
          <a:lstStyle/>
          <a:p>
            <a:pPr>
              <a:defRPr/>
            </a:pPr>
            <a:r>
              <a:rPr lang="en-US" dirty="0"/>
              <a:t>Page </a:t>
            </a:r>
            <a:fld id="{44150747-EEFC-F243-90C1-8A0124CC47EF}" type="slidenum">
              <a:rPr lang="en-US" smtClean="0"/>
              <a:pPr>
                <a:defRPr/>
              </a:pPr>
              <a:t>7</a:t>
            </a:fld>
            <a:endParaRPr lang="en-US" dirty="0"/>
          </a:p>
        </p:txBody>
      </p:sp>
    </p:spTree>
    <p:extLst>
      <p:ext uri="{BB962C8B-B14F-4D97-AF65-F5344CB8AC3E}">
        <p14:creationId xmlns:p14="http://schemas.microsoft.com/office/powerpoint/2010/main" val="1973632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hidden="1"/>
          <p:cNvSpPr>
            <a:spLocks noGrp="1"/>
          </p:cNvSpPr>
          <p:nvPr>
            <p:ph type="hdr" sz="quarter"/>
          </p:nvPr>
        </p:nvSpPr>
        <p:spPr>
          <a:xfrm>
            <a:off x="0" y="111095"/>
            <a:ext cx="6934200" cy="200055"/>
          </a:xfrm>
        </p:spPr>
        <p:txBody>
          <a:bodyPr/>
          <a:lstStyle/>
          <a:p>
            <a:pPr>
              <a:defRPr/>
            </a:pPr>
            <a:endParaRPr lang="en-US" dirty="0"/>
          </a:p>
        </p:txBody>
      </p:sp>
      <p:sp>
        <p:nvSpPr>
          <p:cNvPr id="5" name="Date Placeholder 4"/>
          <p:cNvSpPr>
            <a:spLocks noGrp="1"/>
          </p:cNvSpPr>
          <p:nvPr>
            <p:ph type="dt" idx="1"/>
          </p:nvPr>
        </p:nvSpPr>
        <p:spPr/>
        <p:txBody>
          <a:bodyPr/>
          <a:lstStyle/>
          <a:p>
            <a:pPr>
              <a:defRPr/>
            </a:pPr>
            <a:r>
              <a:rPr lang="en-US" dirty="0"/>
              <a:t>&lt;month year&gt;</a:t>
            </a:r>
          </a:p>
        </p:txBody>
      </p:sp>
      <p:sp>
        <p:nvSpPr>
          <p:cNvPr id="6" name="Footer Placeholder 5" hidden="1"/>
          <p:cNvSpPr>
            <a:spLocks noGrp="1"/>
          </p:cNvSpPr>
          <p:nvPr>
            <p:ph type="ftr" sz="quarter" idx="4"/>
          </p:nvPr>
        </p:nvSpPr>
        <p:spPr>
          <a:xfrm>
            <a:off x="0" y="8985250"/>
            <a:ext cx="6934200" cy="200055"/>
          </a:xfrm>
        </p:spPr>
        <p:txBody>
          <a:bodyPr/>
          <a:lstStyle/>
          <a:p>
            <a:pPr lvl="4">
              <a:defRPr/>
            </a:pPr>
            <a:endParaRPr lang="en-US" dirty="0"/>
          </a:p>
        </p:txBody>
      </p:sp>
      <p:sp>
        <p:nvSpPr>
          <p:cNvPr id="7" name="Slide Number Placeholder 6"/>
          <p:cNvSpPr>
            <a:spLocks noGrp="1"/>
          </p:cNvSpPr>
          <p:nvPr>
            <p:ph type="sldNum" sz="quarter" idx="5"/>
          </p:nvPr>
        </p:nvSpPr>
        <p:spPr/>
        <p:txBody>
          <a:bodyPr/>
          <a:lstStyle/>
          <a:p>
            <a:pPr>
              <a:defRPr/>
            </a:pPr>
            <a:r>
              <a:rPr lang="en-US" dirty="0"/>
              <a:t>Page </a:t>
            </a:r>
            <a:fld id="{44150747-EEFC-F243-90C1-8A0124CC47EF}" type="slidenum">
              <a:rPr lang="en-US" smtClean="0"/>
              <a:pPr>
                <a:defRPr/>
              </a:pPr>
              <a:t>8</a:t>
            </a:fld>
            <a:endParaRPr lang="en-US" dirty="0"/>
          </a:p>
        </p:txBody>
      </p:sp>
    </p:spTree>
    <p:extLst>
      <p:ext uri="{BB962C8B-B14F-4D97-AF65-F5344CB8AC3E}">
        <p14:creationId xmlns:p14="http://schemas.microsoft.com/office/powerpoint/2010/main" val="4033225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hidden="1"/>
          <p:cNvSpPr>
            <a:spLocks noGrp="1"/>
          </p:cNvSpPr>
          <p:nvPr>
            <p:ph type="hdr" sz="quarter"/>
          </p:nvPr>
        </p:nvSpPr>
        <p:spPr>
          <a:xfrm>
            <a:off x="0" y="111095"/>
            <a:ext cx="6934200" cy="200055"/>
          </a:xfrm>
        </p:spPr>
        <p:txBody>
          <a:bodyPr/>
          <a:lstStyle/>
          <a:p>
            <a:pPr>
              <a:defRPr/>
            </a:pPr>
            <a:endParaRPr lang="en-US" dirty="0"/>
          </a:p>
        </p:txBody>
      </p:sp>
      <p:sp>
        <p:nvSpPr>
          <p:cNvPr id="5" name="Date Placeholder 4"/>
          <p:cNvSpPr>
            <a:spLocks noGrp="1"/>
          </p:cNvSpPr>
          <p:nvPr>
            <p:ph type="dt" idx="1"/>
          </p:nvPr>
        </p:nvSpPr>
        <p:spPr/>
        <p:txBody>
          <a:bodyPr/>
          <a:lstStyle/>
          <a:p>
            <a:pPr>
              <a:defRPr/>
            </a:pPr>
            <a:r>
              <a:rPr lang="en-US" dirty="0"/>
              <a:t>&lt;month year&gt;</a:t>
            </a:r>
          </a:p>
        </p:txBody>
      </p:sp>
      <p:sp>
        <p:nvSpPr>
          <p:cNvPr id="6" name="Footer Placeholder 5" hidden="1"/>
          <p:cNvSpPr>
            <a:spLocks noGrp="1"/>
          </p:cNvSpPr>
          <p:nvPr>
            <p:ph type="ftr" sz="quarter" idx="4"/>
          </p:nvPr>
        </p:nvSpPr>
        <p:spPr>
          <a:xfrm>
            <a:off x="0" y="8985250"/>
            <a:ext cx="6934200" cy="200055"/>
          </a:xfrm>
        </p:spPr>
        <p:txBody>
          <a:bodyPr/>
          <a:lstStyle/>
          <a:p>
            <a:pPr lvl="4">
              <a:defRPr/>
            </a:pPr>
            <a:endParaRPr lang="en-US" dirty="0"/>
          </a:p>
        </p:txBody>
      </p:sp>
      <p:sp>
        <p:nvSpPr>
          <p:cNvPr id="7" name="Slide Number Placeholder 6"/>
          <p:cNvSpPr>
            <a:spLocks noGrp="1"/>
          </p:cNvSpPr>
          <p:nvPr>
            <p:ph type="sldNum" sz="quarter" idx="5"/>
          </p:nvPr>
        </p:nvSpPr>
        <p:spPr/>
        <p:txBody>
          <a:bodyPr/>
          <a:lstStyle/>
          <a:p>
            <a:pPr>
              <a:defRPr/>
            </a:pPr>
            <a:r>
              <a:rPr lang="en-US" dirty="0"/>
              <a:t>Page </a:t>
            </a:r>
            <a:fld id="{44150747-EEFC-F243-90C1-8A0124CC47EF}" type="slidenum">
              <a:rPr lang="en-US" smtClean="0"/>
              <a:pPr>
                <a:defRPr/>
              </a:pPr>
              <a:t>9</a:t>
            </a:fld>
            <a:endParaRPr lang="en-US" dirty="0"/>
          </a:p>
        </p:txBody>
      </p:sp>
    </p:spTree>
    <p:extLst>
      <p:ext uri="{BB962C8B-B14F-4D97-AF65-F5344CB8AC3E}">
        <p14:creationId xmlns:p14="http://schemas.microsoft.com/office/powerpoint/2010/main" val="3319782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7364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647187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282" y="685959"/>
            <a:ext cx="10361851" cy="1067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00251" tIns="50126" rIns="100251" bIns="50126"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914282" y="1981659"/>
            <a:ext cx="10361851" cy="4115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00251" tIns="50126" rIns="100251" bIns="50126"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1" name="Rectangle 7"/>
          <p:cNvSpPr>
            <a:spLocks noChangeArrowheads="1"/>
          </p:cNvSpPr>
          <p:nvPr/>
        </p:nvSpPr>
        <p:spPr bwMode="auto">
          <a:xfrm>
            <a:off x="6399967" y="382085"/>
            <a:ext cx="528251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p>
            <a:pPr lvl="4" algn="r" eaLnBrk="0" hangingPunct="0"/>
            <a:r>
              <a:rPr lang="en-US" sz="1500" b="1" dirty="0"/>
              <a:t>doc.: &lt;15-22-0373-00-04ab&gt;</a:t>
            </a:r>
          </a:p>
        </p:txBody>
      </p:sp>
      <p:sp>
        <p:nvSpPr>
          <p:cNvPr id="1033" name="Rectangle 9"/>
          <p:cNvSpPr>
            <a:spLocks noChangeArrowheads="1"/>
          </p:cNvSpPr>
          <p:nvPr/>
        </p:nvSpPr>
        <p:spPr bwMode="auto">
          <a:xfrm>
            <a:off x="507933" y="6476914"/>
            <a:ext cx="94814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dirty="0"/>
              <a:t>Submission</a:t>
            </a:r>
          </a:p>
        </p:txBody>
      </p:sp>
      <p:sp>
        <p:nvSpPr>
          <p:cNvPr id="1034" name="Line 10"/>
          <p:cNvSpPr>
            <a:spLocks noChangeShapeType="1"/>
          </p:cNvSpPr>
          <p:nvPr/>
        </p:nvSpPr>
        <p:spPr bwMode="auto">
          <a:xfrm>
            <a:off x="507934" y="6376877"/>
            <a:ext cx="11072959"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9560" tIns="49780" rIns="99560" bIns="49780" anchor="ctr"/>
          <a:lstStyle/>
          <a:p>
            <a:endParaRPr lang="en-US" dirty="0"/>
          </a:p>
        </p:txBody>
      </p:sp>
      <p:sp>
        <p:nvSpPr>
          <p:cNvPr id="11" name="Rectangle 9"/>
          <p:cNvSpPr>
            <a:spLocks noChangeArrowheads="1"/>
          </p:cNvSpPr>
          <p:nvPr userDrawn="1"/>
        </p:nvSpPr>
        <p:spPr bwMode="auto">
          <a:xfrm>
            <a:off x="507935" y="279465"/>
            <a:ext cx="203173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995599" rtl="0" eaLnBrk="0" fontAlgn="base" latinLnBrk="0" hangingPunct="0">
              <a:lnSpc>
                <a:spcPct val="100000"/>
              </a:lnSpc>
              <a:spcBef>
                <a:spcPct val="0"/>
              </a:spcBef>
              <a:spcAft>
                <a:spcPct val="0"/>
              </a:spcAft>
              <a:buClrTx/>
              <a:buSzTx/>
              <a:buFontTx/>
              <a:buNone/>
              <a:tabLst/>
              <a:defRPr/>
            </a:pPr>
            <a:r>
              <a:rPr lang="pl-PL" sz="1500" dirty="0"/>
              <a:t>July</a:t>
            </a:r>
            <a:r>
              <a:rPr lang="en-US" sz="1500" dirty="0"/>
              <a:t> </a:t>
            </a:r>
            <a:r>
              <a:rPr lang="en-US" sz="1500" baseline="0" dirty="0"/>
              <a:t>2022</a:t>
            </a:r>
            <a:endParaRPr lang="en-US" sz="1500" dirty="0"/>
          </a:p>
        </p:txBody>
      </p:sp>
      <p:sp>
        <p:nvSpPr>
          <p:cNvPr id="15" name="Rectangle 7"/>
          <p:cNvSpPr>
            <a:spLocks noChangeArrowheads="1"/>
          </p:cNvSpPr>
          <p:nvPr userDrawn="1"/>
        </p:nvSpPr>
        <p:spPr bwMode="auto">
          <a:xfrm>
            <a:off x="6298381" y="6472367"/>
            <a:ext cx="528251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p>
            <a:pPr algn="r">
              <a:defRPr/>
            </a:pPr>
            <a:r>
              <a:rPr lang="pl-PL" dirty="0"/>
              <a:t>Niewczas</a:t>
            </a:r>
            <a:r>
              <a:rPr lang="en-US" dirty="0"/>
              <a:t>, et al., (Qorvo)</a:t>
            </a:r>
          </a:p>
        </p:txBody>
      </p:sp>
      <p:sp>
        <p:nvSpPr>
          <p:cNvPr id="16" name="Line 10"/>
          <p:cNvSpPr>
            <a:spLocks noChangeShapeType="1"/>
          </p:cNvSpPr>
          <p:nvPr userDrawn="1"/>
        </p:nvSpPr>
        <p:spPr bwMode="auto">
          <a:xfrm>
            <a:off x="507935" y="612917"/>
            <a:ext cx="1117454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9560" tIns="49780" rIns="99560" bIns="49780" anchor="ctr"/>
          <a:lstStyle/>
          <a:p>
            <a:endParaRPr lang="en-US" dirty="0"/>
          </a:p>
        </p:txBody>
      </p:sp>
      <p:sp>
        <p:nvSpPr>
          <p:cNvPr id="17" name="Rectangle 9"/>
          <p:cNvSpPr>
            <a:spLocks noChangeArrowheads="1"/>
          </p:cNvSpPr>
          <p:nvPr userDrawn="1"/>
        </p:nvSpPr>
        <p:spPr bwMode="auto">
          <a:xfrm>
            <a:off x="5621135" y="6476914"/>
            <a:ext cx="94814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l" defTabSz="995599" rtl="0" eaLnBrk="0" fontAlgn="base" latinLnBrk="0" hangingPunct="0">
              <a:lnSpc>
                <a:spcPct val="100000"/>
              </a:lnSpc>
              <a:spcBef>
                <a:spcPct val="0"/>
              </a:spcBef>
              <a:spcAft>
                <a:spcPct val="0"/>
              </a:spcAft>
              <a:buClrTx/>
              <a:buSzTx/>
              <a:buFontTx/>
              <a:buNone/>
              <a:tabLst/>
              <a:defRPr/>
            </a:pPr>
            <a:r>
              <a:rPr lang="en-US" dirty="0"/>
              <a:t>Slide </a:t>
            </a:r>
            <a:fld id="{AD8365B0-1DCB-374B-8D2E-32E02956BE58}" type="slidenum">
              <a:rPr lang="en-US" smtClean="0"/>
              <a:pPr marL="0" marR="0" lvl="0" indent="0" algn="l" defTabSz="995599" rtl="0" eaLnBrk="0" fontAlgn="base" latinLnBrk="0" hangingPunct="0">
                <a:lnSpc>
                  <a:spcPct val="100000"/>
                </a:lnSpc>
                <a:spcBef>
                  <a:spcPct val="0"/>
                </a:spcBef>
                <a:spcAft>
                  <a:spcPct val="0"/>
                </a:spcAft>
                <a:buClrTx/>
                <a:buSzTx/>
                <a:buFontTx/>
                <a:buNone/>
                <a:tabLst/>
                <a:defRPr/>
              </a:pPr>
              <a:t>‹#›</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5" r:id="rId2"/>
  </p:sldLayoutIdLst>
  <p:hf hdr="0"/>
  <p:txStyles>
    <p:titleStyle>
      <a:lvl1pPr algn="ctr" rtl="0" eaLnBrk="0" fontAlgn="base" hangingPunct="0">
        <a:spcBef>
          <a:spcPct val="0"/>
        </a:spcBef>
        <a:spcAft>
          <a:spcPct val="0"/>
        </a:spcAft>
        <a:defRPr sz="39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900">
          <a:solidFill>
            <a:schemeClr val="tx2"/>
          </a:solidFill>
          <a:latin typeface="Times New Roman"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3900">
          <a:solidFill>
            <a:schemeClr val="tx2"/>
          </a:solidFill>
          <a:latin typeface="Times New Roman"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3900">
          <a:solidFill>
            <a:schemeClr val="tx2"/>
          </a:solidFill>
          <a:latin typeface="Times New Roman"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3900">
          <a:solidFill>
            <a:schemeClr val="tx2"/>
          </a:solidFill>
          <a:latin typeface="Times New Roman" pitchFamily="-109" charset="0"/>
          <a:ea typeface="ＭＳ Ｐゴシック" pitchFamily="-65" charset="-128"/>
          <a:cs typeface="ＭＳ Ｐゴシック" pitchFamily="-65" charset="-128"/>
        </a:defRPr>
      </a:lvl5pPr>
      <a:lvl6pPr marL="497799" algn="ctr" rtl="0" eaLnBrk="0" fontAlgn="base" hangingPunct="0">
        <a:spcBef>
          <a:spcPct val="0"/>
        </a:spcBef>
        <a:spcAft>
          <a:spcPct val="0"/>
        </a:spcAft>
        <a:defRPr sz="3900">
          <a:solidFill>
            <a:schemeClr val="tx2"/>
          </a:solidFill>
          <a:latin typeface="Times New Roman" pitchFamily="-109" charset="0"/>
        </a:defRPr>
      </a:lvl6pPr>
      <a:lvl7pPr marL="995599" algn="ctr" rtl="0" eaLnBrk="0" fontAlgn="base" hangingPunct="0">
        <a:spcBef>
          <a:spcPct val="0"/>
        </a:spcBef>
        <a:spcAft>
          <a:spcPct val="0"/>
        </a:spcAft>
        <a:defRPr sz="3900">
          <a:solidFill>
            <a:schemeClr val="tx2"/>
          </a:solidFill>
          <a:latin typeface="Times New Roman" pitchFamily="-109" charset="0"/>
        </a:defRPr>
      </a:lvl7pPr>
      <a:lvl8pPr marL="1493398" algn="ctr" rtl="0" eaLnBrk="0" fontAlgn="base" hangingPunct="0">
        <a:spcBef>
          <a:spcPct val="0"/>
        </a:spcBef>
        <a:spcAft>
          <a:spcPct val="0"/>
        </a:spcAft>
        <a:defRPr sz="3900">
          <a:solidFill>
            <a:schemeClr val="tx2"/>
          </a:solidFill>
          <a:latin typeface="Times New Roman" pitchFamily="-109" charset="0"/>
        </a:defRPr>
      </a:lvl8pPr>
      <a:lvl9pPr marL="1991197" algn="ctr" rtl="0" eaLnBrk="0" fontAlgn="base" hangingPunct="0">
        <a:spcBef>
          <a:spcPct val="0"/>
        </a:spcBef>
        <a:spcAft>
          <a:spcPct val="0"/>
        </a:spcAft>
        <a:defRPr sz="3900">
          <a:solidFill>
            <a:schemeClr val="tx2"/>
          </a:solidFill>
          <a:latin typeface="Times New Roman" pitchFamily="-109" charset="0"/>
        </a:defRPr>
      </a:lvl9pPr>
    </p:titleStyle>
    <p:bodyStyle>
      <a:lvl1pPr marL="373350" indent="-373350" algn="l" rtl="0" eaLnBrk="0" fontAlgn="base" hangingPunct="0">
        <a:spcBef>
          <a:spcPct val="20000"/>
        </a:spcBef>
        <a:spcAft>
          <a:spcPct val="0"/>
        </a:spcAft>
        <a:buChar char="•"/>
        <a:defRPr sz="3500">
          <a:solidFill>
            <a:schemeClr val="tx1"/>
          </a:solidFill>
          <a:latin typeface="+mn-lt"/>
          <a:ea typeface="ＭＳ Ｐゴシック" pitchFamily="-65" charset="-128"/>
          <a:cs typeface="ＭＳ Ｐゴシック" pitchFamily="-65" charset="-128"/>
        </a:defRPr>
      </a:lvl1pPr>
      <a:lvl2pPr marL="808924" indent="-311125" algn="l" rtl="0" eaLnBrk="0" fontAlgn="base" hangingPunct="0">
        <a:spcBef>
          <a:spcPct val="20000"/>
        </a:spcBef>
        <a:spcAft>
          <a:spcPct val="0"/>
        </a:spcAft>
        <a:buChar char="–"/>
        <a:defRPr sz="3000">
          <a:solidFill>
            <a:schemeClr val="tx1"/>
          </a:solidFill>
          <a:latin typeface="+mn-lt"/>
          <a:ea typeface="ＭＳ Ｐゴシック" pitchFamily="-109" charset="-128"/>
        </a:defRPr>
      </a:lvl2pPr>
      <a:lvl3pPr marL="1182273" indent="-248900" algn="l" rtl="0" eaLnBrk="0" fontAlgn="base" hangingPunct="0">
        <a:spcBef>
          <a:spcPct val="20000"/>
        </a:spcBef>
        <a:spcAft>
          <a:spcPct val="0"/>
        </a:spcAft>
        <a:buChar char="•"/>
        <a:defRPr sz="2600">
          <a:solidFill>
            <a:schemeClr val="tx1"/>
          </a:solidFill>
          <a:latin typeface="+mn-lt"/>
          <a:ea typeface="ＭＳ Ｐゴシック" pitchFamily="-109" charset="-128"/>
        </a:defRPr>
      </a:lvl3pPr>
      <a:lvl4pPr marL="1555623" indent="-248900" algn="l" rtl="0" eaLnBrk="0" fontAlgn="base" hangingPunct="0">
        <a:spcBef>
          <a:spcPct val="20000"/>
        </a:spcBef>
        <a:spcAft>
          <a:spcPct val="0"/>
        </a:spcAft>
        <a:buChar char="–"/>
        <a:defRPr sz="2200">
          <a:solidFill>
            <a:schemeClr val="tx1"/>
          </a:solidFill>
          <a:latin typeface="+mn-lt"/>
          <a:ea typeface="ＭＳ Ｐゴシック" pitchFamily="-109" charset="-128"/>
        </a:defRPr>
      </a:lvl4pPr>
      <a:lvl5pPr marL="1928973" indent="-248900" algn="l" rtl="0" eaLnBrk="0" fontAlgn="base" hangingPunct="0">
        <a:spcBef>
          <a:spcPct val="20000"/>
        </a:spcBef>
        <a:spcAft>
          <a:spcPct val="0"/>
        </a:spcAft>
        <a:buChar char="•"/>
        <a:defRPr sz="2200">
          <a:solidFill>
            <a:schemeClr val="tx1"/>
          </a:solidFill>
          <a:latin typeface="+mn-lt"/>
          <a:ea typeface="ＭＳ Ｐゴシック" pitchFamily="-109" charset="-128"/>
        </a:defRPr>
      </a:lvl5pPr>
      <a:lvl6pPr marL="2426772" indent="-248900" algn="l" rtl="0" eaLnBrk="0" fontAlgn="base" hangingPunct="0">
        <a:spcBef>
          <a:spcPct val="20000"/>
        </a:spcBef>
        <a:spcAft>
          <a:spcPct val="0"/>
        </a:spcAft>
        <a:buChar char="•"/>
        <a:defRPr sz="2200">
          <a:solidFill>
            <a:schemeClr val="tx1"/>
          </a:solidFill>
          <a:latin typeface="+mn-lt"/>
          <a:ea typeface="ＭＳ Ｐゴシック" pitchFamily="-109" charset="-128"/>
        </a:defRPr>
      </a:lvl6pPr>
      <a:lvl7pPr marL="2924571" indent="-248900" algn="l" rtl="0" eaLnBrk="0" fontAlgn="base" hangingPunct="0">
        <a:spcBef>
          <a:spcPct val="20000"/>
        </a:spcBef>
        <a:spcAft>
          <a:spcPct val="0"/>
        </a:spcAft>
        <a:buChar char="•"/>
        <a:defRPr sz="2200">
          <a:solidFill>
            <a:schemeClr val="tx1"/>
          </a:solidFill>
          <a:latin typeface="+mn-lt"/>
          <a:ea typeface="ＭＳ Ｐゴシック" pitchFamily="-109" charset="-128"/>
        </a:defRPr>
      </a:lvl7pPr>
      <a:lvl8pPr marL="3422371" indent="-248900" algn="l" rtl="0" eaLnBrk="0" fontAlgn="base" hangingPunct="0">
        <a:spcBef>
          <a:spcPct val="20000"/>
        </a:spcBef>
        <a:spcAft>
          <a:spcPct val="0"/>
        </a:spcAft>
        <a:buChar char="•"/>
        <a:defRPr sz="2200">
          <a:solidFill>
            <a:schemeClr val="tx1"/>
          </a:solidFill>
          <a:latin typeface="+mn-lt"/>
          <a:ea typeface="ＭＳ Ｐゴシック" pitchFamily="-109" charset="-128"/>
        </a:defRPr>
      </a:lvl8pPr>
      <a:lvl9pPr marL="3920170" indent="-248900" algn="l" rtl="0" eaLnBrk="0" fontAlgn="base" hangingPunct="0">
        <a:spcBef>
          <a:spcPct val="20000"/>
        </a:spcBef>
        <a:spcAft>
          <a:spcPct val="0"/>
        </a:spcAft>
        <a:buChar char="•"/>
        <a:defRPr sz="2200">
          <a:solidFill>
            <a:schemeClr val="tx1"/>
          </a:solidFill>
          <a:latin typeface="+mn-lt"/>
          <a:ea typeface="ＭＳ Ｐゴシック" pitchFamily="-109" charset="-128"/>
        </a:defRPr>
      </a:lvl9pPr>
    </p:bodyStyle>
    <p:otherStyle>
      <a:defPPr>
        <a:defRPr lang="en-US"/>
      </a:defPPr>
      <a:lvl1pPr marL="0" algn="l" defTabSz="497799" rtl="0" eaLnBrk="1" latinLnBrk="0" hangingPunct="1">
        <a:defRPr sz="2000" kern="1200">
          <a:solidFill>
            <a:schemeClr val="tx1"/>
          </a:solidFill>
          <a:latin typeface="+mn-lt"/>
          <a:ea typeface="+mn-ea"/>
          <a:cs typeface="+mn-cs"/>
        </a:defRPr>
      </a:lvl1pPr>
      <a:lvl2pPr marL="497799" algn="l" defTabSz="497799" rtl="0" eaLnBrk="1" latinLnBrk="0" hangingPunct="1">
        <a:defRPr sz="2000" kern="1200">
          <a:solidFill>
            <a:schemeClr val="tx1"/>
          </a:solidFill>
          <a:latin typeface="+mn-lt"/>
          <a:ea typeface="+mn-ea"/>
          <a:cs typeface="+mn-cs"/>
        </a:defRPr>
      </a:lvl2pPr>
      <a:lvl3pPr marL="995599" algn="l" defTabSz="497799" rtl="0" eaLnBrk="1" latinLnBrk="0" hangingPunct="1">
        <a:defRPr sz="2000" kern="1200">
          <a:solidFill>
            <a:schemeClr val="tx1"/>
          </a:solidFill>
          <a:latin typeface="+mn-lt"/>
          <a:ea typeface="+mn-ea"/>
          <a:cs typeface="+mn-cs"/>
        </a:defRPr>
      </a:lvl3pPr>
      <a:lvl4pPr marL="1493398" algn="l" defTabSz="497799" rtl="0" eaLnBrk="1" latinLnBrk="0" hangingPunct="1">
        <a:defRPr sz="2000" kern="1200">
          <a:solidFill>
            <a:schemeClr val="tx1"/>
          </a:solidFill>
          <a:latin typeface="+mn-lt"/>
          <a:ea typeface="+mn-ea"/>
          <a:cs typeface="+mn-cs"/>
        </a:defRPr>
      </a:lvl4pPr>
      <a:lvl5pPr marL="1991197" algn="l" defTabSz="497799" rtl="0" eaLnBrk="1" latinLnBrk="0" hangingPunct="1">
        <a:defRPr sz="2000" kern="1200">
          <a:solidFill>
            <a:schemeClr val="tx1"/>
          </a:solidFill>
          <a:latin typeface="+mn-lt"/>
          <a:ea typeface="+mn-ea"/>
          <a:cs typeface="+mn-cs"/>
        </a:defRPr>
      </a:lvl5pPr>
      <a:lvl6pPr marL="2488997" algn="l" defTabSz="497799" rtl="0" eaLnBrk="1" latinLnBrk="0" hangingPunct="1">
        <a:defRPr sz="2000" kern="1200">
          <a:solidFill>
            <a:schemeClr val="tx1"/>
          </a:solidFill>
          <a:latin typeface="+mn-lt"/>
          <a:ea typeface="+mn-ea"/>
          <a:cs typeface="+mn-cs"/>
        </a:defRPr>
      </a:lvl6pPr>
      <a:lvl7pPr marL="2986796" algn="l" defTabSz="497799" rtl="0" eaLnBrk="1" latinLnBrk="0" hangingPunct="1">
        <a:defRPr sz="2000" kern="1200">
          <a:solidFill>
            <a:schemeClr val="tx1"/>
          </a:solidFill>
          <a:latin typeface="+mn-lt"/>
          <a:ea typeface="+mn-ea"/>
          <a:cs typeface="+mn-cs"/>
        </a:defRPr>
      </a:lvl7pPr>
      <a:lvl8pPr marL="3484596" algn="l" defTabSz="497799" rtl="0" eaLnBrk="1" latinLnBrk="0" hangingPunct="1">
        <a:defRPr sz="2000" kern="1200">
          <a:solidFill>
            <a:schemeClr val="tx1"/>
          </a:solidFill>
          <a:latin typeface="+mn-lt"/>
          <a:ea typeface="+mn-ea"/>
          <a:cs typeface="+mn-cs"/>
        </a:defRPr>
      </a:lvl8pPr>
      <a:lvl9pPr marL="3982395" algn="l" defTabSz="497799"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ChangeArrowheads="1"/>
          </p:cNvSpPr>
          <p:nvPr/>
        </p:nvSpPr>
        <p:spPr bwMode="auto">
          <a:xfrm>
            <a:off x="203173" y="838994"/>
            <a:ext cx="11784066" cy="4871069"/>
          </a:xfrm>
          <a:prstGeom prst="rect">
            <a:avLst/>
          </a:prstGeom>
          <a:noFill/>
          <a:ln w="12700">
            <a:noFill/>
            <a:miter lim="800000"/>
            <a:headEnd type="none" w="sm" len="sm"/>
            <a:tailEnd type="none" w="sm" len="sm"/>
          </a:ln>
          <a:effectLst/>
        </p:spPr>
        <p:txBody>
          <a:bodyPr lIns="99560" tIns="49780" rIns="99560" bIns="49780">
            <a:spAutoFit/>
          </a:bodyPr>
          <a:lstStyle/>
          <a:p>
            <a:pPr algn="ctr" eaLnBrk="0" hangingPunct="0">
              <a:defRPr/>
            </a:pPr>
            <a:r>
              <a:rPr lang="en-US" sz="2000" b="1" u="sng" dirty="0">
                <a:solidFill>
                  <a:schemeClr val="tx2"/>
                </a:solidFill>
                <a:effectLst>
                  <a:outerShdw blurRad="38100" dist="38100" dir="2700000" algn="tl">
                    <a:srgbClr val="C0C0C0"/>
                  </a:outerShdw>
                </a:effectLst>
                <a:latin typeface="Times New Roman" pitchFamily="18" charset="0"/>
                <a:ea typeface="ＭＳ Ｐゴシック" pitchFamily="-65" charset="-128"/>
                <a:cs typeface="+mn-cs"/>
              </a:rPr>
              <a:t>Project: IEEE P802.15 Working Group for Wireless Personal Area Networks (WPANs)</a:t>
            </a:r>
            <a:endParaRPr lang="en-US" sz="1700" b="1" dirty="0">
              <a:solidFill>
                <a:schemeClr val="tx2"/>
              </a:solidFill>
              <a:latin typeface="Times New Roman" pitchFamily="18" charset="0"/>
              <a:ea typeface="ＭＳ Ｐゴシック" pitchFamily="-65" charset="-128"/>
              <a:cs typeface="+mn-cs"/>
            </a:endParaRPr>
          </a:p>
          <a:p>
            <a:pPr eaLnBrk="0" hangingPunct="0">
              <a:defRPr/>
            </a:pPr>
            <a:endParaRPr lang="en-US" sz="1700" dirty="0">
              <a:solidFill>
                <a:schemeClr val="tx2"/>
              </a:solidFill>
              <a:latin typeface="Times New Roman" pitchFamily="18" charset="0"/>
              <a:ea typeface="ＭＳ Ｐゴシック" pitchFamily="-65" charset="-128"/>
              <a:cs typeface="+mn-cs"/>
            </a:endParaRPr>
          </a:p>
          <a:p>
            <a:pPr eaLnBrk="0" hangingPunct="0">
              <a:defRPr/>
            </a:pPr>
            <a:r>
              <a:rPr lang="en-US" sz="1700" b="1" dirty="0">
                <a:solidFill>
                  <a:schemeClr val="tx2"/>
                </a:solidFill>
                <a:latin typeface="Times New Roman" pitchFamily="18" charset="0"/>
                <a:ea typeface="ＭＳ Ｐゴシック" pitchFamily="-65" charset="-128"/>
                <a:cs typeface="+mn-cs"/>
              </a:rPr>
              <a:t>Submission Title:</a:t>
            </a:r>
            <a:r>
              <a:rPr lang="en-US" sz="1700" dirty="0">
                <a:solidFill>
                  <a:schemeClr val="tx2"/>
                </a:solidFill>
                <a:latin typeface="Times New Roman" pitchFamily="18" charset="0"/>
                <a:ea typeface="ＭＳ Ｐゴシック" pitchFamily="-65" charset="-128"/>
                <a:cs typeface="+mn-cs"/>
              </a:rPr>
              <a:t> [</a:t>
            </a:r>
            <a:r>
              <a:rPr lang="pl-PL" sz="1700" dirty="0">
                <a:solidFill>
                  <a:schemeClr val="tx2"/>
                </a:solidFill>
                <a:latin typeface="Times New Roman" pitchFamily="18" charset="0"/>
                <a:ea typeface="ＭＳ Ｐゴシック" pitchFamily="-65" charset="-128"/>
                <a:cs typeface="+mn-cs"/>
              </a:rPr>
              <a:t>High-speed data-rates for impulse ultra-wideband radio</a:t>
            </a:r>
            <a:r>
              <a:rPr lang="en-US" sz="1700" dirty="0">
                <a:solidFill>
                  <a:schemeClr val="tx2"/>
                </a:solidFill>
                <a:latin typeface="Times New Roman" pitchFamily="18" charset="0"/>
                <a:ea typeface="ＭＳ Ｐゴシック" pitchFamily="-65" charset="-128"/>
                <a:cs typeface="+mn-cs"/>
              </a:rPr>
              <a:t>]	</a:t>
            </a:r>
          </a:p>
          <a:p>
            <a:pPr eaLnBrk="0" hangingPunct="0">
              <a:defRPr/>
            </a:pPr>
            <a:r>
              <a:rPr lang="en-US" sz="1700" b="1" dirty="0">
                <a:solidFill>
                  <a:schemeClr val="tx2"/>
                </a:solidFill>
                <a:latin typeface="Times New Roman" pitchFamily="18" charset="0"/>
                <a:ea typeface="ＭＳ Ｐゴシック" pitchFamily="-65" charset="-128"/>
                <a:cs typeface="+mn-cs"/>
              </a:rPr>
              <a:t>Date Submitted: </a:t>
            </a:r>
            <a:r>
              <a:rPr lang="en-US" sz="1700" dirty="0">
                <a:solidFill>
                  <a:schemeClr val="tx2"/>
                </a:solidFill>
                <a:latin typeface="Times New Roman" pitchFamily="18" charset="0"/>
                <a:ea typeface="ＭＳ Ｐゴシック" pitchFamily="-65" charset="-128"/>
                <a:cs typeface="+mn-cs"/>
              </a:rPr>
              <a:t>[</a:t>
            </a:r>
            <a:r>
              <a:rPr lang="pl-PL" sz="1700" dirty="0">
                <a:solidFill>
                  <a:srgbClr val="FF0000"/>
                </a:solidFill>
                <a:latin typeface="Times New Roman" pitchFamily="18" charset="0"/>
                <a:ea typeface="ＭＳ Ｐゴシック" pitchFamily="-65" charset="-128"/>
                <a:cs typeface="+mn-cs"/>
              </a:rPr>
              <a:t>11</a:t>
            </a:r>
            <a:r>
              <a:rPr lang="en-US" sz="1700" dirty="0" err="1">
                <a:solidFill>
                  <a:srgbClr val="FF0000"/>
                </a:solidFill>
                <a:latin typeface="Times New Roman" pitchFamily="18" charset="0"/>
                <a:ea typeface="ＭＳ Ｐゴシック" pitchFamily="-65" charset="-128"/>
                <a:cs typeface="+mn-cs"/>
              </a:rPr>
              <a:t>th</a:t>
            </a:r>
            <a:r>
              <a:rPr lang="en-US" sz="1700" dirty="0">
                <a:solidFill>
                  <a:srgbClr val="FF0000"/>
                </a:solidFill>
                <a:latin typeface="Times New Roman" pitchFamily="18" charset="0"/>
                <a:ea typeface="ＭＳ Ｐゴシック" pitchFamily="-65" charset="-128"/>
                <a:cs typeface="+mn-cs"/>
              </a:rPr>
              <a:t> </a:t>
            </a:r>
            <a:r>
              <a:rPr lang="pl-PL" sz="1700" dirty="0">
                <a:solidFill>
                  <a:srgbClr val="FF0000"/>
                </a:solidFill>
                <a:latin typeface="Times New Roman" pitchFamily="18" charset="0"/>
                <a:ea typeface="ＭＳ Ｐゴシック" pitchFamily="-65" charset="-128"/>
                <a:cs typeface="+mn-cs"/>
              </a:rPr>
              <a:t>July </a:t>
            </a:r>
            <a:r>
              <a:rPr lang="en-US" sz="1700" dirty="0">
                <a:solidFill>
                  <a:srgbClr val="FF0000"/>
                </a:solidFill>
                <a:latin typeface="Times New Roman" pitchFamily="18" charset="0"/>
                <a:ea typeface="ＭＳ Ｐゴシック" pitchFamily="-65" charset="-128"/>
                <a:cs typeface="+mn-cs"/>
              </a:rPr>
              <a:t>2022</a:t>
            </a:r>
            <a:r>
              <a:rPr lang="en-US" sz="1700" dirty="0">
                <a:solidFill>
                  <a:schemeClr val="tx2"/>
                </a:solidFill>
                <a:latin typeface="Times New Roman" pitchFamily="18" charset="0"/>
                <a:ea typeface="ＭＳ Ｐゴシック" pitchFamily="-65" charset="-128"/>
                <a:cs typeface="+mn-cs"/>
              </a:rPr>
              <a:t>]	</a:t>
            </a:r>
          </a:p>
          <a:p>
            <a:pPr eaLnBrk="0" hangingPunct="0">
              <a:defRPr/>
            </a:pPr>
            <a:r>
              <a:rPr lang="en-US" sz="1700" b="1" dirty="0">
                <a:solidFill>
                  <a:schemeClr val="tx2"/>
                </a:solidFill>
                <a:latin typeface="Times New Roman" pitchFamily="18" charset="0"/>
                <a:ea typeface="ＭＳ Ｐゴシック" pitchFamily="-65" charset="-128"/>
                <a:cs typeface="+mn-cs"/>
              </a:rPr>
              <a:t>Source:</a:t>
            </a:r>
            <a:r>
              <a:rPr lang="en-US" sz="1700" dirty="0">
                <a:solidFill>
                  <a:schemeClr val="tx2"/>
                </a:solidFill>
                <a:latin typeface="Times New Roman" pitchFamily="18" charset="0"/>
                <a:ea typeface="ＭＳ Ｐゴシック" pitchFamily="-65" charset="-128"/>
                <a:cs typeface="+mn-cs"/>
              </a:rPr>
              <a:t> [</a:t>
            </a:r>
            <a:r>
              <a:rPr lang="en-US" sz="1700" dirty="0">
                <a:solidFill>
                  <a:srgbClr val="FF0000"/>
                </a:solidFill>
                <a:latin typeface="Times New Roman" pitchFamily="18" charset="0"/>
                <a:ea typeface="ＭＳ Ｐゴシック" pitchFamily="-65" charset="-128"/>
                <a:cs typeface="+mn-cs"/>
              </a:rPr>
              <a:t>Jarek Niewczas, Billy Verso, Carl Murray, Michael McLaughlin, Igor Dotlic, Ciaran McElroy </a:t>
            </a:r>
            <a:r>
              <a:rPr lang="en-US" sz="1700" dirty="0">
                <a:solidFill>
                  <a:schemeClr val="tx2"/>
                </a:solidFill>
                <a:latin typeface="Times New Roman" pitchFamily="18" charset="0"/>
                <a:ea typeface="ＭＳ Ｐゴシック" pitchFamily="-65" charset="-128"/>
                <a:cs typeface="+mn-cs"/>
              </a:rPr>
              <a:t>] Company [</a:t>
            </a:r>
            <a:r>
              <a:rPr lang="en-US" sz="1700" dirty="0">
                <a:solidFill>
                  <a:srgbClr val="FF0000"/>
                </a:solidFill>
                <a:latin typeface="Times New Roman" pitchFamily="18" charset="0"/>
                <a:ea typeface="ＭＳ Ｐゴシック" pitchFamily="-65" charset="-128"/>
                <a:cs typeface="+mn-cs"/>
              </a:rPr>
              <a:t>Qorvo, Inc.</a:t>
            </a:r>
            <a:r>
              <a:rPr lang="en-US" sz="1700" dirty="0">
                <a:solidFill>
                  <a:schemeClr val="tx2"/>
                </a:solidFill>
                <a:latin typeface="Times New Roman" pitchFamily="18" charset="0"/>
                <a:ea typeface="ＭＳ Ｐゴシック" pitchFamily="-65" charset="-128"/>
                <a:cs typeface="+mn-cs"/>
              </a:rPr>
              <a:t>]</a:t>
            </a:r>
          </a:p>
          <a:p>
            <a:pPr eaLnBrk="0" hangingPunct="0">
              <a:defRPr/>
            </a:pPr>
            <a:r>
              <a:rPr lang="en-US" sz="1700" dirty="0">
                <a:solidFill>
                  <a:schemeClr val="tx2"/>
                </a:solidFill>
                <a:latin typeface="Times New Roman" pitchFamily="18" charset="0"/>
                <a:ea typeface="ＭＳ Ｐゴシック" pitchFamily="-65" charset="-128"/>
                <a:cs typeface="+mn-cs"/>
              </a:rPr>
              <a:t>Address [</a:t>
            </a:r>
            <a:r>
              <a:rPr lang="en-US" sz="1700" dirty="0">
                <a:solidFill>
                  <a:srgbClr val="FF0000"/>
                </a:solidFill>
                <a:latin typeface="Times New Roman" pitchFamily="18" charset="0"/>
                <a:ea typeface="ＭＳ Ｐゴシック" pitchFamily="-65" charset="-128"/>
                <a:cs typeface="+mn-cs"/>
              </a:rPr>
              <a:t> </a:t>
            </a:r>
            <a:r>
              <a:rPr lang="en-US" sz="1700" dirty="0">
                <a:solidFill>
                  <a:schemeClr val="tx2"/>
                </a:solidFill>
                <a:latin typeface="Times New Roman" pitchFamily="18" charset="0"/>
                <a:ea typeface="ＭＳ Ｐゴシック" pitchFamily="-65" charset="-128"/>
                <a:cs typeface="+mn-cs"/>
              </a:rPr>
              <a:t>]</a:t>
            </a:r>
          </a:p>
          <a:p>
            <a:pPr eaLnBrk="0" hangingPunct="0">
              <a:defRPr/>
            </a:pPr>
            <a:r>
              <a:rPr lang="en-US" sz="1700" dirty="0">
                <a:solidFill>
                  <a:schemeClr val="tx2"/>
                </a:solidFill>
                <a:latin typeface="Times New Roman" pitchFamily="18" charset="0"/>
                <a:ea typeface="ＭＳ Ｐゴシック" pitchFamily="-65" charset="-128"/>
                <a:cs typeface="+mn-cs"/>
              </a:rPr>
              <a:t>E-Mail:[</a:t>
            </a:r>
            <a:r>
              <a:rPr lang="en-US" sz="1700" dirty="0" err="1">
                <a:solidFill>
                  <a:srgbClr val="FF0000"/>
                </a:solidFill>
                <a:latin typeface="Times New Roman" pitchFamily="18" charset="0"/>
                <a:ea typeface="ＭＳ Ｐゴシック" pitchFamily="-65" charset="-128"/>
                <a:cs typeface="+mn-cs"/>
              </a:rPr>
              <a:t>billy.verso</a:t>
            </a:r>
            <a:r>
              <a:rPr lang="en-US" sz="1700" dirty="0">
                <a:solidFill>
                  <a:srgbClr val="FF0000"/>
                </a:solidFill>
                <a:latin typeface="Times New Roman" pitchFamily="18" charset="0"/>
                <a:ea typeface="ＭＳ Ｐゴシック" pitchFamily="-65" charset="-128"/>
                <a:cs typeface="+mn-cs"/>
              </a:rPr>
              <a:t> (at) qorvo.com</a:t>
            </a:r>
            <a:r>
              <a:rPr lang="en-US" sz="1700" dirty="0">
                <a:solidFill>
                  <a:schemeClr val="tx2"/>
                </a:solidFill>
                <a:latin typeface="Times New Roman" pitchFamily="18" charset="0"/>
                <a:ea typeface="ＭＳ Ｐゴシック" pitchFamily="-65" charset="-128"/>
                <a:cs typeface="+mn-cs"/>
              </a:rPr>
              <a:t>]	</a:t>
            </a:r>
          </a:p>
          <a:p>
            <a:pPr eaLnBrk="0" hangingPunct="0">
              <a:spcBef>
                <a:spcPts val="653"/>
              </a:spcBef>
              <a:spcAft>
                <a:spcPts val="653"/>
              </a:spcAft>
              <a:defRPr/>
            </a:pPr>
            <a:r>
              <a:rPr lang="en-US" sz="1700" b="1" dirty="0">
                <a:solidFill>
                  <a:schemeClr val="tx2"/>
                </a:solidFill>
                <a:latin typeface="Times New Roman" pitchFamily="18" charset="0"/>
                <a:ea typeface="ＭＳ Ｐゴシック" pitchFamily="-65" charset="-128"/>
                <a:cs typeface="+mn-cs"/>
              </a:rPr>
              <a:t>Re:</a:t>
            </a:r>
            <a:r>
              <a:rPr lang="en-US" sz="1700" dirty="0">
                <a:solidFill>
                  <a:schemeClr val="tx2"/>
                </a:solidFill>
                <a:latin typeface="Times New Roman" pitchFamily="18" charset="0"/>
                <a:ea typeface="ＭＳ Ｐゴシック" pitchFamily="-65" charset="-128"/>
                <a:cs typeface="+mn-cs"/>
              </a:rPr>
              <a:t> []</a:t>
            </a:r>
            <a:r>
              <a:rPr lang="en-US" dirty="0">
                <a:solidFill>
                  <a:schemeClr val="accent2"/>
                </a:solidFill>
                <a:latin typeface="Times New Roman" pitchFamily="18" charset="0"/>
                <a:ea typeface="ＭＳ Ｐゴシック" pitchFamily="-65" charset="-128"/>
                <a:cs typeface="+mn-cs"/>
              </a:rPr>
              <a:t>	</a:t>
            </a:r>
            <a:endParaRPr lang="en-US" dirty="0">
              <a:solidFill>
                <a:schemeClr val="tx2"/>
              </a:solidFill>
              <a:latin typeface="Times New Roman" pitchFamily="18" charset="0"/>
              <a:ea typeface="ＭＳ Ｐゴシック" pitchFamily="-65" charset="-128"/>
              <a:cs typeface="+mn-cs"/>
            </a:endParaRPr>
          </a:p>
          <a:p>
            <a:pPr eaLnBrk="0" hangingPunct="0">
              <a:spcBef>
                <a:spcPts val="653"/>
              </a:spcBef>
              <a:spcAft>
                <a:spcPts val="653"/>
              </a:spcAft>
              <a:defRPr/>
            </a:pPr>
            <a:r>
              <a:rPr lang="en-US" sz="1700" b="1" dirty="0">
                <a:solidFill>
                  <a:schemeClr val="tx2"/>
                </a:solidFill>
                <a:latin typeface="Times New Roman" pitchFamily="18" charset="0"/>
                <a:ea typeface="ＭＳ Ｐゴシック" pitchFamily="-65" charset="-128"/>
                <a:cs typeface="+mn-cs"/>
              </a:rPr>
              <a:t>Abstract:</a:t>
            </a:r>
            <a:r>
              <a:rPr lang="en-US" sz="1700" dirty="0">
                <a:solidFill>
                  <a:schemeClr val="tx2"/>
                </a:solidFill>
                <a:latin typeface="Times New Roman" pitchFamily="18" charset="0"/>
                <a:ea typeface="ＭＳ Ｐゴシック" pitchFamily="-65" charset="-128"/>
                <a:cs typeface="+mn-cs"/>
              </a:rPr>
              <a:t>	[</a:t>
            </a:r>
            <a:r>
              <a:rPr lang="pl-PL" sz="1700" dirty="0">
                <a:solidFill>
                  <a:schemeClr val="tx2"/>
                </a:solidFill>
                <a:latin typeface="Times New Roman" pitchFamily="18" charset="0"/>
                <a:ea typeface="ＭＳ Ｐゴシック" pitchFamily="-65" charset="-128"/>
                <a:cs typeface="+mn-cs"/>
              </a:rPr>
              <a:t>Improved performance and reduced inteference of high-speed data-rates</a:t>
            </a:r>
            <a:r>
              <a:rPr lang="en-US" sz="1700" dirty="0">
                <a:solidFill>
                  <a:schemeClr val="tx2"/>
                </a:solidFill>
                <a:latin typeface="Times New Roman" pitchFamily="18" charset="0"/>
                <a:ea typeface="ＭＳ Ｐゴシック" pitchFamily="-65" charset="-128"/>
                <a:cs typeface="+mn-cs"/>
              </a:rPr>
              <a:t>]</a:t>
            </a:r>
          </a:p>
          <a:p>
            <a:pPr eaLnBrk="0" hangingPunct="0">
              <a:spcBef>
                <a:spcPts val="653"/>
              </a:spcBef>
              <a:spcAft>
                <a:spcPts val="653"/>
              </a:spcAft>
              <a:defRPr/>
            </a:pPr>
            <a:r>
              <a:rPr lang="en-US" sz="1700" b="1" dirty="0">
                <a:solidFill>
                  <a:schemeClr val="tx2"/>
                </a:solidFill>
                <a:latin typeface="Times New Roman" pitchFamily="18" charset="0"/>
                <a:ea typeface="ＭＳ Ｐゴシック" pitchFamily="-65" charset="-128"/>
                <a:cs typeface="+mn-cs"/>
              </a:rPr>
              <a:t>Purpose:</a:t>
            </a:r>
            <a:r>
              <a:rPr lang="en-US" sz="1700" dirty="0">
                <a:solidFill>
                  <a:schemeClr val="tx2"/>
                </a:solidFill>
                <a:latin typeface="Times New Roman" pitchFamily="18" charset="0"/>
                <a:ea typeface="ＭＳ Ｐゴシック" pitchFamily="-65" charset="-128"/>
                <a:cs typeface="+mn-cs"/>
              </a:rPr>
              <a:t>	[]</a:t>
            </a:r>
          </a:p>
          <a:p>
            <a:pPr eaLnBrk="0" hangingPunct="0">
              <a:defRPr/>
            </a:pPr>
            <a:r>
              <a:rPr lang="en-US" sz="1700" b="1" dirty="0">
                <a:solidFill>
                  <a:schemeClr val="tx2"/>
                </a:solidFill>
                <a:latin typeface="Times New Roman" pitchFamily="18" charset="0"/>
                <a:ea typeface="ＭＳ Ｐゴシック" pitchFamily="-65" charset="-128"/>
                <a:cs typeface="+mn-cs"/>
              </a:rPr>
              <a:t>Notice:</a:t>
            </a:r>
            <a:r>
              <a:rPr lang="en-US" sz="1700" dirty="0">
                <a:solidFill>
                  <a:schemeClr val="tx2"/>
                </a:solidFill>
                <a:latin typeface="Times New Roman" pitchFamily="18" charset="0"/>
                <a:ea typeface="ＭＳ Ｐゴシック" pitchFamily="-65" charset="-128"/>
                <a:cs typeface="+mn-cs"/>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defRPr/>
            </a:pPr>
            <a:endParaRPr lang="en-US" sz="1700" b="1" dirty="0">
              <a:solidFill>
                <a:schemeClr val="tx2"/>
              </a:solidFill>
              <a:latin typeface="Times New Roman" pitchFamily="18" charset="0"/>
              <a:ea typeface="ＭＳ Ｐゴシック" pitchFamily="-65" charset="-128"/>
              <a:cs typeface="+mn-cs"/>
            </a:endParaRPr>
          </a:p>
          <a:p>
            <a:pPr eaLnBrk="0" hangingPunct="0">
              <a:defRPr/>
            </a:pPr>
            <a:r>
              <a:rPr lang="en-US" sz="1700" b="1" dirty="0">
                <a:solidFill>
                  <a:schemeClr val="tx2"/>
                </a:solidFill>
                <a:latin typeface="Times New Roman" pitchFamily="18" charset="0"/>
                <a:ea typeface="ＭＳ Ｐゴシック" pitchFamily="-65" charset="-128"/>
                <a:cs typeface="+mn-cs"/>
              </a:rPr>
              <a:t>Release:</a:t>
            </a:r>
            <a:r>
              <a:rPr lang="en-US" sz="1700" dirty="0">
                <a:solidFill>
                  <a:schemeClr val="tx2"/>
                </a:solidFill>
                <a:latin typeface="Times New Roman" pitchFamily="18" charset="0"/>
                <a:ea typeface="ＭＳ Ｐゴシック" pitchFamily="-65" charset="-128"/>
                <a:cs typeface="+mn-cs"/>
              </a:rPr>
              <a:t>	The contributor acknowledges and accepts that this contribution becomes the property of IEEE and may be made publicly available by P802.15.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406347" y="685959"/>
            <a:ext cx="11580893" cy="457306"/>
          </a:xfrm>
        </p:spPr>
        <p:txBody>
          <a:bodyPr/>
          <a:lstStyle/>
          <a:p>
            <a:r>
              <a:rPr lang="pl-PL" sz="3500" dirty="0">
                <a:latin typeface="Arial" charset="0"/>
              </a:rPr>
              <a:t>Optimized fixed-grid hopping</a:t>
            </a:r>
            <a:endParaRPr lang="en-US" sz="3500" dirty="0">
              <a:latin typeface="Arial" charset="0"/>
            </a:endParaRPr>
          </a:p>
        </p:txBody>
      </p:sp>
      <p:sp>
        <p:nvSpPr>
          <p:cNvPr id="10243" name="Rectangle 1027"/>
          <p:cNvSpPr>
            <a:spLocks noGrp="1" noChangeArrowheads="1"/>
          </p:cNvSpPr>
          <p:nvPr>
            <p:ph type="body" idx="1"/>
          </p:nvPr>
        </p:nvSpPr>
        <p:spPr>
          <a:xfrm>
            <a:off x="499078" y="1219994"/>
            <a:ext cx="11149871" cy="5181600"/>
          </a:xfrm>
        </p:spPr>
        <p:txBody>
          <a:bodyPr>
            <a:normAutofit/>
          </a:bodyPr>
          <a:lstStyle/>
          <a:p>
            <a:pPr marL="0" indent="0">
              <a:spcBef>
                <a:spcPts val="600"/>
              </a:spcBef>
              <a:buNone/>
            </a:pPr>
            <a:r>
              <a:rPr lang="pl-PL" sz="2000" dirty="0">
                <a:latin typeface="Arial" charset="0"/>
              </a:rPr>
              <a:t>While the collision impact with default grids is the most significant at 8/16/24ns apart, performance loss due to collisions at other delays can also be significant (depends on the grid used). It is possible to use a hopping pattern, which guarantees that there will be no „bad” delays in a certain range, which can be considered practical. For example, the following 62M</a:t>
            </a:r>
            <a:r>
              <a:rPr lang="en-US" sz="2000" dirty="0">
                <a:latin typeface="Arial" charset="0"/>
              </a:rPr>
              <a:t>bps</a:t>
            </a:r>
            <a:r>
              <a:rPr lang="pl-PL" sz="2000" dirty="0">
                <a:latin typeface="Arial" charset="0"/>
              </a:rPr>
              <a:t> mode grid (spanning over two symbols, or 32ns), minimizes pulse collisions for any delay up to 28ns apart: </a:t>
            </a:r>
            <a:br>
              <a:rPr lang="pl-PL" sz="2000" dirty="0">
                <a:latin typeface="Arial" charset="0"/>
              </a:rPr>
            </a:br>
            <a:r>
              <a:rPr lang="pl-PL" sz="2200" b="1" dirty="0">
                <a:latin typeface="Courier New" panose="02070309020205020404" pitchFamily="49" charset="0"/>
                <a:cs typeface="Courier New" panose="02070309020205020404" pitchFamily="49" charset="0"/>
              </a:rPr>
              <a:t>[</a:t>
            </a:r>
            <a:r>
              <a:rPr lang="pl-PL" sz="2200" b="1" dirty="0">
                <a:solidFill>
                  <a:srgbClr val="FF0000"/>
                </a:solidFill>
                <a:latin typeface="Courier New" panose="02070309020205020404" pitchFamily="49" charset="0"/>
                <a:cs typeface="Courier New" panose="02070309020205020404" pitchFamily="49" charset="0"/>
              </a:rPr>
              <a:t>G0 G0 - - - - G1 G1</a:t>
            </a:r>
            <a:r>
              <a:rPr lang="pl-PL" sz="2200" b="1" dirty="0">
                <a:latin typeface="Courier New" panose="02070309020205020404" pitchFamily="49" charset="0"/>
                <a:cs typeface="Courier New" panose="02070309020205020404" pitchFamily="49" charset="0"/>
              </a:rPr>
              <a:t> </a:t>
            </a:r>
            <a:r>
              <a:rPr lang="pl-PL" sz="2200" b="1" dirty="0">
                <a:solidFill>
                  <a:srgbClr val="00B050"/>
                </a:solidFill>
                <a:latin typeface="Courier New" panose="02070309020205020404" pitchFamily="49" charset="0"/>
                <a:cs typeface="Courier New" panose="02070309020205020404" pitchFamily="49" charset="0"/>
              </a:rPr>
              <a:t>- G0 - G0 - G1 G1 -</a:t>
            </a:r>
            <a:r>
              <a:rPr lang="pl-PL" sz="2200" b="1" dirty="0">
                <a:latin typeface="Courier New" panose="02070309020205020404" pitchFamily="49" charset="0"/>
                <a:cs typeface="Courier New" panose="02070309020205020404" pitchFamily="49" charset="0"/>
              </a:rPr>
              <a:t>]</a:t>
            </a:r>
            <a:r>
              <a:rPr lang="pl-PL" sz="2000" dirty="0">
                <a:latin typeface="Arial" charset="0"/>
              </a:rPr>
              <a:t>,</a:t>
            </a:r>
            <a:r>
              <a:rPr lang="pl-PL" sz="2000" dirty="0">
                <a:solidFill>
                  <a:srgbClr val="00B050"/>
                </a:solidFill>
                <a:latin typeface="Arial" charset="0"/>
              </a:rPr>
              <a:t> </a:t>
            </a:r>
            <a:r>
              <a:rPr lang="pl-PL" sz="2000" dirty="0">
                <a:latin typeface="Arial" charset="0"/>
              </a:rPr>
              <a:t>where „-” is a silence gap. </a:t>
            </a:r>
            <a:br>
              <a:rPr lang="pl-PL" sz="2000" dirty="0">
                <a:latin typeface="Arial" charset="0"/>
              </a:rPr>
            </a:br>
            <a:endParaRPr lang="pl-PL" sz="2000" u="sng" dirty="0">
              <a:latin typeface="Arial" charset="0"/>
            </a:endParaRPr>
          </a:p>
          <a:p>
            <a:pPr marL="0" indent="0">
              <a:spcBef>
                <a:spcPts val="600"/>
              </a:spcBef>
              <a:buNone/>
            </a:pPr>
            <a:r>
              <a:rPr lang="pl-PL" sz="2000" dirty="0">
                <a:latin typeface="Arial" charset="0"/>
              </a:rPr>
              <a:t>For 125M</a:t>
            </a:r>
            <a:r>
              <a:rPr lang="en-US" sz="2000" dirty="0">
                <a:latin typeface="Arial" charset="0"/>
              </a:rPr>
              <a:t>bps</a:t>
            </a:r>
            <a:r>
              <a:rPr lang="pl-PL" sz="2000" dirty="0">
                <a:latin typeface="Arial" charset="0"/>
              </a:rPr>
              <a:t> mode, the same 32ns grid can be rewritten, here, spanning over 4 symbols: </a:t>
            </a:r>
            <a:br>
              <a:rPr lang="pl-PL" sz="2000" dirty="0">
                <a:latin typeface="Arial" charset="0"/>
              </a:rPr>
            </a:br>
            <a:r>
              <a:rPr lang="pl-PL" sz="2200" b="1" dirty="0">
                <a:latin typeface="Courier New" panose="02070309020205020404" pitchFamily="49" charset="0"/>
                <a:cs typeface="Courier New" panose="02070309020205020404" pitchFamily="49" charset="0"/>
              </a:rPr>
              <a:t>[</a:t>
            </a:r>
            <a:r>
              <a:rPr lang="pl-PL" sz="2200" b="1" dirty="0">
                <a:solidFill>
                  <a:srgbClr val="FF0000"/>
                </a:solidFill>
                <a:latin typeface="Courier New" panose="02070309020205020404" pitchFamily="49" charset="0"/>
                <a:cs typeface="Courier New" panose="02070309020205020404" pitchFamily="49" charset="0"/>
              </a:rPr>
              <a:t>G0 G1 - - </a:t>
            </a:r>
            <a:r>
              <a:rPr lang="pl-PL" sz="2200" b="1" dirty="0">
                <a:solidFill>
                  <a:srgbClr val="00B050"/>
                </a:solidFill>
                <a:latin typeface="Courier New" panose="02070309020205020404" pitchFamily="49" charset="0"/>
                <a:cs typeface="Courier New" panose="02070309020205020404" pitchFamily="49" charset="0"/>
              </a:rPr>
              <a:t>- - G0 G1</a:t>
            </a:r>
            <a:r>
              <a:rPr lang="en-US" sz="2200" b="1" dirty="0">
                <a:solidFill>
                  <a:srgbClr val="00B050"/>
                </a:solidFill>
                <a:latin typeface="Courier New" panose="02070309020205020404" pitchFamily="49" charset="0"/>
                <a:cs typeface="Courier New" panose="02070309020205020404" pitchFamily="49" charset="0"/>
              </a:rPr>
              <a:t> </a:t>
            </a:r>
            <a:r>
              <a:rPr lang="pl-PL" sz="2200" b="1" dirty="0">
                <a:solidFill>
                  <a:srgbClr val="FFC000"/>
                </a:solidFill>
                <a:latin typeface="Courier New" panose="02070309020205020404" pitchFamily="49" charset="0"/>
                <a:cs typeface="Courier New" panose="02070309020205020404" pitchFamily="49" charset="0"/>
              </a:rPr>
              <a:t>- G0 - G1 </a:t>
            </a:r>
            <a:r>
              <a:rPr lang="pl-PL" sz="2200" b="1" dirty="0">
                <a:solidFill>
                  <a:schemeClr val="accent6">
                    <a:lumMod val="60000"/>
                    <a:lumOff val="40000"/>
                  </a:schemeClr>
                </a:solidFill>
                <a:latin typeface="Courier New" panose="02070309020205020404" pitchFamily="49" charset="0"/>
                <a:cs typeface="Courier New" panose="02070309020205020404" pitchFamily="49" charset="0"/>
              </a:rPr>
              <a:t>- G0 G1 -</a:t>
            </a:r>
            <a:r>
              <a:rPr lang="pl-PL" sz="2200" b="1" dirty="0">
                <a:latin typeface="Courier New" panose="02070309020205020404" pitchFamily="49" charset="0"/>
                <a:cs typeface="Courier New" panose="02070309020205020404" pitchFamily="49" charset="0"/>
              </a:rPr>
              <a:t>]</a:t>
            </a:r>
            <a:r>
              <a:rPr lang="pl-PL" sz="1800" b="1" dirty="0">
                <a:latin typeface="Courier New" panose="02070309020205020404" pitchFamily="49" charset="0"/>
                <a:cs typeface="Courier New" panose="02070309020205020404" pitchFamily="49" charset="0"/>
              </a:rPr>
              <a:t> </a:t>
            </a:r>
          </a:p>
          <a:p>
            <a:pPr marL="0" indent="0">
              <a:spcBef>
                <a:spcPts val="600"/>
              </a:spcBef>
              <a:buNone/>
            </a:pPr>
            <a:r>
              <a:rPr lang="pl-PL" sz="2000" dirty="0">
                <a:solidFill>
                  <a:srgbClr val="201F1E"/>
                </a:solidFill>
              </a:rPr>
              <a:t>(</a:t>
            </a:r>
            <a:r>
              <a:rPr lang="en-US" sz="2000" dirty="0">
                <a:solidFill>
                  <a:srgbClr val="201F1E"/>
                </a:solidFill>
              </a:rPr>
              <a:t>Note: different </a:t>
            </a:r>
            <a:r>
              <a:rPr lang="en-US" sz="2000" dirty="0" err="1">
                <a:solidFill>
                  <a:srgbClr val="201F1E"/>
                </a:solidFill>
              </a:rPr>
              <a:t>colours</a:t>
            </a:r>
            <a:r>
              <a:rPr lang="en-US" sz="2000" dirty="0">
                <a:solidFill>
                  <a:srgbClr val="201F1E"/>
                </a:solidFill>
              </a:rPr>
              <a:t> represent different symbols</a:t>
            </a:r>
            <a:r>
              <a:rPr lang="pl-PL" sz="2000" dirty="0">
                <a:solidFill>
                  <a:srgbClr val="201F1E"/>
                </a:solidFill>
              </a:rPr>
              <a:t>)</a:t>
            </a:r>
          </a:p>
          <a:p>
            <a:pPr marL="0" indent="0">
              <a:spcBef>
                <a:spcPts val="600"/>
              </a:spcBef>
              <a:buNone/>
            </a:pPr>
            <a:r>
              <a:rPr lang="pl-PL" sz="2000" dirty="0">
                <a:solidFill>
                  <a:srgbClr val="201F1E"/>
                </a:solidFill>
              </a:rPr>
              <a:t>This grid provides guaranteed up to 50% collision rate for all delays between paths up to 30ns. For 2/8/24/30ns, the collision rate is lower at 37%.</a:t>
            </a:r>
            <a:r>
              <a:rPr lang="en-US" sz="2000" dirty="0">
                <a:solidFill>
                  <a:srgbClr val="201F1E"/>
                </a:solidFill>
              </a:rPr>
              <a:t> </a:t>
            </a:r>
            <a:r>
              <a:rPr lang="pl-PL" sz="2000" dirty="0">
                <a:solidFill>
                  <a:srgbClr val="201F1E"/>
                </a:solidFill>
              </a:rPr>
              <a:t>The fixed pattern hopping generally provides more consistent performance across various delays between the two paths. Other optimized grids are also possible, and the grids patterns may be longer than 32ns.</a:t>
            </a:r>
            <a:endParaRPr lang="pl-PL" sz="2000" dirty="0">
              <a:solidFill>
                <a:srgbClr val="201F1E"/>
              </a:solidFill>
              <a:effectLst/>
            </a:endParaRPr>
          </a:p>
          <a:p>
            <a:endParaRPr lang="pl-PL" sz="2000" dirty="0">
              <a:latin typeface="Arial" charset="0"/>
            </a:endParaRPr>
          </a:p>
          <a:p>
            <a:endParaRPr lang="en-US" sz="2000" dirty="0">
              <a:latin typeface="Arial" charset="0"/>
            </a:endParaRPr>
          </a:p>
          <a:p>
            <a:endParaRPr lang="en-US" sz="2000" dirty="0">
              <a:latin typeface="Arial" charset="0"/>
            </a:endParaRPr>
          </a:p>
          <a:p>
            <a:endParaRPr lang="en-US" sz="1900" dirty="0">
              <a:latin typeface="Arial" charset="0"/>
            </a:endParaRPr>
          </a:p>
          <a:p>
            <a:endParaRPr lang="en-US" sz="1900" dirty="0">
              <a:latin typeface="Arial" charset="0"/>
            </a:endParaRPr>
          </a:p>
        </p:txBody>
      </p:sp>
      <p:sp>
        <p:nvSpPr>
          <p:cNvPr id="4" name="AutoShape 2">
            <a:extLst>
              <a:ext uri="{FF2B5EF4-FFF2-40B4-BE49-F238E27FC236}">
                <a16:creationId xmlns:a16="http://schemas.microsoft.com/office/drawing/2014/main" id="{47964CB9-7EF3-4D1C-9D43-CED4796E23F9}"/>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75814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406347" y="685959"/>
            <a:ext cx="11580893" cy="457306"/>
          </a:xfrm>
        </p:spPr>
        <p:txBody>
          <a:bodyPr/>
          <a:lstStyle/>
          <a:p>
            <a:r>
              <a:rPr lang="pl-PL" sz="3500" dirty="0">
                <a:latin typeface="Arial" charset="0"/>
              </a:rPr>
              <a:t>Random vs. optimized grid hopping @125M</a:t>
            </a:r>
            <a:r>
              <a:rPr lang="en-US" sz="3500" dirty="0">
                <a:latin typeface="Arial" charset="0"/>
              </a:rPr>
              <a:t>bps</a:t>
            </a:r>
          </a:p>
        </p:txBody>
      </p:sp>
      <p:sp>
        <p:nvSpPr>
          <p:cNvPr id="10243" name="Rectangle 1027"/>
          <p:cNvSpPr>
            <a:spLocks noGrp="1" noChangeArrowheads="1"/>
          </p:cNvSpPr>
          <p:nvPr>
            <p:ph type="body" idx="1"/>
          </p:nvPr>
        </p:nvSpPr>
        <p:spPr>
          <a:xfrm>
            <a:off x="499078" y="1219995"/>
            <a:ext cx="11149871" cy="5270260"/>
          </a:xfrm>
        </p:spPr>
        <p:txBody>
          <a:bodyPr>
            <a:normAutofit/>
          </a:bodyPr>
          <a:lstStyle/>
          <a:p>
            <a:pPr marL="0" indent="0">
              <a:buNone/>
            </a:pPr>
            <a:endParaRPr lang="en-US" sz="2000" dirty="0">
              <a:latin typeface="Arial" charset="0"/>
            </a:endParaRPr>
          </a:p>
          <a:p>
            <a:pPr marL="0" indent="0">
              <a:buNone/>
            </a:pPr>
            <a:endParaRPr lang="pl-PL" sz="1600" b="1" dirty="0">
              <a:latin typeface="Courier New" panose="02070309020205020404" pitchFamily="49" charset="0"/>
              <a:cs typeface="Courier New" panose="02070309020205020404" pitchFamily="49" charset="0"/>
            </a:endParaRPr>
          </a:p>
          <a:p>
            <a:pPr marL="0" indent="0">
              <a:buNone/>
            </a:pPr>
            <a:endParaRPr lang="pl-PL" sz="1600" b="1" dirty="0">
              <a:latin typeface="Courier New" panose="02070309020205020404" pitchFamily="49" charset="0"/>
              <a:cs typeface="Courier New" panose="02070309020205020404" pitchFamily="49" charset="0"/>
            </a:endParaRPr>
          </a:p>
          <a:p>
            <a:endParaRPr lang="en-US" sz="2000" dirty="0">
              <a:latin typeface="Arial" charset="0"/>
            </a:endParaRPr>
          </a:p>
          <a:p>
            <a:endParaRPr lang="en-US" sz="2000" dirty="0">
              <a:latin typeface="Arial" charset="0"/>
            </a:endParaRPr>
          </a:p>
          <a:p>
            <a:endParaRPr lang="en-US" sz="1900" dirty="0">
              <a:latin typeface="Arial" charset="0"/>
            </a:endParaRPr>
          </a:p>
          <a:p>
            <a:endParaRPr lang="en-US" sz="1900" dirty="0">
              <a:latin typeface="Arial" charset="0"/>
            </a:endParaRPr>
          </a:p>
        </p:txBody>
      </p:sp>
      <p:sp>
        <p:nvSpPr>
          <p:cNvPr id="4" name="AutoShape 2">
            <a:extLst>
              <a:ext uri="{FF2B5EF4-FFF2-40B4-BE49-F238E27FC236}">
                <a16:creationId xmlns:a16="http://schemas.microsoft.com/office/drawing/2014/main" id="{47964CB9-7EF3-4D1C-9D43-CED4796E23F9}"/>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descr="Chart&#10;&#10;Description automatically generated">
            <a:extLst>
              <a:ext uri="{FF2B5EF4-FFF2-40B4-BE49-F238E27FC236}">
                <a16:creationId xmlns:a16="http://schemas.microsoft.com/office/drawing/2014/main" id="{8DE6BD67-39A2-419F-8A2C-1F07A9F0408A}"/>
              </a:ext>
            </a:extLst>
          </p:cNvPr>
          <p:cNvPicPr>
            <a:picLocks noChangeAspect="1"/>
          </p:cNvPicPr>
          <p:nvPr/>
        </p:nvPicPr>
        <p:blipFill>
          <a:blip r:embed="rId3"/>
          <a:stretch>
            <a:fillRect/>
          </a:stretch>
        </p:blipFill>
        <p:spPr>
          <a:xfrm>
            <a:off x="1675917" y="1171675"/>
            <a:ext cx="8836991" cy="5182394"/>
          </a:xfrm>
          <a:prstGeom prst="rect">
            <a:avLst/>
          </a:prstGeom>
        </p:spPr>
      </p:pic>
    </p:spTree>
    <p:extLst>
      <p:ext uri="{BB962C8B-B14F-4D97-AF65-F5344CB8AC3E}">
        <p14:creationId xmlns:p14="http://schemas.microsoft.com/office/powerpoint/2010/main" val="2660850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406347" y="685959"/>
            <a:ext cx="11580893" cy="457306"/>
          </a:xfrm>
        </p:spPr>
        <p:txBody>
          <a:bodyPr/>
          <a:lstStyle/>
          <a:p>
            <a:r>
              <a:rPr lang="pl-PL" sz="3500" dirty="0">
                <a:latin typeface="Arial" charset="0"/>
              </a:rPr>
              <a:t>None vs. optimized grid hopping @125M</a:t>
            </a:r>
            <a:r>
              <a:rPr lang="en-US" sz="3500" dirty="0">
                <a:latin typeface="Arial" charset="0"/>
              </a:rPr>
              <a:t>bps</a:t>
            </a:r>
          </a:p>
        </p:txBody>
      </p:sp>
      <p:sp>
        <p:nvSpPr>
          <p:cNvPr id="10243" name="Rectangle 1027"/>
          <p:cNvSpPr>
            <a:spLocks noGrp="1" noChangeArrowheads="1"/>
          </p:cNvSpPr>
          <p:nvPr>
            <p:ph type="body" idx="1"/>
          </p:nvPr>
        </p:nvSpPr>
        <p:spPr>
          <a:xfrm>
            <a:off x="499078" y="1219995"/>
            <a:ext cx="11149871" cy="5270260"/>
          </a:xfrm>
        </p:spPr>
        <p:txBody>
          <a:bodyPr>
            <a:normAutofit/>
          </a:bodyPr>
          <a:lstStyle/>
          <a:p>
            <a:pPr marL="0" indent="0">
              <a:buNone/>
            </a:pPr>
            <a:endParaRPr lang="en-US" sz="2000" dirty="0">
              <a:latin typeface="Arial" charset="0"/>
            </a:endParaRPr>
          </a:p>
          <a:p>
            <a:pPr marL="0" indent="0">
              <a:buNone/>
            </a:pPr>
            <a:endParaRPr lang="pl-PL" sz="1600" b="1" dirty="0">
              <a:latin typeface="Courier New" panose="02070309020205020404" pitchFamily="49" charset="0"/>
              <a:cs typeface="Courier New" panose="02070309020205020404" pitchFamily="49" charset="0"/>
            </a:endParaRPr>
          </a:p>
          <a:p>
            <a:pPr marL="0" indent="0">
              <a:buNone/>
            </a:pPr>
            <a:endParaRPr lang="pl-PL" sz="1600" b="1" dirty="0">
              <a:latin typeface="Courier New" panose="02070309020205020404" pitchFamily="49" charset="0"/>
              <a:cs typeface="Courier New" panose="02070309020205020404" pitchFamily="49" charset="0"/>
            </a:endParaRPr>
          </a:p>
          <a:p>
            <a:endParaRPr lang="en-US" sz="2000" dirty="0">
              <a:latin typeface="Arial" charset="0"/>
            </a:endParaRPr>
          </a:p>
          <a:p>
            <a:endParaRPr lang="en-US" sz="2000" dirty="0">
              <a:latin typeface="Arial" charset="0"/>
            </a:endParaRPr>
          </a:p>
          <a:p>
            <a:endParaRPr lang="en-US" sz="1900" dirty="0">
              <a:latin typeface="Arial" charset="0"/>
            </a:endParaRPr>
          </a:p>
          <a:p>
            <a:endParaRPr lang="en-US" sz="1900" dirty="0">
              <a:latin typeface="Arial" charset="0"/>
            </a:endParaRPr>
          </a:p>
        </p:txBody>
      </p:sp>
      <p:sp>
        <p:nvSpPr>
          <p:cNvPr id="4" name="AutoShape 2">
            <a:extLst>
              <a:ext uri="{FF2B5EF4-FFF2-40B4-BE49-F238E27FC236}">
                <a16:creationId xmlns:a16="http://schemas.microsoft.com/office/drawing/2014/main" id="{47964CB9-7EF3-4D1C-9D43-CED4796E23F9}"/>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descr="Chart, line chart&#10;&#10;Description automatically generated">
            <a:extLst>
              <a:ext uri="{FF2B5EF4-FFF2-40B4-BE49-F238E27FC236}">
                <a16:creationId xmlns:a16="http://schemas.microsoft.com/office/drawing/2014/main" id="{A63A9F19-156C-4DFC-86BB-8FA153D8093B}"/>
              </a:ext>
            </a:extLst>
          </p:cNvPr>
          <p:cNvPicPr>
            <a:picLocks noChangeAspect="1"/>
          </p:cNvPicPr>
          <p:nvPr/>
        </p:nvPicPr>
        <p:blipFill>
          <a:blip r:embed="rId3"/>
          <a:stretch>
            <a:fillRect/>
          </a:stretch>
        </p:blipFill>
        <p:spPr>
          <a:xfrm>
            <a:off x="1370806" y="1237438"/>
            <a:ext cx="8915773" cy="5106194"/>
          </a:xfrm>
          <a:prstGeom prst="rect">
            <a:avLst/>
          </a:prstGeom>
        </p:spPr>
      </p:pic>
    </p:spTree>
    <p:extLst>
      <p:ext uri="{BB962C8B-B14F-4D97-AF65-F5344CB8AC3E}">
        <p14:creationId xmlns:p14="http://schemas.microsoft.com/office/powerpoint/2010/main" val="2820790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406347" y="685959"/>
            <a:ext cx="11580893" cy="457306"/>
          </a:xfrm>
        </p:spPr>
        <p:txBody>
          <a:bodyPr/>
          <a:lstStyle/>
          <a:p>
            <a:r>
              <a:rPr lang="pl-PL" sz="3500" dirty="0">
                <a:latin typeface="Arial" charset="0"/>
              </a:rPr>
              <a:t>None vs random hopping @62M</a:t>
            </a:r>
            <a:r>
              <a:rPr lang="en-US" sz="3500" dirty="0">
                <a:latin typeface="Arial" charset="0"/>
              </a:rPr>
              <a:t>bps</a:t>
            </a:r>
          </a:p>
        </p:txBody>
      </p:sp>
      <p:sp>
        <p:nvSpPr>
          <p:cNvPr id="10243" name="Rectangle 1027"/>
          <p:cNvSpPr>
            <a:spLocks noGrp="1" noChangeArrowheads="1"/>
          </p:cNvSpPr>
          <p:nvPr>
            <p:ph type="body" idx="1"/>
          </p:nvPr>
        </p:nvSpPr>
        <p:spPr>
          <a:xfrm>
            <a:off x="499078" y="1296194"/>
            <a:ext cx="11149871" cy="5105400"/>
          </a:xfrm>
        </p:spPr>
        <p:txBody>
          <a:bodyPr>
            <a:normAutofit/>
          </a:bodyPr>
          <a:lstStyle/>
          <a:p>
            <a:pPr marL="0" indent="0">
              <a:buNone/>
            </a:pPr>
            <a:endParaRPr lang="pl-PL" sz="1600" b="1" i="0" dirty="0">
              <a:solidFill>
                <a:srgbClr val="201F1E"/>
              </a:solidFill>
              <a:effectLst/>
              <a:latin typeface="Courier New" panose="02070309020205020404" pitchFamily="49" charset="0"/>
            </a:endParaRPr>
          </a:p>
          <a:p>
            <a:endParaRPr lang="pl-PL" sz="2000" dirty="0">
              <a:latin typeface="Arial" charset="0"/>
            </a:endParaRPr>
          </a:p>
          <a:p>
            <a:endParaRPr lang="en-US" sz="2000" dirty="0">
              <a:latin typeface="Arial" charset="0"/>
            </a:endParaRPr>
          </a:p>
          <a:p>
            <a:endParaRPr lang="en-US" sz="2000" dirty="0">
              <a:latin typeface="Arial" charset="0"/>
            </a:endParaRPr>
          </a:p>
          <a:p>
            <a:endParaRPr lang="en-US" sz="1900" dirty="0">
              <a:latin typeface="Arial" charset="0"/>
            </a:endParaRPr>
          </a:p>
          <a:p>
            <a:endParaRPr lang="en-US" sz="1900" dirty="0">
              <a:latin typeface="Arial" charset="0"/>
            </a:endParaRPr>
          </a:p>
        </p:txBody>
      </p:sp>
      <p:sp>
        <p:nvSpPr>
          <p:cNvPr id="4" name="AutoShape 2">
            <a:extLst>
              <a:ext uri="{FF2B5EF4-FFF2-40B4-BE49-F238E27FC236}">
                <a16:creationId xmlns:a16="http://schemas.microsoft.com/office/drawing/2014/main" id="{47964CB9-7EF3-4D1C-9D43-CED4796E23F9}"/>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Chart&#10;&#10;Description automatically generated">
            <a:extLst>
              <a:ext uri="{FF2B5EF4-FFF2-40B4-BE49-F238E27FC236}">
                <a16:creationId xmlns:a16="http://schemas.microsoft.com/office/drawing/2014/main" id="{5F304F6D-9110-42D9-AF39-E0D968BE40F1}"/>
              </a:ext>
            </a:extLst>
          </p:cNvPr>
          <p:cNvPicPr>
            <a:picLocks noChangeAspect="1"/>
          </p:cNvPicPr>
          <p:nvPr/>
        </p:nvPicPr>
        <p:blipFill>
          <a:blip r:embed="rId3"/>
          <a:stretch>
            <a:fillRect/>
          </a:stretch>
        </p:blipFill>
        <p:spPr>
          <a:xfrm>
            <a:off x="1599406" y="1143265"/>
            <a:ext cx="8566698" cy="5131904"/>
          </a:xfrm>
          <a:prstGeom prst="rect">
            <a:avLst/>
          </a:prstGeom>
        </p:spPr>
      </p:pic>
    </p:spTree>
    <p:extLst>
      <p:ext uri="{BB962C8B-B14F-4D97-AF65-F5344CB8AC3E}">
        <p14:creationId xmlns:p14="http://schemas.microsoft.com/office/powerpoint/2010/main" val="3393569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406347" y="685959"/>
            <a:ext cx="11580893" cy="457306"/>
          </a:xfrm>
        </p:spPr>
        <p:txBody>
          <a:bodyPr/>
          <a:lstStyle/>
          <a:p>
            <a:r>
              <a:rPr lang="pl-PL" sz="3500" dirty="0">
                <a:latin typeface="Arial" charset="0"/>
              </a:rPr>
              <a:t>Random vs optimized grid hopping @62M</a:t>
            </a:r>
            <a:r>
              <a:rPr lang="en-US" sz="3500" dirty="0">
                <a:latin typeface="Arial" charset="0"/>
              </a:rPr>
              <a:t>bps</a:t>
            </a:r>
          </a:p>
        </p:txBody>
      </p:sp>
      <p:sp>
        <p:nvSpPr>
          <p:cNvPr id="10243" name="Rectangle 1027"/>
          <p:cNvSpPr>
            <a:spLocks noGrp="1" noChangeArrowheads="1"/>
          </p:cNvSpPr>
          <p:nvPr>
            <p:ph type="body" idx="1"/>
          </p:nvPr>
        </p:nvSpPr>
        <p:spPr>
          <a:xfrm>
            <a:off x="499078" y="1296194"/>
            <a:ext cx="11149871" cy="5105400"/>
          </a:xfrm>
        </p:spPr>
        <p:txBody>
          <a:bodyPr>
            <a:normAutofit/>
          </a:bodyPr>
          <a:lstStyle/>
          <a:p>
            <a:pPr marL="0" indent="0">
              <a:buNone/>
            </a:pPr>
            <a:endParaRPr lang="pl-PL" sz="1600" b="1" i="0" dirty="0">
              <a:solidFill>
                <a:srgbClr val="201F1E"/>
              </a:solidFill>
              <a:effectLst/>
              <a:latin typeface="Courier New" panose="02070309020205020404" pitchFamily="49" charset="0"/>
            </a:endParaRPr>
          </a:p>
          <a:p>
            <a:endParaRPr lang="pl-PL" sz="2000" dirty="0">
              <a:latin typeface="Arial" charset="0"/>
            </a:endParaRPr>
          </a:p>
          <a:p>
            <a:endParaRPr lang="en-US" sz="2000" dirty="0">
              <a:latin typeface="Arial" charset="0"/>
            </a:endParaRPr>
          </a:p>
          <a:p>
            <a:endParaRPr lang="en-US" sz="2000" dirty="0">
              <a:latin typeface="Arial" charset="0"/>
            </a:endParaRPr>
          </a:p>
          <a:p>
            <a:endParaRPr lang="en-US" sz="1900" dirty="0">
              <a:latin typeface="Arial" charset="0"/>
            </a:endParaRPr>
          </a:p>
          <a:p>
            <a:endParaRPr lang="en-US" sz="1900" dirty="0">
              <a:latin typeface="Arial" charset="0"/>
            </a:endParaRPr>
          </a:p>
        </p:txBody>
      </p:sp>
      <p:sp>
        <p:nvSpPr>
          <p:cNvPr id="4" name="AutoShape 2">
            <a:extLst>
              <a:ext uri="{FF2B5EF4-FFF2-40B4-BE49-F238E27FC236}">
                <a16:creationId xmlns:a16="http://schemas.microsoft.com/office/drawing/2014/main" id="{47964CB9-7EF3-4D1C-9D43-CED4796E23F9}"/>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descr="Chart&#10;&#10;Description automatically generated">
            <a:extLst>
              <a:ext uri="{FF2B5EF4-FFF2-40B4-BE49-F238E27FC236}">
                <a16:creationId xmlns:a16="http://schemas.microsoft.com/office/drawing/2014/main" id="{57407844-FEA5-4D0D-B3AE-0D0E4B163E0B}"/>
              </a:ext>
            </a:extLst>
          </p:cNvPr>
          <p:cNvPicPr>
            <a:picLocks noChangeAspect="1"/>
          </p:cNvPicPr>
          <p:nvPr/>
        </p:nvPicPr>
        <p:blipFill>
          <a:blip r:embed="rId3"/>
          <a:stretch>
            <a:fillRect/>
          </a:stretch>
        </p:blipFill>
        <p:spPr>
          <a:xfrm>
            <a:off x="1066006" y="1218761"/>
            <a:ext cx="9152903" cy="5214514"/>
          </a:xfrm>
          <a:prstGeom prst="rect">
            <a:avLst/>
          </a:prstGeom>
        </p:spPr>
      </p:pic>
    </p:spTree>
    <p:extLst>
      <p:ext uri="{BB962C8B-B14F-4D97-AF65-F5344CB8AC3E}">
        <p14:creationId xmlns:p14="http://schemas.microsoft.com/office/powerpoint/2010/main" val="1630051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406347" y="685959"/>
            <a:ext cx="11580893" cy="457306"/>
          </a:xfrm>
        </p:spPr>
        <p:txBody>
          <a:bodyPr/>
          <a:lstStyle/>
          <a:p>
            <a:r>
              <a:rPr lang="pl-PL" sz="3500" dirty="0">
                <a:latin typeface="Arial" charset="0"/>
              </a:rPr>
              <a:t>Symbol pulse hopping (IEEE-CM1)</a:t>
            </a:r>
            <a:endParaRPr lang="en-US" sz="3500" dirty="0">
              <a:latin typeface="Arial" charset="0"/>
            </a:endParaRPr>
          </a:p>
        </p:txBody>
      </p:sp>
      <p:sp>
        <p:nvSpPr>
          <p:cNvPr id="10243" name="Rectangle 1027"/>
          <p:cNvSpPr>
            <a:spLocks noGrp="1" noChangeArrowheads="1"/>
          </p:cNvSpPr>
          <p:nvPr>
            <p:ph type="body" idx="1"/>
          </p:nvPr>
        </p:nvSpPr>
        <p:spPr>
          <a:xfrm>
            <a:off x="499078" y="1296194"/>
            <a:ext cx="11149871" cy="5105400"/>
          </a:xfrm>
        </p:spPr>
        <p:txBody>
          <a:bodyPr>
            <a:normAutofit/>
          </a:bodyPr>
          <a:lstStyle/>
          <a:p>
            <a:pPr marL="0" indent="0">
              <a:buNone/>
            </a:pPr>
            <a:endParaRPr lang="pl-PL" sz="1600" i="0" dirty="0">
              <a:solidFill>
                <a:srgbClr val="201F1E"/>
              </a:solidFill>
              <a:effectLst/>
            </a:endParaRPr>
          </a:p>
          <a:p>
            <a:pPr marL="0" indent="0">
              <a:buNone/>
            </a:pPr>
            <a:r>
              <a:rPr lang="pl-PL" sz="1600" dirty="0">
                <a:solidFill>
                  <a:srgbClr val="201F1E"/>
                </a:solidFill>
              </a:rPr>
              <a:t>    Hopping makes little imapct on I</a:t>
            </a:r>
            <a:r>
              <a:rPr lang="pl-PL" sz="1600" i="0" dirty="0">
                <a:solidFill>
                  <a:srgbClr val="201F1E"/>
                </a:solidFill>
                <a:effectLst/>
              </a:rPr>
              <a:t>EEE-CM1 channels. </a:t>
            </a:r>
          </a:p>
          <a:p>
            <a:endParaRPr lang="pl-PL" sz="2000" dirty="0">
              <a:latin typeface="Arial" charset="0"/>
            </a:endParaRPr>
          </a:p>
          <a:p>
            <a:endParaRPr lang="en-US" sz="2000" dirty="0">
              <a:latin typeface="Arial" charset="0"/>
            </a:endParaRPr>
          </a:p>
          <a:p>
            <a:endParaRPr lang="en-US" sz="2000" dirty="0">
              <a:latin typeface="Arial" charset="0"/>
            </a:endParaRPr>
          </a:p>
          <a:p>
            <a:endParaRPr lang="en-US" sz="1900" dirty="0">
              <a:latin typeface="Arial" charset="0"/>
            </a:endParaRPr>
          </a:p>
          <a:p>
            <a:endParaRPr lang="en-US" sz="1900" dirty="0">
              <a:latin typeface="Arial" charset="0"/>
            </a:endParaRPr>
          </a:p>
        </p:txBody>
      </p:sp>
      <p:sp>
        <p:nvSpPr>
          <p:cNvPr id="4" name="AutoShape 2">
            <a:extLst>
              <a:ext uri="{FF2B5EF4-FFF2-40B4-BE49-F238E27FC236}">
                <a16:creationId xmlns:a16="http://schemas.microsoft.com/office/drawing/2014/main" id="{47964CB9-7EF3-4D1C-9D43-CED4796E23F9}"/>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descr="Chart, line chart&#10;&#10;Description automatically generated">
            <a:extLst>
              <a:ext uri="{FF2B5EF4-FFF2-40B4-BE49-F238E27FC236}">
                <a16:creationId xmlns:a16="http://schemas.microsoft.com/office/drawing/2014/main" id="{532650F0-3871-4BA4-8CF2-AA4D4E434B0A}"/>
              </a:ext>
            </a:extLst>
          </p:cNvPr>
          <p:cNvPicPr>
            <a:picLocks noChangeAspect="1"/>
          </p:cNvPicPr>
          <p:nvPr/>
        </p:nvPicPr>
        <p:blipFill>
          <a:blip r:embed="rId3"/>
          <a:stretch>
            <a:fillRect/>
          </a:stretch>
        </p:blipFill>
        <p:spPr>
          <a:xfrm>
            <a:off x="483641" y="2236940"/>
            <a:ext cx="5699501" cy="3649502"/>
          </a:xfrm>
          <a:prstGeom prst="rect">
            <a:avLst/>
          </a:prstGeom>
        </p:spPr>
      </p:pic>
      <p:pic>
        <p:nvPicPr>
          <p:cNvPr id="6" name="Picture 5" descr="Chart, line chart&#10;&#10;Description automatically generated">
            <a:extLst>
              <a:ext uri="{FF2B5EF4-FFF2-40B4-BE49-F238E27FC236}">
                <a16:creationId xmlns:a16="http://schemas.microsoft.com/office/drawing/2014/main" id="{3A3D44EF-6895-4E0B-9432-FA051CD359BF}"/>
              </a:ext>
            </a:extLst>
          </p:cNvPr>
          <p:cNvPicPr>
            <a:picLocks noChangeAspect="1"/>
          </p:cNvPicPr>
          <p:nvPr/>
        </p:nvPicPr>
        <p:blipFill>
          <a:blip r:embed="rId4"/>
          <a:stretch>
            <a:fillRect/>
          </a:stretch>
        </p:blipFill>
        <p:spPr>
          <a:xfrm>
            <a:off x="6232902" y="2286794"/>
            <a:ext cx="5754338" cy="3626021"/>
          </a:xfrm>
          <a:prstGeom prst="rect">
            <a:avLst/>
          </a:prstGeom>
        </p:spPr>
      </p:pic>
    </p:spTree>
    <p:extLst>
      <p:ext uri="{BB962C8B-B14F-4D97-AF65-F5344CB8AC3E}">
        <p14:creationId xmlns:p14="http://schemas.microsoft.com/office/powerpoint/2010/main" val="3427266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406347" y="685959"/>
            <a:ext cx="11580893" cy="457306"/>
          </a:xfrm>
        </p:spPr>
        <p:txBody>
          <a:bodyPr/>
          <a:lstStyle/>
          <a:p>
            <a:r>
              <a:rPr lang="pl-PL" sz="3500" dirty="0">
                <a:latin typeface="Arial" charset="0"/>
              </a:rPr>
              <a:t>Conclusion</a:t>
            </a:r>
            <a:endParaRPr lang="en-US" sz="3500" dirty="0">
              <a:latin typeface="Arial" charset="0"/>
            </a:endParaRPr>
          </a:p>
        </p:txBody>
      </p:sp>
      <p:sp>
        <p:nvSpPr>
          <p:cNvPr id="10243" name="Rectangle 1027"/>
          <p:cNvSpPr>
            <a:spLocks noGrp="1" noChangeArrowheads="1"/>
          </p:cNvSpPr>
          <p:nvPr>
            <p:ph type="body" idx="1"/>
          </p:nvPr>
        </p:nvSpPr>
        <p:spPr>
          <a:xfrm>
            <a:off x="499078" y="1296194"/>
            <a:ext cx="11149871" cy="5105400"/>
          </a:xfrm>
        </p:spPr>
        <p:txBody>
          <a:bodyPr>
            <a:normAutofit/>
          </a:bodyPr>
          <a:lstStyle/>
          <a:p>
            <a:pPr marL="0" indent="0">
              <a:lnSpc>
                <a:spcPct val="120000"/>
              </a:lnSpc>
              <a:spcBef>
                <a:spcPts val="600"/>
              </a:spcBef>
              <a:buNone/>
            </a:pPr>
            <a:r>
              <a:rPr lang="pl-PL" sz="1800" i="0" dirty="0">
                <a:solidFill>
                  <a:srgbClr val="000000"/>
                </a:solidFill>
                <a:effectLst/>
              </a:rPr>
              <a:t>The scenarios where two paths have similar strength, may result in degraded performance, if the distance between them is a multiple of symbol (or of a repetitive pulse section) length.</a:t>
            </a:r>
          </a:p>
          <a:p>
            <a:pPr marL="0" indent="0">
              <a:lnSpc>
                <a:spcPct val="120000"/>
              </a:lnSpc>
              <a:spcBef>
                <a:spcPts val="600"/>
              </a:spcBef>
              <a:buNone/>
            </a:pPr>
            <a:r>
              <a:rPr lang="pl-PL" sz="1800" dirty="0">
                <a:solidFill>
                  <a:srgbClr val="000000"/>
                </a:solidFill>
              </a:rPr>
              <a:t>The performance loss may be especially significant with the 125Mbps option. </a:t>
            </a:r>
            <a:endParaRPr lang="pl-PL" sz="1800" i="0" dirty="0">
              <a:solidFill>
                <a:srgbClr val="000000"/>
              </a:solidFill>
              <a:effectLst/>
            </a:endParaRPr>
          </a:p>
          <a:p>
            <a:pPr marL="0" indent="0">
              <a:lnSpc>
                <a:spcPct val="120000"/>
              </a:lnSpc>
              <a:spcBef>
                <a:spcPts val="600"/>
              </a:spcBef>
              <a:buNone/>
            </a:pPr>
            <a:r>
              <a:rPr lang="pl-PL" sz="1800" i="0" dirty="0">
                <a:solidFill>
                  <a:srgbClr val="000000"/>
                </a:solidFill>
                <a:effectLst/>
              </a:rPr>
              <a:t>The simplest method of eliminating this problem is by introducing pulse hopping. </a:t>
            </a:r>
          </a:p>
          <a:p>
            <a:pPr marL="0" indent="0">
              <a:lnSpc>
                <a:spcPct val="120000"/>
              </a:lnSpc>
              <a:spcBef>
                <a:spcPts val="600"/>
              </a:spcBef>
              <a:buNone/>
            </a:pPr>
            <a:r>
              <a:rPr lang="pl-PL" sz="1800" i="0" dirty="0">
                <a:solidFill>
                  <a:srgbClr val="000000"/>
                </a:solidFill>
                <a:effectLst/>
              </a:rPr>
              <a:t>The fixed, optimized grids provide better performance</a:t>
            </a:r>
            <a:r>
              <a:rPr lang="en-US" sz="1800" i="0" dirty="0">
                <a:solidFill>
                  <a:srgbClr val="000000"/>
                </a:solidFill>
                <a:effectLst/>
              </a:rPr>
              <a:t> </a:t>
            </a:r>
            <a:r>
              <a:rPr lang="pl-PL" sz="1800" i="0" dirty="0">
                <a:solidFill>
                  <a:srgbClr val="000000"/>
                </a:solidFill>
                <a:effectLst/>
              </a:rPr>
              <a:t>than random hopping and the performance is consistent across a wide range of delays between the paths of the TWO-PATH channel. </a:t>
            </a:r>
          </a:p>
          <a:p>
            <a:pPr marL="0" indent="0">
              <a:lnSpc>
                <a:spcPct val="120000"/>
              </a:lnSpc>
              <a:spcBef>
                <a:spcPts val="600"/>
              </a:spcBef>
              <a:buNone/>
            </a:pPr>
            <a:r>
              <a:rPr lang="pl-PL" sz="1800" dirty="0">
                <a:solidFill>
                  <a:srgbClr val="000000"/>
                </a:solidFill>
              </a:rPr>
              <a:t>The hopping can also reduce interference to other users (even ranging or sensing packets). </a:t>
            </a:r>
            <a:endParaRPr lang="pl-PL" sz="1800" i="0" dirty="0">
              <a:solidFill>
                <a:srgbClr val="000000"/>
              </a:solidFill>
              <a:effectLst/>
            </a:endParaRPr>
          </a:p>
          <a:p>
            <a:pPr marL="0" indent="0">
              <a:lnSpc>
                <a:spcPct val="120000"/>
              </a:lnSpc>
              <a:spcBef>
                <a:spcPts val="600"/>
              </a:spcBef>
              <a:buNone/>
            </a:pPr>
            <a:endParaRPr lang="pl-PL" sz="1800" dirty="0">
              <a:solidFill>
                <a:srgbClr val="000000"/>
              </a:solidFill>
            </a:endParaRPr>
          </a:p>
          <a:p>
            <a:pPr marL="0" indent="0">
              <a:lnSpc>
                <a:spcPct val="120000"/>
              </a:lnSpc>
              <a:spcBef>
                <a:spcPts val="600"/>
              </a:spcBef>
              <a:buNone/>
            </a:pPr>
            <a:r>
              <a:rPr lang="pl-PL" sz="1800" dirty="0">
                <a:solidFill>
                  <a:srgbClr val="000000"/>
                </a:solidFill>
              </a:rPr>
              <a:t>Recommendations: </a:t>
            </a:r>
          </a:p>
          <a:p>
            <a:pPr>
              <a:lnSpc>
                <a:spcPct val="120000"/>
              </a:lnSpc>
              <a:spcBef>
                <a:spcPts val="600"/>
              </a:spcBef>
            </a:pPr>
            <a:r>
              <a:rPr lang="en-US" sz="1800" dirty="0">
                <a:solidFill>
                  <a:srgbClr val="000000"/>
                </a:solidFill>
              </a:rPr>
              <a:t>consider</a:t>
            </a:r>
            <a:r>
              <a:rPr lang="pl-PL" sz="1800" dirty="0">
                <a:solidFill>
                  <a:srgbClr val="000000"/>
                </a:solidFill>
              </a:rPr>
              <a:t> 62Mbps and 125Mbps data rate modes using fixed, optimized pulse hopping grids. </a:t>
            </a:r>
          </a:p>
          <a:p>
            <a:pPr>
              <a:lnSpc>
                <a:spcPct val="120000"/>
              </a:lnSpc>
              <a:spcBef>
                <a:spcPts val="600"/>
              </a:spcBef>
            </a:pPr>
            <a:r>
              <a:rPr lang="pl-PL" sz="1800" dirty="0">
                <a:solidFill>
                  <a:srgbClr val="000000"/>
                </a:solidFill>
              </a:rPr>
              <a:t>if hopping is not used, consider using </a:t>
            </a:r>
            <a:r>
              <a:rPr lang="en-US" sz="1800" dirty="0">
                <a:solidFill>
                  <a:srgbClr val="000000"/>
                </a:solidFill>
              </a:rPr>
              <a:t>“</a:t>
            </a:r>
            <a:r>
              <a:rPr lang="pl-PL" sz="1800" dirty="0">
                <a:solidFill>
                  <a:srgbClr val="000000"/>
                </a:solidFill>
              </a:rPr>
              <a:t>option-3</a:t>
            </a:r>
            <a:r>
              <a:rPr lang="en-US" sz="1800" dirty="0">
                <a:solidFill>
                  <a:srgbClr val="000000"/>
                </a:solidFill>
              </a:rPr>
              <a:t>”</a:t>
            </a:r>
            <a:r>
              <a:rPr lang="pl-PL" sz="1800" dirty="0">
                <a:solidFill>
                  <a:srgbClr val="000000"/>
                </a:solidFill>
              </a:rPr>
              <a:t> grid for 62Mbps and </a:t>
            </a:r>
            <a:r>
              <a:rPr lang="en-US" sz="1800" dirty="0">
                <a:solidFill>
                  <a:srgbClr val="000000"/>
                </a:solidFill>
              </a:rPr>
              <a:t>“</a:t>
            </a:r>
            <a:r>
              <a:rPr lang="pl-PL" sz="1800" dirty="0">
                <a:solidFill>
                  <a:srgbClr val="000000"/>
                </a:solidFill>
              </a:rPr>
              <a:t>option-2</a:t>
            </a:r>
            <a:r>
              <a:rPr lang="en-US" sz="1800" dirty="0">
                <a:solidFill>
                  <a:srgbClr val="000000"/>
                </a:solidFill>
              </a:rPr>
              <a:t>”</a:t>
            </a:r>
            <a:r>
              <a:rPr lang="pl-PL" sz="1800" dirty="0">
                <a:solidFill>
                  <a:srgbClr val="000000"/>
                </a:solidFill>
              </a:rPr>
              <a:t> for 125Mbps to maximize the delay range, which does not suffer from 100% pulse collision. </a:t>
            </a:r>
            <a:endParaRPr lang="pl-PL" sz="1800" dirty="0"/>
          </a:p>
          <a:p>
            <a:endParaRPr lang="pl-PL" sz="1800" dirty="0"/>
          </a:p>
          <a:p>
            <a:endParaRPr lang="en-US" sz="2000" dirty="0">
              <a:latin typeface="Arial" charset="0"/>
            </a:endParaRPr>
          </a:p>
          <a:p>
            <a:endParaRPr lang="en-US" sz="2000" dirty="0">
              <a:latin typeface="Arial" charset="0"/>
            </a:endParaRPr>
          </a:p>
          <a:p>
            <a:endParaRPr lang="en-US" sz="1900" dirty="0">
              <a:latin typeface="Arial" charset="0"/>
            </a:endParaRPr>
          </a:p>
          <a:p>
            <a:endParaRPr lang="en-US" sz="1900" dirty="0">
              <a:latin typeface="Arial" charset="0"/>
            </a:endParaRPr>
          </a:p>
        </p:txBody>
      </p:sp>
      <p:sp>
        <p:nvSpPr>
          <p:cNvPr id="4" name="AutoShape 2">
            <a:extLst>
              <a:ext uri="{FF2B5EF4-FFF2-40B4-BE49-F238E27FC236}">
                <a16:creationId xmlns:a16="http://schemas.microsoft.com/office/drawing/2014/main" id="{47964CB9-7EF3-4D1C-9D43-CED4796E23F9}"/>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29755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E1963027-458B-4B5A-887A-DC0895FB5029}"/>
              </a:ext>
            </a:extLst>
          </p:cNvPr>
          <p:cNvGraphicFramePr>
            <a:graphicFrameLocks noGrp="1"/>
          </p:cNvGraphicFramePr>
          <p:nvPr>
            <p:extLst>
              <p:ext uri="{D42A27DB-BD31-4B8C-83A1-F6EECF244321}">
                <p14:modId xmlns:p14="http://schemas.microsoft.com/office/powerpoint/2010/main" val="141473466"/>
              </p:ext>
            </p:extLst>
          </p:nvPr>
        </p:nvGraphicFramePr>
        <p:xfrm>
          <a:off x="1989800" y="908931"/>
          <a:ext cx="8282836" cy="5232760"/>
        </p:xfrm>
        <a:graphic>
          <a:graphicData uri="http://schemas.openxmlformats.org/drawingml/2006/table">
            <a:tbl>
              <a:tblPr firstRow="1" bandRow="1">
                <a:tableStyleId>{5940675A-B579-460E-94D1-54222C63F5DA}</a:tableStyleId>
              </a:tblPr>
              <a:tblGrid>
                <a:gridCol w="3912462">
                  <a:extLst>
                    <a:ext uri="{9D8B030D-6E8A-4147-A177-3AD203B41FA5}">
                      <a16:colId xmlns:a16="http://schemas.microsoft.com/office/drawing/2014/main" val="1745747388"/>
                    </a:ext>
                  </a:extLst>
                </a:gridCol>
                <a:gridCol w="4370374">
                  <a:extLst>
                    <a:ext uri="{9D8B030D-6E8A-4147-A177-3AD203B41FA5}">
                      <a16:colId xmlns:a16="http://schemas.microsoft.com/office/drawing/2014/main" val="1336621721"/>
                    </a:ext>
                  </a:extLst>
                </a:gridCol>
              </a:tblGrid>
              <a:tr h="251332">
                <a:tc>
                  <a:txBody>
                    <a:bodyPr/>
                    <a:lstStyle/>
                    <a:p>
                      <a:pPr algn="just">
                        <a:lnSpc>
                          <a:spcPct val="107000"/>
                        </a:lnSpc>
                        <a:spcAft>
                          <a:spcPts val="800"/>
                        </a:spcAft>
                      </a:pPr>
                      <a:r>
                        <a:rPr lang="en-US" sz="1200" dirty="0">
                          <a:effectLst/>
                          <a:latin typeface="Times New Roman" panose="02020603050405020304" pitchFamily="18" charset="0"/>
                          <a:cs typeface="Times New Roman" panose="02020603050405020304" pitchFamily="18" charset="0"/>
                        </a:rPr>
                        <a:t>PAR Objective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211" marR="62211" marT="0" marB="0" anchor="ctr"/>
                </a:tc>
                <a:tc>
                  <a:txBody>
                    <a:bodyPr/>
                    <a:lstStyle/>
                    <a:p>
                      <a:pPr algn="just">
                        <a:lnSpc>
                          <a:spcPct val="107000"/>
                        </a:lnSpc>
                        <a:spcAft>
                          <a:spcPts val="800"/>
                        </a:spcAft>
                      </a:pPr>
                      <a:r>
                        <a:rPr lang="en-US" sz="1200" dirty="0">
                          <a:effectLst/>
                          <a:latin typeface="Times New Roman" panose="02020603050405020304" pitchFamily="18" charset="0"/>
                          <a:cs typeface="Times New Roman" panose="02020603050405020304" pitchFamily="18" charset="0"/>
                        </a:rPr>
                        <a:t>Proposed Solution (how addressed)</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211" marR="62211" marT="0" marB="0" anchor="ctr"/>
                </a:tc>
                <a:extLst>
                  <a:ext uri="{0D108BD9-81ED-4DB2-BD59-A6C34878D82A}">
                    <a16:rowId xmlns:a16="http://schemas.microsoft.com/office/drawing/2014/main" val="3516017004"/>
                  </a:ext>
                </a:extLst>
              </a:tr>
              <a:tr h="574046">
                <a:tc>
                  <a:txBody>
                    <a:bodyPr/>
                    <a:lstStyle/>
                    <a:p>
                      <a:pPr algn="just">
                        <a:lnSpc>
                          <a:spcPct val="107000"/>
                        </a:lnSpc>
                        <a:spcAft>
                          <a:spcPts val="800"/>
                        </a:spcAft>
                      </a:pPr>
                      <a:r>
                        <a:rPr lang="en-US" sz="1200" dirty="0">
                          <a:solidFill>
                            <a:schemeClr val="tx1"/>
                          </a:solidFill>
                          <a:effectLst/>
                          <a:latin typeface="Times New Roman" panose="02020603050405020304" pitchFamily="18" charset="0"/>
                          <a:cs typeface="Times New Roman" panose="02020603050405020304" pitchFamily="18" charset="0"/>
                        </a:rPr>
                        <a:t>Safeguards so that the high throughput data use cases will not cause significant disruption to low duty-cycle ranging use cases</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211" marR="62211" marT="0" marB="0" anchor="ctr"/>
                </a:tc>
                <a:tc>
                  <a:txBody>
                    <a:bodyPr/>
                    <a:lstStyle/>
                    <a:p>
                      <a:pPr algn="just">
                        <a:lnSpc>
                          <a:spcPct val="107000"/>
                        </a:lnSpc>
                        <a:spcAft>
                          <a:spcPts val="800"/>
                        </a:spcAft>
                      </a:pPr>
                      <a:r>
                        <a:rPr lang="pl-PL" sz="1200" dirty="0">
                          <a:effectLst/>
                          <a:latin typeface="Times New Roman" panose="02020603050405020304" pitchFamily="18" charset="0"/>
                          <a:cs typeface="Times New Roman" panose="02020603050405020304" pitchFamily="18" charset="0"/>
                        </a:rPr>
                        <a:t>High-speed data-rates reduce the packet length thus reduce the interference. Pulse hopping additionally reduces the probability of high pulse collision rates between different users.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211" marR="62211" marT="0" marB="0" anchor="ctr"/>
                </a:tc>
                <a:extLst>
                  <a:ext uri="{0D108BD9-81ED-4DB2-BD59-A6C34878D82A}">
                    <a16:rowId xmlns:a16="http://schemas.microsoft.com/office/drawing/2014/main" val="2336347152"/>
                  </a:ext>
                </a:extLst>
              </a:tr>
              <a:tr h="378294">
                <a:tc>
                  <a:txBody>
                    <a:bodyPr/>
                    <a:lstStyle/>
                    <a:p>
                      <a:pPr algn="just">
                        <a:lnSpc>
                          <a:spcPct val="107000"/>
                        </a:lnSpc>
                        <a:spcAft>
                          <a:spcPts val="800"/>
                        </a:spcAft>
                      </a:pPr>
                      <a:r>
                        <a:rPr lang="en-US" sz="1200" dirty="0">
                          <a:solidFill>
                            <a:schemeClr val="tx1"/>
                          </a:solidFill>
                          <a:effectLst/>
                          <a:latin typeface="Times New Roman" panose="02020603050405020304" pitchFamily="18" charset="0"/>
                          <a:cs typeface="Times New Roman" panose="02020603050405020304" pitchFamily="18" charset="0"/>
                        </a:rPr>
                        <a:t>Interference mitigation techniques to support higher density and higher traffic use cases</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211" marR="62211" marT="0" marB="0" anchor="ctr"/>
                </a:tc>
                <a:tc>
                  <a:txBody>
                    <a:bodyPr/>
                    <a:lstStyle/>
                    <a:p>
                      <a:pPr algn="just">
                        <a:lnSpc>
                          <a:spcPct val="107000"/>
                        </a:lnSpc>
                        <a:spcAft>
                          <a:spcPts val="800"/>
                        </a:spcAft>
                      </a:pPr>
                      <a:r>
                        <a:rPr lang="pl-PL" sz="1200" dirty="0">
                          <a:effectLst/>
                          <a:latin typeface="Times New Roman" panose="02020603050405020304" pitchFamily="18" charset="0"/>
                          <a:ea typeface="Calibri" panose="020F0502020204030204" pitchFamily="34" charset="0"/>
                          <a:cs typeface="Times New Roman" panose="02020603050405020304" pitchFamily="18" charset="0"/>
                        </a:rPr>
                        <a:t>                      ... same as above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211" marR="62211" marT="0" marB="0" anchor="ctr"/>
                </a:tc>
                <a:extLst>
                  <a:ext uri="{0D108BD9-81ED-4DB2-BD59-A6C34878D82A}">
                    <a16:rowId xmlns:a16="http://schemas.microsoft.com/office/drawing/2014/main" val="3712880846"/>
                  </a:ext>
                </a:extLst>
              </a:tr>
              <a:tr h="251332">
                <a:tc>
                  <a:txBody>
                    <a:bodyPr/>
                    <a:lstStyle/>
                    <a:p>
                      <a:pPr algn="just">
                        <a:lnSpc>
                          <a:spcPct val="107000"/>
                        </a:lnSpc>
                        <a:spcAft>
                          <a:spcPts val="800"/>
                        </a:spcAft>
                      </a:pPr>
                      <a:r>
                        <a:rPr lang="en-US" sz="1200" dirty="0">
                          <a:solidFill>
                            <a:schemeClr val="tx1"/>
                          </a:solidFill>
                          <a:effectLst/>
                          <a:latin typeface="Times New Roman" panose="02020603050405020304" pitchFamily="18" charset="0"/>
                          <a:cs typeface="Times New Roman" panose="02020603050405020304" pitchFamily="18" charset="0"/>
                        </a:rPr>
                        <a:t>Other coexistence improvement</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211" marR="62211" marT="0" marB="0" anchor="ctr"/>
                </a:tc>
                <a:tc>
                  <a:txBody>
                    <a:bodyPr/>
                    <a:lstStyle/>
                    <a:p>
                      <a:pPr algn="just">
                        <a:lnSpc>
                          <a:spcPct val="107000"/>
                        </a:lnSpc>
                        <a:spcAft>
                          <a:spcPts val="800"/>
                        </a:spcAft>
                      </a:pPr>
                      <a:r>
                        <a:rPr lang="pl-PL" sz="1200" dirty="0">
                          <a:effectLst/>
                          <a:latin typeface="Times New Roman" panose="02020603050405020304" pitchFamily="18" charset="0"/>
                          <a:cs typeface="Times New Roman" panose="02020603050405020304" pitchFamily="18" charset="0"/>
                        </a:rPr>
                        <a:t>                      </a:t>
                      </a:r>
                      <a:r>
                        <a:rPr lang="pl-PL" sz="1200" dirty="0">
                          <a:effectLst/>
                          <a:latin typeface="Times New Roman" panose="02020603050405020304" pitchFamily="18" charset="0"/>
                          <a:ea typeface="Calibri" panose="020F0502020204030204" pitchFamily="34" charset="0"/>
                          <a:cs typeface="Times New Roman" panose="02020603050405020304" pitchFamily="18" charset="0"/>
                        </a:rPr>
                        <a:t>... same as above</a:t>
                      </a:r>
                      <a:r>
                        <a:rPr lang="en-US"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211" marR="62211" marT="0" marB="0" anchor="ctr"/>
                </a:tc>
                <a:extLst>
                  <a:ext uri="{0D108BD9-81ED-4DB2-BD59-A6C34878D82A}">
                    <a16:rowId xmlns:a16="http://schemas.microsoft.com/office/drawing/2014/main" val="3550120941"/>
                  </a:ext>
                </a:extLst>
              </a:tr>
              <a:tr h="378294">
                <a:tc>
                  <a:txBody>
                    <a:bodyPr/>
                    <a:lstStyle/>
                    <a:p>
                      <a:pPr algn="just">
                        <a:lnSpc>
                          <a:spcPct val="107000"/>
                        </a:lnSpc>
                        <a:spcAft>
                          <a:spcPts val="800"/>
                        </a:spcAft>
                      </a:pPr>
                      <a:r>
                        <a:rPr lang="en-US" sz="1200" dirty="0">
                          <a:solidFill>
                            <a:schemeClr val="tx1"/>
                          </a:solidFill>
                          <a:effectLst/>
                          <a:latin typeface="Times New Roman" panose="02020603050405020304" pitchFamily="18" charset="0"/>
                          <a:cs typeface="Times New Roman" panose="02020603050405020304" pitchFamily="18" charset="0"/>
                        </a:rPr>
                        <a:t>Backward compatibility with enhanced ranging capable devices (ERDEVs)</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211" marR="62211" marT="0" marB="0" anchor="ctr"/>
                </a:tc>
                <a:tc>
                  <a:txBody>
                    <a:bodyPr/>
                    <a:lstStyle/>
                    <a:p>
                      <a:pPr algn="just">
                        <a:lnSpc>
                          <a:spcPct val="107000"/>
                        </a:lnSpc>
                        <a:spcAft>
                          <a:spcPts val="80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211" marR="62211" marT="0" marB="0" anchor="ctr"/>
                </a:tc>
                <a:extLst>
                  <a:ext uri="{0D108BD9-81ED-4DB2-BD59-A6C34878D82A}">
                    <a16:rowId xmlns:a16="http://schemas.microsoft.com/office/drawing/2014/main" val="229274704"/>
                  </a:ext>
                </a:extLst>
              </a:tr>
              <a:tr h="251332">
                <a:tc>
                  <a:txBody>
                    <a:bodyPr/>
                    <a:lstStyle/>
                    <a:p>
                      <a:pPr algn="just">
                        <a:lnSpc>
                          <a:spcPct val="107000"/>
                        </a:lnSpc>
                        <a:spcAft>
                          <a:spcPts val="800"/>
                        </a:spcAft>
                      </a:pPr>
                      <a:r>
                        <a:rPr lang="en-US" sz="1200" dirty="0">
                          <a:solidFill>
                            <a:schemeClr val="tx1"/>
                          </a:solidFill>
                          <a:effectLst/>
                          <a:latin typeface="Times New Roman" panose="02020603050405020304" pitchFamily="18" charset="0"/>
                          <a:cs typeface="Times New Roman" panose="02020603050405020304" pitchFamily="18" charset="0"/>
                        </a:rPr>
                        <a:t>Improved link budget and/or reduced air-time</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211" marR="62211" marT="0" marB="0" anchor="ctr"/>
                </a:tc>
                <a:tc>
                  <a:txBody>
                    <a:bodyPr/>
                    <a:lstStyle/>
                    <a:p>
                      <a:pPr marL="0" marR="0" lvl="0" indent="0" algn="just" defTabSz="497799" rtl="0" eaLnBrk="1" fontAlgn="auto" latinLnBrk="0" hangingPunct="1">
                        <a:lnSpc>
                          <a:spcPct val="107000"/>
                        </a:lnSpc>
                        <a:spcBef>
                          <a:spcPts val="0"/>
                        </a:spcBef>
                        <a:spcAft>
                          <a:spcPts val="800"/>
                        </a:spcAft>
                        <a:buClrTx/>
                        <a:buSzTx/>
                        <a:buFontTx/>
                        <a:buNone/>
                        <a:tabLst/>
                        <a:defRPr/>
                      </a:pPr>
                      <a:r>
                        <a:rPr lang="pl-PL" sz="1200" dirty="0">
                          <a:effectLst/>
                          <a:latin typeface="Times New Roman" panose="02020603050405020304" pitchFamily="18" charset="0"/>
                          <a:ea typeface="Calibri" panose="020F0502020204030204" pitchFamily="34" charset="0"/>
                          <a:cs typeface="Times New Roman" panose="02020603050405020304" pitchFamily="18" charset="0"/>
                        </a:rPr>
                        <a:t>                       ... same as above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211" marR="62211" marT="0" marB="0" anchor="ctr"/>
                </a:tc>
                <a:extLst>
                  <a:ext uri="{0D108BD9-81ED-4DB2-BD59-A6C34878D82A}">
                    <a16:rowId xmlns:a16="http://schemas.microsoft.com/office/drawing/2014/main" val="402719402"/>
                  </a:ext>
                </a:extLst>
              </a:tr>
              <a:tr h="251332">
                <a:tc>
                  <a:txBody>
                    <a:bodyPr/>
                    <a:lstStyle/>
                    <a:p>
                      <a:pPr algn="just">
                        <a:lnSpc>
                          <a:spcPct val="107000"/>
                        </a:lnSpc>
                        <a:spcAft>
                          <a:spcPts val="800"/>
                        </a:spcAft>
                      </a:pPr>
                      <a:r>
                        <a:rPr lang="en-US" sz="1200" dirty="0">
                          <a:solidFill>
                            <a:schemeClr val="tx1"/>
                          </a:solidFill>
                          <a:effectLst/>
                          <a:latin typeface="Times New Roman" panose="02020603050405020304" pitchFamily="18" charset="0"/>
                          <a:cs typeface="Times New Roman" panose="02020603050405020304" pitchFamily="18" charset="0"/>
                        </a:rPr>
                        <a:t>Additional channels and operating frequencies</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211" marR="62211" marT="0" marB="0" anchor="ctr"/>
                </a:tc>
                <a:tc>
                  <a:txBody>
                    <a:bodyPr/>
                    <a:lstStyle/>
                    <a:p>
                      <a:pPr algn="just">
                        <a:lnSpc>
                          <a:spcPct val="107000"/>
                        </a:lnSpc>
                        <a:spcAft>
                          <a:spcPts val="800"/>
                        </a:spcAft>
                      </a:pPr>
                      <a:r>
                        <a:rPr lang="en-US"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211" marR="62211" marT="0" marB="0" anchor="ctr"/>
                </a:tc>
                <a:extLst>
                  <a:ext uri="{0D108BD9-81ED-4DB2-BD59-A6C34878D82A}">
                    <a16:rowId xmlns:a16="http://schemas.microsoft.com/office/drawing/2014/main" val="770140464"/>
                  </a:ext>
                </a:extLst>
              </a:tr>
              <a:tr h="378294">
                <a:tc>
                  <a:txBody>
                    <a:bodyPr/>
                    <a:lstStyle/>
                    <a:p>
                      <a:pPr algn="just">
                        <a:lnSpc>
                          <a:spcPct val="107000"/>
                        </a:lnSpc>
                        <a:spcAft>
                          <a:spcPts val="800"/>
                        </a:spcAft>
                      </a:pPr>
                      <a:r>
                        <a:rPr lang="en-US" sz="1200" dirty="0">
                          <a:solidFill>
                            <a:schemeClr val="tx1"/>
                          </a:solidFill>
                          <a:effectLst/>
                          <a:latin typeface="Times New Roman" panose="02020603050405020304" pitchFamily="18" charset="0"/>
                          <a:cs typeface="Times New Roman" panose="02020603050405020304" pitchFamily="18" charset="0"/>
                        </a:rPr>
                        <a:t>Improvements to accuracy / precision / reliability and interoperability for high-integrity ranging</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211" marR="62211" marT="0" marB="0" anchor="ctr"/>
                </a:tc>
                <a:tc>
                  <a:txBody>
                    <a:bodyPr/>
                    <a:lstStyle/>
                    <a:p>
                      <a:pPr marL="0" marR="0" algn="just">
                        <a:lnSpc>
                          <a:spcPct val="107000"/>
                        </a:lnSpc>
                        <a:spcBef>
                          <a:spcPts val="0"/>
                        </a:spcBef>
                        <a:spcAft>
                          <a:spcPts val="0"/>
                        </a:spcAft>
                      </a:pPr>
                      <a:endParaRPr lang="en-US" altLang="zh-CN"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211" marR="62211" marT="0" marB="0" anchor="ctr"/>
                </a:tc>
                <a:extLst>
                  <a:ext uri="{0D108BD9-81ED-4DB2-BD59-A6C34878D82A}">
                    <a16:rowId xmlns:a16="http://schemas.microsoft.com/office/drawing/2014/main" val="313926360"/>
                  </a:ext>
                </a:extLst>
              </a:tr>
              <a:tr h="378294">
                <a:tc>
                  <a:txBody>
                    <a:bodyPr/>
                    <a:lstStyle/>
                    <a:p>
                      <a:pPr algn="just">
                        <a:lnSpc>
                          <a:spcPct val="107000"/>
                        </a:lnSpc>
                        <a:spcAft>
                          <a:spcPts val="800"/>
                        </a:spcAft>
                      </a:pPr>
                      <a:r>
                        <a:rPr lang="en-US" sz="1200" dirty="0">
                          <a:solidFill>
                            <a:schemeClr val="tx1"/>
                          </a:solidFill>
                          <a:effectLst/>
                          <a:latin typeface="Times New Roman" panose="02020603050405020304" pitchFamily="18" charset="0"/>
                          <a:cs typeface="Times New Roman" panose="02020603050405020304" pitchFamily="18" charset="0"/>
                        </a:rPr>
                        <a:t>Reduced complexity and power consumption</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211" marR="62211" marT="0" marB="0" anchor="ctr"/>
                </a:tc>
                <a:tc>
                  <a:txBody>
                    <a:bodyPr/>
                    <a:lstStyle/>
                    <a:p>
                      <a:pPr algn="just">
                        <a:lnSpc>
                          <a:spcPct val="107000"/>
                        </a:lnSpc>
                        <a:spcAft>
                          <a:spcPts val="800"/>
                        </a:spcAft>
                      </a:pPr>
                      <a:r>
                        <a:rPr lang="pl-PL" sz="1200" dirty="0">
                          <a:effectLst/>
                          <a:latin typeface="Times New Roman" panose="02020603050405020304" pitchFamily="18" charset="0"/>
                          <a:ea typeface="Calibri" panose="020F0502020204030204" pitchFamily="34" charset="0"/>
                          <a:cs typeface="Times New Roman" panose="02020603050405020304" pitchFamily="18" charset="0"/>
                        </a:rPr>
                        <a:t>                       ... same as above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211" marR="62211" marT="0" marB="0" anchor="ctr"/>
                </a:tc>
                <a:extLst>
                  <a:ext uri="{0D108BD9-81ED-4DB2-BD59-A6C34878D82A}">
                    <a16:rowId xmlns:a16="http://schemas.microsoft.com/office/drawing/2014/main" val="3006555623"/>
                  </a:ext>
                </a:extLst>
              </a:tr>
              <a:tr h="251332">
                <a:tc>
                  <a:txBody>
                    <a:bodyPr/>
                    <a:lstStyle/>
                    <a:p>
                      <a:pPr algn="just">
                        <a:lnSpc>
                          <a:spcPct val="107000"/>
                        </a:lnSpc>
                        <a:spcAft>
                          <a:spcPts val="800"/>
                        </a:spcAft>
                      </a:pPr>
                      <a:r>
                        <a:rPr lang="en-US" sz="1200" dirty="0">
                          <a:solidFill>
                            <a:schemeClr val="tx1"/>
                          </a:solidFill>
                          <a:effectLst/>
                          <a:latin typeface="Times New Roman" panose="02020603050405020304" pitchFamily="18" charset="0"/>
                          <a:cs typeface="Times New Roman" panose="02020603050405020304" pitchFamily="18" charset="0"/>
                        </a:rPr>
                        <a:t>Hybrid operation with narrowband signaling to assist UWB</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211" marR="62211" marT="0" marB="0" anchor="ctr"/>
                </a:tc>
                <a:tc>
                  <a:txBody>
                    <a:bodyPr/>
                    <a:lstStyle/>
                    <a:p>
                      <a:pPr algn="just">
                        <a:lnSpc>
                          <a:spcPct val="107000"/>
                        </a:lnSpc>
                        <a:spcAft>
                          <a:spcPts val="80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211" marR="62211" marT="0" marB="0" anchor="ctr"/>
                </a:tc>
                <a:extLst>
                  <a:ext uri="{0D108BD9-81ED-4DB2-BD59-A6C34878D82A}">
                    <a16:rowId xmlns:a16="http://schemas.microsoft.com/office/drawing/2014/main" val="1409934918"/>
                  </a:ext>
                </a:extLst>
              </a:tr>
              <a:tr h="251332">
                <a:tc>
                  <a:txBody>
                    <a:bodyPr/>
                    <a:lstStyle/>
                    <a:p>
                      <a:pPr algn="just">
                        <a:lnSpc>
                          <a:spcPct val="107000"/>
                        </a:lnSpc>
                        <a:spcAft>
                          <a:spcPts val="800"/>
                        </a:spcAft>
                      </a:pPr>
                      <a:r>
                        <a:rPr lang="en-US" sz="1200" dirty="0">
                          <a:solidFill>
                            <a:schemeClr val="tx1"/>
                          </a:solidFill>
                          <a:effectLst/>
                          <a:latin typeface="Times New Roman" panose="02020603050405020304" pitchFamily="18" charset="0"/>
                          <a:cs typeface="Times New Roman" panose="02020603050405020304" pitchFamily="18" charset="0"/>
                        </a:rPr>
                        <a:t>Enhanced native discovery and connection setup mechanisms</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211" marR="62211" marT="0" marB="0" anchor="ctr"/>
                </a:tc>
                <a:tc>
                  <a:txBody>
                    <a:bodyPr/>
                    <a:lstStyle/>
                    <a:p>
                      <a:pPr algn="just">
                        <a:lnSpc>
                          <a:spcPct val="107000"/>
                        </a:lnSpc>
                        <a:spcAft>
                          <a:spcPts val="800"/>
                        </a:spcAft>
                      </a:pPr>
                      <a:r>
                        <a:rPr lang="en-US"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211" marR="62211" marT="0" marB="0" anchor="ctr"/>
                </a:tc>
                <a:extLst>
                  <a:ext uri="{0D108BD9-81ED-4DB2-BD59-A6C34878D82A}">
                    <a16:rowId xmlns:a16="http://schemas.microsoft.com/office/drawing/2014/main" val="157165867"/>
                  </a:ext>
                </a:extLst>
              </a:tr>
              <a:tr h="378294">
                <a:tc>
                  <a:txBody>
                    <a:bodyPr/>
                    <a:lstStyle/>
                    <a:p>
                      <a:pPr algn="just">
                        <a:lnSpc>
                          <a:spcPct val="107000"/>
                        </a:lnSpc>
                        <a:spcAft>
                          <a:spcPts val="800"/>
                        </a:spcAft>
                      </a:pPr>
                      <a:r>
                        <a:rPr lang="en-US" sz="1200" dirty="0">
                          <a:solidFill>
                            <a:schemeClr val="tx1"/>
                          </a:solidFill>
                          <a:effectLst/>
                          <a:latin typeface="Times New Roman" panose="02020603050405020304" pitchFamily="18" charset="0"/>
                          <a:cs typeface="Times New Roman" panose="02020603050405020304" pitchFamily="18" charset="0"/>
                        </a:rPr>
                        <a:t>Sensing capabilities to support presence detection and environment mapping</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211" marR="62211" marT="0" marB="0" anchor="ctr"/>
                </a:tc>
                <a:tc>
                  <a:txBody>
                    <a:bodyPr/>
                    <a:lstStyle/>
                    <a:p>
                      <a:pPr algn="just">
                        <a:lnSpc>
                          <a:spcPct val="107000"/>
                        </a:lnSpc>
                        <a:spcAft>
                          <a:spcPts val="80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211" marR="62211" marT="0" marB="0" anchor="ctr"/>
                </a:tc>
                <a:extLst>
                  <a:ext uri="{0D108BD9-81ED-4DB2-BD59-A6C34878D82A}">
                    <a16:rowId xmlns:a16="http://schemas.microsoft.com/office/drawing/2014/main" val="378912419"/>
                  </a:ext>
                </a:extLst>
              </a:tr>
              <a:tr h="251332">
                <a:tc>
                  <a:txBody>
                    <a:bodyPr/>
                    <a:lstStyle/>
                    <a:p>
                      <a:pPr algn="just">
                        <a:lnSpc>
                          <a:spcPct val="107000"/>
                        </a:lnSpc>
                        <a:spcAft>
                          <a:spcPts val="800"/>
                        </a:spcAft>
                      </a:pPr>
                      <a:r>
                        <a:rPr lang="en-US" sz="1200" dirty="0">
                          <a:solidFill>
                            <a:schemeClr val="tx1"/>
                          </a:solidFill>
                          <a:effectLst/>
                          <a:latin typeface="Times New Roman" panose="02020603050405020304" pitchFamily="18" charset="0"/>
                          <a:cs typeface="Times New Roman" panose="02020603050405020304" pitchFamily="18" charset="0"/>
                        </a:rPr>
                        <a:t>Low-power low-latency streaming </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211" marR="62211" marT="0" marB="0" anchor="ctr"/>
                </a:tc>
                <a:tc>
                  <a:txBody>
                    <a:bodyPr/>
                    <a:lstStyle/>
                    <a:p>
                      <a:pPr algn="just">
                        <a:lnSpc>
                          <a:spcPct val="107000"/>
                        </a:lnSpc>
                        <a:spcAft>
                          <a:spcPts val="800"/>
                        </a:spcAft>
                      </a:pPr>
                      <a:r>
                        <a:rPr lang="pl-PL" sz="1200" dirty="0">
                          <a:effectLst/>
                          <a:latin typeface="Times New Roman" panose="02020603050405020304" pitchFamily="18" charset="0"/>
                          <a:cs typeface="Times New Roman" panose="02020603050405020304" pitchFamily="18" charset="0"/>
                        </a:rPr>
                        <a:t>                       </a:t>
                      </a:r>
                      <a:r>
                        <a:rPr lang="pl-PL" sz="1200" dirty="0">
                          <a:effectLst/>
                          <a:latin typeface="Times New Roman" panose="02020603050405020304" pitchFamily="18" charset="0"/>
                          <a:ea typeface="Calibri" panose="020F0502020204030204" pitchFamily="34" charset="0"/>
                          <a:cs typeface="Times New Roman" panose="02020603050405020304" pitchFamily="18" charset="0"/>
                        </a:rPr>
                        <a:t>... same as above</a:t>
                      </a:r>
                      <a:r>
                        <a:rPr lang="en-US"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211" marR="62211" marT="0" marB="0" anchor="ctr"/>
                </a:tc>
                <a:extLst>
                  <a:ext uri="{0D108BD9-81ED-4DB2-BD59-A6C34878D82A}">
                    <a16:rowId xmlns:a16="http://schemas.microsoft.com/office/drawing/2014/main" val="1576344013"/>
                  </a:ext>
                </a:extLst>
              </a:tr>
              <a:tr h="378294">
                <a:tc>
                  <a:txBody>
                    <a:bodyPr/>
                    <a:lstStyle/>
                    <a:p>
                      <a:pPr algn="just">
                        <a:lnSpc>
                          <a:spcPct val="107000"/>
                        </a:lnSpc>
                        <a:spcAft>
                          <a:spcPts val="800"/>
                        </a:spcAft>
                      </a:pPr>
                      <a:r>
                        <a:rPr lang="en-US" sz="1200" dirty="0">
                          <a:solidFill>
                            <a:schemeClr val="tx1"/>
                          </a:solidFill>
                          <a:effectLst/>
                          <a:latin typeface="Times New Roman" panose="02020603050405020304" pitchFamily="18" charset="0"/>
                          <a:cs typeface="Times New Roman" panose="02020603050405020304" pitchFamily="18" charset="0"/>
                        </a:rPr>
                        <a:t>Higher data-rate streaming allowing at least 50 Mbit/s of throughput</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211" marR="62211" marT="0" marB="0" anchor="ctr"/>
                </a:tc>
                <a:tc>
                  <a:txBody>
                    <a:bodyPr/>
                    <a:lstStyle/>
                    <a:p>
                      <a:pPr algn="just">
                        <a:lnSpc>
                          <a:spcPct val="107000"/>
                        </a:lnSpc>
                        <a:spcAft>
                          <a:spcPts val="800"/>
                        </a:spcAft>
                      </a:pPr>
                      <a:r>
                        <a:rPr lang="pl-PL" sz="1200" dirty="0">
                          <a:effectLst/>
                          <a:latin typeface="Times New Roman" panose="02020603050405020304" pitchFamily="18" charset="0"/>
                          <a:cs typeface="Times New Roman" panose="02020603050405020304" pitchFamily="18" charset="0"/>
                        </a:rPr>
                        <a:t>                       </a:t>
                      </a:r>
                      <a:r>
                        <a:rPr lang="pl-PL" sz="1200" dirty="0">
                          <a:effectLst/>
                          <a:latin typeface="Times New Roman" panose="02020603050405020304" pitchFamily="18" charset="0"/>
                          <a:ea typeface="Calibri" panose="020F0502020204030204" pitchFamily="34" charset="0"/>
                          <a:cs typeface="Times New Roman" panose="02020603050405020304" pitchFamily="18" charset="0"/>
                        </a:rPr>
                        <a:t>... same as above</a:t>
                      </a:r>
                      <a:r>
                        <a:rPr lang="pl-PL"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211" marR="62211" marT="0" marB="0" anchor="ctr"/>
                </a:tc>
                <a:extLst>
                  <a:ext uri="{0D108BD9-81ED-4DB2-BD59-A6C34878D82A}">
                    <a16:rowId xmlns:a16="http://schemas.microsoft.com/office/drawing/2014/main" val="863466228"/>
                  </a:ext>
                </a:extLst>
              </a:tr>
              <a:tr h="378294">
                <a:tc>
                  <a:txBody>
                    <a:bodyPr/>
                    <a:lstStyle/>
                    <a:p>
                      <a:pPr algn="just">
                        <a:lnSpc>
                          <a:spcPct val="107000"/>
                        </a:lnSpc>
                        <a:spcAft>
                          <a:spcPts val="800"/>
                        </a:spcAft>
                      </a:pPr>
                      <a:r>
                        <a:rPr lang="en-US" sz="1200" dirty="0">
                          <a:solidFill>
                            <a:schemeClr val="tx1"/>
                          </a:solidFill>
                          <a:effectLst/>
                          <a:latin typeface="Times New Roman" panose="02020603050405020304" pitchFamily="18" charset="0"/>
                          <a:cs typeface="Times New Roman" panose="02020603050405020304" pitchFamily="18" charset="0"/>
                        </a:rPr>
                        <a:t>Support for peer-to-peer, peer-to-multi-peer, and station-to-infrastructure protocols</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211" marR="62211" marT="0" marB="0" anchor="ctr"/>
                </a:tc>
                <a:tc>
                  <a:txBody>
                    <a:bodyPr/>
                    <a:lstStyle/>
                    <a:p>
                      <a:pPr algn="just">
                        <a:lnSpc>
                          <a:spcPct val="107000"/>
                        </a:lnSpc>
                        <a:spcAft>
                          <a:spcPts val="80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211" marR="62211" marT="0" marB="0" anchor="ctr"/>
                </a:tc>
                <a:extLst>
                  <a:ext uri="{0D108BD9-81ED-4DB2-BD59-A6C34878D82A}">
                    <a16:rowId xmlns:a16="http://schemas.microsoft.com/office/drawing/2014/main" val="3794586688"/>
                  </a:ext>
                </a:extLst>
              </a:tr>
              <a:tr h="251332">
                <a:tc>
                  <a:txBody>
                    <a:bodyPr/>
                    <a:lstStyle/>
                    <a:p>
                      <a:pPr algn="just">
                        <a:lnSpc>
                          <a:spcPct val="107000"/>
                        </a:lnSpc>
                        <a:spcAft>
                          <a:spcPts val="800"/>
                        </a:spcAft>
                      </a:pPr>
                      <a:r>
                        <a:rPr lang="en-US" sz="1200" dirty="0">
                          <a:solidFill>
                            <a:schemeClr val="tx1"/>
                          </a:solidFill>
                          <a:effectLst/>
                          <a:latin typeface="Times New Roman" panose="02020603050405020304" pitchFamily="18" charset="0"/>
                          <a:cs typeface="Times New Roman" panose="02020603050405020304" pitchFamily="18" charset="0"/>
                        </a:rPr>
                        <a:t>Infrastructure synchronization mechanisms</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211" marR="62211" marT="0" marB="0" anchor="ctr"/>
                </a:tc>
                <a:tc>
                  <a:txBody>
                    <a:bodyPr/>
                    <a:lstStyle/>
                    <a:p>
                      <a:pPr algn="just">
                        <a:lnSpc>
                          <a:spcPct val="107000"/>
                        </a:lnSpc>
                        <a:spcAft>
                          <a:spcPts val="800"/>
                        </a:spcAft>
                      </a:pPr>
                      <a:r>
                        <a:rPr lang="en-US"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211" marR="62211" marT="0" marB="0" anchor="ctr"/>
                </a:tc>
                <a:extLst>
                  <a:ext uri="{0D108BD9-81ED-4DB2-BD59-A6C34878D82A}">
                    <a16:rowId xmlns:a16="http://schemas.microsoft.com/office/drawing/2014/main" val="1541787244"/>
                  </a:ext>
                </a:extLst>
              </a:tr>
            </a:tbl>
          </a:graphicData>
        </a:graphic>
      </p:graphicFrame>
    </p:spTree>
    <p:extLst>
      <p:ext uri="{BB962C8B-B14F-4D97-AF65-F5344CB8AC3E}">
        <p14:creationId xmlns:p14="http://schemas.microsoft.com/office/powerpoint/2010/main" val="2706347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406347" y="685959"/>
            <a:ext cx="11580893" cy="457306"/>
          </a:xfrm>
        </p:spPr>
        <p:txBody>
          <a:bodyPr/>
          <a:lstStyle/>
          <a:p>
            <a:r>
              <a:rPr lang="pl-PL" sz="3600" dirty="0"/>
              <a:t>Introduction</a:t>
            </a:r>
            <a:endParaRPr lang="en-US" sz="3500" dirty="0">
              <a:latin typeface="Arial" charset="0"/>
            </a:endParaRPr>
          </a:p>
        </p:txBody>
      </p:sp>
      <p:sp>
        <p:nvSpPr>
          <p:cNvPr id="10243" name="Rectangle 1027"/>
          <p:cNvSpPr>
            <a:spLocks noGrp="1" noChangeArrowheads="1"/>
          </p:cNvSpPr>
          <p:nvPr>
            <p:ph type="body" idx="1"/>
          </p:nvPr>
        </p:nvSpPr>
        <p:spPr>
          <a:xfrm>
            <a:off x="499078" y="1296194"/>
            <a:ext cx="11149871" cy="5105400"/>
          </a:xfrm>
        </p:spPr>
        <p:txBody>
          <a:bodyPr>
            <a:normAutofit/>
          </a:bodyPr>
          <a:lstStyle/>
          <a:p>
            <a:pPr marL="0" indent="0">
              <a:buNone/>
            </a:pPr>
            <a:r>
              <a:rPr lang="en-US" sz="1800" dirty="0">
                <a:cs typeface="Courier New" panose="02070309020205020404" pitchFamily="49" charset="0"/>
              </a:rPr>
              <a:t>IEEE standard 802.15.4z introduced a new PRF256 (M</a:t>
            </a:r>
            <a:r>
              <a:rPr lang="pl-PL" sz="1800" dirty="0">
                <a:cs typeface="Courier New" panose="02070309020205020404" pitchFamily="49" charset="0"/>
              </a:rPr>
              <a:t>H</a:t>
            </a:r>
            <a:r>
              <a:rPr lang="en-US" sz="1800" dirty="0">
                <a:cs typeface="Courier New" panose="02070309020205020404" pitchFamily="49" charset="0"/>
              </a:rPr>
              <a:t>z) -based 31Mbps</a:t>
            </a:r>
            <a:r>
              <a:rPr lang="pl-PL" sz="1800" dirty="0">
                <a:cs typeface="Courier New" panose="02070309020205020404" pitchFamily="49" charset="0"/>
              </a:rPr>
              <a:t> data mode. One symbol, representing one encoded data bit, consists of: 4 encoded and scrambled G0 pulses, followed by a silence gap, then encoded and scrambled G1 pulses, and again a silence gap. The pulses are transmitted 2ns apart (Tchip), for a total symbol duration of 32ns. </a:t>
            </a:r>
          </a:p>
          <a:p>
            <a:pPr marL="0" indent="0">
              <a:buNone/>
            </a:pPr>
            <a:endParaRPr lang="pl-PL" sz="1800" dirty="0">
              <a:cs typeface="Courier New" panose="02070309020205020404" pitchFamily="49" charset="0"/>
            </a:endParaRPr>
          </a:p>
          <a:p>
            <a:pPr marL="0" indent="0">
              <a:buNone/>
            </a:pPr>
            <a:r>
              <a:rPr lang="pl-PL" sz="1800" dirty="0">
                <a:cs typeface="Courier New" panose="02070309020205020404" pitchFamily="49" charset="0"/>
              </a:rPr>
              <a:t>The gap length of 8ns provides some </a:t>
            </a:r>
            <a:br>
              <a:rPr lang="pl-PL" sz="1800" dirty="0">
                <a:cs typeface="Courier New" panose="02070309020205020404" pitchFamily="49" charset="0"/>
              </a:rPr>
            </a:br>
            <a:r>
              <a:rPr lang="pl-PL" sz="1800" dirty="0">
                <a:cs typeface="Courier New" panose="02070309020205020404" pitchFamily="49" charset="0"/>
              </a:rPr>
              <a:t>protection against near multi-path </a:t>
            </a:r>
            <a:br>
              <a:rPr lang="pl-PL" sz="1800" dirty="0">
                <a:cs typeface="Courier New" panose="02070309020205020404" pitchFamily="49" charset="0"/>
              </a:rPr>
            </a:br>
            <a:r>
              <a:rPr lang="pl-PL" sz="1800" dirty="0">
                <a:cs typeface="Courier New" panose="02070309020205020404" pitchFamily="49" charset="0"/>
              </a:rPr>
              <a:t>reflections. </a:t>
            </a:r>
          </a:p>
          <a:p>
            <a:pPr marL="0" indent="0">
              <a:buNone/>
            </a:pPr>
            <a:endParaRPr lang="pl-PL" sz="1800" dirty="0">
              <a:cs typeface="Courier New" panose="02070309020205020404" pitchFamily="49" charset="0"/>
            </a:endParaRPr>
          </a:p>
          <a:p>
            <a:pPr marL="0" indent="0">
              <a:buNone/>
            </a:pPr>
            <a:r>
              <a:rPr lang="pl-PL" sz="1800" dirty="0">
                <a:cs typeface="Courier New" panose="02070309020205020404" pitchFamily="49" charset="0"/>
              </a:rPr>
              <a:t>Due to as many as 8 pulses per one data bit, </a:t>
            </a:r>
            <a:br>
              <a:rPr lang="pl-PL" sz="1800" dirty="0">
                <a:cs typeface="Courier New" panose="02070309020205020404" pitchFamily="49" charset="0"/>
              </a:rPr>
            </a:br>
            <a:r>
              <a:rPr lang="pl-PL" sz="1800" dirty="0">
                <a:cs typeface="Courier New" panose="02070309020205020404" pitchFamily="49" charset="0"/>
              </a:rPr>
              <a:t>the 31Mbps scheme is very robust and </a:t>
            </a:r>
            <a:br>
              <a:rPr lang="pl-PL" sz="1800" dirty="0">
                <a:cs typeface="Courier New" panose="02070309020205020404" pitchFamily="49" charset="0"/>
              </a:rPr>
            </a:br>
            <a:r>
              <a:rPr lang="pl-PL" sz="1800" dirty="0">
                <a:cs typeface="Courier New" panose="02070309020205020404" pitchFamily="49" charset="0"/>
              </a:rPr>
              <a:t>performs well in all multi-path conditions.</a:t>
            </a:r>
          </a:p>
        </p:txBody>
      </p:sp>
      <p:pic>
        <p:nvPicPr>
          <p:cNvPr id="6" name="Picture 5">
            <a:extLst>
              <a:ext uri="{FF2B5EF4-FFF2-40B4-BE49-F238E27FC236}">
                <a16:creationId xmlns:a16="http://schemas.microsoft.com/office/drawing/2014/main" id="{50EA4884-38F7-4D11-B098-1D5B9D0E67B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790406" y="2286794"/>
            <a:ext cx="5701464" cy="2083608"/>
          </a:xfrm>
          <a:prstGeom prst="rect">
            <a:avLst/>
          </a:prstGeom>
          <a:noFill/>
          <a:ln>
            <a:noFill/>
          </a:ln>
        </p:spPr>
      </p:pic>
    </p:spTree>
    <p:extLst>
      <p:ext uri="{BB962C8B-B14F-4D97-AF65-F5344CB8AC3E}">
        <p14:creationId xmlns:p14="http://schemas.microsoft.com/office/powerpoint/2010/main" val="2410677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406347" y="685959"/>
            <a:ext cx="11580893" cy="457306"/>
          </a:xfrm>
        </p:spPr>
        <p:txBody>
          <a:bodyPr/>
          <a:lstStyle/>
          <a:p>
            <a:r>
              <a:rPr lang="pl-PL" sz="3600" dirty="0"/>
              <a:t>New high-speed data-rates</a:t>
            </a:r>
            <a:endParaRPr lang="en-US" sz="3500" dirty="0">
              <a:latin typeface="Arial" charset="0"/>
            </a:endParaRPr>
          </a:p>
        </p:txBody>
      </p:sp>
      <p:sp>
        <p:nvSpPr>
          <p:cNvPr id="10243" name="Rectangle 1027"/>
          <p:cNvSpPr>
            <a:spLocks noGrp="1" noChangeArrowheads="1"/>
          </p:cNvSpPr>
          <p:nvPr>
            <p:ph type="body" idx="1"/>
          </p:nvPr>
        </p:nvSpPr>
        <p:spPr>
          <a:xfrm>
            <a:off x="499078" y="1296194"/>
            <a:ext cx="11149871" cy="5105400"/>
          </a:xfrm>
        </p:spPr>
        <p:txBody>
          <a:bodyPr>
            <a:normAutofit/>
          </a:bodyPr>
          <a:lstStyle/>
          <a:p>
            <a:pPr marL="0" indent="0">
              <a:buNone/>
            </a:pPr>
            <a:r>
              <a:rPr lang="pl-PL" sz="1800" dirty="0">
                <a:cs typeface="Courier New" panose="02070309020205020404" pitchFamily="49" charset="0"/>
              </a:rPr>
              <a:t>The faster rates, including 62Mbps and 125Mbps modes, can also be implemented using BPSK, therefore the number of pulses per symbol will get reduced (assuming constant PRF of 256MHz). </a:t>
            </a:r>
            <a:endParaRPr lang="en-US" sz="1800" dirty="0">
              <a:cs typeface="Courier New" panose="02070309020205020404" pitchFamily="49" charset="0"/>
            </a:endParaRPr>
          </a:p>
          <a:p>
            <a:pPr marL="0" indent="0">
              <a:buNone/>
            </a:pPr>
            <a:br>
              <a:rPr lang="pl-PL" sz="1800" dirty="0">
                <a:cs typeface="Courier New" panose="02070309020205020404" pitchFamily="49" charset="0"/>
              </a:rPr>
            </a:br>
            <a:r>
              <a:rPr lang="pl-PL" sz="1800" dirty="0">
                <a:cs typeface="Courier New" panose="02070309020205020404" pitchFamily="49" charset="0"/>
              </a:rPr>
              <a:t>The pulses may form symbols using several different grids. A number of options is presented below. </a:t>
            </a:r>
          </a:p>
          <a:p>
            <a:pPr marL="0" indent="0">
              <a:buNone/>
            </a:pPr>
            <a:endParaRPr lang="pl-PL" sz="1800" dirty="0">
              <a:cs typeface="Courier New" panose="02070309020205020404" pitchFamily="49" charset="0"/>
            </a:endParaRPr>
          </a:p>
          <a:p>
            <a:pPr marL="0" indent="0">
              <a:buNone/>
            </a:pPr>
            <a:endParaRPr lang="pl-PL" sz="1800" dirty="0">
              <a:cs typeface="Courier New" panose="02070309020205020404" pitchFamily="49" charset="0"/>
            </a:endParaRPr>
          </a:p>
          <a:p>
            <a:pPr marL="0" indent="0">
              <a:buNone/>
            </a:pPr>
            <a:endParaRPr lang="pl-PL" sz="1800" dirty="0">
              <a:cs typeface="Courier New" panose="02070309020205020404" pitchFamily="49" charset="0"/>
            </a:endParaRPr>
          </a:p>
          <a:p>
            <a:pPr marL="0" indent="0">
              <a:buNone/>
            </a:pPr>
            <a:endParaRPr lang="pl-PL" sz="1800" dirty="0">
              <a:cs typeface="Courier New" panose="02070309020205020404" pitchFamily="49" charset="0"/>
            </a:endParaRPr>
          </a:p>
          <a:p>
            <a:pPr marL="0" indent="0">
              <a:buNone/>
            </a:pPr>
            <a:endParaRPr lang="pl-PL" sz="1800" dirty="0">
              <a:cs typeface="Courier New" panose="02070309020205020404" pitchFamily="49" charset="0"/>
            </a:endParaRPr>
          </a:p>
          <a:p>
            <a:pPr marL="0" indent="0">
              <a:buNone/>
            </a:pPr>
            <a:endParaRPr lang="pl-PL" sz="1800" dirty="0">
              <a:cs typeface="Courier New" panose="02070309020205020404" pitchFamily="49" charset="0"/>
            </a:endParaRPr>
          </a:p>
          <a:p>
            <a:pPr marL="0" indent="0">
              <a:buNone/>
            </a:pPr>
            <a:r>
              <a:rPr lang="pl-PL" sz="1800" dirty="0">
                <a:cs typeface="Courier New" panose="02070309020205020404" pitchFamily="49" charset="0"/>
              </a:rPr>
              <a:t>                                         </a:t>
            </a:r>
          </a:p>
          <a:p>
            <a:pPr marL="0" indent="0">
              <a:buNone/>
            </a:pPr>
            <a:endParaRPr lang="pl-PL" sz="1800" dirty="0">
              <a:cs typeface="Courier New" panose="02070309020205020404" pitchFamily="49" charset="0"/>
            </a:endParaRPr>
          </a:p>
          <a:p>
            <a:pPr marL="0" indent="0">
              <a:buNone/>
            </a:pPr>
            <a:r>
              <a:rPr lang="pl-PL" sz="1800" dirty="0">
                <a:cs typeface="Courier New" panose="02070309020205020404" pitchFamily="49" charset="0"/>
              </a:rPr>
              <a:t>                                          Example 62M</a:t>
            </a:r>
            <a:r>
              <a:rPr lang="en-US" sz="1800" dirty="0">
                <a:cs typeface="Courier New" panose="02070309020205020404" pitchFamily="49" charset="0"/>
              </a:rPr>
              <a:t>bps</a:t>
            </a:r>
            <a:r>
              <a:rPr lang="pl-PL" sz="1800" dirty="0">
                <a:cs typeface="Courier New" panose="02070309020205020404" pitchFamily="49" charset="0"/>
              </a:rPr>
              <a:t> symbol using grid </a:t>
            </a:r>
            <a:r>
              <a:rPr lang="en-US" sz="1800" dirty="0">
                <a:cs typeface="Courier New" panose="02070309020205020404" pitchFamily="49" charset="0"/>
              </a:rPr>
              <a:t>“</a:t>
            </a:r>
            <a:r>
              <a:rPr lang="pl-PL" sz="1800" dirty="0">
                <a:cs typeface="Courier New" panose="02070309020205020404" pitchFamily="49" charset="0"/>
              </a:rPr>
              <a:t>option-3”:</a:t>
            </a:r>
          </a:p>
          <a:p>
            <a:pPr marL="0" indent="0">
              <a:buNone/>
            </a:pPr>
            <a:endParaRPr lang="pl-PL" sz="1800" dirty="0">
              <a:cs typeface="Courier New" panose="02070309020205020404" pitchFamily="49" charset="0"/>
            </a:endParaRPr>
          </a:p>
        </p:txBody>
      </p:sp>
      <p:pic>
        <p:nvPicPr>
          <p:cNvPr id="14" name="Picture 13">
            <a:extLst>
              <a:ext uri="{FF2B5EF4-FFF2-40B4-BE49-F238E27FC236}">
                <a16:creationId xmlns:a16="http://schemas.microsoft.com/office/drawing/2014/main" id="{5322D892-CFF1-4C0D-8019-744EC0C22F5E}"/>
              </a:ext>
            </a:extLst>
          </p:cNvPr>
          <p:cNvPicPr>
            <a:picLocks noChangeAspect="1"/>
          </p:cNvPicPr>
          <p:nvPr/>
        </p:nvPicPr>
        <p:blipFill>
          <a:blip r:embed="rId3"/>
          <a:stretch>
            <a:fillRect/>
          </a:stretch>
        </p:blipFill>
        <p:spPr>
          <a:xfrm>
            <a:off x="685006" y="4420394"/>
            <a:ext cx="2308631" cy="1864439"/>
          </a:xfrm>
          <a:prstGeom prst="rect">
            <a:avLst/>
          </a:prstGeom>
        </p:spPr>
      </p:pic>
      <p:pic>
        <p:nvPicPr>
          <p:cNvPr id="4" name="Picture 3" descr="Diagram&#10;&#10;Description automatically generated">
            <a:extLst>
              <a:ext uri="{FF2B5EF4-FFF2-40B4-BE49-F238E27FC236}">
                <a16:creationId xmlns:a16="http://schemas.microsoft.com/office/drawing/2014/main" id="{5436A0F6-92CE-4E73-9B83-239210E99F74}"/>
              </a:ext>
            </a:extLst>
          </p:cNvPr>
          <p:cNvPicPr>
            <a:picLocks noChangeAspect="1"/>
          </p:cNvPicPr>
          <p:nvPr/>
        </p:nvPicPr>
        <p:blipFill>
          <a:blip r:embed="rId4"/>
          <a:stretch>
            <a:fillRect/>
          </a:stretch>
        </p:blipFill>
        <p:spPr>
          <a:xfrm>
            <a:off x="3961606" y="2711326"/>
            <a:ext cx="7435990" cy="2067762"/>
          </a:xfrm>
          <a:prstGeom prst="rect">
            <a:avLst/>
          </a:prstGeom>
        </p:spPr>
      </p:pic>
    </p:spTree>
    <p:extLst>
      <p:ext uri="{BB962C8B-B14F-4D97-AF65-F5344CB8AC3E}">
        <p14:creationId xmlns:p14="http://schemas.microsoft.com/office/powerpoint/2010/main" val="2330738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406347" y="685959"/>
            <a:ext cx="11580893" cy="457306"/>
          </a:xfrm>
        </p:spPr>
        <p:txBody>
          <a:bodyPr/>
          <a:lstStyle/>
          <a:p>
            <a:r>
              <a:rPr lang="pl-PL" sz="3600" dirty="0"/>
              <a:t>The problem with a TWO-PATH channel</a:t>
            </a:r>
            <a:endParaRPr lang="en-US" sz="3500" dirty="0">
              <a:latin typeface="Arial" charset="0"/>
            </a:endParaRPr>
          </a:p>
        </p:txBody>
      </p:sp>
      <p:sp>
        <p:nvSpPr>
          <p:cNvPr id="10243" name="Rectangle 1027"/>
          <p:cNvSpPr>
            <a:spLocks noGrp="1" noChangeArrowheads="1"/>
          </p:cNvSpPr>
          <p:nvPr>
            <p:ph type="body" idx="1"/>
          </p:nvPr>
        </p:nvSpPr>
        <p:spPr>
          <a:xfrm>
            <a:off x="499078" y="1296194"/>
            <a:ext cx="11149871" cy="5105400"/>
          </a:xfrm>
        </p:spPr>
        <p:txBody>
          <a:bodyPr>
            <a:normAutofit/>
          </a:bodyPr>
          <a:lstStyle/>
          <a:p>
            <a:pPr marL="0" indent="0">
              <a:buNone/>
            </a:pPr>
            <a:r>
              <a:rPr lang="pl-PL" sz="1900" dirty="0">
                <a:latin typeface="Arial" charset="0"/>
              </a:rPr>
              <a:t>In indoor environments, multiple reflections usually occur (off walls, floor, objects etc). While more reflections typically improve the receiver’s performance (by providing it with more energy when combined together), some channel types are problematic.</a:t>
            </a:r>
          </a:p>
          <a:p>
            <a:pPr marL="0" indent="0">
              <a:buNone/>
            </a:pPr>
            <a:endParaRPr lang="pl-PL" sz="1900" dirty="0">
              <a:latin typeface="Arial" charset="0"/>
            </a:endParaRPr>
          </a:p>
          <a:p>
            <a:pPr marL="0" indent="0">
              <a:buNone/>
            </a:pPr>
            <a:r>
              <a:rPr lang="pl-PL" sz="1900" dirty="0">
                <a:latin typeface="Arial" charset="0"/>
              </a:rPr>
              <a:t>The most difficult channel type is where there are only two paths present, both having similar power, phase difference between them being either close to 0 or 180-degrees and the delay between them such that all the pulses collide. In case of 62M</a:t>
            </a:r>
            <a:r>
              <a:rPr lang="en-US" sz="1900" dirty="0">
                <a:latin typeface="Arial" charset="0"/>
              </a:rPr>
              <a:t>bps</a:t>
            </a:r>
            <a:r>
              <a:rPr lang="pl-PL" sz="1900" dirty="0">
                <a:latin typeface="Arial" charset="0"/>
              </a:rPr>
              <a:t> mode using </a:t>
            </a:r>
            <a:r>
              <a:rPr lang="en-US" sz="1900" dirty="0">
                <a:latin typeface="Arial" charset="0"/>
              </a:rPr>
              <a:t>“</a:t>
            </a:r>
            <a:r>
              <a:rPr lang="pl-PL" sz="1900" dirty="0">
                <a:latin typeface="Arial" charset="0"/>
              </a:rPr>
              <a:t>option-2” grid, such delay could be 8ns (or a multiple of 8ns). </a:t>
            </a:r>
          </a:p>
          <a:p>
            <a:pPr marL="0" indent="0">
              <a:buNone/>
            </a:pPr>
            <a:endParaRPr lang="pl-PL" sz="1900" dirty="0">
              <a:latin typeface="Arial" charset="0"/>
            </a:endParaRPr>
          </a:p>
          <a:p>
            <a:pPr marL="0" indent="0">
              <a:buNone/>
            </a:pPr>
            <a:r>
              <a:rPr lang="pl-PL" sz="1900" dirty="0">
                <a:latin typeface="Arial" charset="0"/>
              </a:rPr>
              <a:t>In the event of such collisions,</a:t>
            </a:r>
            <a:br>
              <a:rPr lang="pl-PL" sz="1900" dirty="0">
                <a:latin typeface="Arial" charset="0"/>
              </a:rPr>
            </a:br>
            <a:r>
              <a:rPr lang="pl-PL" sz="1900" dirty="0">
                <a:latin typeface="Arial" charset="0"/>
              </a:rPr>
              <a:t>pulses may cancel out (depending</a:t>
            </a:r>
            <a:br>
              <a:rPr lang="pl-PL" sz="1900" dirty="0">
                <a:latin typeface="Arial" charset="0"/>
              </a:rPr>
            </a:br>
            <a:r>
              <a:rPr lang="pl-PL" sz="1900" dirty="0">
                <a:latin typeface="Arial" charset="0"/>
              </a:rPr>
              <a:t>their polarity and scrambling bits). </a:t>
            </a:r>
            <a:br>
              <a:rPr lang="pl-PL" sz="1900" dirty="0">
                <a:latin typeface="Arial" charset="0"/>
              </a:rPr>
            </a:br>
            <a:r>
              <a:rPr lang="pl-PL" sz="1900" dirty="0">
                <a:latin typeface="Arial" charset="0"/>
              </a:rPr>
              <a:t>The consequence of this is </a:t>
            </a:r>
            <a:br>
              <a:rPr lang="pl-PL" sz="1900" dirty="0">
                <a:latin typeface="Arial" charset="0"/>
              </a:rPr>
            </a:br>
            <a:r>
              <a:rPr lang="pl-PL" sz="1900" dirty="0">
                <a:latin typeface="Arial" charset="0"/>
              </a:rPr>
              <a:t>degraded performance.</a:t>
            </a:r>
          </a:p>
          <a:p>
            <a:pPr marL="0" indent="0">
              <a:buNone/>
            </a:pPr>
            <a:endParaRPr lang="en-US" sz="1900" dirty="0">
              <a:latin typeface="Arial" charset="0"/>
            </a:endParaRPr>
          </a:p>
        </p:txBody>
      </p:sp>
      <p:pic>
        <p:nvPicPr>
          <p:cNvPr id="4" name="Picture 3" descr="Diagram&#10;&#10;Description automatically generated">
            <a:extLst>
              <a:ext uri="{FF2B5EF4-FFF2-40B4-BE49-F238E27FC236}">
                <a16:creationId xmlns:a16="http://schemas.microsoft.com/office/drawing/2014/main" id="{550E58E0-05ED-48A1-9A85-B990C00BF719}"/>
              </a:ext>
            </a:extLst>
          </p:cNvPr>
          <p:cNvPicPr>
            <a:picLocks noChangeAspect="1"/>
          </p:cNvPicPr>
          <p:nvPr/>
        </p:nvPicPr>
        <p:blipFill>
          <a:blip r:embed="rId3"/>
          <a:stretch>
            <a:fillRect/>
          </a:stretch>
        </p:blipFill>
        <p:spPr>
          <a:xfrm>
            <a:off x="5104606" y="3963194"/>
            <a:ext cx="6049443" cy="2350468"/>
          </a:xfrm>
          <a:prstGeom prst="rect">
            <a:avLst/>
          </a:prstGeom>
        </p:spPr>
      </p:pic>
    </p:spTree>
    <p:extLst>
      <p:ext uri="{BB962C8B-B14F-4D97-AF65-F5344CB8AC3E}">
        <p14:creationId xmlns:p14="http://schemas.microsoft.com/office/powerpoint/2010/main" val="1374843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406347" y="685959"/>
            <a:ext cx="11580893" cy="457306"/>
          </a:xfrm>
        </p:spPr>
        <p:txBody>
          <a:bodyPr/>
          <a:lstStyle/>
          <a:p>
            <a:r>
              <a:rPr lang="pl-PL" sz="3600" dirty="0"/>
              <a:t>The problem with a TWO-PATH channel</a:t>
            </a:r>
            <a:endParaRPr lang="en-US" sz="3500" dirty="0">
              <a:latin typeface="Arial" charset="0"/>
            </a:endParaRPr>
          </a:p>
        </p:txBody>
      </p:sp>
      <p:sp>
        <p:nvSpPr>
          <p:cNvPr id="10243" name="Rectangle 1027"/>
          <p:cNvSpPr>
            <a:spLocks noGrp="1" noChangeArrowheads="1"/>
          </p:cNvSpPr>
          <p:nvPr>
            <p:ph type="body" idx="1"/>
          </p:nvPr>
        </p:nvSpPr>
        <p:spPr>
          <a:xfrm>
            <a:off x="499078" y="1296194"/>
            <a:ext cx="11149871" cy="5105400"/>
          </a:xfrm>
        </p:spPr>
        <p:txBody>
          <a:bodyPr>
            <a:normAutofit/>
          </a:bodyPr>
          <a:lstStyle/>
          <a:p>
            <a:pPr marL="0" indent="0">
              <a:buNone/>
            </a:pPr>
            <a:r>
              <a:rPr lang="pl-PL" sz="1800" dirty="0">
                <a:cs typeface="Courier New" panose="02070309020205020404" pitchFamily="49" charset="0"/>
              </a:rPr>
              <a:t>Such situations are not rare. </a:t>
            </a:r>
            <a:r>
              <a:rPr lang="en-US" sz="1800" dirty="0">
                <a:cs typeface="Courier New" panose="02070309020205020404" pitchFamily="49" charset="0"/>
              </a:rPr>
              <a:t>In indoor environments, with UWB devices attached to the body there typically are </a:t>
            </a:r>
            <a:r>
              <a:rPr lang="pl-PL" sz="1800" dirty="0">
                <a:cs typeface="Courier New" panose="02070309020205020404" pitchFamily="49" charset="0"/>
              </a:rPr>
              <a:t>2-3 paths having significant power</a:t>
            </a:r>
            <a:r>
              <a:rPr lang="en-US" sz="1800" dirty="0">
                <a:cs typeface="Courier New" panose="02070309020205020404" pitchFamily="49" charset="0"/>
              </a:rPr>
              <a:t>.</a:t>
            </a:r>
            <a:r>
              <a:rPr lang="pl-PL" sz="1800" dirty="0">
                <a:cs typeface="Courier New" panose="02070309020205020404" pitchFamily="49" charset="0"/>
              </a:rPr>
              <a:t> </a:t>
            </a:r>
            <a:r>
              <a:rPr lang="en-US" sz="1800" dirty="0">
                <a:cs typeface="Courier New" panose="02070309020205020404" pitchFamily="49" charset="0"/>
              </a:rPr>
              <a:t>T</a:t>
            </a:r>
            <a:r>
              <a:rPr lang="pl-PL" sz="1800" dirty="0">
                <a:cs typeface="Courier New" panose="02070309020205020404" pitchFamily="49" charset="0"/>
              </a:rPr>
              <a:t>he distance between them, which depends for example on the distance from the wall, may be exactly 8ns or 16ns. 8ns difference translates into +2.4m of the extra distance for the second path. </a:t>
            </a:r>
            <a:r>
              <a:rPr lang="en-US" sz="1800" dirty="0">
                <a:cs typeface="Courier New" panose="02070309020205020404" pitchFamily="49" charset="0"/>
              </a:rPr>
              <a:t>T</a:t>
            </a:r>
            <a:r>
              <a:rPr lang="pl-PL" sz="1800" dirty="0">
                <a:cs typeface="Courier New" panose="02070309020205020404" pitchFamily="49" charset="0"/>
              </a:rPr>
              <a:t>he 2.4m</a:t>
            </a:r>
            <a:r>
              <a:rPr lang="en-US" sz="1800" dirty="0">
                <a:cs typeface="Courier New" panose="02070309020205020404" pitchFamily="49" charset="0"/>
              </a:rPr>
              <a:t>-</a:t>
            </a:r>
            <a:r>
              <a:rPr lang="pl-PL" sz="1800" dirty="0">
                <a:cs typeface="Courier New" panose="02070309020205020404" pitchFamily="49" charset="0"/>
              </a:rPr>
              <a:t>delayed path could </a:t>
            </a:r>
            <a:r>
              <a:rPr lang="en-US" sz="1800" dirty="0">
                <a:cs typeface="Courier New" panose="02070309020205020404" pitchFamily="49" charset="0"/>
              </a:rPr>
              <a:t>also </a:t>
            </a:r>
            <a:r>
              <a:rPr lang="pl-PL" sz="1800" dirty="0">
                <a:cs typeface="Courier New" panose="02070309020205020404" pitchFamily="49" charset="0"/>
              </a:rPr>
              <a:t>be the path bouncing off the ground or ceiling.</a:t>
            </a:r>
          </a:p>
          <a:p>
            <a:pPr marL="0" indent="0">
              <a:buNone/>
            </a:pPr>
            <a:endParaRPr lang="pl-PL" sz="1800" dirty="0">
              <a:cs typeface="Courier New" panose="02070309020205020404" pitchFamily="49" charset="0"/>
            </a:endParaRPr>
          </a:p>
          <a:p>
            <a:pPr marL="0" indent="0">
              <a:buNone/>
            </a:pPr>
            <a:r>
              <a:rPr lang="pl-PL" sz="1800" u="sng" dirty="0">
                <a:cs typeface="Courier New" panose="02070309020205020404" pitchFamily="49" charset="0"/>
              </a:rPr>
              <a:t>For 6</a:t>
            </a:r>
            <a:r>
              <a:rPr lang="en-US" sz="1800" u="sng" dirty="0">
                <a:cs typeface="Courier New" panose="02070309020205020404" pitchFamily="49" charset="0"/>
              </a:rPr>
              <a:t>2</a:t>
            </a:r>
            <a:r>
              <a:rPr lang="pl-PL" sz="1800" u="sng" dirty="0">
                <a:cs typeface="Courier New" panose="02070309020205020404" pitchFamily="49" charset="0"/>
              </a:rPr>
              <a:t>Mbps </a:t>
            </a:r>
            <a:r>
              <a:rPr lang="en-US" sz="1800" u="sng" dirty="0">
                <a:cs typeface="Courier New" panose="02070309020205020404" pitchFamily="49" charset="0"/>
              </a:rPr>
              <a:t>“</a:t>
            </a:r>
            <a:r>
              <a:rPr lang="pl-PL" sz="1800" u="sng" dirty="0">
                <a:cs typeface="Courier New" panose="02070309020205020404" pitchFamily="49" charset="0"/>
              </a:rPr>
              <a:t>option-2”, </a:t>
            </a:r>
            <a:r>
              <a:rPr lang="pl-PL" sz="1800" dirty="0">
                <a:cs typeface="Courier New" panose="02070309020205020404" pitchFamily="49" charset="0"/>
              </a:rPr>
              <a:t>full collisions occur when the two paths are 8ns (or multiple) apart, while with </a:t>
            </a:r>
            <a:r>
              <a:rPr lang="en-US" sz="1800" dirty="0">
                <a:cs typeface="Courier New" panose="02070309020205020404" pitchFamily="49" charset="0"/>
              </a:rPr>
              <a:t>“</a:t>
            </a:r>
            <a:r>
              <a:rPr lang="pl-PL" sz="1800" dirty="0">
                <a:cs typeface="Courier New" panose="02070309020205020404" pitchFamily="49" charset="0"/>
              </a:rPr>
              <a:t>option-3”, the two paths would need to be 16ns apart (or multiple), therefore making it less likely to occur than for </a:t>
            </a:r>
            <a:r>
              <a:rPr lang="en-US" sz="1800" dirty="0">
                <a:cs typeface="Courier New" panose="02070309020205020404" pitchFamily="49" charset="0"/>
              </a:rPr>
              <a:t>“</a:t>
            </a:r>
            <a:r>
              <a:rPr lang="pl-PL" sz="1800" dirty="0">
                <a:cs typeface="Courier New" panose="02070309020205020404" pitchFamily="49" charset="0"/>
              </a:rPr>
              <a:t>option-2” (or </a:t>
            </a:r>
            <a:r>
              <a:rPr lang="en-US" sz="1800" dirty="0">
                <a:cs typeface="Courier New" panose="02070309020205020404" pitchFamily="49" charset="0"/>
              </a:rPr>
              <a:t>“</a:t>
            </a:r>
            <a:r>
              <a:rPr lang="pl-PL" sz="1800" dirty="0">
                <a:cs typeface="Courier New" panose="02070309020205020404" pitchFamily="49" charset="0"/>
              </a:rPr>
              <a:t>option-1”). </a:t>
            </a:r>
          </a:p>
        </p:txBody>
      </p:sp>
      <p:pic>
        <p:nvPicPr>
          <p:cNvPr id="4" name="Picture 3" descr="Diagram&#10;&#10;Description automatically generated">
            <a:extLst>
              <a:ext uri="{FF2B5EF4-FFF2-40B4-BE49-F238E27FC236}">
                <a16:creationId xmlns:a16="http://schemas.microsoft.com/office/drawing/2014/main" id="{0BB417E9-D34D-4C61-B2D9-0414DF8EB330}"/>
              </a:ext>
            </a:extLst>
          </p:cNvPr>
          <p:cNvPicPr>
            <a:picLocks noChangeAspect="1"/>
          </p:cNvPicPr>
          <p:nvPr/>
        </p:nvPicPr>
        <p:blipFill>
          <a:blip r:embed="rId3"/>
          <a:stretch>
            <a:fillRect/>
          </a:stretch>
        </p:blipFill>
        <p:spPr>
          <a:xfrm>
            <a:off x="4072261" y="3963194"/>
            <a:ext cx="7510139" cy="2312873"/>
          </a:xfrm>
          <a:prstGeom prst="rect">
            <a:avLst/>
          </a:prstGeom>
        </p:spPr>
      </p:pic>
    </p:spTree>
    <p:extLst>
      <p:ext uri="{BB962C8B-B14F-4D97-AF65-F5344CB8AC3E}">
        <p14:creationId xmlns:p14="http://schemas.microsoft.com/office/powerpoint/2010/main" val="4027977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406347" y="685959"/>
            <a:ext cx="11580893" cy="457306"/>
          </a:xfrm>
        </p:spPr>
        <p:txBody>
          <a:bodyPr/>
          <a:lstStyle/>
          <a:p>
            <a:r>
              <a:rPr lang="pl-PL" sz="3500" dirty="0">
                <a:latin typeface="Arial" charset="0"/>
              </a:rPr>
              <a:t>TWO-PATH performance (62M</a:t>
            </a:r>
            <a:r>
              <a:rPr lang="en-US" sz="3500" dirty="0">
                <a:latin typeface="Arial" charset="0"/>
              </a:rPr>
              <a:t>bps</a:t>
            </a:r>
            <a:r>
              <a:rPr lang="pl-PL" sz="3500" dirty="0">
                <a:latin typeface="Arial" charset="0"/>
              </a:rPr>
              <a:t>/125M</a:t>
            </a:r>
            <a:r>
              <a:rPr lang="en-US" sz="3500" dirty="0">
                <a:latin typeface="Arial" charset="0"/>
              </a:rPr>
              <a:t>bps</a:t>
            </a:r>
            <a:r>
              <a:rPr lang="pl-PL" sz="3500" dirty="0">
                <a:latin typeface="Arial" charset="0"/>
              </a:rPr>
              <a:t>)</a:t>
            </a:r>
            <a:endParaRPr lang="en-US" sz="3500" dirty="0">
              <a:latin typeface="Arial" charset="0"/>
            </a:endParaRPr>
          </a:p>
        </p:txBody>
      </p:sp>
      <p:sp>
        <p:nvSpPr>
          <p:cNvPr id="10243" name="Rectangle 1027"/>
          <p:cNvSpPr>
            <a:spLocks noGrp="1" noChangeArrowheads="1"/>
          </p:cNvSpPr>
          <p:nvPr>
            <p:ph type="body" idx="1"/>
          </p:nvPr>
        </p:nvSpPr>
        <p:spPr>
          <a:xfrm>
            <a:off x="761206" y="1296194"/>
            <a:ext cx="10887743" cy="4800600"/>
          </a:xfrm>
        </p:spPr>
        <p:txBody>
          <a:bodyPr>
            <a:normAutofit/>
          </a:bodyPr>
          <a:lstStyle/>
          <a:p>
            <a:pPr marL="0" indent="0">
              <a:buNone/>
            </a:pPr>
            <a:r>
              <a:rPr lang="pl-PL" sz="2000" dirty="0">
                <a:latin typeface="Arial" charset="0"/>
              </a:rPr>
              <a:t>The performance impact of the collisions is shown below. The 62M</a:t>
            </a:r>
            <a:r>
              <a:rPr lang="en-US" sz="2000" dirty="0">
                <a:latin typeface="Arial" charset="0"/>
              </a:rPr>
              <a:t>bps</a:t>
            </a:r>
            <a:r>
              <a:rPr lang="pl-PL" sz="2000" dirty="0">
                <a:latin typeface="Arial" charset="0"/>
              </a:rPr>
              <a:t> mode (grid </a:t>
            </a:r>
            <a:r>
              <a:rPr lang="en-US" sz="2000" dirty="0">
                <a:latin typeface="Arial" charset="0"/>
              </a:rPr>
              <a:t>“</a:t>
            </a:r>
            <a:r>
              <a:rPr lang="pl-PL" sz="2000" dirty="0">
                <a:latin typeface="Arial" charset="0"/>
              </a:rPr>
              <a:t>option-2”) may suffer 3-4dB in performance loss. The 125M</a:t>
            </a:r>
            <a:r>
              <a:rPr lang="en-US" sz="2000" dirty="0">
                <a:latin typeface="Arial" charset="0"/>
              </a:rPr>
              <a:t>bps</a:t>
            </a:r>
            <a:r>
              <a:rPr lang="pl-PL" sz="2000" dirty="0">
                <a:latin typeface="Arial" charset="0"/>
              </a:rPr>
              <a:t> mode (also grid </a:t>
            </a:r>
            <a:r>
              <a:rPr lang="en-US" sz="2000" dirty="0">
                <a:latin typeface="Arial" charset="0"/>
              </a:rPr>
              <a:t>“</a:t>
            </a:r>
            <a:r>
              <a:rPr lang="pl-PL" sz="2000" dirty="0">
                <a:latin typeface="Arial" charset="0"/>
              </a:rPr>
              <a:t>option-2”) suffers much more – for delays near 8ns, the 125M</a:t>
            </a:r>
            <a:r>
              <a:rPr lang="en-US" sz="2000" dirty="0">
                <a:latin typeface="Arial" charset="0"/>
              </a:rPr>
              <a:t>bps</a:t>
            </a:r>
            <a:r>
              <a:rPr lang="pl-PL" sz="2000" dirty="0">
                <a:latin typeface="Arial" charset="0"/>
              </a:rPr>
              <a:t> mode fails to reach 100% PER irrespectively of RSL. </a:t>
            </a:r>
            <a:endParaRPr lang="en-US" sz="2000" dirty="0">
              <a:latin typeface="Arial" charset="0"/>
            </a:endParaRPr>
          </a:p>
          <a:p>
            <a:pPr marL="0" indent="0">
              <a:buNone/>
            </a:pPr>
            <a:endParaRPr lang="en-US" sz="2000" dirty="0">
              <a:latin typeface="Arial" charset="0"/>
            </a:endParaRPr>
          </a:p>
          <a:p>
            <a:pPr marL="0" indent="0">
              <a:buNone/>
            </a:pPr>
            <a:r>
              <a:rPr lang="en-US" sz="2000" dirty="0">
                <a:latin typeface="Arial" charset="0"/>
              </a:rPr>
              <a:t>The presented results are</a:t>
            </a:r>
            <a:br>
              <a:rPr lang="en-US" sz="2000" dirty="0">
                <a:latin typeface="Arial" charset="0"/>
              </a:rPr>
            </a:br>
            <a:r>
              <a:rPr lang="en-US" sz="2000" dirty="0">
                <a:latin typeface="Arial" charset="0"/>
              </a:rPr>
              <a:t>obtained using RAKE-like </a:t>
            </a:r>
            <a:br>
              <a:rPr lang="en-US" sz="2000" dirty="0">
                <a:latin typeface="Arial" charset="0"/>
              </a:rPr>
            </a:br>
            <a:r>
              <a:rPr lang="en-US" sz="2000" dirty="0">
                <a:latin typeface="Arial" charset="0"/>
              </a:rPr>
              <a:t>receiver.</a:t>
            </a:r>
            <a:endParaRPr lang="pl-PL" sz="2000" dirty="0">
              <a:latin typeface="Arial" charset="0"/>
            </a:endParaRPr>
          </a:p>
          <a:p>
            <a:pPr marL="0" indent="0">
              <a:buNone/>
            </a:pPr>
            <a:endParaRPr lang="pl-PL" sz="2000" dirty="0">
              <a:latin typeface="Arial" charset="0"/>
            </a:endParaRPr>
          </a:p>
          <a:p>
            <a:endParaRPr lang="pl-PL" sz="2000" dirty="0">
              <a:latin typeface="Arial" charset="0"/>
            </a:endParaRPr>
          </a:p>
          <a:p>
            <a:endParaRPr lang="en-US" sz="2000" dirty="0">
              <a:latin typeface="Arial" charset="0"/>
            </a:endParaRPr>
          </a:p>
          <a:p>
            <a:endParaRPr lang="en-US" sz="2000" dirty="0">
              <a:latin typeface="Arial" charset="0"/>
            </a:endParaRPr>
          </a:p>
          <a:p>
            <a:endParaRPr lang="en-US" sz="1900" dirty="0">
              <a:latin typeface="Arial" charset="0"/>
            </a:endParaRPr>
          </a:p>
          <a:p>
            <a:endParaRPr lang="en-US" sz="1900" dirty="0">
              <a:latin typeface="Arial" charset="0"/>
            </a:endParaRPr>
          </a:p>
        </p:txBody>
      </p:sp>
      <p:sp>
        <p:nvSpPr>
          <p:cNvPr id="4" name="AutoShape 2">
            <a:extLst>
              <a:ext uri="{FF2B5EF4-FFF2-40B4-BE49-F238E27FC236}">
                <a16:creationId xmlns:a16="http://schemas.microsoft.com/office/drawing/2014/main" id="{47964CB9-7EF3-4D1C-9D43-CED4796E23F9}"/>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descr="Chart, line chart&#10;&#10;Description automatically generated">
            <a:extLst>
              <a:ext uri="{FF2B5EF4-FFF2-40B4-BE49-F238E27FC236}">
                <a16:creationId xmlns:a16="http://schemas.microsoft.com/office/drawing/2014/main" id="{F502FB96-C5B3-4E5C-B06E-A9ABF607CA11}"/>
              </a:ext>
            </a:extLst>
          </p:cNvPr>
          <p:cNvPicPr>
            <a:picLocks noChangeAspect="1"/>
          </p:cNvPicPr>
          <p:nvPr/>
        </p:nvPicPr>
        <p:blipFill>
          <a:blip r:embed="rId3"/>
          <a:stretch>
            <a:fillRect/>
          </a:stretch>
        </p:blipFill>
        <p:spPr>
          <a:xfrm>
            <a:off x="4495007" y="2362994"/>
            <a:ext cx="6934200" cy="4017183"/>
          </a:xfrm>
          <a:prstGeom prst="rect">
            <a:avLst/>
          </a:prstGeom>
        </p:spPr>
      </p:pic>
    </p:spTree>
    <p:extLst>
      <p:ext uri="{BB962C8B-B14F-4D97-AF65-F5344CB8AC3E}">
        <p14:creationId xmlns:p14="http://schemas.microsoft.com/office/powerpoint/2010/main" val="303217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406347" y="685959"/>
            <a:ext cx="11580893" cy="457306"/>
          </a:xfrm>
        </p:spPr>
        <p:txBody>
          <a:bodyPr/>
          <a:lstStyle/>
          <a:p>
            <a:r>
              <a:rPr lang="pl-PL" sz="3500" dirty="0">
                <a:latin typeface="Arial" charset="0"/>
              </a:rPr>
              <a:t>Random hopping</a:t>
            </a:r>
            <a:endParaRPr lang="en-US" sz="3500" dirty="0">
              <a:latin typeface="Arial" charset="0"/>
            </a:endParaRPr>
          </a:p>
        </p:txBody>
      </p:sp>
      <p:sp>
        <p:nvSpPr>
          <p:cNvPr id="10243" name="Rectangle 1027"/>
          <p:cNvSpPr>
            <a:spLocks noGrp="1" noChangeArrowheads="1"/>
          </p:cNvSpPr>
          <p:nvPr>
            <p:ph type="body" idx="1"/>
          </p:nvPr>
        </p:nvSpPr>
        <p:spPr>
          <a:xfrm>
            <a:off x="499078" y="1219995"/>
            <a:ext cx="11149871" cy="5270260"/>
          </a:xfrm>
        </p:spPr>
        <p:txBody>
          <a:bodyPr>
            <a:normAutofit fontScale="92500" lnSpcReduction="10000"/>
          </a:bodyPr>
          <a:lstStyle/>
          <a:p>
            <a:pPr marL="0" indent="0">
              <a:buNone/>
            </a:pPr>
            <a:r>
              <a:rPr lang="pl-PL" sz="2000" dirty="0">
                <a:latin typeface="Arial" charset="0"/>
              </a:rPr>
              <a:t>To reduce the interference impact, the symbols could use pulse position hopping. The hopping technique has been previously used in 802.15.4a data-modes. Hopping may</a:t>
            </a:r>
            <a:r>
              <a:rPr lang="en-US" sz="2000" dirty="0">
                <a:latin typeface="Arial" charset="0"/>
              </a:rPr>
              <a:t> </a:t>
            </a:r>
            <a:r>
              <a:rPr lang="pl-PL" sz="2000" dirty="0">
                <a:latin typeface="Arial" charset="0"/>
              </a:rPr>
              <a:t>be either pseudo-random (for example determined by the scrambling bits) or follow a pre-defined pattern. </a:t>
            </a:r>
          </a:p>
          <a:p>
            <a:pPr marL="0" indent="0">
              <a:buNone/>
            </a:pPr>
            <a:endParaRPr lang="pl-PL" sz="2000" dirty="0">
              <a:latin typeface="Arial" charset="0"/>
            </a:endParaRPr>
          </a:p>
          <a:p>
            <a:pPr marL="0" indent="0">
              <a:buNone/>
            </a:pPr>
            <a:r>
              <a:rPr lang="pl-PL" sz="2000" dirty="0">
                <a:latin typeface="Arial" charset="0"/>
              </a:rPr>
              <a:t>For example, in </a:t>
            </a:r>
            <a:r>
              <a:rPr lang="en-US" sz="2000" dirty="0">
                <a:latin typeface="Arial" charset="0"/>
              </a:rPr>
              <a:t>125</a:t>
            </a:r>
            <a:r>
              <a:rPr lang="pl-PL" sz="2000" dirty="0">
                <a:latin typeface="Arial" charset="0"/>
              </a:rPr>
              <a:t>M</a:t>
            </a:r>
            <a:r>
              <a:rPr lang="en-US" sz="2000" dirty="0">
                <a:latin typeface="Arial" charset="0"/>
              </a:rPr>
              <a:t>bps</a:t>
            </a:r>
            <a:r>
              <a:rPr lang="pl-PL" sz="2000" dirty="0">
                <a:latin typeface="Arial" charset="0"/>
              </a:rPr>
              <a:t> mode with </a:t>
            </a:r>
            <a:r>
              <a:rPr lang="en-US" sz="2000" dirty="0">
                <a:latin typeface="Arial" charset="0"/>
              </a:rPr>
              <a:t>“</a:t>
            </a:r>
            <a:r>
              <a:rPr lang="pl-PL" sz="2000" dirty="0">
                <a:latin typeface="Arial" charset="0"/>
              </a:rPr>
              <a:t>option-2”, there </a:t>
            </a:r>
            <a:r>
              <a:rPr lang="en-US" sz="2000" dirty="0">
                <a:latin typeface="Arial" charset="0"/>
              </a:rPr>
              <a:t>is</a:t>
            </a:r>
            <a:r>
              <a:rPr lang="pl-PL" sz="2000" dirty="0">
                <a:latin typeface="Arial" charset="0"/>
              </a:rPr>
              <a:t> </a:t>
            </a:r>
            <a:r>
              <a:rPr lang="en-US" sz="2000" dirty="0">
                <a:latin typeface="Arial" charset="0"/>
              </a:rPr>
              <a:t>an </a:t>
            </a:r>
            <a:r>
              <a:rPr lang="pl-PL" sz="2000" dirty="0">
                <a:latin typeface="Arial" charset="0"/>
              </a:rPr>
              <a:t>8ns-long burst containing G0 </a:t>
            </a:r>
            <a:r>
              <a:rPr lang="en-US" sz="2000" dirty="0">
                <a:latin typeface="Arial" charset="0"/>
              </a:rPr>
              <a:t>and </a:t>
            </a:r>
            <a:r>
              <a:rPr lang="pl-PL" sz="2000" dirty="0">
                <a:latin typeface="Arial" charset="0"/>
              </a:rPr>
              <a:t>G1 pulses. When randomizing pulse positions in such </a:t>
            </a:r>
            <a:r>
              <a:rPr lang="en-US" sz="2000" dirty="0">
                <a:latin typeface="Arial" charset="0"/>
              </a:rPr>
              <a:t>a </a:t>
            </a:r>
            <a:r>
              <a:rPr lang="pl-PL" sz="2000" dirty="0">
                <a:latin typeface="Arial" charset="0"/>
              </a:rPr>
              <a:t>burst, the pseudo-randomly generated pattern could use one of four possible hopping patterns: [G0 G</a:t>
            </a:r>
            <a:r>
              <a:rPr lang="en-US" sz="2000" dirty="0">
                <a:latin typeface="Arial" charset="0"/>
              </a:rPr>
              <a:t>1</a:t>
            </a:r>
            <a:r>
              <a:rPr lang="pl-PL" sz="2000" dirty="0">
                <a:latin typeface="Arial" charset="0"/>
              </a:rPr>
              <a:t> - -] or [- G0 G</a:t>
            </a:r>
            <a:r>
              <a:rPr lang="en-US" sz="2000" dirty="0">
                <a:latin typeface="Arial" charset="0"/>
              </a:rPr>
              <a:t>1</a:t>
            </a:r>
            <a:r>
              <a:rPr lang="pl-PL" sz="2000" dirty="0">
                <a:latin typeface="Arial" charset="0"/>
              </a:rPr>
              <a:t> -] or </a:t>
            </a:r>
            <a:br>
              <a:rPr lang="en-US" sz="2000" dirty="0">
                <a:latin typeface="Arial" charset="0"/>
              </a:rPr>
            </a:br>
            <a:r>
              <a:rPr lang="pl-PL" sz="2000" dirty="0">
                <a:latin typeface="Arial" charset="0"/>
              </a:rPr>
              <a:t>[- - G0 G</a:t>
            </a:r>
            <a:r>
              <a:rPr lang="en-US" sz="2000" dirty="0">
                <a:latin typeface="Arial" charset="0"/>
              </a:rPr>
              <a:t>1</a:t>
            </a:r>
            <a:r>
              <a:rPr lang="pl-PL" sz="2000" dirty="0">
                <a:latin typeface="Arial" charset="0"/>
              </a:rPr>
              <a:t>] or [G0 - - G</a:t>
            </a:r>
            <a:r>
              <a:rPr lang="en-US" sz="2000" dirty="0">
                <a:latin typeface="Arial" charset="0"/>
              </a:rPr>
              <a:t>1</a:t>
            </a:r>
            <a:r>
              <a:rPr lang="pl-PL" sz="2000" dirty="0">
                <a:latin typeface="Arial" charset="0"/>
              </a:rPr>
              <a:t>]. </a:t>
            </a:r>
            <a:endParaRPr lang="en-US" sz="2000" dirty="0">
              <a:latin typeface="Arial" charset="0"/>
            </a:endParaRPr>
          </a:p>
          <a:p>
            <a:pPr marL="0" indent="0">
              <a:buNone/>
            </a:pPr>
            <a:endParaRPr lang="en-US" sz="2000" dirty="0">
              <a:latin typeface="Arial" charset="0"/>
            </a:endParaRPr>
          </a:p>
          <a:p>
            <a:pPr marL="0" indent="0">
              <a:buNone/>
            </a:pPr>
            <a:r>
              <a:rPr lang="en-US" sz="2000" dirty="0">
                <a:latin typeface="Arial" charset="0"/>
              </a:rPr>
              <a:t>Please note that the shown G0/G1 mapping is just an example applicable to a convolutional encoder with a coding rate of ½. For other encoders (like LDPC), the hopping scheme will remain the same except that pulses may represent different encoded bits. </a:t>
            </a:r>
            <a:endParaRPr lang="pl-PL" sz="2000" dirty="0">
              <a:latin typeface="Arial" charset="0"/>
            </a:endParaRPr>
          </a:p>
          <a:p>
            <a:pPr marL="0" indent="0">
              <a:buNone/>
            </a:pPr>
            <a:endParaRPr lang="pl-PL" sz="2000" dirty="0">
              <a:latin typeface="Arial" charset="0"/>
            </a:endParaRPr>
          </a:p>
          <a:p>
            <a:pPr marL="0" indent="0">
              <a:buNone/>
            </a:pPr>
            <a:r>
              <a:rPr lang="en-US" sz="2000" dirty="0">
                <a:latin typeface="Arial" charset="0"/>
              </a:rPr>
              <a:t>The pseudo-random hopping performs </a:t>
            </a:r>
            <a:r>
              <a:rPr lang="pl-PL" sz="2000" dirty="0">
                <a:latin typeface="Arial" charset="0"/>
              </a:rPr>
              <a:t>somewhat </a:t>
            </a:r>
            <a:r>
              <a:rPr lang="en-US" sz="2000" dirty="0">
                <a:latin typeface="Arial" charset="0"/>
              </a:rPr>
              <a:t>worse</a:t>
            </a:r>
            <a:r>
              <a:rPr lang="pl-PL" sz="2000" dirty="0">
                <a:latin typeface="Arial" charset="0"/>
              </a:rPr>
              <a:t> than fixed-grid hopping,</a:t>
            </a:r>
            <a:r>
              <a:rPr lang="en-US" sz="2000" dirty="0">
                <a:latin typeface="Arial" charset="0"/>
              </a:rPr>
              <a:t> because the </a:t>
            </a:r>
            <a:r>
              <a:rPr lang="pl-PL" sz="2000" dirty="0">
                <a:latin typeface="Arial" charset="0"/>
              </a:rPr>
              <a:t>pseudo-random </a:t>
            </a:r>
            <a:r>
              <a:rPr lang="en-US" sz="2000" dirty="0">
                <a:latin typeface="Arial" charset="0"/>
              </a:rPr>
              <a:t>algorithm can generate multiple identical hopping </a:t>
            </a:r>
            <a:r>
              <a:rPr lang="pl-PL" sz="2000" dirty="0">
                <a:latin typeface="Arial" charset="0"/>
              </a:rPr>
              <a:t>positions</a:t>
            </a:r>
            <a:r>
              <a:rPr lang="en-US" sz="2000" dirty="0">
                <a:latin typeface="Arial" charset="0"/>
              </a:rPr>
              <a:t> in the row, which will cause consecutive 100% pulse collisions, </a:t>
            </a:r>
            <a:r>
              <a:rPr lang="pl-PL" sz="2000" dirty="0">
                <a:latin typeface="Arial" charset="0"/>
              </a:rPr>
              <a:t>and</a:t>
            </a:r>
            <a:r>
              <a:rPr lang="en-US" sz="2000" dirty="0">
                <a:latin typeface="Arial" charset="0"/>
              </a:rPr>
              <a:t> could result in decoding failure</a:t>
            </a:r>
            <a:r>
              <a:rPr lang="pl-PL" sz="2000" dirty="0">
                <a:latin typeface="Arial" charset="0"/>
              </a:rPr>
              <a:t> (especially with weaker convolutional decoders)</a:t>
            </a:r>
            <a:r>
              <a:rPr lang="en-US" sz="2000" dirty="0">
                <a:latin typeface="Arial" charset="0"/>
              </a:rPr>
              <a:t>. </a:t>
            </a:r>
          </a:p>
          <a:p>
            <a:pPr marL="0" indent="0">
              <a:buNone/>
            </a:pPr>
            <a:endParaRPr lang="en-US" sz="2000" dirty="0">
              <a:latin typeface="Arial" charset="0"/>
            </a:endParaRPr>
          </a:p>
          <a:p>
            <a:pPr marL="0" indent="0">
              <a:buNone/>
            </a:pPr>
            <a:endParaRPr lang="en-US" sz="2000" dirty="0">
              <a:latin typeface="Arial" charset="0"/>
            </a:endParaRPr>
          </a:p>
          <a:p>
            <a:pPr marL="0" indent="0">
              <a:buNone/>
            </a:pPr>
            <a:endParaRPr lang="pl-PL" sz="1600" b="1" dirty="0">
              <a:latin typeface="Courier New" panose="02070309020205020404" pitchFamily="49" charset="0"/>
              <a:cs typeface="Courier New" panose="02070309020205020404" pitchFamily="49" charset="0"/>
            </a:endParaRPr>
          </a:p>
          <a:p>
            <a:pPr marL="0" indent="0">
              <a:buNone/>
            </a:pPr>
            <a:endParaRPr lang="pl-PL" sz="1600" b="1" dirty="0">
              <a:latin typeface="Courier New" panose="02070309020205020404" pitchFamily="49" charset="0"/>
              <a:cs typeface="Courier New" panose="02070309020205020404" pitchFamily="49" charset="0"/>
            </a:endParaRPr>
          </a:p>
          <a:p>
            <a:endParaRPr lang="en-US" sz="2000" dirty="0">
              <a:latin typeface="Arial" charset="0"/>
            </a:endParaRPr>
          </a:p>
          <a:p>
            <a:endParaRPr lang="en-US" sz="2000" dirty="0">
              <a:latin typeface="Arial" charset="0"/>
            </a:endParaRPr>
          </a:p>
          <a:p>
            <a:endParaRPr lang="en-US" sz="1900" dirty="0">
              <a:latin typeface="Arial" charset="0"/>
            </a:endParaRPr>
          </a:p>
          <a:p>
            <a:endParaRPr lang="en-US" sz="1900" dirty="0">
              <a:latin typeface="Arial" charset="0"/>
            </a:endParaRPr>
          </a:p>
        </p:txBody>
      </p:sp>
      <p:sp>
        <p:nvSpPr>
          <p:cNvPr id="4" name="AutoShape 2">
            <a:extLst>
              <a:ext uri="{FF2B5EF4-FFF2-40B4-BE49-F238E27FC236}">
                <a16:creationId xmlns:a16="http://schemas.microsoft.com/office/drawing/2014/main" id="{47964CB9-7EF3-4D1C-9D43-CED4796E23F9}"/>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812509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406347" y="685959"/>
            <a:ext cx="11580893" cy="457306"/>
          </a:xfrm>
        </p:spPr>
        <p:txBody>
          <a:bodyPr/>
          <a:lstStyle/>
          <a:p>
            <a:r>
              <a:rPr lang="pl-PL" sz="3500" dirty="0">
                <a:latin typeface="Arial" charset="0"/>
              </a:rPr>
              <a:t>Fixed-grid hopping</a:t>
            </a:r>
            <a:endParaRPr lang="en-US" sz="3500" dirty="0">
              <a:latin typeface="Arial" charset="0"/>
            </a:endParaRPr>
          </a:p>
        </p:txBody>
      </p:sp>
      <p:sp>
        <p:nvSpPr>
          <p:cNvPr id="10243" name="Rectangle 1027"/>
          <p:cNvSpPr>
            <a:spLocks noGrp="1" noChangeArrowheads="1"/>
          </p:cNvSpPr>
          <p:nvPr>
            <p:ph type="body" idx="1"/>
          </p:nvPr>
        </p:nvSpPr>
        <p:spPr>
          <a:xfrm>
            <a:off x="499078" y="1219995"/>
            <a:ext cx="11149871" cy="5270260"/>
          </a:xfrm>
        </p:spPr>
        <p:txBody>
          <a:bodyPr>
            <a:normAutofit/>
          </a:bodyPr>
          <a:lstStyle/>
          <a:p>
            <a:pPr marL="0" indent="0">
              <a:buNone/>
            </a:pPr>
            <a:r>
              <a:rPr lang="en-US" sz="2000" dirty="0">
                <a:latin typeface="Arial" charset="0"/>
              </a:rPr>
              <a:t>The </a:t>
            </a:r>
            <a:r>
              <a:rPr lang="pl-PL" sz="2000" dirty="0">
                <a:latin typeface="Arial" charset="0"/>
              </a:rPr>
              <a:t>pre-defined hopping </a:t>
            </a:r>
            <a:r>
              <a:rPr lang="en-US" sz="2000" dirty="0">
                <a:latin typeface="Arial" charset="0"/>
              </a:rPr>
              <a:t>scheme </a:t>
            </a:r>
            <a:r>
              <a:rPr lang="pl-PL" sz="2000" dirty="0">
                <a:latin typeface="Arial" charset="0"/>
              </a:rPr>
              <a:t>could be such that it </a:t>
            </a:r>
            <a:r>
              <a:rPr lang="en-US" sz="2000" dirty="0">
                <a:latin typeface="Arial" charset="0"/>
              </a:rPr>
              <a:t>guarantee</a:t>
            </a:r>
            <a:r>
              <a:rPr lang="pl-PL" sz="2000" dirty="0">
                <a:latin typeface="Arial" charset="0"/>
              </a:rPr>
              <a:t>s</a:t>
            </a:r>
            <a:r>
              <a:rPr lang="en-US" sz="2000" dirty="0">
                <a:latin typeface="Arial" charset="0"/>
              </a:rPr>
              <a:t> that there will be no consecutive 100% pulse collisions at </a:t>
            </a:r>
            <a:r>
              <a:rPr lang="pl-PL" sz="2000" dirty="0">
                <a:latin typeface="Arial" charset="0"/>
              </a:rPr>
              <a:t>any of </a:t>
            </a:r>
            <a:r>
              <a:rPr lang="en-US" sz="2000" dirty="0">
                <a:latin typeface="Arial" charset="0"/>
              </a:rPr>
              <a:t>the selected delays between the reflected paths. </a:t>
            </a:r>
            <a:r>
              <a:rPr lang="pl-PL" sz="2000" dirty="0">
                <a:latin typeface="Arial" charset="0"/>
              </a:rPr>
              <a:t>For example, the grid below minimizes the effect of TWO-PATH collisions at 8ns/16ns/24ns: </a:t>
            </a:r>
            <a:br>
              <a:rPr lang="pl-PL" sz="2000" dirty="0">
                <a:latin typeface="Arial" charset="0"/>
              </a:rPr>
            </a:br>
            <a:r>
              <a:rPr lang="pl-PL" sz="2000" b="1" dirty="0">
                <a:latin typeface="Courier New" panose="02070309020205020404" pitchFamily="49" charset="0"/>
                <a:cs typeface="Courier New" panose="02070309020205020404" pitchFamily="49" charset="0"/>
              </a:rPr>
              <a:t>[</a:t>
            </a:r>
            <a:r>
              <a:rPr lang="pl-PL" sz="2000" b="1" dirty="0">
                <a:solidFill>
                  <a:srgbClr val="FF0000"/>
                </a:solidFill>
                <a:latin typeface="Courier New" panose="02070309020205020404" pitchFamily="49" charset="0"/>
                <a:cs typeface="Courier New" panose="02070309020205020404" pitchFamily="49" charset="0"/>
              </a:rPr>
              <a:t>G0 G0 - - - - G1 G1 </a:t>
            </a:r>
            <a:r>
              <a:rPr lang="pl-PL" sz="2000" b="1" dirty="0">
                <a:solidFill>
                  <a:srgbClr val="00B050"/>
                </a:solidFill>
                <a:latin typeface="Courier New" panose="02070309020205020404" pitchFamily="49" charset="0"/>
                <a:cs typeface="Courier New" panose="02070309020205020404" pitchFamily="49" charset="0"/>
              </a:rPr>
              <a:t>- G0 G0 - G1 - - G1</a:t>
            </a:r>
            <a:r>
              <a:rPr lang="pl-PL" sz="2000" b="1" dirty="0">
                <a:latin typeface="Courier New" panose="02070309020205020404" pitchFamily="49" charset="0"/>
                <a:cs typeface="Courier New" panose="02070309020205020404" pitchFamily="49" charset="0"/>
              </a:rPr>
              <a:t>]. </a:t>
            </a:r>
          </a:p>
          <a:p>
            <a:pPr marL="0" indent="0">
              <a:buNone/>
            </a:pPr>
            <a:endParaRPr lang="pl-PL" sz="2000" dirty="0">
              <a:latin typeface="Arial" charset="0"/>
            </a:endParaRPr>
          </a:p>
          <a:p>
            <a:pPr marL="0" indent="0">
              <a:buNone/>
            </a:pPr>
            <a:r>
              <a:rPr lang="pl-PL" sz="2000" dirty="0">
                <a:latin typeface="Arial" charset="0"/>
              </a:rPr>
              <a:t>While minimizing collisions at the critical delays, it however produces 62% pulse collisions at other delays (12ns and 20ns).</a:t>
            </a:r>
            <a:br>
              <a:rPr lang="pl-PL" sz="2000" dirty="0">
                <a:latin typeface="Arial" charset="0"/>
              </a:rPr>
            </a:br>
            <a:endParaRPr lang="pl-PL" sz="2000" dirty="0">
              <a:latin typeface="Arial" charset="0"/>
            </a:endParaRPr>
          </a:p>
          <a:p>
            <a:pPr marL="0" indent="0">
              <a:buNone/>
            </a:pPr>
            <a:r>
              <a:rPr lang="pl-PL" sz="1400" b="1" dirty="0">
                <a:latin typeface="Courier New" panose="02070309020205020404" pitchFamily="49" charset="0"/>
                <a:cs typeface="Courier New" panose="02070309020205020404" pitchFamily="49" charset="0"/>
              </a:rPr>
              <a:t>PATH-1@0ns:  </a:t>
            </a:r>
            <a:r>
              <a:rPr lang="pl-PL" sz="1400" b="1" dirty="0">
                <a:solidFill>
                  <a:srgbClr val="FF0000"/>
                </a:solidFill>
                <a:latin typeface="Courier New" panose="02070309020205020404" pitchFamily="49" charset="0"/>
                <a:cs typeface="Courier New" panose="02070309020205020404" pitchFamily="49" charset="0"/>
              </a:rPr>
              <a:t>AA----BB-CC-D--DEE----FF-GG-H--HII----JJ-KK-L--L         </a:t>
            </a:r>
            <a:r>
              <a:rPr lang="pl-PL" sz="1400" b="1" dirty="0">
                <a:latin typeface="Courier New" panose="02070309020205020404" pitchFamily="49" charset="0"/>
                <a:cs typeface="Courier New" panose="02070309020205020404" pitchFamily="49" charset="0"/>
              </a:rPr>
              <a:t>(collision rate with 0ns path: )    </a:t>
            </a:r>
          </a:p>
          <a:p>
            <a:pPr marL="0" indent="0">
              <a:buNone/>
            </a:pPr>
            <a:r>
              <a:rPr lang="pl-PL" sz="1400" b="1" dirty="0">
                <a:latin typeface="Courier New" panose="02070309020205020404" pitchFamily="49" charset="0"/>
                <a:cs typeface="Courier New" panose="02070309020205020404" pitchFamily="49" charset="0"/>
              </a:rPr>
              <a:t>PATH-2@8ns:      AA----BB-CC-D--DEE----FF-GG-H--HII----JJ-KK-L--L               (50%) </a:t>
            </a:r>
          </a:p>
          <a:p>
            <a:pPr marL="0" indent="0">
              <a:buNone/>
            </a:pPr>
            <a:r>
              <a:rPr lang="pl-PL" sz="1400" b="1" dirty="0">
                <a:latin typeface="Courier New" panose="02070309020205020404" pitchFamily="49" charset="0"/>
                <a:cs typeface="Courier New" panose="02070309020205020404" pitchFamily="49" charset="0"/>
              </a:rPr>
              <a:t>PATH-2@16ns:         AA----BB-CC-D--DEE----FF-GG-H--HII----JJ-KK-L--L           (25%) </a:t>
            </a:r>
          </a:p>
          <a:p>
            <a:pPr marL="0" indent="0">
              <a:buNone/>
            </a:pPr>
            <a:r>
              <a:rPr lang="pl-PL" sz="1400" b="1" dirty="0">
                <a:latin typeface="Courier New" panose="02070309020205020404" pitchFamily="49" charset="0"/>
                <a:cs typeface="Courier New" panose="02070309020205020404" pitchFamily="49" charset="0"/>
              </a:rPr>
              <a:t>PATH-2@24ns:             AA----BB-CC-D--DEE----FF-GG-H--HII----JJ-KK-L--L       (50%) </a:t>
            </a:r>
          </a:p>
          <a:p>
            <a:pPr marL="0" indent="0">
              <a:buNone/>
            </a:pPr>
            <a:r>
              <a:rPr lang="pl-PL" sz="1400" b="1" dirty="0">
                <a:latin typeface="Courier New" panose="02070309020205020404" pitchFamily="49" charset="0"/>
                <a:cs typeface="Courier New" panose="02070309020205020404" pitchFamily="49" charset="0"/>
              </a:rPr>
              <a:t>but:</a:t>
            </a:r>
          </a:p>
          <a:p>
            <a:pPr marL="0" indent="0">
              <a:buNone/>
            </a:pPr>
            <a:r>
              <a:rPr lang="pl-PL" sz="1400" b="1" dirty="0">
                <a:latin typeface="Courier New" panose="02070309020205020404" pitchFamily="49" charset="0"/>
                <a:cs typeface="Courier New" panose="02070309020205020404" pitchFamily="49" charset="0"/>
              </a:rPr>
              <a:t>PATH-2@12ns:       AA----BB-CC-D--DEE----FF-GG-H--HII----JJ-KK-L--L             (62%) </a:t>
            </a:r>
          </a:p>
          <a:p>
            <a:pPr marL="0" indent="0">
              <a:buNone/>
            </a:pPr>
            <a:r>
              <a:rPr lang="pl-PL" sz="1400" b="1" dirty="0">
                <a:latin typeface="Courier New" panose="02070309020205020404" pitchFamily="49" charset="0"/>
                <a:cs typeface="Courier New" panose="02070309020205020404" pitchFamily="49" charset="0"/>
              </a:rPr>
              <a:t>PATH-2@20ns:           AA----BB-CC-D--DEE----FF-GG-H--HII----JJ-KK-L--L         (62%) </a:t>
            </a:r>
          </a:p>
          <a:p>
            <a:pPr marL="0" indent="0">
              <a:buNone/>
            </a:pPr>
            <a:endParaRPr lang="pl-PL" sz="1600" b="1" dirty="0">
              <a:latin typeface="Courier New" panose="02070309020205020404" pitchFamily="49" charset="0"/>
              <a:cs typeface="Courier New" panose="02070309020205020404" pitchFamily="49" charset="0"/>
            </a:endParaRPr>
          </a:p>
          <a:p>
            <a:pPr marL="0" indent="0">
              <a:buNone/>
            </a:pPr>
            <a:endParaRPr lang="pl-PL" sz="1600" b="1" dirty="0">
              <a:latin typeface="Courier New" panose="02070309020205020404" pitchFamily="49" charset="0"/>
              <a:cs typeface="Courier New" panose="02070309020205020404" pitchFamily="49" charset="0"/>
            </a:endParaRPr>
          </a:p>
          <a:p>
            <a:endParaRPr lang="en-US" sz="2000" dirty="0">
              <a:latin typeface="Arial" charset="0"/>
            </a:endParaRPr>
          </a:p>
          <a:p>
            <a:endParaRPr lang="en-US" sz="2000" dirty="0">
              <a:latin typeface="Arial" charset="0"/>
            </a:endParaRPr>
          </a:p>
          <a:p>
            <a:endParaRPr lang="en-US" sz="1900" dirty="0">
              <a:latin typeface="Arial" charset="0"/>
            </a:endParaRPr>
          </a:p>
          <a:p>
            <a:endParaRPr lang="en-US" sz="1900" dirty="0">
              <a:latin typeface="Arial" charset="0"/>
            </a:endParaRPr>
          </a:p>
        </p:txBody>
      </p:sp>
      <p:sp>
        <p:nvSpPr>
          <p:cNvPr id="4" name="AutoShape 2">
            <a:extLst>
              <a:ext uri="{FF2B5EF4-FFF2-40B4-BE49-F238E27FC236}">
                <a16:creationId xmlns:a16="http://schemas.microsoft.com/office/drawing/2014/main" id="{47964CB9-7EF3-4D1C-9D43-CED4796E23F9}"/>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56513023"/>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WrappedLabelHistory xmlns:xsd="http://www.w3.org/2001/XMLSchema" xmlns:xsi="http://www.w3.org/2001/XMLSchema-instance" xmlns="http://www.boldonjames.com/2016/02/Classifier/internal/wrappedLabelHistory">
  <Value>PD94bWwgdmVyc2lvbj0iMS4wIiBlbmNvZGluZz0idXMtYXNjaWkiPz48bGFiZWxIaXN0b3J5IHhtbG5zOnhzZD0iaHR0cDovL3d3dy53My5vcmcvMjAwMS9YTUxTY2hlbWEiIHhtbG5zOnhzaT0iaHR0cDovL3d3dy53My5vcmcvMjAwMS9YTUxTY2hlbWEtaW5zdGFuY2UiIHhtbG5zPSJodHRwOi8vd3d3LmJvbGRvbmphbWVzLmNvbS8yMDE2LzAyL0NsYXNzaWZpZXIvaW50ZXJuYWwvbGFiZWxIaXN0b3J5Ij48aXRlbT48c2lzbCBzaXNsVmVyc2lvbj0iMCIgcG9saWN5PSI4MjA0OTQxMy0yZDNlLTQwODMtYTU5Mi1hYzIzZjkxNTc1MzkiIG9yaWdpbj0idXNlclNlbGVjdGVkIj48ZWxlbWVudCB1aWQ9ImVlNzFlNDNjLTY5NTItNGFhMC1iYTkzLTFjMzk4MTQzOWEwNSIgdmFsdWU9IiIgeG1sbnM9Imh0dHA6Ly93d3cuYm9sZG9uamFtZXMuY29tLzIwMDgvMDEvc2llL2ludGVybmFsL2xhYmVsIiAvPjwvc2lzbD48VXNlck5hbWU+Q09SUFxidjA4MDI0NzwvVXNlck5hbWU+PERhdGVUaW1lPjA4LzAxLzIwMjEgMTI6NTk6MDI8L0RhdGVUaW1lPjxMYWJlbFN0cmluZz5VTlJFU1RSSUNURUQ8L0xhYmVsU3RyaW5nPjwvaXRlbT48aXRlbT48c2lzbCBzaXNsVmVyc2lvbj0iMCIgcG9saWN5PSI4MjA0OTQxMy0yZDNlLTQwODMtYTU5Mi1hYzIzZjkxNTc1MzkiIG9yaWdpbj0idXNlclNlbGVjdGVkIj48ZWxlbWVudCB1aWQ9ImVhZWEzOWJlLWJkZDctNDRjOC05YTk1LWYwMjkyNGVjNDU0NiIgdmFsdWU9IiIgeG1sbnM9Imh0dHA6Ly93d3cuYm9sZG9uamFtZXMuY29tLzIwMDgvMDEvc2llL2ludGVybmFsL2xhYmVsIiAvPjxlbGVtZW50IHVpZD0iMzFmOTRkNzAtN2UzYS00YjYyLTk1YTctNzBlN2FhNTQ1MDNjIiB2YWx1ZT0iIiB4bWxucz0iaHR0cDovL3d3dy5ib2xkb25qYW1lcy5jb20vMjAwOC8wMS9zaWUvaW50ZXJuYWwvbGFiZWwiIC8+PC9zaXNsPjxVc2VyTmFtZT5DT1JQXGpuMDM3MTI0PC9Vc2VyTmFtZT48RGF0ZVRpbWU+MjQvMDYvMjAyMiAwODowNDoyNDwvRGF0ZVRpbWU+PExhYmVsU3RyaW5nPlNFTlNJVElWRS9OZXcgUHJvZHVjdCBEZXZlbG9wbWVudCAvIFImYW1wO0Q8L0xhYmVsU3RyaW5nPjwvaXRlbT48aXRlbT48c2lzbCBzaXNsVmVyc2lvbj0iMCIgcG9saWN5PSI4MjA0OTQxMy0yZDNlLTQwODMtYTU5Mi1hYzIzZjkxNTc1MzkiIG9yaWdpbj0idXNlclNlbGVjdGVkIj48ZWxlbWVudCB1aWQ9ImVlNzFlNDNjLTY5NTItNGFhMC1iYTkzLTFjMzk4MTQzOWEwNSIgdmFsdWU9IiIgeG1sbnM9Imh0dHA6Ly93d3cuYm9sZG9uamFtZXMuY29tLzIwMDgvMDEvc2llL2ludGVybmFsL2xhYmVsIiAvPjwvc2lzbD48VXNlck5hbWU+Q09SUFxqbjAzNzEyNDwvVXNlck5hbWU+PERhdGVUaW1lPjA1LzA3LzIwMjIgMTA6NDg6MjE8L0RhdGVUaW1lPjxMYWJlbFN0cmluZz5VTlJFU1RSSUNURUQ8L0xhYmVsU3RyaW5nPjwvaXRlbT48L2xhYmVsSGlzdG9yeT4=</Value>
</WrappedLabelHistory>
</file>

<file path=customXml/item2.xml><?xml version="1.0" encoding="utf-8"?>
<sisl xmlns:xsd="http://www.w3.org/2001/XMLSchema" xmlns:xsi="http://www.w3.org/2001/XMLSchema-instance" xmlns="http://www.boldonjames.com/2008/01/sie/internal/label" sislVersion="0" policy="82049413-2d3e-4083-a592-ac23f9157539" origin="userSelected">
  <element uid="ee71e43c-6952-4aa0-ba93-1c3981439a05" value=""/>
</sisl>
</file>

<file path=customXml/itemProps1.xml><?xml version="1.0" encoding="utf-8"?>
<ds:datastoreItem xmlns:ds="http://schemas.openxmlformats.org/officeDocument/2006/customXml" ds:itemID="{59242D19-B96A-4644-89DF-6B38F4207F8D}">
  <ds:schemaRefs>
    <ds:schemaRef ds:uri="http://www.w3.org/2001/XMLSchema"/>
    <ds:schemaRef ds:uri="http://www.boldonjames.com/2016/02/Classifier/internal/wrappedLabelHistory"/>
  </ds:schemaRefs>
</ds:datastoreItem>
</file>

<file path=customXml/itemProps2.xml><?xml version="1.0" encoding="utf-8"?>
<ds:datastoreItem xmlns:ds="http://schemas.openxmlformats.org/officeDocument/2006/customXml" ds:itemID="{C0E01DCA-EA7F-4D41-98E0-4FB618583834}">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
  <TotalTime>0</TotalTime>
  <Words>1912</Words>
  <Application>Microsoft Office PowerPoint</Application>
  <PresentationFormat>Custom</PresentationFormat>
  <Paragraphs>186</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Courier New</vt:lpstr>
      <vt:lpstr>Times New Roman</vt:lpstr>
      <vt:lpstr>Default Design</vt:lpstr>
      <vt:lpstr>PowerPoint Presentation</vt:lpstr>
      <vt:lpstr>PowerPoint Presentation</vt:lpstr>
      <vt:lpstr>Introduction</vt:lpstr>
      <vt:lpstr>New high-speed data-rates</vt:lpstr>
      <vt:lpstr>The problem with a TWO-PATH channel</vt:lpstr>
      <vt:lpstr>The problem with a TWO-PATH channel</vt:lpstr>
      <vt:lpstr>TWO-PATH performance (62Mbps/125Mbps)</vt:lpstr>
      <vt:lpstr>Random hopping</vt:lpstr>
      <vt:lpstr>Fixed-grid hopping</vt:lpstr>
      <vt:lpstr>Optimized fixed-grid hopping</vt:lpstr>
      <vt:lpstr>Random vs. optimized grid hopping @125Mbps</vt:lpstr>
      <vt:lpstr>None vs. optimized grid hopping @125Mbps</vt:lpstr>
      <vt:lpstr>None vs random hopping @62Mbps</vt:lpstr>
      <vt:lpstr>Random vs optimized grid hopping @62Mbps</vt:lpstr>
      <vt:lpstr>Symbol pulse hopping (IEEE-CM1)</vt:lpstr>
      <vt:lpstr>Conclusion</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dc:description/>
  <cp:lastModifiedBy/>
  <cp:revision>1</cp:revision>
  <dcterms:created xsi:type="dcterms:W3CDTF">2022-07-11T12:51:47Z</dcterms:created>
  <dcterms:modified xsi:type="dcterms:W3CDTF">2022-07-11T12:52:14Z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f255720d-ba8e-41b2-ac67-037806593f96</vt:lpwstr>
  </property>
  <property fmtid="{D5CDD505-2E9C-101B-9397-08002B2CF9AE}" pid="3" name="bjDocumentLabelXML">
    <vt:lpwstr>&lt;?xml version="1.0" encoding="us-ascii"?&gt;&lt;sisl xmlns:xsd="http://www.w3.org/2001/XMLSchema" xmlns:xsi="http://www.w3.org/2001/XMLSchema-instance" sislVersion="0" policy="82049413-2d3e-4083-a592-ac23f9157539" origin="userSelected" xmlns="http://www.boldonj</vt:lpwstr>
  </property>
  <property fmtid="{D5CDD505-2E9C-101B-9397-08002B2CF9AE}" pid="4" name="bjDocumentLabelXML-0">
    <vt:lpwstr>ames.com/2008/01/sie/internal/label"&gt;&lt;element uid="ee71e43c-6952-4aa0-ba93-1c3981439a05" value="" /&gt;&lt;/sisl&gt;</vt:lpwstr>
  </property>
  <property fmtid="{D5CDD505-2E9C-101B-9397-08002B2CF9AE}" pid="5" name="bjDocumentSecurityLabel">
    <vt:lpwstr>UNRESTRICTED</vt:lpwstr>
  </property>
  <property fmtid="{D5CDD505-2E9C-101B-9397-08002B2CF9AE}" pid="6" name="bjClsUserRVM">
    <vt:lpwstr>[]</vt:lpwstr>
  </property>
</Properties>
</file>