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_rels/.rels" ContentType="application/vnd.openxmlformats-package.relationship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presentation.xml" ContentType="application/vnd.openxmlformats-officedocument.presentationml.presentation.main+xml"/>
  <Override PartName="/ppt/slideMasters/_rels/slideMaster3.xml.rels" ContentType="application/vnd.openxmlformats-package.relationships+xml"/>
  <Override PartName="/ppt/slideMasters/_rels/slideMaster2.xml.rels" ContentType="application/vnd.openxmlformats-package.relationships+xml"/>
  <Override PartName="/ppt/slideMasters/_rels/slideMaster1.xml.rels" ContentType="application/vnd.openxmlformats-package.relationship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_rels/notesSlide2.xml.rels" ContentType="application/vnd.openxmlformats-package.relationships+xml"/>
  <Override PartName="/ppt/notesSlides/notesSlide2.xml" ContentType="application/vnd.openxmlformats-officedocument.presentationml.notesSlide+xml"/>
  <Override PartName="/ppt/_rels/presentation.xml.rels" ContentType="application/vnd.openxmlformats-package.relationships+xml"/>
  <Override PartName="/ppt/slideLayouts/_rels/slideLayout19.xml.rels" ContentType="application/vnd.openxmlformats-package.relationships+xml"/>
  <Override PartName="/ppt/slideLayouts/_rels/slideLayout13.xml.rels" ContentType="application/vnd.openxmlformats-package.relationships+xml"/>
  <Override PartName="/ppt/slideLayouts/_rels/slideLayout23.xml.rels" ContentType="application/vnd.openxmlformats-package.relationships+xml"/>
  <Override PartName="/ppt/slideLayouts/_rels/slideLayout30.xml.rels" ContentType="application/vnd.openxmlformats-package.relationships+xml"/>
  <Override PartName="/ppt/slideLayouts/_rels/slideLayout14.xml.rels" ContentType="application/vnd.openxmlformats-package.relationships+xml"/>
  <Override PartName="/ppt/slideLayouts/_rels/slideLayout29.xml.rels" ContentType="application/vnd.openxmlformats-package.relationships+xml"/>
  <Override PartName="/ppt/slideLayouts/_rels/slideLayout10.xml.rels" ContentType="application/vnd.openxmlformats-package.relationships+xml"/>
  <Override PartName="/ppt/slideLayouts/_rels/slideLayout25.xml.rels" ContentType="application/vnd.openxmlformats-package.relationships+xml"/>
  <Override PartName="/ppt/slideLayouts/_rels/slideLayout16.xml.rels" ContentType="application/vnd.openxmlformats-package.relationships+xml"/>
  <Override PartName="/ppt/slideLayouts/_rels/slideLayout32.xml.rels" ContentType="application/vnd.openxmlformats-package.relationships+xml"/>
  <Override PartName="/ppt/slideLayouts/_rels/slideLayout34.xml.rels" ContentType="application/vnd.openxmlformats-package.relationships+xml"/>
  <Override PartName="/ppt/slideLayouts/_rels/slideLayout20.xml.rels" ContentType="application/vnd.openxmlformats-package.relationships+xml"/>
  <Override PartName="/ppt/slideLayouts/_rels/slideLayout35.xml.rels" ContentType="application/vnd.openxmlformats-package.relationships+xml"/>
  <Override PartName="/ppt/slideLayouts/_rels/slideLayout33.xml.rels" ContentType="application/vnd.openxmlformats-package.relationships+xml"/>
  <Override PartName="/ppt/slideLayouts/_rels/slideLayout3.xml.rels" ContentType="application/vnd.openxmlformats-package.relationships+xml"/>
  <Override PartName="/ppt/slideLayouts/_rels/slideLayout9.xml.rels" ContentType="application/vnd.openxmlformats-package.relationships+xml"/>
  <Override PartName="/ppt/slideLayouts/_rels/slideLayout24.xml.rels" ContentType="application/vnd.openxmlformats-package.relationships+xml"/>
  <Override PartName="/ppt/slideLayouts/_rels/slideLayout15.xml.rels" ContentType="application/vnd.openxmlformats-package.relationships+xml"/>
  <Override PartName="/ppt/slideLayouts/_rels/slideLayout31.xml.rels" ContentType="application/vnd.openxmlformats-package.relationships+xml"/>
  <Override PartName="/ppt/slideLayouts/_rels/slideLayout2.xml.rels" ContentType="application/vnd.openxmlformats-package.relationships+xml"/>
  <Override PartName="/ppt/slideLayouts/_rels/slideLayout8.xml.rels" ContentType="application/vnd.openxmlformats-package.relationships+xml"/>
  <Override PartName="/ppt/slideLayouts/_rels/slideLayout22.xml.rels" ContentType="application/vnd.openxmlformats-package.relationships+xml"/>
  <Override PartName="/ppt/slideLayouts/_rels/slideLayout28.xml.rels" ContentType="application/vnd.openxmlformats-package.relationships+xml"/>
  <Override PartName="/ppt/slideLayouts/_rels/slideLayout7.xml.rels" ContentType="application/vnd.openxmlformats-package.relationships+xml"/>
  <Override PartName="/ppt/slideLayouts/_rels/slideLayout1.xml.rels" ContentType="application/vnd.openxmlformats-package.relationships+xml"/>
  <Override PartName="/ppt/slideLayouts/_rels/slideLayout6.xml.rels" ContentType="application/vnd.openxmlformats-package.relationships+xml"/>
  <Override PartName="/ppt/slideLayouts/_rels/slideLayout36.xml.rels" ContentType="application/vnd.openxmlformats-package.relationships+xml"/>
  <Override PartName="/ppt/slideLayouts/_rels/slideLayout21.xml.rels" ContentType="application/vnd.openxmlformats-package.relationships+xml"/>
  <Override PartName="/ppt/slideLayouts/_rels/slideLayout27.xml.rels" ContentType="application/vnd.openxmlformats-package.relationships+xml"/>
  <Override PartName="/ppt/slideLayouts/_rels/slideLayout5.xml.rels" ContentType="application/vnd.openxmlformats-package.relationships+xml"/>
  <Override PartName="/ppt/slideLayouts/_rels/slideLayout18.xml.rels" ContentType="application/vnd.openxmlformats-package.relationships+xml"/>
  <Override PartName="/ppt/slideLayouts/_rels/slideLayout12.xml.rels" ContentType="application/vnd.openxmlformats-package.relationships+xml"/>
  <Override PartName="/ppt/slideLayouts/_rels/slideLayout4.xml.rels" ContentType="application/vnd.openxmlformats-package.relationships+xml"/>
  <Override PartName="/ppt/slideLayouts/_rels/slideLayout17.xml.rels" ContentType="application/vnd.openxmlformats-package.relationships+xml"/>
  <Override PartName="/ppt/slideLayouts/_rels/slideLayout11.xml.rels" ContentType="application/vnd.openxmlformats-package.relationships+xml"/>
  <Override PartName="/ppt/slideLayouts/_rels/slideLayout26.xml.rels" ContentType="application/vnd.openxmlformats-package.relationships+xml"/>
  <Override PartName="/ppt/slideLayouts/slideLayout29.xml" ContentType="application/vnd.openxmlformats-officedocument.presentationml.slideLayout+xml"/>
  <Override PartName="/ppt/slideLayouts/slideLayout9.xml" ContentType="application/vnd.openxmlformats-officedocument.presentationml.slideLayout+xml"/>
  <Override PartName="/ppt/slideLayouts/slideLayout28.xml" ContentType="application/vnd.openxmlformats-officedocument.presentationml.slideLayout+xml"/>
  <Override PartName="/ppt/slideLayouts/slideLayout8.xml" ContentType="application/vnd.openxmlformats-officedocument.presentationml.slideLayout+xml"/>
  <Override PartName="/ppt/slideLayouts/slideLayout16.xml" ContentType="application/vnd.openxmlformats-officedocument.presentationml.slideLayout+xml"/>
  <Override PartName="/ppt/slideLayouts/slideLayout15.xml" ContentType="application/vnd.openxmlformats-officedocument.presentationml.slideLayout+xml"/>
  <Override PartName="/ppt/slideLayouts/slideLayout14.xml" ContentType="application/vnd.openxmlformats-officedocument.presentationml.slideLayout+xml"/>
  <Override PartName="/ppt/slideLayouts/slideLayout13.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27.xml" ContentType="application/vnd.openxmlformats-officedocument.presentationml.slideLayout+xml"/>
  <Override PartName="/ppt/slideLayouts/slideLayout7.xml" ContentType="application/vnd.openxmlformats-officedocument.presentationml.slideLayout+xml"/>
  <Override PartName="/ppt/slideLayouts/slideLayout33.xml" ContentType="application/vnd.openxmlformats-officedocument.presentationml.slideLayout+xml"/>
  <Override PartName="/ppt/slideLayouts/slideLayout10.xml" ContentType="application/vnd.openxmlformats-officedocument.presentationml.slideLayout+xml"/>
  <Override PartName="/ppt/slideLayouts/slideLayout34.xml" ContentType="application/vnd.openxmlformats-officedocument.presentationml.slideLayout+xml"/>
  <Override PartName="/ppt/slideLayouts/slideLayout11.xml" ContentType="application/vnd.openxmlformats-officedocument.presentationml.slideLayout+xml"/>
  <Override PartName="/ppt/slideLayouts/slideLayout35.xml" ContentType="application/vnd.openxmlformats-officedocument.presentationml.slideLayout+xml"/>
  <Override PartName="/ppt/slideLayouts/slideLayout12.xml" ContentType="application/vnd.openxmlformats-officedocument.presentationml.slideLayout+xml"/>
  <Override PartName="/ppt/slideLayouts/slideLayout36.xml" ContentType="application/vnd.openxmlformats-officedocument.presentationml.slideLayout+xml"/>
  <Override PartName="/ppt/slideLayouts/slideLayout26.xml" ContentType="application/vnd.openxmlformats-officedocument.presentationml.slideLayout+xml"/>
  <Override PartName="/ppt/slideLayouts/slideLayout6.xml" ContentType="application/vnd.openxmlformats-officedocument.presentationml.slideLayout+xml"/>
  <Override PartName="/ppt/slideLayouts/slideLayout25.xml" ContentType="application/vnd.openxmlformats-officedocument.presentationml.slideLayout+xml"/>
  <Override PartName="/ppt/slideLayouts/slideLayout5.xml" ContentType="application/vnd.openxmlformats-officedocument.presentationml.slideLayout+xml"/>
  <Override PartName="/ppt/slideLayouts/slideLayout24.xml" ContentType="application/vnd.openxmlformats-officedocument.presentationml.slideLayout+xml"/>
  <Override PartName="/ppt/slideLayouts/slideLayout4.xml" ContentType="application/vnd.openxmlformats-officedocument.presentationml.slideLayout+xml"/>
  <Override PartName="/ppt/slideLayouts/slideLayout23.xml" ContentType="application/vnd.openxmlformats-officedocument.presentationml.slideLayout+xml"/>
  <Override PartName="/ppt/slideLayouts/slideLayout3.xml" ContentType="application/vnd.openxmlformats-officedocument.presentationml.slideLayout+xml"/>
  <Override PartName="/ppt/slideLayouts/slideLayout19.xml" ContentType="application/vnd.openxmlformats-officedocument.presentationml.slideLayout+xml"/>
  <Override PartName="/ppt/slideLayouts/slideLayout22.xml" ContentType="application/vnd.openxmlformats-officedocument.presentationml.slideLayout+xml"/>
  <Override PartName="/ppt/slideLayouts/slideLayout2.xml" ContentType="application/vnd.openxmlformats-officedocument.presentationml.slideLayout+xml"/>
  <Override PartName="/ppt/slideLayouts/slideLayout18.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1.xml" ContentType="application/vnd.openxmlformats-officedocument.presentationml.slideLayout+xml"/>
  <Override PartName="/ppt/slideLayouts/slideLayout17.xml" ContentType="application/vnd.openxmlformats-officedocument.presentationml.slideLayout+xml"/>
  <Override PartName="/ppt/notesMasters/_rels/notesMaster1.xml.rels" ContentType="application/vnd.openxmlformats-package.relationships+xml"/>
  <Override PartName="/ppt/notesMasters/notesMaster1.xml" ContentType="application/vnd.openxmlformats-officedocument.presentationml.notesMaster+xml"/>
  <Override PartName="/ppt/slides/slide1.xml" ContentType="application/vnd.openxmlformats-officedocument.presentationml.slide+xml"/>
  <Override PartName="/ppt/slides/_rels/slide12.xml.rels" ContentType="application/vnd.openxmlformats-package.relationships+xml"/>
  <Override PartName="/ppt/slides/_rels/slide11.xml.rels" ContentType="application/vnd.openxmlformats-package.relationships+xml"/>
  <Override PartName="/ppt/slides/_rels/slide9.xml.rels" ContentType="application/vnd.openxmlformats-package.relationships+xml"/>
  <Override PartName="/ppt/slides/_rels/slide10.xml.rels" ContentType="application/vnd.openxmlformats-package.relationships+xml"/>
  <Override PartName="/ppt/slides/_rels/slide8.xml.rels" ContentType="application/vnd.openxmlformats-package.relationships+xml"/>
  <Override PartName="/ppt/slides/_rels/slide7.xml.rels" ContentType="application/vnd.openxmlformats-package.relationships+xml"/>
  <Override PartName="/ppt/slides/_rels/slide6.xml.rels" ContentType="application/vnd.openxmlformats-package.relationships+xml"/>
  <Override PartName="/ppt/slides/_rels/slide3.xml.rels" ContentType="application/vnd.openxmlformats-package.relationships+xml"/>
  <Override PartName="/ppt/slides/_rels/slide5.xml.rels" ContentType="application/vnd.openxmlformats-package.relationships+xml"/>
  <Override PartName="/ppt/slides/_rels/slide2.xml.rels" ContentType="application/vnd.openxmlformats-package.relationships+xml"/>
  <Override PartName="/ppt/slides/_rels/slide4.xml.rels" ContentType="application/vnd.openxmlformats-package.relationships+xml"/>
  <Override PartName="/ppt/slides/_rels/slide1.xml.rels" ContentType="application/vnd.openxmlformats-package.relationships+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10.xml" ContentType="application/vnd.openxmlformats-officedocument.presentationml.slide+xml"/>
  <Override PartName="/ppt/slides/slide9.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custom-properties" Target="docProps/custom.xml"/><Relationship Id="rId4"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 id="2147483661" r:id="rId3"/>
    <p:sldMasterId id="2147483674"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Lst>
  <p:sldSz cx="9144000" cy="6858000"/>
  <p:notesSz cx="7772400" cy="10058400"/>
</p:presentation>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slideMaster" Target="slideMasters/slideMaster3.xml"/><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 Id="rId9" Type="http://schemas.openxmlformats.org/officeDocument/2006/relationships/slide" Target="slides/slide4.xml"/><Relationship Id="rId10" Type="http://schemas.openxmlformats.org/officeDocument/2006/relationships/slide" Target="slides/slide5.xml"/><Relationship Id="rId11" Type="http://schemas.openxmlformats.org/officeDocument/2006/relationships/slide" Target="slides/slide6.xml"/><Relationship Id="rId12" Type="http://schemas.openxmlformats.org/officeDocument/2006/relationships/slide" Target="slides/slide7.xml"/><Relationship Id="rId13" Type="http://schemas.openxmlformats.org/officeDocument/2006/relationships/slide" Target="slides/slide8.xml"/><Relationship Id="rId14" Type="http://schemas.openxmlformats.org/officeDocument/2006/relationships/slide" Target="slides/slide9.xml"/><Relationship Id="rId15" Type="http://schemas.openxmlformats.org/officeDocument/2006/relationships/slide" Target="slides/slide10.xml"/><Relationship Id="rId16" Type="http://schemas.openxmlformats.org/officeDocument/2006/relationships/slide" Target="slides/slide11.xml"/><Relationship Id="rId17" Type="http://schemas.openxmlformats.org/officeDocument/2006/relationships/slide" Target="slides/slide12.xml"/>
</Relationships>
</file>

<file path=ppt/notesMasters/_rels/notesMaster1.xml.rels><?xml version="1.0" encoding="UTF-8"?>
<Relationships xmlns="http://schemas.openxmlformats.org/package/2006/relationships"><Relationship Id="rId1" Type="http://schemas.openxmlformats.org/officeDocument/2006/relationships/theme" Target="../theme/theme4.xml"/>
</Relationships>
</file>

<file path=ppt/notesMasters/notesMaster1.xml><?xml version="1.0" encoding="utf-8"?>
<p:notes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39" name="PlaceHolder 1"/>
          <p:cNvSpPr>
            <a:spLocks noGrp="1"/>
          </p:cNvSpPr>
          <p:nvPr>
            <p:ph type="sldImg"/>
          </p:nvPr>
        </p:nvSpPr>
        <p:spPr>
          <a:xfrm>
            <a:off x="533520" y="764280"/>
            <a:ext cx="6704640" cy="3771360"/>
          </a:xfrm>
          <a:prstGeom prst="rect">
            <a:avLst/>
          </a:prstGeom>
        </p:spPr>
        <p:txBody>
          <a:bodyPr lIns="0" rIns="0" tIns="0" bIns="0" anchor="ctr">
            <a:noAutofit/>
          </a:bodyPr>
          <a:p>
            <a:pPr algn="ctr"/>
            <a:r>
              <a:rPr b="0" lang="en-US" sz="4400" spc="-1" strike="noStrike">
                <a:latin typeface="Arial"/>
              </a:rPr>
              <a:t>Click to move the slide</a:t>
            </a:r>
            <a:endParaRPr b="0" lang="en-US" sz="4400" spc="-1" strike="noStrike">
              <a:latin typeface="Arial"/>
            </a:endParaRPr>
          </a:p>
        </p:txBody>
      </p:sp>
      <p:sp>
        <p:nvSpPr>
          <p:cNvPr id="140" name="PlaceHolder 2"/>
          <p:cNvSpPr>
            <a:spLocks noGrp="1"/>
          </p:cNvSpPr>
          <p:nvPr>
            <p:ph type="body"/>
          </p:nvPr>
        </p:nvSpPr>
        <p:spPr>
          <a:xfrm>
            <a:off x="777240" y="4777560"/>
            <a:ext cx="6217560" cy="4525920"/>
          </a:xfrm>
          <a:prstGeom prst="rect">
            <a:avLst/>
          </a:prstGeom>
        </p:spPr>
        <p:txBody>
          <a:bodyPr lIns="0" rIns="0" tIns="0" bIns="0">
            <a:noAutofit/>
          </a:bodyPr>
          <a:p>
            <a:r>
              <a:rPr b="0" lang="en-US" sz="2000" spc="-1" strike="noStrike">
                <a:latin typeface="Arial"/>
              </a:rPr>
              <a:t>Click to edit the notes format</a:t>
            </a:r>
            <a:endParaRPr b="0" lang="en-US" sz="2000" spc="-1" strike="noStrike">
              <a:latin typeface="Arial"/>
            </a:endParaRPr>
          </a:p>
        </p:txBody>
      </p:sp>
      <p:sp>
        <p:nvSpPr>
          <p:cNvPr id="141" name="PlaceHolder 3"/>
          <p:cNvSpPr>
            <a:spLocks noGrp="1"/>
          </p:cNvSpPr>
          <p:nvPr>
            <p:ph type="hdr"/>
          </p:nvPr>
        </p:nvSpPr>
        <p:spPr>
          <a:xfrm>
            <a:off x="0" y="0"/>
            <a:ext cx="3372840" cy="502560"/>
          </a:xfrm>
          <a:prstGeom prst="rect">
            <a:avLst/>
          </a:prstGeom>
        </p:spPr>
        <p:txBody>
          <a:bodyPr lIns="0" rIns="0" tIns="0" bIns="0">
            <a:noAutofit/>
          </a:bodyPr>
          <a:p>
            <a:r>
              <a:rPr b="0" lang="en-US" sz="1400" spc="-1" strike="noStrike">
                <a:latin typeface="Times New Roman"/>
              </a:rPr>
              <a:t>&lt;header&gt;</a:t>
            </a:r>
            <a:endParaRPr b="0" lang="en-US" sz="1400" spc="-1" strike="noStrike">
              <a:latin typeface="Times New Roman"/>
            </a:endParaRPr>
          </a:p>
        </p:txBody>
      </p:sp>
      <p:sp>
        <p:nvSpPr>
          <p:cNvPr id="142" name="PlaceHolder 4"/>
          <p:cNvSpPr>
            <a:spLocks noGrp="1"/>
          </p:cNvSpPr>
          <p:nvPr>
            <p:ph type="dt"/>
          </p:nvPr>
        </p:nvSpPr>
        <p:spPr>
          <a:xfrm>
            <a:off x="4399200" y="0"/>
            <a:ext cx="3372840" cy="502560"/>
          </a:xfrm>
          <a:prstGeom prst="rect">
            <a:avLst/>
          </a:prstGeom>
        </p:spPr>
        <p:txBody>
          <a:bodyPr lIns="0" rIns="0" tIns="0" bIns="0">
            <a:noAutofit/>
          </a:bodyPr>
          <a:p>
            <a:pPr algn="r"/>
            <a:r>
              <a:rPr b="0" lang="en-US" sz="1400" spc="-1" strike="noStrike">
                <a:latin typeface="Times New Roman"/>
              </a:rPr>
              <a:t>&lt;date/time&gt;</a:t>
            </a:r>
            <a:endParaRPr b="0" lang="en-US" sz="1400" spc="-1" strike="noStrike">
              <a:latin typeface="Times New Roman"/>
            </a:endParaRPr>
          </a:p>
        </p:txBody>
      </p:sp>
      <p:sp>
        <p:nvSpPr>
          <p:cNvPr id="143" name="PlaceHolder 5"/>
          <p:cNvSpPr>
            <a:spLocks noGrp="1"/>
          </p:cNvSpPr>
          <p:nvPr>
            <p:ph type="ftr"/>
          </p:nvPr>
        </p:nvSpPr>
        <p:spPr>
          <a:xfrm>
            <a:off x="0" y="9555480"/>
            <a:ext cx="3372840" cy="502560"/>
          </a:xfrm>
          <a:prstGeom prst="rect">
            <a:avLst/>
          </a:prstGeom>
        </p:spPr>
        <p:txBody>
          <a:bodyPr lIns="0" rIns="0" tIns="0" bIns="0" anchor="b">
            <a:noAutofit/>
          </a:bodyPr>
          <a:p>
            <a:r>
              <a:rPr b="0" lang="en-US" sz="1400" spc="-1" strike="noStrike">
                <a:latin typeface="Times New Roman"/>
              </a:rPr>
              <a:t>&lt;footer&gt;</a:t>
            </a:r>
            <a:endParaRPr b="0" lang="en-US" sz="1400" spc="-1" strike="noStrike">
              <a:latin typeface="Times New Roman"/>
            </a:endParaRPr>
          </a:p>
        </p:txBody>
      </p:sp>
      <p:sp>
        <p:nvSpPr>
          <p:cNvPr id="144" name="PlaceHolder 6"/>
          <p:cNvSpPr>
            <a:spLocks noGrp="1"/>
          </p:cNvSpPr>
          <p:nvPr>
            <p:ph type="sldNum"/>
          </p:nvPr>
        </p:nvSpPr>
        <p:spPr>
          <a:xfrm>
            <a:off x="4399200" y="9555480"/>
            <a:ext cx="3372840" cy="502560"/>
          </a:xfrm>
          <a:prstGeom prst="rect">
            <a:avLst/>
          </a:prstGeom>
        </p:spPr>
        <p:txBody>
          <a:bodyPr lIns="0" rIns="0" tIns="0" bIns="0" anchor="b">
            <a:noAutofit/>
          </a:bodyPr>
          <a:p>
            <a:pPr algn="r"/>
            <a:fld id="{80842B6E-B246-4CF4-B9E8-8F0DCC9772CC}" type="slidenum">
              <a:rPr b="0" lang="en-US" sz="1400" spc="-1" strike="noStrike">
                <a:latin typeface="Times New Roman"/>
              </a:rPr>
              <a:t>&lt;number&gt;</a:t>
            </a:fld>
            <a:endParaRPr b="0" lang="en-US" sz="1400" spc="-1" strike="noStrike">
              <a:latin typeface="Times New Roman"/>
            </a:endParaRPr>
          </a:p>
        </p:txBody>
      </p:sp>
    </p:spTree>
  </p:cSld>
  <p:clrMap bg1="lt1" bg2="lt2" tx1="dk1" tx2="dk2" accent1="accent1" accent2="accent2" accent3="accent3" accent4="accent4" accent5="accent5" accent6="accent6" hlink="hlink" folHlink="folHlink"/>
</p:notesMaster>
</file>

<file path=ppt/notesSlides/_rels/notesSlide2.xml.rels><?xml version="1.0" encoding="UTF-8"?>
<Relationships xmlns="http://schemas.openxmlformats.org/package/2006/relationships"><Relationship Id="rId1" Type="http://schemas.openxmlformats.org/officeDocument/2006/relationships/slide" Target="../slides/slide2.xml"/><Relationship Id="rId2" Type="http://schemas.openxmlformats.org/officeDocument/2006/relationships/notesMaster" Target="../notesMasters/notesMaster1.xml"/>
</Relationships>
</file>

<file path=ppt/notesSlides/notesSlide2.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73" name="CustomShape 1"/>
          <p:cNvSpPr/>
          <p:nvPr/>
        </p:nvSpPr>
        <p:spPr>
          <a:xfrm>
            <a:off x="3288600" y="9736920"/>
            <a:ext cx="879840" cy="786240"/>
          </a:xfrm>
          <a:prstGeom prst="rect">
            <a:avLst/>
          </a:prstGeom>
          <a:noFill/>
          <a:ln w="0">
            <a:noFill/>
          </a:ln>
        </p:spPr>
        <p:style>
          <a:lnRef idx="0"/>
          <a:fillRef idx="0"/>
          <a:effectRef idx="0"/>
          <a:fontRef idx="minor"/>
        </p:style>
        <p:txBody>
          <a:bodyPr lIns="0" rIns="0" tIns="0" bIns="0">
            <a:noAutofit/>
          </a:bodyPr>
          <a:p>
            <a:pPr algn="r">
              <a:lnSpc>
                <a:spcPct val="100000"/>
              </a:lnSpc>
            </a:pPr>
            <a:fld id="{1549BD07-6D82-4339-BF90-41F04E4C1376}" type="slidenum">
              <a:rPr b="0" lang="en-IE" sz="1300" spc="-1" strike="noStrike">
                <a:solidFill>
                  <a:srgbClr val="000000"/>
                </a:solidFill>
                <a:latin typeface="Times New Roman"/>
                <a:ea typeface="MS PGothic"/>
              </a:rPr>
              <a:t>&lt;number&gt;</a:t>
            </a:fld>
            <a:endParaRPr b="0" lang="en-US" sz="1300" spc="-1" strike="noStrike">
              <a:latin typeface="Arial"/>
            </a:endParaRPr>
          </a:p>
        </p:txBody>
      </p:sp>
      <p:sp>
        <p:nvSpPr>
          <p:cNvPr id="174" name="PlaceHolder 2"/>
          <p:cNvSpPr>
            <a:spLocks noGrp="1"/>
          </p:cNvSpPr>
          <p:nvPr>
            <p:ph type="body"/>
          </p:nvPr>
        </p:nvSpPr>
        <p:spPr>
          <a:xfrm>
            <a:off x="1036080" y="4777200"/>
            <a:ext cx="5682240" cy="4508280"/>
          </a:xfrm>
          <a:prstGeom prst="rect">
            <a:avLst/>
          </a:prstGeom>
        </p:spPr>
        <p:txBody>
          <a:bodyPr lIns="95760" rIns="95760" tIns="47160" bIns="47160">
            <a:noAutofit/>
          </a:bodyPr>
          <a:p>
            <a:endParaRPr b="0" lang="en-US" sz="2000" spc="-1" strike="noStrike">
              <a:latin typeface="Arial"/>
            </a:endParaRPr>
          </a:p>
        </p:txBody>
      </p:sp>
      <p:sp>
        <p:nvSpPr>
          <p:cNvPr id="175" name="PlaceHolder 3"/>
          <p:cNvSpPr>
            <a:spLocks noGrp="1"/>
          </p:cNvSpPr>
          <p:nvPr>
            <p:ph type="sldImg"/>
          </p:nvPr>
        </p:nvSpPr>
        <p:spPr>
          <a:xfrm>
            <a:off x="1282680" y="760320"/>
            <a:ext cx="5194440" cy="3740760"/>
          </a:xfrm>
          <a:prstGeom prst="rect">
            <a:avLst/>
          </a:prstGeom>
        </p:spPr>
      </p:sp>
    </p:spTree>
  </p:cSld>
</p:note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7.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8.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9.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30.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1.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2.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3.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4.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31"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32" name="PlaceHolder 2"/>
          <p:cNvSpPr>
            <a:spLocks noGrp="1"/>
          </p:cNvSpPr>
          <p:nvPr>
            <p:ph type="body"/>
          </p:nvPr>
        </p:nvSpPr>
        <p:spPr>
          <a:xfrm>
            <a:off x="457200" y="1604520"/>
            <a:ext cx="8229240" cy="1896840"/>
          </a:xfrm>
          <a:prstGeom prst="rect">
            <a:avLst/>
          </a:prstGeom>
        </p:spPr>
        <p:txBody>
          <a:bodyPr lIns="0" rIns="0" tIns="0" bIns="0">
            <a:normAutofit/>
          </a:bodyPr>
          <a:p>
            <a:endParaRPr b="0" lang="en-US" sz="3200" spc="-1" strike="noStrike">
              <a:latin typeface="Arial"/>
            </a:endParaRPr>
          </a:p>
        </p:txBody>
      </p:sp>
      <p:sp>
        <p:nvSpPr>
          <p:cNvPr id="33" name="PlaceHolder 3"/>
          <p:cNvSpPr>
            <a:spLocks noGrp="1"/>
          </p:cNvSpPr>
          <p:nvPr>
            <p:ph type="body"/>
          </p:nvPr>
        </p:nvSpPr>
        <p:spPr>
          <a:xfrm>
            <a:off x="457200" y="3682080"/>
            <a:ext cx="822924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34"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35"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36"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37" name="PlaceHolder 4"/>
          <p:cNvSpPr>
            <a:spLocks noGrp="1"/>
          </p:cNvSpPr>
          <p:nvPr>
            <p:ph type="body"/>
          </p:nvPr>
        </p:nvSpPr>
        <p:spPr>
          <a:xfrm>
            <a:off x="457200" y="3682080"/>
            <a:ext cx="4015800" cy="1896840"/>
          </a:xfrm>
          <a:prstGeom prst="rect">
            <a:avLst/>
          </a:prstGeom>
        </p:spPr>
        <p:txBody>
          <a:bodyPr lIns="0" rIns="0" tIns="0" bIns="0">
            <a:normAutofit/>
          </a:bodyPr>
          <a:p>
            <a:endParaRPr b="0" lang="en-US" sz="3200" spc="-1" strike="noStrike">
              <a:latin typeface="Arial"/>
            </a:endParaRPr>
          </a:p>
        </p:txBody>
      </p:sp>
      <p:sp>
        <p:nvSpPr>
          <p:cNvPr id="38" name="PlaceHolder 5"/>
          <p:cNvSpPr>
            <a:spLocks noGrp="1"/>
          </p:cNvSpPr>
          <p:nvPr>
            <p:ph type="body"/>
          </p:nvPr>
        </p:nvSpPr>
        <p:spPr>
          <a:xfrm>
            <a:off x="467424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9"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40" name="PlaceHolder 2"/>
          <p:cNvSpPr>
            <a:spLocks noGrp="1"/>
          </p:cNvSpPr>
          <p:nvPr>
            <p:ph type="body"/>
          </p:nvPr>
        </p:nvSpPr>
        <p:spPr>
          <a:xfrm>
            <a:off x="457200" y="1604520"/>
            <a:ext cx="2649600" cy="1896840"/>
          </a:xfrm>
          <a:prstGeom prst="rect">
            <a:avLst/>
          </a:prstGeom>
        </p:spPr>
        <p:txBody>
          <a:bodyPr lIns="0" rIns="0" tIns="0" bIns="0">
            <a:normAutofit/>
          </a:bodyPr>
          <a:p>
            <a:endParaRPr b="0" lang="en-US" sz="3200" spc="-1" strike="noStrike">
              <a:latin typeface="Arial"/>
            </a:endParaRPr>
          </a:p>
        </p:txBody>
      </p:sp>
      <p:sp>
        <p:nvSpPr>
          <p:cNvPr id="41" name="PlaceHolder 3"/>
          <p:cNvSpPr>
            <a:spLocks noGrp="1"/>
          </p:cNvSpPr>
          <p:nvPr>
            <p:ph type="body"/>
          </p:nvPr>
        </p:nvSpPr>
        <p:spPr>
          <a:xfrm>
            <a:off x="3239640" y="1604520"/>
            <a:ext cx="2649600" cy="1896840"/>
          </a:xfrm>
          <a:prstGeom prst="rect">
            <a:avLst/>
          </a:prstGeom>
        </p:spPr>
        <p:txBody>
          <a:bodyPr lIns="0" rIns="0" tIns="0" bIns="0">
            <a:normAutofit/>
          </a:bodyPr>
          <a:p>
            <a:endParaRPr b="0" lang="en-US" sz="3200" spc="-1" strike="noStrike">
              <a:latin typeface="Arial"/>
            </a:endParaRPr>
          </a:p>
        </p:txBody>
      </p:sp>
      <p:sp>
        <p:nvSpPr>
          <p:cNvPr id="42" name="PlaceHolder 4"/>
          <p:cNvSpPr>
            <a:spLocks noGrp="1"/>
          </p:cNvSpPr>
          <p:nvPr>
            <p:ph type="body"/>
          </p:nvPr>
        </p:nvSpPr>
        <p:spPr>
          <a:xfrm>
            <a:off x="6022080" y="1604520"/>
            <a:ext cx="2649600" cy="1896840"/>
          </a:xfrm>
          <a:prstGeom prst="rect">
            <a:avLst/>
          </a:prstGeom>
        </p:spPr>
        <p:txBody>
          <a:bodyPr lIns="0" rIns="0" tIns="0" bIns="0">
            <a:normAutofit/>
          </a:bodyPr>
          <a:p>
            <a:endParaRPr b="0" lang="en-US" sz="3200" spc="-1" strike="noStrike">
              <a:latin typeface="Arial"/>
            </a:endParaRPr>
          </a:p>
        </p:txBody>
      </p:sp>
      <p:sp>
        <p:nvSpPr>
          <p:cNvPr id="43" name="PlaceHolder 5"/>
          <p:cNvSpPr>
            <a:spLocks noGrp="1"/>
          </p:cNvSpPr>
          <p:nvPr>
            <p:ph type="body"/>
          </p:nvPr>
        </p:nvSpPr>
        <p:spPr>
          <a:xfrm>
            <a:off x="457200" y="3682080"/>
            <a:ext cx="2649600" cy="1896840"/>
          </a:xfrm>
          <a:prstGeom prst="rect">
            <a:avLst/>
          </a:prstGeom>
        </p:spPr>
        <p:txBody>
          <a:bodyPr lIns="0" rIns="0" tIns="0" bIns="0">
            <a:normAutofit/>
          </a:bodyPr>
          <a:p>
            <a:endParaRPr b="0" lang="en-US" sz="3200" spc="-1" strike="noStrike">
              <a:latin typeface="Arial"/>
            </a:endParaRPr>
          </a:p>
        </p:txBody>
      </p:sp>
      <p:sp>
        <p:nvSpPr>
          <p:cNvPr id="44" name="PlaceHolder 6"/>
          <p:cNvSpPr>
            <a:spLocks noGrp="1"/>
          </p:cNvSpPr>
          <p:nvPr>
            <p:ph type="body"/>
          </p:nvPr>
        </p:nvSpPr>
        <p:spPr>
          <a:xfrm>
            <a:off x="3239640" y="3682080"/>
            <a:ext cx="2649600" cy="1896840"/>
          </a:xfrm>
          <a:prstGeom prst="rect">
            <a:avLst/>
          </a:prstGeom>
        </p:spPr>
        <p:txBody>
          <a:bodyPr lIns="0" rIns="0" tIns="0" bIns="0">
            <a:normAutofit/>
          </a:bodyPr>
          <a:p>
            <a:endParaRPr b="0" lang="en-US" sz="3200" spc="-1" strike="noStrike">
              <a:latin typeface="Arial"/>
            </a:endParaRPr>
          </a:p>
        </p:txBody>
      </p:sp>
      <p:sp>
        <p:nvSpPr>
          <p:cNvPr id="45" name="PlaceHolder 7"/>
          <p:cNvSpPr>
            <a:spLocks noGrp="1"/>
          </p:cNvSpPr>
          <p:nvPr>
            <p:ph type="body"/>
          </p:nvPr>
        </p:nvSpPr>
        <p:spPr>
          <a:xfrm>
            <a:off x="6022080" y="3682080"/>
            <a:ext cx="26496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56"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57" name="PlaceHolder 2"/>
          <p:cNvSpPr>
            <a:spLocks noGrp="1"/>
          </p:cNvSpPr>
          <p:nvPr>
            <p:ph type="subTitle"/>
          </p:nvPr>
        </p:nvSpPr>
        <p:spPr>
          <a:xfrm>
            <a:off x="457200" y="1604520"/>
            <a:ext cx="8229240" cy="3977280"/>
          </a:xfrm>
          <a:prstGeom prst="rect">
            <a:avLst/>
          </a:prstGeom>
        </p:spPr>
        <p:txBody>
          <a:bodyPr lIns="0" rIns="0" tIns="0" bIns="0" anchor="ctr">
            <a:noAutofit/>
          </a:bodyPr>
          <a:p>
            <a:pPr algn="ctr"/>
            <a:endParaRPr b="0" lang="en-US" sz="3200" spc="-1" strike="noStrike">
              <a:latin typeface="Arial"/>
            </a:endParaRPr>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58"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59" name="PlaceHolder 2"/>
          <p:cNvSpPr>
            <a:spLocks noGrp="1"/>
          </p:cNvSpPr>
          <p:nvPr>
            <p:ph type="body"/>
          </p:nvPr>
        </p:nvSpPr>
        <p:spPr>
          <a:xfrm>
            <a:off x="457200" y="1604520"/>
            <a:ext cx="8229240" cy="3977280"/>
          </a:xfrm>
          <a:prstGeom prst="rect">
            <a:avLst/>
          </a:prstGeom>
        </p:spPr>
        <p:txBody>
          <a:bodyPr lIns="0" rIns="0" tIns="0" bIns="0">
            <a:normAutofit/>
          </a:bodyPr>
          <a:p>
            <a:endParaRPr b="0" lang="en-US" sz="3200" spc="-1" strike="noStrike">
              <a:latin typeface="Arial"/>
            </a:endParaRPr>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60"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61" name="PlaceHolder 2"/>
          <p:cNvSpPr>
            <a:spLocks noGrp="1"/>
          </p:cNvSpPr>
          <p:nvPr>
            <p:ph type="body"/>
          </p:nvPr>
        </p:nvSpPr>
        <p:spPr>
          <a:xfrm>
            <a:off x="457200" y="1604520"/>
            <a:ext cx="4015800" cy="3977280"/>
          </a:xfrm>
          <a:prstGeom prst="rect">
            <a:avLst/>
          </a:prstGeom>
        </p:spPr>
        <p:txBody>
          <a:bodyPr lIns="0" rIns="0" tIns="0" bIns="0">
            <a:normAutofit/>
          </a:bodyPr>
          <a:p>
            <a:endParaRPr b="0" lang="en-US" sz="3200" spc="-1" strike="noStrike">
              <a:latin typeface="Arial"/>
            </a:endParaRPr>
          </a:p>
        </p:txBody>
      </p:sp>
      <p:sp>
        <p:nvSpPr>
          <p:cNvPr id="62" name="PlaceHolder 3"/>
          <p:cNvSpPr>
            <a:spLocks noGrp="1"/>
          </p:cNvSpPr>
          <p:nvPr>
            <p:ph type="body"/>
          </p:nvPr>
        </p:nvSpPr>
        <p:spPr>
          <a:xfrm>
            <a:off x="4674240" y="1604520"/>
            <a:ext cx="4015800" cy="3977280"/>
          </a:xfrm>
          <a:prstGeom prst="rect">
            <a:avLst/>
          </a:prstGeom>
        </p:spPr>
        <p:txBody>
          <a:bodyPr lIns="0" rIns="0" tIns="0" bIns="0">
            <a:normAutofit/>
          </a:bodyPr>
          <a:p>
            <a:endParaRPr b="0" lang="en-US" sz="3200" spc="-1" strike="noStrike">
              <a:latin typeface="Arial"/>
            </a:endParaRPr>
          </a:p>
        </p:txBody>
      </p:sp>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63"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64" name="PlaceHolder 1"/>
          <p:cNvSpPr>
            <a:spLocks noGrp="1"/>
          </p:cNvSpPr>
          <p:nvPr>
            <p:ph type="subTitle"/>
          </p:nvPr>
        </p:nvSpPr>
        <p:spPr>
          <a:xfrm>
            <a:off x="457200" y="273600"/>
            <a:ext cx="8229240" cy="5307840"/>
          </a:xfrm>
          <a:prstGeom prst="rect">
            <a:avLst/>
          </a:prstGeom>
        </p:spPr>
        <p:txBody>
          <a:bodyPr lIns="0" rIns="0" tIns="0" bIns="0" anchor="ctr">
            <a:noAutofit/>
          </a:bodyPr>
          <a:p>
            <a:pPr algn="ctr"/>
            <a:endParaRPr b="0" lang="en-US" sz="3200" spc="-1" strike="noStrike">
              <a:latin typeface="Arial"/>
            </a:endParaRPr>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65"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66"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67" name="PlaceHolder 3"/>
          <p:cNvSpPr>
            <a:spLocks noGrp="1"/>
          </p:cNvSpPr>
          <p:nvPr>
            <p:ph type="body"/>
          </p:nvPr>
        </p:nvSpPr>
        <p:spPr>
          <a:xfrm>
            <a:off x="4674240" y="1604520"/>
            <a:ext cx="4015800" cy="3977280"/>
          </a:xfrm>
          <a:prstGeom prst="rect">
            <a:avLst/>
          </a:prstGeom>
        </p:spPr>
        <p:txBody>
          <a:bodyPr lIns="0" rIns="0" tIns="0" bIns="0">
            <a:normAutofit/>
          </a:bodyPr>
          <a:p>
            <a:endParaRPr b="0" lang="en-US" sz="3200" spc="-1" strike="noStrike">
              <a:latin typeface="Arial"/>
            </a:endParaRPr>
          </a:p>
        </p:txBody>
      </p:sp>
      <p:sp>
        <p:nvSpPr>
          <p:cNvPr id="68" name="PlaceHolder 4"/>
          <p:cNvSpPr>
            <a:spLocks noGrp="1"/>
          </p:cNvSpPr>
          <p:nvPr>
            <p:ph type="body"/>
          </p:nvPr>
        </p:nvSpPr>
        <p:spPr>
          <a:xfrm>
            <a:off x="45720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0"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11" name="PlaceHolder 2"/>
          <p:cNvSpPr>
            <a:spLocks noGrp="1"/>
          </p:cNvSpPr>
          <p:nvPr>
            <p:ph type="subTitle"/>
          </p:nvPr>
        </p:nvSpPr>
        <p:spPr>
          <a:xfrm>
            <a:off x="457200" y="1604520"/>
            <a:ext cx="8229240" cy="3977280"/>
          </a:xfrm>
          <a:prstGeom prst="rect">
            <a:avLst/>
          </a:prstGeom>
        </p:spPr>
        <p:txBody>
          <a:bodyPr lIns="0" rIns="0" tIns="0" bIns="0" anchor="ctr">
            <a:noAutofit/>
          </a:bodyPr>
          <a:p>
            <a:pPr algn="ctr"/>
            <a:endParaRPr b="0" lang="en-US" sz="3200" spc="-1" strike="noStrike">
              <a:latin typeface="Arial"/>
            </a:endParaRPr>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69"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70" name="PlaceHolder 2"/>
          <p:cNvSpPr>
            <a:spLocks noGrp="1"/>
          </p:cNvSpPr>
          <p:nvPr>
            <p:ph type="body"/>
          </p:nvPr>
        </p:nvSpPr>
        <p:spPr>
          <a:xfrm>
            <a:off x="457200" y="1604520"/>
            <a:ext cx="4015800" cy="3977280"/>
          </a:xfrm>
          <a:prstGeom prst="rect">
            <a:avLst/>
          </a:prstGeom>
        </p:spPr>
        <p:txBody>
          <a:bodyPr lIns="0" rIns="0" tIns="0" bIns="0">
            <a:normAutofit/>
          </a:bodyPr>
          <a:p>
            <a:endParaRPr b="0" lang="en-US" sz="3200" spc="-1" strike="noStrike">
              <a:latin typeface="Arial"/>
            </a:endParaRPr>
          </a:p>
        </p:txBody>
      </p:sp>
      <p:sp>
        <p:nvSpPr>
          <p:cNvPr id="71"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72" name="PlaceHolder 4"/>
          <p:cNvSpPr>
            <a:spLocks noGrp="1"/>
          </p:cNvSpPr>
          <p:nvPr>
            <p:ph type="body"/>
          </p:nvPr>
        </p:nvSpPr>
        <p:spPr>
          <a:xfrm>
            <a:off x="467424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73"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74"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75"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76" name="PlaceHolder 4"/>
          <p:cNvSpPr>
            <a:spLocks noGrp="1"/>
          </p:cNvSpPr>
          <p:nvPr>
            <p:ph type="body"/>
          </p:nvPr>
        </p:nvSpPr>
        <p:spPr>
          <a:xfrm>
            <a:off x="457200" y="3682080"/>
            <a:ext cx="822924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77"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78" name="PlaceHolder 2"/>
          <p:cNvSpPr>
            <a:spLocks noGrp="1"/>
          </p:cNvSpPr>
          <p:nvPr>
            <p:ph type="body"/>
          </p:nvPr>
        </p:nvSpPr>
        <p:spPr>
          <a:xfrm>
            <a:off x="457200" y="1604520"/>
            <a:ext cx="8229240" cy="1896840"/>
          </a:xfrm>
          <a:prstGeom prst="rect">
            <a:avLst/>
          </a:prstGeom>
        </p:spPr>
        <p:txBody>
          <a:bodyPr lIns="0" rIns="0" tIns="0" bIns="0">
            <a:normAutofit/>
          </a:bodyPr>
          <a:p>
            <a:endParaRPr b="0" lang="en-US" sz="3200" spc="-1" strike="noStrike">
              <a:latin typeface="Arial"/>
            </a:endParaRPr>
          </a:p>
        </p:txBody>
      </p:sp>
      <p:sp>
        <p:nvSpPr>
          <p:cNvPr id="79" name="PlaceHolder 3"/>
          <p:cNvSpPr>
            <a:spLocks noGrp="1"/>
          </p:cNvSpPr>
          <p:nvPr>
            <p:ph type="body"/>
          </p:nvPr>
        </p:nvSpPr>
        <p:spPr>
          <a:xfrm>
            <a:off x="457200" y="3682080"/>
            <a:ext cx="822924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80"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81"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82"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83" name="PlaceHolder 4"/>
          <p:cNvSpPr>
            <a:spLocks noGrp="1"/>
          </p:cNvSpPr>
          <p:nvPr>
            <p:ph type="body"/>
          </p:nvPr>
        </p:nvSpPr>
        <p:spPr>
          <a:xfrm>
            <a:off x="457200" y="3682080"/>
            <a:ext cx="4015800" cy="1896840"/>
          </a:xfrm>
          <a:prstGeom prst="rect">
            <a:avLst/>
          </a:prstGeom>
        </p:spPr>
        <p:txBody>
          <a:bodyPr lIns="0" rIns="0" tIns="0" bIns="0">
            <a:normAutofit/>
          </a:bodyPr>
          <a:p>
            <a:endParaRPr b="0" lang="en-US" sz="3200" spc="-1" strike="noStrike">
              <a:latin typeface="Arial"/>
            </a:endParaRPr>
          </a:p>
        </p:txBody>
      </p:sp>
      <p:sp>
        <p:nvSpPr>
          <p:cNvPr id="84" name="PlaceHolder 5"/>
          <p:cNvSpPr>
            <a:spLocks noGrp="1"/>
          </p:cNvSpPr>
          <p:nvPr>
            <p:ph type="body"/>
          </p:nvPr>
        </p:nvSpPr>
        <p:spPr>
          <a:xfrm>
            <a:off x="467424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85"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86" name="PlaceHolder 2"/>
          <p:cNvSpPr>
            <a:spLocks noGrp="1"/>
          </p:cNvSpPr>
          <p:nvPr>
            <p:ph type="body"/>
          </p:nvPr>
        </p:nvSpPr>
        <p:spPr>
          <a:xfrm>
            <a:off x="457200" y="1604520"/>
            <a:ext cx="2649600" cy="1896840"/>
          </a:xfrm>
          <a:prstGeom prst="rect">
            <a:avLst/>
          </a:prstGeom>
        </p:spPr>
        <p:txBody>
          <a:bodyPr lIns="0" rIns="0" tIns="0" bIns="0">
            <a:normAutofit/>
          </a:bodyPr>
          <a:p>
            <a:endParaRPr b="0" lang="en-US" sz="3200" spc="-1" strike="noStrike">
              <a:latin typeface="Arial"/>
            </a:endParaRPr>
          </a:p>
        </p:txBody>
      </p:sp>
      <p:sp>
        <p:nvSpPr>
          <p:cNvPr id="87" name="PlaceHolder 3"/>
          <p:cNvSpPr>
            <a:spLocks noGrp="1"/>
          </p:cNvSpPr>
          <p:nvPr>
            <p:ph type="body"/>
          </p:nvPr>
        </p:nvSpPr>
        <p:spPr>
          <a:xfrm>
            <a:off x="3239640" y="1604520"/>
            <a:ext cx="2649600" cy="1896840"/>
          </a:xfrm>
          <a:prstGeom prst="rect">
            <a:avLst/>
          </a:prstGeom>
        </p:spPr>
        <p:txBody>
          <a:bodyPr lIns="0" rIns="0" tIns="0" bIns="0">
            <a:normAutofit/>
          </a:bodyPr>
          <a:p>
            <a:endParaRPr b="0" lang="en-US" sz="3200" spc="-1" strike="noStrike">
              <a:latin typeface="Arial"/>
            </a:endParaRPr>
          </a:p>
        </p:txBody>
      </p:sp>
      <p:sp>
        <p:nvSpPr>
          <p:cNvPr id="88" name="PlaceHolder 4"/>
          <p:cNvSpPr>
            <a:spLocks noGrp="1"/>
          </p:cNvSpPr>
          <p:nvPr>
            <p:ph type="body"/>
          </p:nvPr>
        </p:nvSpPr>
        <p:spPr>
          <a:xfrm>
            <a:off x="6022080" y="1604520"/>
            <a:ext cx="2649600" cy="1896840"/>
          </a:xfrm>
          <a:prstGeom prst="rect">
            <a:avLst/>
          </a:prstGeom>
        </p:spPr>
        <p:txBody>
          <a:bodyPr lIns="0" rIns="0" tIns="0" bIns="0">
            <a:normAutofit/>
          </a:bodyPr>
          <a:p>
            <a:endParaRPr b="0" lang="en-US" sz="3200" spc="-1" strike="noStrike">
              <a:latin typeface="Arial"/>
            </a:endParaRPr>
          </a:p>
        </p:txBody>
      </p:sp>
      <p:sp>
        <p:nvSpPr>
          <p:cNvPr id="89" name="PlaceHolder 5"/>
          <p:cNvSpPr>
            <a:spLocks noGrp="1"/>
          </p:cNvSpPr>
          <p:nvPr>
            <p:ph type="body"/>
          </p:nvPr>
        </p:nvSpPr>
        <p:spPr>
          <a:xfrm>
            <a:off x="457200" y="3682080"/>
            <a:ext cx="2649600" cy="1896840"/>
          </a:xfrm>
          <a:prstGeom prst="rect">
            <a:avLst/>
          </a:prstGeom>
        </p:spPr>
        <p:txBody>
          <a:bodyPr lIns="0" rIns="0" tIns="0" bIns="0">
            <a:normAutofit/>
          </a:bodyPr>
          <a:p>
            <a:endParaRPr b="0" lang="en-US" sz="3200" spc="-1" strike="noStrike">
              <a:latin typeface="Arial"/>
            </a:endParaRPr>
          </a:p>
        </p:txBody>
      </p:sp>
      <p:sp>
        <p:nvSpPr>
          <p:cNvPr id="90" name="PlaceHolder 6"/>
          <p:cNvSpPr>
            <a:spLocks noGrp="1"/>
          </p:cNvSpPr>
          <p:nvPr>
            <p:ph type="body"/>
          </p:nvPr>
        </p:nvSpPr>
        <p:spPr>
          <a:xfrm>
            <a:off x="3239640" y="3682080"/>
            <a:ext cx="2649600" cy="1896840"/>
          </a:xfrm>
          <a:prstGeom prst="rect">
            <a:avLst/>
          </a:prstGeom>
        </p:spPr>
        <p:txBody>
          <a:bodyPr lIns="0" rIns="0" tIns="0" bIns="0">
            <a:normAutofit/>
          </a:bodyPr>
          <a:p>
            <a:endParaRPr b="0" lang="en-US" sz="3200" spc="-1" strike="noStrike">
              <a:latin typeface="Arial"/>
            </a:endParaRPr>
          </a:p>
        </p:txBody>
      </p:sp>
      <p:sp>
        <p:nvSpPr>
          <p:cNvPr id="91" name="PlaceHolder 7"/>
          <p:cNvSpPr>
            <a:spLocks noGrp="1"/>
          </p:cNvSpPr>
          <p:nvPr>
            <p:ph type="body"/>
          </p:nvPr>
        </p:nvSpPr>
        <p:spPr>
          <a:xfrm>
            <a:off x="6022080" y="3682080"/>
            <a:ext cx="26496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2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2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03"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104" name="PlaceHolder 2"/>
          <p:cNvSpPr>
            <a:spLocks noGrp="1"/>
          </p:cNvSpPr>
          <p:nvPr>
            <p:ph type="subTitle"/>
          </p:nvPr>
        </p:nvSpPr>
        <p:spPr>
          <a:xfrm>
            <a:off x="457200" y="1604520"/>
            <a:ext cx="8229240" cy="3977280"/>
          </a:xfrm>
          <a:prstGeom prst="rect">
            <a:avLst/>
          </a:prstGeom>
        </p:spPr>
        <p:txBody>
          <a:bodyPr lIns="0" rIns="0" tIns="0" bIns="0" anchor="ctr">
            <a:noAutofit/>
          </a:bodyPr>
          <a:p>
            <a:pPr algn="ctr"/>
            <a:endParaRPr b="0" lang="en-US" sz="3200" spc="-1" strike="noStrike">
              <a:latin typeface="Arial"/>
            </a:endParaRPr>
          </a:p>
        </p:txBody>
      </p:sp>
    </p:spTree>
  </p:cSld>
</p:sldLayout>
</file>

<file path=ppt/slideLayouts/slideLayout2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05"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106" name="PlaceHolder 2"/>
          <p:cNvSpPr>
            <a:spLocks noGrp="1"/>
          </p:cNvSpPr>
          <p:nvPr>
            <p:ph type="body"/>
          </p:nvPr>
        </p:nvSpPr>
        <p:spPr>
          <a:xfrm>
            <a:off x="457200" y="1604520"/>
            <a:ext cx="8229240" cy="3977280"/>
          </a:xfrm>
          <a:prstGeom prst="rect">
            <a:avLst/>
          </a:prstGeom>
        </p:spPr>
        <p:txBody>
          <a:bodyPr lIns="0" rIns="0" tIns="0" bIns="0">
            <a:normAutofit/>
          </a:bodyPr>
          <a:p>
            <a:endParaRPr b="0" lang="en-US" sz="3200" spc="-1" strike="noStrike">
              <a:latin typeface="Arial"/>
            </a:endParaRPr>
          </a:p>
        </p:txBody>
      </p:sp>
    </p:spTree>
  </p:cSld>
</p:sldLayout>
</file>

<file path=ppt/slideLayouts/slideLayout2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07"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108" name="PlaceHolder 2"/>
          <p:cNvSpPr>
            <a:spLocks noGrp="1"/>
          </p:cNvSpPr>
          <p:nvPr>
            <p:ph type="body"/>
          </p:nvPr>
        </p:nvSpPr>
        <p:spPr>
          <a:xfrm>
            <a:off x="457200" y="1604520"/>
            <a:ext cx="4015800" cy="3977280"/>
          </a:xfrm>
          <a:prstGeom prst="rect">
            <a:avLst/>
          </a:prstGeom>
        </p:spPr>
        <p:txBody>
          <a:bodyPr lIns="0" rIns="0" tIns="0" bIns="0">
            <a:normAutofit/>
          </a:bodyPr>
          <a:p>
            <a:endParaRPr b="0" lang="en-US" sz="3200" spc="-1" strike="noStrike">
              <a:latin typeface="Arial"/>
            </a:endParaRPr>
          </a:p>
        </p:txBody>
      </p:sp>
      <p:sp>
        <p:nvSpPr>
          <p:cNvPr id="109" name="PlaceHolder 3"/>
          <p:cNvSpPr>
            <a:spLocks noGrp="1"/>
          </p:cNvSpPr>
          <p:nvPr>
            <p:ph type="body"/>
          </p:nvPr>
        </p:nvSpPr>
        <p:spPr>
          <a:xfrm>
            <a:off x="4674240" y="1604520"/>
            <a:ext cx="4015800" cy="3977280"/>
          </a:xfrm>
          <a:prstGeom prst="rect">
            <a:avLst/>
          </a:prstGeom>
        </p:spPr>
        <p:txBody>
          <a:bodyPr lIns="0" rIns="0" tIns="0" bIns="0">
            <a:normAutofit/>
          </a:bodyPr>
          <a:p>
            <a:endParaRPr b="0" lang="en-US" sz="3200" spc="-1" strike="noStrike">
              <a:latin typeface="Arial"/>
            </a:endParaRPr>
          </a:p>
        </p:txBody>
      </p:sp>
    </p:spTree>
  </p:cSld>
</p:sldLayout>
</file>

<file path=ppt/slideLayouts/slideLayout2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10"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2"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13" name="PlaceHolder 2"/>
          <p:cNvSpPr>
            <a:spLocks noGrp="1"/>
          </p:cNvSpPr>
          <p:nvPr>
            <p:ph type="body"/>
          </p:nvPr>
        </p:nvSpPr>
        <p:spPr>
          <a:xfrm>
            <a:off x="457200" y="1604520"/>
            <a:ext cx="8229240" cy="3977280"/>
          </a:xfrm>
          <a:prstGeom prst="rect">
            <a:avLst/>
          </a:prstGeom>
        </p:spPr>
        <p:txBody>
          <a:bodyPr lIns="0" rIns="0" tIns="0" bIns="0">
            <a:normAutofit/>
          </a:bodyPr>
          <a:p>
            <a:endParaRPr b="0" lang="en-US" sz="3200" spc="-1" strike="noStrike">
              <a:latin typeface="Arial"/>
            </a:endParaRPr>
          </a:p>
        </p:txBody>
      </p:sp>
    </p:spTree>
  </p:cSld>
</p:sldLayout>
</file>

<file path=ppt/slideLayouts/slideLayout3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11" name="PlaceHolder 1"/>
          <p:cNvSpPr>
            <a:spLocks noGrp="1"/>
          </p:cNvSpPr>
          <p:nvPr>
            <p:ph type="subTitle"/>
          </p:nvPr>
        </p:nvSpPr>
        <p:spPr>
          <a:xfrm>
            <a:off x="457200" y="273600"/>
            <a:ext cx="8229240" cy="5307840"/>
          </a:xfrm>
          <a:prstGeom prst="rect">
            <a:avLst/>
          </a:prstGeom>
        </p:spPr>
        <p:txBody>
          <a:bodyPr lIns="0" rIns="0" tIns="0" bIns="0" anchor="ctr">
            <a:noAutofit/>
          </a:bodyPr>
          <a:p>
            <a:pPr algn="ctr"/>
            <a:endParaRPr b="0" lang="en-US" sz="3200" spc="-1" strike="noStrike">
              <a:latin typeface="Arial"/>
            </a:endParaRPr>
          </a:p>
        </p:txBody>
      </p:sp>
    </p:spTree>
  </p:cSld>
</p:sldLayout>
</file>

<file path=ppt/slideLayouts/slideLayout3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12"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113"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114" name="PlaceHolder 3"/>
          <p:cNvSpPr>
            <a:spLocks noGrp="1"/>
          </p:cNvSpPr>
          <p:nvPr>
            <p:ph type="body"/>
          </p:nvPr>
        </p:nvSpPr>
        <p:spPr>
          <a:xfrm>
            <a:off x="4674240" y="1604520"/>
            <a:ext cx="4015800" cy="3977280"/>
          </a:xfrm>
          <a:prstGeom prst="rect">
            <a:avLst/>
          </a:prstGeom>
        </p:spPr>
        <p:txBody>
          <a:bodyPr lIns="0" rIns="0" tIns="0" bIns="0">
            <a:normAutofit/>
          </a:bodyPr>
          <a:p>
            <a:endParaRPr b="0" lang="en-US" sz="3200" spc="-1" strike="noStrike">
              <a:latin typeface="Arial"/>
            </a:endParaRPr>
          </a:p>
        </p:txBody>
      </p:sp>
      <p:sp>
        <p:nvSpPr>
          <p:cNvPr id="115" name="PlaceHolder 4"/>
          <p:cNvSpPr>
            <a:spLocks noGrp="1"/>
          </p:cNvSpPr>
          <p:nvPr>
            <p:ph type="body"/>
          </p:nvPr>
        </p:nvSpPr>
        <p:spPr>
          <a:xfrm>
            <a:off x="45720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3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16"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117" name="PlaceHolder 2"/>
          <p:cNvSpPr>
            <a:spLocks noGrp="1"/>
          </p:cNvSpPr>
          <p:nvPr>
            <p:ph type="body"/>
          </p:nvPr>
        </p:nvSpPr>
        <p:spPr>
          <a:xfrm>
            <a:off x="457200" y="1604520"/>
            <a:ext cx="4015800" cy="3977280"/>
          </a:xfrm>
          <a:prstGeom prst="rect">
            <a:avLst/>
          </a:prstGeom>
        </p:spPr>
        <p:txBody>
          <a:bodyPr lIns="0" rIns="0" tIns="0" bIns="0">
            <a:normAutofit/>
          </a:bodyPr>
          <a:p>
            <a:endParaRPr b="0" lang="en-US" sz="3200" spc="-1" strike="noStrike">
              <a:latin typeface="Arial"/>
            </a:endParaRPr>
          </a:p>
        </p:txBody>
      </p:sp>
      <p:sp>
        <p:nvSpPr>
          <p:cNvPr id="118"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119" name="PlaceHolder 4"/>
          <p:cNvSpPr>
            <a:spLocks noGrp="1"/>
          </p:cNvSpPr>
          <p:nvPr>
            <p:ph type="body"/>
          </p:nvPr>
        </p:nvSpPr>
        <p:spPr>
          <a:xfrm>
            <a:off x="467424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3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120"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121"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122"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123" name="PlaceHolder 4"/>
          <p:cNvSpPr>
            <a:spLocks noGrp="1"/>
          </p:cNvSpPr>
          <p:nvPr>
            <p:ph type="body"/>
          </p:nvPr>
        </p:nvSpPr>
        <p:spPr>
          <a:xfrm>
            <a:off x="457200" y="3682080"/>
            <a:ext cx="822924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3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124"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125" name="PlaceHolder 2"/>
          <p:cNvSpPr>
            <a:spLocks noGrp="1"/>
          </p:cNvSpPr>
          <p:nvPr>
            <p:ph type="body"/>
          </p:nvPr>
        </p:nvSpPr>
        <p:spPr>
          <a:xfrm>
            <a:off x="457200" y="1604520"/>
            <a:ext cx="8229240" cy="1896840"/>
          </a:xfrm>
          <a:prstGeom prst="rect">
            <a:avLst/>
          </a:prstGeom>
        </p:spPr>
        <p:txBody>
          <a:bodyPr lIns="0" rIns="0" tIns="0" bIns="0">
            <a:normAutofit/>
          </a:bodyPr>
          <a:p>
            <a:endParaRPr b="0" lang="en-US" sz="3200" spc="-1" strike="noStrike">
              <a:latin typeface="Arial"/>
            </a:endParaRPr>
          </a:p>
        </p:txBody>
      </p:sp>
      <p:sp>
        <p:nvSpPr>
          <p:cNvPr id="126" name="PlaceHolder 3"/>
          <p:cNvSpPr>
            <a:spLocks noGrp="1"/>
          </p:cNvSpPr>
          <p:nvPr>
            <p:ph type="body"/>
          </p:nvPr>
        </p:nvSpPr>
        <p:spPr>
          <a:xfrm>
            <a:off x="457200" y="3682080"/>
            <a:ext cx="822924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3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127"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128"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129"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130" name="PlaceHolder 4"/>
          <p:cNvSpPr>
            <a:spLocks noGrp="1"/>
          </p:cNvSpPr>
          <p:nvPr>
            <p:ph type="body"/>
          </p:nvPr>
        </p:nvSpPr>
        <p:spPr>
          <a:xfrm>
            <a:off x="457200" y="3682080"/>
            <a:ext cx="4015800" cy="1896840"/>
          </a:xfrm>
          <a:prstGeom prst="rect">
            <a:avLst/>
          </a:prstGeom>
        </p:spPr>
        <p:txBody>
          <a:bodyPr lIns="0" rIns="0" tIns="0" bIns="0">
            <a:normAutofit/>
          </a:bodyPr>
          <a:p>
            <a:endParaRPr b="0" lang="en-US" sz="3200" spc="-1" strike="noStrike">
              <a:latin typeface="Arial"/>
            </a:endParaRPr>
          </a:p>
        </p:txBody>
      </p:sp>
      <p:sp>
        <p:nvSpPr>
          <p:cNvPr id="131" name="PlaceHolder 5"/>
          <p:cNvSpPr>
            <a:spLocks noGrp="1"/>
          </p:cNvSpPr>
          <p:nvPr>
            <p:ph type="body"/>
          </p:nvPr>
        </p:nvSpPr>
        <p:spPr>
          <a:xfrm>
            <a:off x="467424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3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132"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133" name="PlaceHolder 2"/>
          <p:cNvSpPr>
            <a:spLocks noGrp="1"/>
          </p:cNvSpPr>
          <p:nvPr>
            <p:ph type="body"/>
          </p:nvPr>
        </p:nvSpPr>
        <p:spPr>
          <a:xfrm>
            <a:off x="457200" y="1604520"/>
            <a:ext cx="2649600" cy="1896840"/>
          </a:xfrm>
          <a:prstGeom prst="rect">
            <a:avLst/>
          </a:prstGeom>
        </p:spPr>
        <p:txBody>
          <a:bodyPr lIns="0" rIns="0" tIns="0" bIns="0">
            <a:normAutofit/>
          </a:bodyPr>
          <a:p>
            <a:endParaRPr b="0" lang="en-US" sz="3200" spc="-1" strike="noStrike">
              <a:latin typeface="Arial"/>
            </a:endParaRPr>
          </a:p>
        </p:txBody>
      </p:sp>
      <p:sp>
        <p:nvSpPr>
          <p:cNvPr id="134" name="PlaceHolder 3"/>
          <p:cNvSpPr>
            <a:spLocks noGrp="1"/>
          </p:cNvSpPr>
          <p:nvPr>
            <p:ph type="body"/>
          </p:nvPr>
        </p:nvSpPr>
        <p:spPr>
          <a:xfrm>
            <a:off x="3239640" y="1604520"/>
            <a:ext cx="2649600" cy="1896840"/>
          </a:xfrm>
          <a:prstGeom prst="rect">
            <a:avLst/>
          </a:prstGeom>
        </p:spPr>
        <p:txBody>
          <a:bodyPr lIns="0" rIns="0" tIns="0" bIns="0">
            <a:normAutofit/>
          </a:bodyPr>
          <a:p>
            <a:endParaRPr b="0" lang="en-US" sz="3200" spc="-1" strike="noStrike">
              <a:latin typeface="Arial"/>
            </a:endParaRPr>
          </a:p>
        </p:txBody>
      </p:sp>
      <p:sp>
        <p:nvSpPr>
          <p:cNvPr id="135" name="PlaceHolder 4"/>
          <p:cNvSpPr>
            <a:spLocks noGrp="1"/>
          </p:cNvSpPr>
          <p:nvPr>
            <p:ph type="body"/>
          </p:nvPr>
        </p:nvSpPr>
        <p:spPr>
          <a:xfrm>
            <a:off x="6022080" y="1604520"/>
            <a:ext cx="2649600" cy="1896840"/>
          </a:xfrm>
          <a:prstGeom prst="rect">
            <a:avLst/>
          </a:prstGeom>
        </p:spPr>
        <p:txBody>
          <a:bodyPr lIns="0" rIns="0" tIns="0" bIns="0">
            <a:normAutofit/>
          </a:bodyPr>
          <a:p>
            <a:endParaRPr b="0" lang="en-US" sz="3200" spc="-1" strike="noStrike">
              <a:latin typeface="Arial"/>
            </a:endParaRPr>
          </a:p>
        </p:txBody>
      </p:sp>
      <p:sp>
        <p:nvSpPr>
          <p:cNvPr id="136" name="PlaceHolder 5"/>
          <p:cNvSpPr>
            <a:spLocks noGrp="1"/>
          </p:cNvSpPr>
          <p:nvPr>
            <p:ph type="body"/>
          </p:nvPr>
        </p:nvSpPr>
        <p:spPr>
          <a:xfrm>
            <a:off x="457200" y="3682080"/>
            <a:ext cx="2649600" cy="1896840"/>
          </a:xfrm>
          <a:prstGeom prst="rect">
            <a:avLst/>
          </a:prstGeom>
        </p:spPr>
        <p:txBody>
          <a:bodyPr lIns="0" rIns="0" tIns="0" bIns="0">
            <a:normAutofit/>
          </a:bodyPr>
          <a:p>
            <a:endParaRPr b="0" lang="en-US" sz="3200" spc="-1" strike="noStrike">
              <a:latin typeface="Arial"/>
            </a:endParaRPr>
          </a:p>
        </p:txBody>
      </p:sp>
      <p:sp>
        <p:nvSpPr>
          <p:cNvPr id="137" name="PlaceHolder 6"/>
          <p:cNvSpPr>
            <a:spLocks noGrp="1"/>
          </p:cNvSpPr>
          <p:nvPr>
            <p:ph type="body"/>
          </p:nvPr>
        </p:nvSpPr>
        <p:spPr>
          <a:xfrm>
            <a:off x="3239640" y="3682080"/>
            <a:ext cx="2649600" cy="1896840"/>
          </a:xfrm>
          <a:prstGeom prst="rect">
            <a:avLst/>
          </a:prstGeom>
        </p:spPr>
        <p:txBody>
          <a:bodyPr lIns="0" rIns="0" tIns="0" bIns="0">
            <a:normAutofit/>
          </a:bodyPr>
          <a:p>
            <a:endParaRPr b="0" lang="en-US" sz="3200" spc="-1" strike="noStrike">
              <a:latin typeface="Arial"/>
            </a:endParaRPr>
          </a:p>
        </p:txBody>
      </p:sp>
      <p:sp>
        <p:nvSpPr>
          <p:cNvPr id="138" name="PlaceHolder 7"/>
          <p:cNvSpPr>
            <a:spLocks noGrp="1"/>
          </p:cNvSpPr>
          <p:nvPr>
            <p:ph type="body"/>
          </p:nvPr>
        </p:nvSpPr>
        <p:spPr>
          <a:xfrm>
            <a:off x="6022080" y="3682080"/>
            <a:ext cx="26496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4"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15" name="PlaceHolder 2"/>
          <p:cNvSpPr>
            <a:spLocks noGrp="1"/>
          </p:cNvSpPr>
          <p:nvPr>
            <p:ph type="body"/>
          </p:nvPr>
        </p:nvSpPr>
        <p:spPr>
          <a:xfrm>
            <a:off x="457200" y="1604520"/>
            <a:ext cx="4015800" cy="3977280"/>
          </a:xfrm>
          <a:prstGeom prst="rect">
            <a:avLst/>
          </a:prstGeom>
        </p:spPr>
        <p:txBody>
          <a:bodyPr lIns="0" rIns="0" tIns="0" bIns="0">
            <a:normAutofit/>
          </a:bodyPr>
          <a:p>
            <a:endParaRPr b="0" lang="en-US" sz="3200" spc="-1" strike="noStrike">
              <a:latin typeface="Arial"/>
            </a:endParaRPr>
          </a:p>
        </p:txBody>
      </p:sp>
      <p:sp>
        <p:nvSpPr>
          <p:cNvPr id="16" name="PlaceHolder 3"/>
          <p:cNvSpPr>
            <a:spLocks noGrp="1"/>
          </p:cNvSpPr>
          <p:nvPr>
            <p:ph type="body"/>
          </p:nvPr>
        </p:nvSpPr>
        <p:spPr>
          <a:xfrm>
            <a:off x="4674240" y="1604520"/>
            <a:ext cx="4015800" cy="3977280"/>
          </a:xfrm>
          <a:prstGeom prst="rect">
            <a:avLst/>
          </a:prstGeom>
        </p:spPr>
        <p:txBody>
          <a:bodyPr lIns="0" rIns="0" tIns="0" bIns="0">
            <a:normAutofit/>
          </a:bodyPr>
          <a:p>
            <a:endParaRPr b="0" lang="en-US" sz="3200" spc="-1" strike="noStrike">
              <a:latin typeface="Arial"/>
            </a:endParaRP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7"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8" name="PlaceHolder 1"/>
          <p:cNvSpPr>
            <a:spLocks noGrp="1"/>
          </p:cNvSpPr>
          <p:nvPr>
            <p:ph type="subTitle"/>
          </p:nvPr>
        </p:nvSpPr>
        <p:spPr>
          <a:xfrm>
            <a:off x="457200" y="273600"/>
            <a:ext cx="8229240" cy="5307840"/>
          </a:xfrm>
          <a:prstGeom prst="rect">
            <a:avLst/>
          </a:prstGeom>
        </p:spPr>
        <p:txBody>
          <a:bodyPr lIns="0" rIns="0" tIns="0" bIns="0" anchor="ctr">
            <a:noAutofit/>
          </a:bodyPr>
          <a:p>
            <a:pPr algn="ctr"/>
            <a:endParaRPr b="0" lang="en-US" sz="3200" spc="-1" strike="noStrike">
              <a:latin typeface="Arial"/>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9"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20"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21" name="PlaceHolder 3"/>
          <p:cNvSpPr>
            <a:spLocks noGrp="1"/>
          </p:cNvSpPr>
          <p:nvPr>
            <p:ph type="body"/>
          </p:nvPr>
        </p:nvSpPr>
        <p:spPr>
          <a:xfrm>
            <a:off x="4674240" y="1604520"/>
            <a:ext cx="4015800" cy="3977280"/>
          </a:xfrm>
          <a:prstGeom prst="rect">
            <a:avLst/>
          </a:prstGeom>
        </p:spPr>
        <p:txBody>
          <a:bodyPr lIns="0" rIns="0" tIns="0" bIns="0">
            <a:normAutofit/>
          </a:bodyPr>
          <a:p>
            <a:endParaRPr b="0" lang="en-US" sz="3200" spc="-1" strike="noStrike">
              <a:latin typeface="Arial"/>
            </a:endParaRPr>
          </a:p>
        </p:txBody>
      </p:sp>
      <p:sp>
        <p:nvSpPr>
          <p:cNvPr id="22" name="PlaceHolder 4"/>
          <p:cNvSpPr>
            <a:spLocks noGrp="1"/>
          </p:cNvSpPr>
          <p:nvPr>
            <p:ph type="body"/>
          </p:nvPr>
        </p:nvSpPr>
        <p:spPr>
          <a:xfrm>
            <a:off x="45720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23"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24" name="PlaceHolder 2"/>
          <p:cNvSpPr>
            <a:spLocks noGrp="1"/>
          </p:cNvSpPr>
          <p:nvPr>
            <p:ph type="body"/>
          </p:nvPr>
        </p:nvSpPr>
        <p:spPr>
          <a:xfrm>
            <a:off x="457200" y="1604520"/>
            <a:ext cx="4015800" cy="3977280"/>
          </a:xfrm>
          <a:prstGeom prst="rect">
            <a:avLst/>
          </a:prstGeom>
        </p:spPr>
        <p:txBody>
          <a:bodyPr lIns="0" rIns="0" tIns="0" bIns="0">
            <a:normAutofit/>
          </a:bodyPr>
          <a:p>
            <a:endParaRPr b="0" lang="en-US" sz="3200" spc="-1" strike="noStrike">
              <a:latin typeface="Arial"/>
            </a:endParaRPr>
          </a:p>
        </p:txBody>
      </p:sp>
      <p:sp>
        <p:nvSpPr>
          <p:cNvPr id="25"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26" name="PlaceHolder 4"/>
          <p:cNvSpPr>
            <a:spLocks noGrp="1"/>
          </p:cNvSpPr>
          <p:nvPr>
            <p:ph type="body"/>
          </p:nvPr>
        </p:nvSpPr>
        <p:spPr>
          <a:xfrm>
            <a:off x="467424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7"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28"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29"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30" name="PlaceHolder 4"/>
          <p:cNvSpPr>
            <a:spLocks noGrp="1"/>
          </p:cNvSpPr>
          <p:nvPr>
            <p:ph type="body"/>
          </p:nvPr>
        </p:nvSpPr>
        <p:spPr>
          <a:xfrm>
            <a:off x="457200" y="3682080"/>
            <a:ext cx="8229240" cy="1896840"/>
          </a:xfrm>
          <a:prstGeom prst="rect">
            <a:avLst/>
          </a:prstGeom>
        </p:spPr>
        <p:txBody>
          <a:bodyPr lIns="0" rIns="0" tIns="0" bIns="0">
            <a:normAutofit/>
          </a:bodyPr>
          <a:p>
            <a:endParaRPr b="0" lang="en-US" sz="3200" spc="-1" strike="noStrike">
              <a:latin typeface="Arial"/>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 Id="rId11" Type="http://schemas.openxmlformats.org/officeDocument/2006/relationships/slideLayout" Target="../slideLayouts/slideLayout22.xml"/><Relationship Id="rId12" Type="http://schemas.openxmlformats.org/officeDocument/2006/relationships/slideLayout" Target="../slideLayouts/slideLayout23.xml"/><Relationship Id="rId13" Type="http://schemas.openxmlformats.org/officeDocument/2006/relationships/slideLayout" Target="../slideLayouts/slideLayout24.xml"/>
</Relationships>
</file>

<file path=ppt/slideMasters/_rels/slideMaster3.xml.rels><?xml version="1.0" encoding="UTF-8"?>
<Relationships xmlns="http://schemas.openxmlformats.org/package/2006/relationships"><Relationship Id="rId1" Type="http://schemas.openxmlformats.org/officeDocument/2006/relationships/theme" Target="../theme/theme3.xml"/><Relationship Id="rId2" Type="http://schemas.openxmlformats.org/officeDocument/2006/relationships/slideLayout" Target="../slideLayouts/slideLayout25.xml"/><Relationship Id="rId3" Type="http://schemas.openxmlformats.org/officeDocument/2006/relationships/slideLayout" Target="../slideLayouts/slideLayout26.xml"/><Relationship Id="rId4" Type="http://schemas.openxmlformats.org/officeDocument/2006/relationships/slideLayout" Target="../slideLayouts/slideLayout27.xml"/><Relationship Id="rId5" Type="http://schemas.openxmlformats.org/officeDocument/2006/relationships/slideLayout" Target="../slideLayouts/slideLayout28.xml"/><Relationship Id="rId6" Type="http://schemas.openxmlformats.org/officeDocument/2006/relationships/slideLayout" Target="../slideLayouts/slideLayout29.xml"/><Relationship Id="rId7" Type="http://schemas.openxmlformats.org/officeDocument/2006/relationships/slideLayout" Target="../slideLayouts/slideLayout30.xml"/><Relationship Id="rId8" Type="http://schemas.openxmlformats.org/officeDocument/2006/relationships/slideLayout" Target="../slideLayouts/slideLayout31.xml"/><Relationship Id="rId9" Type="http://schemas.openxmlformats.org/officeDocument/2006/relationships/slideLayout" Target="../slideLayouts/slideLayout32.xml"/><Relationship Id="rId10" Type="http://schemas.openxmlformats.org/officeDocument/2006/relationships/slideLayout" Target="../slideLayouts/slideLayout33.xml"/><Relationship Id="rId11" Type="http://schemas.openxmlformats.org/officeDocument/2006/relationships/slideLayout" Target="../slideLayouts/slideLayout34.xml"/><Relationship Id="rId12" Type="http://schemas.openxmlformats.org/officeDocument/2006/relationships/slideLayout" Target="../slideLayouts/slideLayout35.xml"/><Relationship Id="rId13" Type="http://schemas.openxmlformats.org/officeDocument/2006/relationships/slideLayout" Target="../slideLayouts/slideLayout36.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0" name="CustomShape 1"/>
          <p:cNvSpPr/>
          <p:nvPr/>
        </p:nvSpPr>
        <p:spPr>
          <a:xfrm>
            <a:off x="3095640" y="396000"/>
            <a:ext cx="5352480" cy="20340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802-15-22-0364-02</a:t>
            </a:r>
            <a:endParaRPr b="0" lang="en-US" sz="1400" spc="-1" strike="noStrike">
              <a:latin typeface="Arial"/>
            </a:endParaRPr>
          </a:p>
        </p:txBody>
      </p:sp>
      <p:sp>
        <p:nvSpPr>
          <p:cNvPr id="1" name="Line 2"/>
          <p:cNvSpPr/>
          <p:nvPr/>
        </p:nvSpPr>
        <p:spPr>
          <a:xfrm>
            <a:off x="685800" y="609480"/>
            <a:ext cx="7772400" cy="360"/>
          </a:xfrm>
          <a:prstGeom prst="line">
            <a:avLst/>
          </a:prstGeom>
          <a:ln w="12600">
            <a:solidFill>
              <a:srgbClr val="000000"/>
            </a:solidFill>
            <a:miter/>
          </a:ln>
        </p:spPr>
        <p:style>
          <a:lnRef idx="0"/>
          <a:fillRef idx="0"/>
          <a:effectRef idx="0"/>
          <a:fontRef idx="minor"/>
        </p:style>
      </p:sp>
      <p:sp>
        <p:nvSpPr>
          <p:cNvPr id="2" name="CustomShape 3"/>
          <p:cNvSpPr/>
          <p:nvPr/>
        </p:nvSpPr>
        <p:spPr>
          <a:xfrm>
            <a:off x="685800" y="6475320"/>
            <a:ext cx="1728720" cy="295200"/>
          </a:xfrm>
          <a:prstGeom prst="rect">
            <a:avLst/>
          </a:prstGeom>
          <a:noFill/>
          <a:ln w="0">
            <a:noFill/>
          </a:ln>
        </p:spPr>
        <p:style>
          <a:lnRef idx="0"/>
          <a:fillRef idx="0"/>
          <a:effectRef idx="0"/>
          <a:fontRef idx="minor"/>
        </p:style>
        <p:txBody>
          <a:bodyPr lIns="0" rIns="0" tIns="0" bIns="0">
            <a:noAutofit/>
          </a:bodyPr>
          <a:p>
            <a:pPr>
              <a:lnSpc>
                <a:spcPct val="100000"/>
              </a:lnSpc>
            </a:pPr>
            <a:r>
              <a:rPr b="0" lang="en-IE" sz="2000" spc="-1" strike="noStrike">
                <a:solidFill>
                  <a:srgbClr val="000000"/>
                </a:solidFill>
                <a:latin typeface="Times New Roman"/>
                <a:ea typeface="DejaVu Sans"/>
              </a:rPr>
              <a:t>Submission</a:t>
            </a:r>
            <a:endParaRPr b="0" lang="en-US" sz="2000" spc="-1" strike="noStrike">
              <a:latin typeface="Arial"/>
            </a:endParaRPr>
          </a:p>
        </p:txBody>
      </p:sp>
      <p:sp>
        <p:nvSpPr>
          <p:cNvPr id="3" name="Line 4"/>
          <p:cNvSpPr/>
          <p:nvPr/>
        </p:nvSpPr>
        <p:spPr>
          <a:xfrm>
            <a:off x="685800" y="6477120"/>
            <a:ext cx="7848720" cy="360"/>
          </a:xfrm>
          <a:prstGeom prst="line">
            <a:avLst/>
          </a:prstGeom>
          <a:ln w="12600">
            <a:solidFill>
              <a:srgbClr val="000000"/>
            </a:solidFill>
            <a:miter/>
          </a:ln>
        </p:spPr>
        <p:style>
          <a:lnRef idx="0"/>
          <a:fillRef idx="0"/>
          <a:effectRef idx="0"/>
          <a:fontRef idx="minor"/>
        </p:style>
      </p:sp>
      <p:sp>
        <p:nvSpPr>
          <p:cNvPr id="4" name="Line 5"/>
          <p:cNvSpPr/>
          <p:nvPr/>
        </p:nvSpPr>
        <p:spPr>
          <a:xfrm>
            <a:off x="685800" y="6474960"/>
            <a:ext cx="7848720" cy="360"/>
          </a:xfrm>
          <a:prstGeom prst="line">
            <a:avLst/>
          </a:prstGeom>
          <a:ln w="12600">
            <a:solidFill>
              <a:srgbClr val="000000"/>
            </a:solidFill>
            <a:miter/>
          </a:ln>
        </p:spPr>
        <p:style>
          <a:lnRef idx="0"/>
          <a:fillRef idx="0"/>
          <a:effectRef idx="0"/>
          <a:fontRef idx="minor"/>
        </p:style>
      </p:sp>
      <p:sp>
        <p:nvSpPr>
          <p:cNvPr id="5" name="CustomShape 6"/>
          <p:cNvSpPr/>
          <p:nvPr/>
        </p:nvSpPr>
        <p:spPr>
          <a:xfrm>
            <a:off x="3749040" y="6475320"/>
            <a:ext cx="1728720" cy="295200"/>
          </a:xfrm>
          <a:prstGeom prst="rect">
            <a:avLst/>
          </a:prstGeom>
          <a:noFill/>
          <a:ln w="0">
            <a:noFill/>
          </a:ln>
        </p:spPr>
        <p:style>
          <a:lnRef idx="0"/>
          <a:fillRef idx="0"/>
          <a:effectRef idx="0"/>
          <a:fontRef idx="minor"/>
        </p:style>
        <p:txBody>
          <a:bodyPr lIns="0" rIns="0" tIns="0" bIns="0">
            <a:noAutofit/>
          </a:bodyPr>
          <a:p>
            <a:pPr algn="ctr">
              <a:lnSpc>
                <a:spcPct val="100000"/>
              </a:lnSpc>
            </a:pPr>
            <a:r>
              <a:rPr b="0" lang="en-IE" sz="2000" spc="-1" strike="noStrike">
                <a:solidFill>
                  <a:srgbClr val="000000"/>
                </a:solidFill>
                <a:latin typeface="Times New Roman"/>
                <a:ea typeface="DejaVu Sans"/>
              </a:rPr>
              <a:t>Page </a:t>
            </a:r>
            <a:fld id="{BC6DEE97-34DC-43A4-8B66-BB8A82A2BA75}"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en-US" sz="2000" spc="-1" strike="noStrike">
              <a:latin typeface="Arial"/>
            </a:endParaRPr>
          </a:p>
        </p:txBody>
      </p:sp>
      <p:sp>
        <p:nvSpPr>
          <p:cNvPr id="6" name="CustomShape 7"/>
          <p:cNvSpPr/>
          <p:nvPr/>
        </p:nvSpPr>
        <p:spPr>
          <a:xfrm>
            <a:off x="7040160" y="6490080"/>
            <a:ext cx="1728720" cy="295200"/>
          </a:xfrm>
          <a:prstGeom prst="rect">
            <a:avLst/>
          </a:prstGeom>
          <a:noFill/>
          <a:ln w="0">
            <a:noFill/>
          </a:ln>
        </p:spPr>
        <p:style>
          <a:lnRef idx="0"/>
          <a:fillRef idx="0"/>
          <a:effectRef idx="0"/>
          <a:fontRef idx="minor"/>
        </p:style>
        <p:txBody>
          <a:bodyPr lIns="0" rIns="0" tIns="0" bIns="0">
            <a:noAutofit/>
          </a:bodyPr>
          <a:p>
            <a:pPr algn="r">
              <a:lnSpc>
                <a:spcPct val="100000"/>
              </a:lnSpc>
            </a:pPr>
            <a:r>
              <a:rPr b="0" lang="en-IE" sz="2000" spc="-1" strike="noStrike">
                <a:solidFill>
                  <a:srgbClr val="000000"/>
                </a:solidFill>
                <a:latin typeface="Times New Roman"/>
                <a:ea typeface="DejaVu Sans"/>
              </a:rPr>
              <a:t>Tero Kivinen</a:t>
            </a:r>
            <a:endParaRPr b="0" lang="en-US" sz="2000" spc="-1" strike="noStrike">
              <a:latin typeface="Arial"/>
            </a:endParaRPr>
          </a:p>
        </p:txBody>
      </p:sp>
      <p:sp>
        <p:nvSpPr>
          <p:cNvPr id="7" name="CustomShape 8"/>
          <p:cNvSpPr/>
          <p:nvPr/>
        </p:nvSpPr>
        <p:spPr>
          <a:xfrm>
            <a:off x="685800" y="365760"/>
            <a:ext cx="2564280" cy="20340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July 2022</a:t>
            </a:r>
            <a:endParaRPr b="0" lang="en-US" sz="1400" spc="-1" strike="noStrike">
              <a:latin typeface="Arial"/>
            </a:endParaRPr>
          </a:p>
        </p:txBody>
      </p:sp>
      <p:sp>
        <p:nvSpPr>
          <p:cNvPr id="8" name="PlaceHolder 9"/>
          <p:cNvSpPr>
            <a:spLocks noGrp="1"/>
          </p:cNvSpPr>
          <p:nvPr>
            <p:ph type="title"/>
          </p:nvPr>
        </p:nvSpPr>
        <p:spPr>
          <a:xfrm>
            <a:off x="457200" y="273600"/>
            <a:ext cx="8229240" cy="1144800"/>
          </a:xfrm>
          <a:prstGeom prst="rect">
            <a:avLst/>
          </a:prstGeom>
        </p:spPr>
        <p:txBody>
          <a:bodyPr lIns="0" rIns="0" tIns="0" bIns="0" anchor="ctr">
            <a:noAutofit/>
          </a:bodyPr>
          <a:p>
            <a:pPr algn="ctr"/>
            <a:r>
              <a:rPr b="0" lang="en-US" sz="4400" spc="-1" strike="noStrike">
                <a:latin typeface="Arial"/>
              </a:rPr>
              <a:t>Click to edit the title text format</a:t>
            </a:r>
            <a:endParaRPr b="0" lang="en-US" sz="4400" spc="-1" strike="noStrike">
              <a:latin typeface="Arial"/>
            </a:endParaRPr>
          </a:p>
        </p:txBody>
      </p:sp>
      <p:sp>
        <p:nvSpPr>
          <p:cNvPr id="9" name="PlaceHolder 10"/>
          <p:cNvSpPr>
            <a:spLocks noGrp="1"/>
          </p:cNvSpPr>
          <p:nvPr>
            <p:ph type="body"/>
          </p:nvPr>
        </p:nvSpPr>
        <p:spPr>
          <a:xfrm>
            <a:off x="457200" y="1604520"/>
            <a:ext cx="8229240" cy="397728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en-US" sz="3200" spc="-1" strike="noStrike">
                <a:latin typeface="Arial"/>
              </a:rPr>
              <a:t>Click to edit the </a:t>
            </a:r>
            <a:r>
              <a:rPr b="0" lang="en-US" sz="3200" spc="-1" strike="noStrike">
                <a:latin typeface="Arial"/>
              </a:rPr>
              <a:t>outline text format</a:t>
            </a:r>
            <a:endParaRPr b="0" lang="en-US" sz="3200" spc="-1" strike="noStrike">
              <a:latin typeface="Arial"/>
            </a:endParaRPr>
          </a:p>
          <a:p>
            <a:pPr lvl="1" marL="864000" indent="-324000">
              <a:spcBef>
                <a:spcPts val="1134"/>
              </a:spcBef>
              <a:buClr>
                <a:srgbClr val="000000"/>
              </a:buClr>
              <a:buSzPct val="75000"/>
              <a:buFont typeface="Symbol" charset="2"/>
              <a:buChar char=""/>
            </a:pPr>
            <a:r>
              <a:rPr b="0" lang="en-US" sz="2800" spc="-1" strike="noStrike">
                <a:latin typeface="Arial"/>
              </a:rPr>
              <a:t>Second Outline </a:t>
            </a:r>
            <a:r>
              <a:rPr b="0" lang="en-US" sz="2800" spc="-1" strike="noStrike">
                <a:latin typeface="Arial"/>
              </a:rPr>
              <a:t>Level</a:t>
            </a:r>
            <a:endParaRPr b="0" lang="en-US" sz="2800" spc="-1" strike="noStrike">
              <a:latin typeface="Arial"/>
            </a:endParaRPr>
          </a:p>
          <a:p>
            <a:pPr lvl="2" marL="1296000" indent="-288000">
              <a:spcBef>
                <a:spcPts val="850"/>
              </a:spcBef>
              <a:buClr>
                <a:srgbClr val="000000"/>
              </a:buClr>
              <a:buSzPct val="45000"/>
              <a:buFont typeface="Wingdings" charset="2"/>
              <a:buChar char=""/>
            </a:pPr>
            <a:r>
              <a:rPr b="0" lang="en-US" sz="2400" spc="-1" strike="noStrike">
                <a:latin typeface="Arial"/>
              </a:rPr>
              <a:t>Third Outline Level</a:t>
            </a:r>
            <a:endParaRPr b="0" lang="en-US" sz="2400" spc="-1" strike="noStrike">
              <a:latin typeface="Arial"/>
            </a:endParaRPr>
          </a:p>
          <a:p>
            <a:pPr lvl="3" marL="1728000" indent="-216000">
              <a:spcBef>
                <a:spcPts val="567"/>
              </a:spcBef>
              <a:buClr>
                <a:srgbClr val="000000"/>
              </a:buClr>
              <a:buSzPct val="75000"/>
              <a:buFont typeface="Symbol" charset="2"/>
              <a:buChar char=""/>
            </a:pPr>
            <a:r>
              <a:rPr b="0" lang="en-US" sz="2000" spc="-1" strike="noStrike">
                <a:latin typeface="Arial"/>
              </a:rPr>
              <a:t>Fourth Outline </a:t>
            </a:r>
            <a:r>
              <a:rPr b="0" lang="en-US" sz="2000" spc="-1" strike="noStrike">
                <a:latin typeface="Arial"/>
              </a:rPr>
              <a:t>Level</a:t>
            </a:r>
            <a:endParaRPr b="0" lang="en-US" sz="2000" spc="-1" strike="noStrike">
              <a:latin typeface="Arial"/>
            </a:endParaRPr>
          </a:p>
          <a:p>
            <a:pPr lvl="4" marL="2160000" indent="-216000">
              <a:spcBef>
                <a:spcPts val="283"/>
              </a:spcBef>
              <a:buClr>
                <a:srgbClr val="000000"/>
              </a:buClr>
              <a:buSzPct val="45000"/>
              <a:buFont typeface="Wingdings" charset="2"/>
              <a:buChar char=""/>
            </a:pPr>
            <a:r>
              <a:rPr b="0" lang="en-US" sz="2000" spc="-1" strike="noStrike">
                <a:latin typeface="Arial"/>
              </a:rPr>
              <a:t>Fifth Outline </a:t>
            </a:r>
            <a:r>
              <a:rPr b="0" lang="en-US" sz="2000" spc="-1" strike="noStrike">
                <a:latin typeface="Arial"/>
              </a:rPr>
              <a:t>Level</a:t>
            </a:r>
            <a:endParaRPr b="0" lang="en-US" sz="2000" spc="-1" strike="noStrike">
              <a:latin typeface="Arial"/>
            </a:endParaRPr>
          </a:p>
          <a:p>
            <a:pPr lvl="5" marL="2592000" indent="-216000">
              <a:spcBef>
                <a:spcPts val="283"/>
              </a:spcBef>
              <a:buClr>
                <a:srgbClr val="000000"/>
              </a:buClr>
              <a:buSzPct val="45000"/>
              <a:buFont typeface="Wingdings" charset="2"/>
              <a:buChar char=""/>
            </a:pPr>
            <a:r>
              <a:rPr b="0" lang="en-US" sz="2000" spc="-1" strike="noStrike">
                <a:latin typeface="Arial"/>
              </a:rPr>
              <a:t>Sixth </a:t>
            </a:r>
            <a:r>
              <a:rPr b="0" lang="en-US" sz="2000" spc="-1" strike="noStrike">
                <a:latin typeface="Arial"/>
              </a:rPr>
              <a:t>Outline </a:t>
            </a:r>
            <a:r>
              <a:rPr b="0" lang="en-US" sz="2000" spc="-1" strike="noStrike">
                <a:latin typeface="Arial"/>
              </a:rPr>
              <a:t>Level</a:t>
            </a:r>
            <a:endParaRPr b="0" lang="en-US" sz="2000" spc="-1" strike="noStrike">
              <a:latin typeface="Arial"/>
            </a:endParaRPr>
          </a:p>
          <a:p>
            <a:pPr lvl="6" marL="3024000" indent="-216000">
              <a:spcBef>
                <a:spcPts val="283"/>
              </a:spcBef>
              <a:buClr>
                <a:srgbClr val="000000"/>
              </a:buClr>
              <a:buSzPct val="45000"/>
              <a:buFont typeface="Wingdings" charset="2"/>
              <a:buChar char=""/>
            </a:pPr>
            <a:r>
              <a:rPr b="0" lang="en-US" sz="2000" spc="-1" strike="noStrike">
                <a:latin typeface="Arial"/>
              </a:rPr>
              <a:t>Seventh </a:t>
            </a:r>
            <a:r>
              <a:rPr b="0" lang="en-US" sz="2000" spc="-1" strike="noStrike">
                <a:latin typeface="Arial"/>
              </a:rPr>
              <a:t>Outline </a:t>
            </a:r>
            <a:r>
              <a:rPr b="0" lang="en-US" sz="2000" spc="-1" strike="noStrike">
                <a:latin typeface="Arial"/>
              </a:rPr>
              <a:t>Level</a:t>
            </a:r>
            <a:endParaRPr b="0" lang="en-US" sz="2000" spc="-1" strike="noStrike">
              <a:latin typeface="Arial"/>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46" name="CustomShape 1"/>
          <p:cNvSpPr/>
          <p:nvPr/>
        </p:nvSpPr>
        <p:spPr>
          <a:xfrm>
            <a:off x="3095640" y="396000"/>
            <a:ext cx="5352480" cy="20340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802-15-22-0364-02</a:t>
            </a:r>
            <a:endParaRPr b="0" lang="en-US" sz="1400" spc="-1" strike="noStrike">
              <a:latin typeface="Arial"/>
            </a:endParaRPr>
          </a:p>
        </p:txBody>
      </p:sp>
      <p:sp>
        <p:nvSpPr>
          <p:cNvPr id="47" name="Line 2"/>
          <p:cNvSpPr/>
          <p:nvPr/>
        </p:nvSpPr>
        <p:spPr>
          <a:xfrm>
            <a:off x="685800" y="609480"/>
            <a:ext cx="7772400" cy="360"/>
          </a:xfrm>
          <a:prstGeom prst="line">
            <a:avLst/>
          </a:prstGeom>
          <a:ln w="12600">
            <a:solidFill>
              <a:srgbClr val="000000"/>
            </a:solidFill>
            <a:miter/>
          </a:ln>
        </p:spPr>
        <p:style>
          <a:lnRef idx="0"/>
          <a:fillRef idx="0"/>
          <a:effectRef idx="0"/>
          <a:fontRef idx="minor"/>
        </p:style>
      </p:sp>
      <p:sp>
        <p:nvSpPr>
          <p:cNvPr id="48" name="CustomShape 3"/>
          <p:cNvSpPr/>
          <p:nvPr/>
        </p:nvSpPr>
        <p:spPr>
          <a:xfrm>
            <a:off x="685800" y="6475320"/>
            <a:ext cx="1728720" cy="295200"/>
          </a:xfrm>
          <a:prstGeom prst="rect">
            <a:avLst/>
          </a:prstGeom>
          <a:noFill/>
          <a:ln w="0">
            <a:noFill/>
          </a:ln>
        </p:spPr>
        <p:style>
          <a:lnRef idx="0"/>
          <a:fillRef idx="0"/>
          <a:effectRef idx="0"/>
          <a:fontRef idx="minor"/>
        </p:style>
        <p:txBody>
          <a:bodyPr lIns="0" rIns="0" tIns="0" bIns="0">
            <a:noAutofit/>
          </a:bodyPr>
          <a:p>
            <a:pPr>
              <a:lnSpc>
                <a:spcPct val="100000"/>
              </a:lnSpc>
            </a:pPr>
            <a:r>
              <a:rPr b="0" lang="en-IE" sz="2000" spc="-1" strike="noStrike">
                <a:solidFill>
                  <a:srgbClr val="000000"/>
                </a:solidFill>
                <a:latin typeface="Times New Roman"/>
                <a:ea typeface="DejaVu Sans"/>
              </a:rPr>
              <a:t>Submission</a:t>
            </a:r>
            <a:endParaRPr b="0" lang="en-US" sz="2000" spc="-1" strike="noStrike">
              <a:latin typeface="Arial"/>
            </a:endParaRPr>
          </a:p>
        </p:txBody>
      </p:sp>
      <p:sp>
        <p:nvSpPr>
          <p:cNvPr id="49" name="Line 4"/>
          <p:cNvSpPr/>
          <p:nvPr/>
        </p:nvSpPr>
        <p:spPr>
          <a:xfrm>
            <a:off x="685800" y="6477120"/>
            <a:ext cx="7848720" cy="360"/>
          </a:xfrm>
          <a:prstGeom prst="line">
            <a:avLst/>
          </a:prstGeom>
          <a:ln w="12600">
            <a:solidFill>
              <a:srgbClr val="000000"/>
            </a:solidFill>
            <a:miter/>
          </a:ln>
        </p:spPr>
        <p:style>
          <a:lnRef idx="0"/>
          <a:fillRef idx="0"/>
          <a:effectRef idx="0"/>
          <a:fontRef idx="minor"/>
        </p:style>
      </p:sp>
      <p:sp>
        <p:nvSpPr>
          <p:cNvPr id="50" name="Line 5"/>
          <p:cNvSpPr/>
          <p:nvPr/>
        </p:nvSpPr>
        <p:spPr>
          <a:xfrm>
            <a:off x="685800" y="6474960"/>
            <a:ext cx="7848720" cy="360"/>
          </a:xfrm>
          <a:prstGeom prst="line">
            <a:avLst/>
          </a:prstGeom>
          <a:ln w="12600">
            <a:solidFill>
              <a:srgbClr val="000000"/>
            </a:solidFill>
            <a:miter/>
          </a:ln>
        </p:spPr>
        <p:style>
          <a:lnRef idx="0"/>
          <a:fillRef idx="0"/>
          <a:effectRef idx="0"/>
          <a:fontRef idx="minor"/>
        </p:style>
      </p:sp>
      <p:sp>
        <p:nvSpPr>
          <p:cNvPr id="51" name="CustomShape 6"/>
          <p:cNvSpPr/>
          <p:nvPr/>
        </p:nvSpPr>
        <p:spPr>
          <a:xfrm>
            <a:off x="3749040" y="6475320"/>
            <a:ext cx="1728720" cy="295200"/>
          </a:xfrm>
          <a:prstGeom prst="rect">
            <a:avLst/>
          </a:prstGeom>
          <a:noFill/>
          <a:ln w="0">
            <a:noFill/>
          </a:ln>
        </p:spPr>
        <p:style>
          <a:lnRef idx="0"/>
          <a:fillRef idx="0"/>
          <a:effectRef idx="0"/>
          <a:fontRef idx="minor"/>
        </p:style>
        <p:txBody>
          <a:bodyPr lIns="0" rIns="0" tIns="0" bIns="0">
            <a:noAutofit/>
          </a:bodyPr>
          <a:p>
            <a:pPr algn="ctr">
              <a:lnSpc>
                <a:spcPct val="100000"/>
              </a:lnSpc>
            </a:pPr>
            <a:r>
              <a:rPr b="0" lang="en-IE" sz="2000" spc="-1" strike="noStrike">
                <a:solidFill>
                  <a:srgbClr val="000000"/>
                </a:solidFill>
                <a:latin typeface="Times New Roman"/>
                <a:ea typeface="DejaVu Sans"/>
              </a:rPr>
              <a:t>Page </a:t>
            </a:r>
            <a:fld id="{82F74923-EEB4-42EB-AE4F-0A70735689DB}"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en-US" sz="2000" spc="-1" strike="noStrike">
              <a:latin typeface="Arial"/>
            </a:endParaRPr>
          </a:p>
        </p:txBody>
      </p:sp>
      <p:sp>
        <p:nvSpPr>
          <p:cNvPr id="52" name="CustomShape 7"/>
          <p:cNvSpPr/>
          <p:nvPr/>
        </p:nvSpPr>
        <p:spPr>
          <a:xfrm>
            <a:off x="7040160" y="6490080"/>
            <a:ext cx="1728720" cy="295200"/>
          </a:xfrm>
          <a:prstGeom prst="rect">
            <a:avLst/>
          </a:prstGeom>
          <a:noFill/>
          <a:ln w="0">
            <a:noFill/>
          </a:ln>
        </p:spPr>
        <p:style>
          <a:lnRef idx="0"/>
          <a:fillRef idx="0"/>
          <a:effectRef idx="0"/>
          <a:fontRef idx="minor"/>
        </p:style>
        <p:txBody>
          <a:bodyPr lIns="0" rIns="0" tIns="0" bIns="0">
            <a:noAutofit/>
          </a:bodyPr>
          <a:p>
            <a:pPr algn="r">
              <a:lnSpc>
                <a:spcPct val="100000"/>
              </a:lnSpc>
            </a:pPr>
            <a:r>
              <a:rPr b="0" lang="en-IE" sz="2000" spc="-1" strike="noStrike">
                <a:solidFill>
                  <a:srgbClr val="000000"/>
                </a:solidFill>
                <a:latin typeface="Times New Roman"/>
                <a:ea typeface="DejaVu Sans"/>
              </a:rPr>
              <a:t>Tero Kivinen</a:t>
            </a:r>
            <a:endParaRPr b="0" lang="en-US" sz="2000" spc="-1" strike="noStrike">
              <a:latin typeface="Arial"/>
            </a:endParaRPr>
          </a:p>
        </p:txBody>
      </p:sp>
      <p:sp>
        <p:nvSpPr>
          <p:cNvPr id="53" name="CustomShape 8"/>
          <p:cNvSpPr/>
          <p:nvPr/>
        </p:nvSpPr>
        <p:spPr>
          <a:xfrm>
            <a:off x="685800" y="365760"/>
            <a:ext cx="2564280" cy="20340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July 2022</a:t>
            </a:r>
            <a:endParaRPr b="0" lang="en-US" sz="1400" spc="-1" strike="noStrike">
              <a:latin typeface="Arial"/>
            </a:endParaRPr>
          </a:p>
        </p:txBody>
      </p:sp>
      <p:sp>
        <p:nvSpPr>
          <p:cNvPr id="54" name="PlaceHolder 9"/>
          <p:cNvSpPr>
            <a:spLocks noGrp="1"/>
          </p:cNvSpPr>
          <p:nvPr>
            <p:ph type="title"/>
          </p:nvPr>
        </p:nvSpPr>
        <p:spPr>
          <a:xfrm>
            <a:off x="457200" y="273600"/>
            <a:ext cx="8229240" cy="1144800"/>
          </a:xfrm>
          <a:prstGeom prst="rect">
            <a:avLst/>
          </a:prstGeom>
        </p:spPr>
        <p:txBody>
          <a:bodyPr lIns="0" rIns="0" tIns="0" bIns="0" anchor="ctr">
            <a:noAutofit/>
          </a:bodyPr>
          <a:p>
            <a:pPr algn="ctr"/>
            <a:r>
              <a:rPr b="0" lang="en-US" sz="4400" spc="-1" strike="noStrike">
                <a:latin typeface="Arial"/>
              </a:rPr>
              <a:t>Click to edit the title text format</a:t>
            </a:r>
            <a:endParaRPr b="0" lang="en-US" sz="4400" spc="-1" strike="noStrike">
              <a:latin typeface="Arial"/>
            </a:endParaRPr>
          </a:p>
        </p:txBody>
      </p:sp>
      <p:sp>
        <p:nvSpPr>
          <p:cNvPr id="55" name="PlaceHolder 10"/>
          <p:cNvSpPr>
            <a:spLocks noGrp="1"/>
          </p:cNvSpPr>
          <p:nvPr>
            <p:ph type="body"/>
          </p:nvPr>
        </p:nvSpPr>
        <p:spPr>
          <a:xfrm>
            <a:off x="457200" y="1604520"/>
            <a:ext cx="8229240" cy="397728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en-US" sz="3200" spc="-1" strike="noStrike">
                <a:latin typeface="Arial"/>
              </a:rPr>
              <a:t>Click to edit the </a:t>
            </a:r>
            <a:r>
              <a:rPr b="0" lang="en-US" sz="3200" spc="-1" strike="noStrike">
                <a:latin typeface="Arial"/>
              </a:rPr>
              <a:t>outline text format</a:t>
            </a:r>
            <a:endParaRPr b="0" lang="en-US" sz="3200" spc="-1" strike="noStrike">
              <a:latin typeface="Arial"/>
            </a:endParaRPr>
          </a:p>
          <a:p>
            <a:pPr lvl="1" marL="864000" indent="-324000">
              <a:spcBef>
                <a:spcPts val="1134"/>
              </a:spcBef>
              <a:buClr>
                <a:srgbClr val="000000"/>
              </a:buClr>
              <a:buSzPct val="75000"/>
              <a:buFont typeface="Symbol" charset="2"/>
              <a:buChar char=""/>
            </a:pPr>
            <a:r>
              <a:rPr b="0" lang="en-US" sz="2800" spc="-1" strike="noStrike">
                <a:latin typeface="Arial"/>
              </a:rPr>
              <a:t>Second Outline </a:t>
            </a:r>
            <a:r>
              <a:rPr b="0" lang="en-US" sz="2800" spc="-1" strike="noStrike">
                <a:latin typeface="Arial"/>
              </a:rPr>
              <a:t>Level</a:t>
            </a:r>
            <a:endParaRPr b="0" lang="en-US" sz="2800" spc="-1" strike="noStrike">
              <a:latin typeface="Arial"/>
            </a:endParaRPr>
          </a:p>
          <a:p>
            <a:pPr lvl="2" marL="1296000" indent="-288000">
              <a:spcBef>
                <a:spcPts val="850"/>
              </a:spcBef>
              <a:buClr>
                <a:srgbClr val="000000"/>
              </a:buClr>
              <a:buSzPct val="45000"/>
              <a:buFont typeface="Wingdings" charset="2"/>
              <a:buChar char=""/>
            </a:pPr>
            <a:r>
              <a:rPr b="0" lang="en-US" sz="2400" spc="-1" strike="noStrike">
                <a:latin typeface="Arial"/>
              </a:rPr>
              <a:t>Third Outline Level</a:t>
            </a:r>
            <a:endParaRPr b="0" lang="en-US" sz="2400" spc="-1" strike="noStrike">
              <a:latin typeface="Arial"/>
            </a:endParaRPr>
          </a:p>
          <a:p>
            <a:pPr lvl="3" marL="1728000" indent="-216000">
              <a:spcBef>
                <a:spcPts val="567"/>
              </a:spcBef>
              <a:buClr>
                <a:srgbClr val="000000"/>
              </a:buClr>
              <a:buSzPct val="75000"/>
              <a:buFont typeface="Symbol" charset="2"/>
              <a:buChar char=""/>
            </a:pPr>
            <a:r>
              <a:rPr b="0" lang="en-US" sz="2000" spc="-1" strike="noStrike">
                <a:latin typeface="Arial"/>
              </a:rPr>
              <a:t>Fourth Outline </a:t>
            </a:r>
            <a:r>
              <a:rPr b="0" lang="en-US" sz="2000" spc="-1" strike="noStrike">
                <a:latin typeface="Arial"/>
              </a:rPr>
              <a:t>Level</a:t>
            </a:r>
            <a:endParaRPr b="0" lang="en-US" sz="2000" spc="-1" strike="noStrike">
              <a:latin typeface="Arial"/>
            </a:endParaRPr>
          </a:p>
          <a:p>
            <a:pPr lvl="4" marL="2160000" indent="-216000">
              <a:spcBef>
                <a:spcPts val="283"/>
              </a:spcBef>
              <a:buClr>
                <a:srgbClr val="000000"/>
              </a:buClr>
              <a:buSzPct val="45000"/>
              <a:buFont typeface="Wingdings" charset="2"/>
              <a:buChar char=""/>
            </a:pPr>
            <a:r>
              <a:rPr b="0" lang="en-US" sz="2000" spc="-1" strike="noStrike">
                <a:latin typeface="Arial"/>
              </a:rPr>
              <a:t>Fifth Outline </a:t>
            </a:r>
            <a:r>
              <a:rPr b="0" lang="en-US" sz="2000" spc="-1" strike="noStrike">
                <a:latin typeface="Arial"/>
              </a:rPr>
              <a:t>Level</a:t>
            </a:r>
            <a:endParaRPr b="0" lang="en-US" sz="2000" spc="-1" strike="noStrike">
              <a:latin typeface="Arial"/>
            </a:endParaRPr>
          </a:p>
          <a:p>
            <a:pPr lvl="5" marL="2592000" indent="-216000">
              <a:spcBef>
                <a:spcPts val="283"/>
              </a:spcBef>
              <a:buClr>
                <a:srgbClr val="000000"/>
              </a:buClr>
              <a:buSzPct val="45000"/>
              <a:buFont typeface="Wingdings" charset="2"/>
              <a:buChar char=""/>
            </a:pPr>
            <a:r>
              <a:rPr b="0" lang="en-US" sz="2000" spc="-1" strike="noStrike">
                <a:latin typeface="Arial"/>
              </a:rPr>
              <a:t>Sixth </a:t>
            </a:r>
            <a:r>
              <a:rPr b="0" lang="en-US" sz="2000" spc="-1" strike="noStrike">
                <a:latin typeface="Arial"/>
              </a:rPr>
              <a:t>Outline </a:t>
            </a:r>
            <a:r>
              <a:rPr b="0" lang="en-US" sz="2000" spc="-1" strike="noStrike">
                <a:latin typeface="Arial"/>
              </a:rPr>
              <a:t>Level</a:t>
            </a:r>
            <a:endParaRPr b="0" lang="en-US" sz="2000" spc="-1" strike="noStrike">
              <a:latin typeface="Arial"/>
            </a:endParaRPr>
          </a:p>
          <a:p>
            <a:pPr lvl="6" marL="3024000" indent="-216000">
              <a:spcBef>
                <a:spcPts val="283"/>
              </a:spcBef>
              <a:buClr>
                <a:srgbClr val="000000"/>
              </a:buClr>
              <a:buSzPct val="45000"/>
              <a:buFont typeface="Wingdings" charset="2"/>
              <a:buChar char=""/>
            </a:pPr>
            <a:r>
              <a:rPr b="0" lang="en-US" sz="2000" spc="-1" strike="noStrike">
                <a:latin typeface="Arial"/>
              </a:rPr>
              <a:t>Seventh </a:t>
            </a:r>
            <a:r>
              <a:rPr b="0" lang="en-US" sz="2000" spc="-1" strike="noStrike">
                <a:latin typeface="Arial"/>
              </a:rPr>
              <a:t>Outline </a:t>
            </a:r>
            <a:r>
              <a:rPr b="0" lang="en-US" sz="2000" spc="-1" strike="noStrike">
                <a:latin typeface="Arial"/>
              </a:rPr>
              <a:t>Level</a:t>
            </a:r>
            <a:endParaRPr b="0" lang="en-US" sz="2000" spc="-1" strike="noStrike">
              <a:latin typeface="Arial"/>
            </a:endParaRPr>
          </a:p>
        </p:txBody>
      </p:sp>
    </p:spTree>
  </p:cSld>
  <p:clrMap bg1="lt1" bg2="lt2" tx1="dk1" tx2="dk2" accent1="accent1" accent2="accent2" accent3="accent3" accent4="accent4" accent5="accent5" accent6="accent6" hlink="hlink" folHlink="folHlink"/>
  <p:sldLayoutIdLst>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sldMaster>
</file>

<file path=ppt/slideMasters/slideMaster3.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92" name="CustomShape 1"/>
          <p:cNvSpPr/>
          <p:nvPr/>
        </p:nvSpPr>
        <p:spPr>
          <a:xfrm>
            <a:off x="3095640" y="396000"/>
            <a:ext cx="5352480" cy="20340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802-15-22-0364-02</a:t>
            </a:r>
            <a:endParaRPr b="0" lang="en-US" sz="1400" spc="-1" strike="noStrike">
              <a:latin typeface="Arial"/>
            </a:endParaRPr>
          </a:p>
        </p:txBody>
      </p:sp>
      <p:sp>
        <p:nvSpPr>
          <p:cNvPr id="93" name="Line 2"/>
          <p:cNvSpPr/>
          <p:nvPr/>
        </p:nvSpPr>
        <p:spPr>
          <a:xfrm>
            <a:off x="685800" y="609480"/>
            <a:ext cx="7772400" cy="360"/>
          </a:xfrm>
          <a:prstGeom prst="line">
            <a:avLst/>
          </a:prstGeom>
          <a:ln w="12600">
            <a:solidFill>
              <a:srgbClr val="000000"/>
            </a:solidFill>
            <a:miter/>
          </a:ln>
        </p:spPr>
        <p:style>
          <a:lnRef idx="0"/>
          <a:fillRef idx="0"/>
          <a:effectRef idx="0"/>
          <a:fontRef idx="minor"/>
        </p:style>
      </p:sp>
      <p:sp>
        <p:nvSpPr>
          <p:cNvPr id="94" name="CustomShape 3"/>
          <p:cNvSpPr/>
          <p:nvPr/>
        </p:nvSpPr>
        <p:spPr>
          <a:xfrm>
            <a:off x="685800" y="6475320"/>
            <a:ext cx="1728720" cy="295200"/>
          </a:xfrm>
          <a:prstGeom prst="rect">
            <a:avLst/>
          </a:prstGeom>
          <a:noFill/>
          <a:ln w="0">
            <a:noFill/>
          </a:ln>
        </p:spPr>
        <p:style>
          <a:lnRef idx="0"/>
          <a:fillRef idx="0"/>
          <a:effectRef idx="0"/>
          <a:fontRef idx="minor"/>
        </p:style>
        <p:txBody>
          <a:bodyPr lIns="0" rIns="0" tIns="0" bIns="0">
            <a:noAutofit/>
          </a:bodyPr>
          <a:p>
            <a:pPr>
              <a:lnSpc>
                <a:spcPct val="100000"/>
              </a:lnSpc>
            </a:pPr>
            <a:r>
              <a:rPr b="0" lang="en-IE" sz="2000" spc="-1" strike="noStrike">
                <a:solidFill>
                  <a:srgbClr val="000000"/>
                </a:solidFill>
                <a:latin typeface="Times New Roman"/>
                <a:ea typeface="DejaVu Sans"/>
              </a:rPr>
              <a:t>Submission</a:t>
            </a:r>
            <a:endParaRPr b="0" lang="en-US" sz="2000" spc="-1" strike="noStrike">
              <a:latin typeface="Arial"/>
            </a:endParaRPr>
          </a:p>
        </p:txBody>
      </p:sp>
      <p:sp>
        <p:nvSpPr>
          <p:cNvPr id="95" name="Line 4"/>
          <p:cNvSpPr/>
          <p:nvPr/>
        </p:nvSpPr>
        <p:spPr>
          <a:xfrm>
            <a:off x="685800" y="6477120"/>
            <a:ext cx="7848720" cy="360"/>
          </a:xfrm>
          <a:prstGeom prst="line">
            <a:avLst/>
          </a:prstGeom>
          <a:ln w="12600">
            <a:solidFill>
              <a:srgbClr val="000000"/>
            </a:solidFill>
            <a:miter/>
          </a:ln>
        </p:spPr>
        <p:style>
          <a:lnRef idx="0"/>
          <a:fillRef idx="0"/>
          <a:effectRef idx="0"/>
          <a:fontRef idx="minor"/>
        </p:style>
      </p:sp>
      <p:sp>
        <p:nvSpPr>
          <p:cNvPr id="96" name="Line 5"/>
          <p:cNvSpPr/>
          <p:nvPr/>
        </p:nvSpPr>
        <p:spPr>
          <a:xfrm>
            <a:off x="685800" y="6474960"/>
            <a:ext cx="7848720" cy="360"/>
          </a:xfrm>
          <a:prstGeom prst="line">
            <a:avLst/>
          </a:prstGeom>
          <a:ln w="12600">
            <a:solidFill>
              <a:srgbClr val="000000"/>
            </a:solidFill>
            <a:miter/>
          </a:ln>
        </p:spPr>
        <p:style>
          <a:lnRef idx="0"/>
          <a:fillRef idx="0"/>
          <a:effectRef idx="0"/>
          <a:fontRef idx="minor"/>
        </p:style>
      </p:sp>
      <p:sp>
        <p:nvSpPr>
          <p:cNvPr id="97" name="CustomShape 6"/>
          <p:cNvSpPr/>
          <p:nvPr/>
        </p:nvSpPr>
        <p:spPr>
          <a:xfrm>
            <a:off x="3749040" y="6475320"/>
            <a:ext cx="1728720" cy="295200"/>
          </a:xfrm>
          <a:prstGeom prst="rect">
            <a:avLst/>
          </a:prstGeom>
          <a:noFill/>
          <a:ln w="0">
            <a:noFill/>
          </a:ln>
        </p:spPr>
        <p:style>
          <a:lnRef idx="0"/>
          <a:fillRef idx="0"/>
          <a:effectRef idx="0"/>
          <a:fontRef idx="minor"/>
        </p:style>
        <p:txBody>
          <a:bodyPr lIns="0" rIns="0" tIns="0" bIns="0">
            <a:noAutofit/>
          </a:bodyPr>
          <a:p>
            <a:pPr algn="ctr">
              <a:lnSpc>
                <a:spcPct val="100000"/>
              </a:lnSpc>
            </a:pPr>
            <a:r>
              <a:rPr b="0" lang="en-IE" sz="2000" spc="-1" strike="noStrike">
                <a:solidFill>
                  <a:srgbClr val="000000"/>
                </a:solidFill>
                <a:latin typeface="Times New Roman"/>
                <a:ea typeface="DejaVu Sans"/>
              </a:rPr>
              <a:t>Page </a:t>
            </a:r>
            <a:fld id="{77E338B7-1243-4685-B1AA-D1806C3C38F0}"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en-US" sz="2000" spc="-1" strike="noStrike">
              <a:latin typeface="Arial"/>
            </a:endParaRPr>
          </a:p>
        </p:txBody>
      </p:sp>
      <p:sp>
        <p:nvSpPr>
          <p:cNvPr id="98" name="CustomShape 7"/>
          <p:cNvSpPr/>
          <p:nvPr/>
        </p:nvSpPr>
        <p:spPr>
          <a:xfrm>
            <a:off x="7040160" y="6490080"/>
            <a:ext cx="1728720" cy="295200"/>
          </a:xfrm>
          <a:prstGeom prst="rect">
            <a:avLst/>
          </a:prstGeom>
          <a:noFill/>
          <a:ln w="0">
            <a:noFill/>
          </a:ln>
        </p:spPr>
        <p:style>
          <a:lnRef idx="0"/>
          <a:fillRef idx="0"/>
          <a:effectRef idx="0"/>
          <a:fontRef idx="minor"/>
        </p:style>
        <p:txBody>
          <a:bodyPr lIns="0" rIns="0" tIns="0" bIns="0">
            <a:noAutofit/>
          </a:bodyPr>
          <a:p>
            <a:pPr algn="r">
              <a:lnSpc>
                <a:spcPct val="100000"/>
              </a:lnSpc>
            </a:pPr>
            <a:r>
              <a:rPr b="0" lang="en-IE" sz="2000" spc="-1" strike="noStrike">
                <a:solidFill>
                  <a:srgbClr val="000000"/>
                </a:solidFill>
                <a:latin typeface="Times New Roman"/>
                <a:ea typeface="DejaVu Sans"/>
              </a:rPr>
              <a:t>Tero Kivinen</a:t>
            </a:r>
            <a:endParaRPr b="0" lang="en-US" sz="2000" spc="-1" strike="noStrike">
              <a:latin typeface="Arial"/>
            </a:endParaRPr>
          </a:p>
        </p:txBody>
      </p:sp>
      <p:sp>
        <p:nvSpPr>
          <p:cNvPr id="99" name="CustomShape 8"/>
          <p:cNvSpPr/>
          <p:nvPr/>
        </p:nvSpPr>
        <p:spPr>
          <a:xfrm>
            <a:off x="685800" y="365760"/>
            <a:ext cx="2564280" cy="20340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July 2022</a:t>
            </a:r>
            <a:endParaRPr b="0" lang="en-US" sz="1400" spc="-1" strike="noStrike">
              <a:latin typeface="Arial"/>
            </a:endParaRPr>
          </a:p>
        </p:txBody>
      </p:sp>
      <p:sp>
        <p:nvSpPr>
          <p:cNvPr id="100" name="PlaceHolder 9"/>
          <p:cNvSpPr>
            <a:spLocks noGrp="1"/>
          </p:cNvSpPr>
          <p:nvPr>
            <p:ph type="title"/>
          </p:nvPr>
        </p:nvSpPr>
        <p:spPr>
          <a:xfrm>
            <a:off x="457200" y="273600"/>
            <a:ext cx="8228880" cy="1144440"/>
          </a:xfrm>
          <a:prstGeom prst="rect">
            <a:avLst/>
          </a:prstGeom>
        </p:spPr>
        <p:txBody>
          <a:bodyPr lIns="0" rIns="0" tIns="0" bIns="0" anchor="ctr">
            <a:noAutofit/>
          </a:bodyPr>
          <a:p>
            <a:r>
              <a:rPr b="0" lang="en-US" sz="1800" spc="-1" strike="noStrike">
                <a:latin typeface="Arial"/>
              </a:rPr>
              <a:t>Click to edit the title text format</a:t>
            </a:r>
            <a:endParaRPr b="0" lang="en-US" sz="1800" spc="-1" strike="noStrike">
              <a:latin typeface="Arial"/>
            </a:endParaRPr>
          </a:p>
        </p:txBody>
      </p:sp>
      <p:sp>
        <p:nvSpPr>
          <p:cNvPr id="101" name="PlaceHolder 10"/>
          <p:cNvSpPr>
            <a:spLocks noGrp="1"/>
          </p:cNvSpPr>
          <p:nvPr>
            <p:ph type="body"/>
          </p:nvPr>
        </p:nvSpPr>
        <p:spPr>
          <a:xfrm>
            <a:off x="457200" y="1604520"/>
            <a:ext cx="4015440" cy="397692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en-US" sz="1800" spc="-1" strike="noStrike">
                <a:latin typeface="Arial"/>
              </a:rPr>
              <a:t>Click to edit the outline text format</a:t>
            </a:r>
            <a:endParaRPr b="0" lang="en-US" sz="1800" spc="-1" strike="noStrike">
              <a:latin typeface="Arial"/>
            </a:endParaRPr>
          </a:p>
          <a:p>
            <a:pPr lvl="1" marL="864000" indent="-324000">
              <a:spcBef>
                <a:spcPts val="1134"/>
              </a:spcBef>
              <a:buClr>
                <a:srgbClr val="000000"/>
              </a:buClr>
              <a:buSzPct val="75000"/>
              <a:buFont typeface="Symbol" charset="2"/>
              <a:buChar char=""/>
            </a:pPr>
            <a:r>
              <a:rPr b="0" lang="en-US" sz="1800" spc="-1" strike="noStrike">
                <a:latin typeface="Arial"/>
              </a:rPr>
              <a:t>Second Outline Level</a:t>
            </a:r>
            <a:endParaRPr b="0" lang="en-US" sz="1800" spc="-1" strike="noStrike">
              <a:latin typeface="Arial"/>
            </a:endParaRPr>
          </a:p>
          <a:p>
            <a:pPr lvl="2" marL="1296000" indent="-288000">
              <a:spcBef>
                <a:spcPts val="850"/>
              </a:spcBef>
              <a:buClr>
                <a:srgbClr val="000000"/>
              </a:buClr>
              <a:buSzPct val="45000"/>
              <a:buFont typeface="Wingdings" charset="2"/>
              <a:buChar char=""/>
            </a:pPr>
            <a:r>
              <a:rPr b="0" lang="en-US" sz="1800" spc="-1" strike="noStrike">
                <a:latin typeface="Arial"/>
              </a:rPr>
              <a:t>Third Outline Level</a:t>
            </a:r>
            <a:endParaRPr b="0" lang="en-US" sz="1800" spc="-1" strike="noStrike">
              <a:latin typeface="Arial"/>
            </a:endParaRPr>
          </a:p>
          <a:p>
            <a:pPr lvl="3" marL="1728000" indent="-216000">
              <a:spcBef>
                <a:spcPts val="567"/>
              </a:spcBef>
              <a:buClr>
                <a:srgbClr val="000000"/>
              </a:buClr>
              <a:buSzPct val="75000"/>
              <a:buFont typeface="Symbol" charset="2"/>
              <a:buChar char=""/>
            </a:pPr>
            <a:r>
              <a:rPr b="0" lang="en-US" sz="1800" spc="-1" strike="noStrike">
                <a:latin typeface="Arial"/>
              </a:rPr>
              <a:t>Fourth Outline Level</a:t>
            </a:r>
            <a:endParaRPr b="0" lang="en-US" sz="1800" spc="-1" strike="noStrike">
              <a:latin typeface="Arial"/>
            </a:endParaRPr>
          </a:p>
          <a:p>
            <a:pPr lvl="4" marL="2160000" indent="-216000">
              <a:spcBef>
                <a:spcPts val="283"/>
              </a:spcBef>
              <a:buClr>
                <a:srgbClr val="000000"/>
              </a:buClr>
              <a:buSzPct val="45000"/>
              <a:buFont typeface="Wingdings" charset="2"/>
              <a:buChar char=""/>
            </a:pPr>
            <a:r>
              <a:rPr b="0" lang="en-US" sz="1800" spc="-1" strike="noStrike">
                <a:latin typeface="Arial"/>
              </a:rPr>
              <a:t>Fifth Outline Level</a:t>
            </a:r>
            <a:endParaRPr b="0" lang="en-US" sz="1800" spc="-1" strike="noStrike">
              <a:latin typeface="Arial"/>
            </a:endParaRPr>
          </a:p>
          <a:p>
            <a:pPr lvl="5" marL="2592000" indent="-216000">
              <a:spcBef>
                <a:spcPts val="283"/>
              </a:spcBef>
              <a:buClr>
                <a:srgbClr val="000000"/>
              </a:buClr>
              <a:buSzPct val="45000"/>
              <a:buFont typeface="Wingdings" charset="2"/>
              <a:buChar char=""/>
            </a:pPr>
            <a:r>
              <a:rPr b="0" lang="en-US" sz="1800" spc="-1" strike="noStrike">
                <a:latin typeface="Arial"/>
              </a:rPr>
              <a:t>Sixth Outline Level</a:t>
            </a:r>
            <a:endParaRPr b="0" lang="en-US" sz="1800" spc="-1" strike="noStrike">
              <a:latin typeface="Arial"/>
            </a:endParaRPr>
          </a:p>
          <a:p>
            <a:pPr lvl="6" marL="3024000" indent="-216000">
              <a:spcBef>
                <a:spcPts val="283"/>
              </a:spcBef>
              <a:buClr>
                <a:srgbClr val="000000"/>
              </a:buClr>
              <a:buSzPct val="45000"/>
              <a:buFont typeface="Wingdings" charset="2"/>
              <a:buChar char=""/>
            </a:pPr>
            <a:r>
              <a:rPr b="0" lang="en-US" sz="1800" spc="-1" strike="noStrike">
                <a:latin typeface="Arial"/>
              </a:rPr>
              <a:t>Seventh Outline Level</a:t>
            </a:r>
            <a:endParaRPr b="0" lang="en-US" sz="1800" spc="-1" strike="noStrike">
              <a:latin typeface="Arial"/>
            </a:endParaRPr>
          </a:p>
        </p:txBody>
      </p:sp>
      <p:sp>
        <p:nvSpPr>
          <p:cNvPr id="102" name="PlaceHolder 11"/>
          <p:cNvSpPr>
            <a:spLocks noGrp="1"/>
          </p:cNvSpPr>
          <p:nvPr>
            <p:ph type="body"/>
          </p:nvPr>
        </p:nvSpPr>
        <p:spPr>
          <a:xfrm>
            <a:off x="4674240" y="1604520"/>
            <a:ext cx="4015440" cy="397692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en-US" sz="1800" spc="-1" strike="noStrike">
                <a:latin typeface="Arial"/>
              </a:rPr>
              <a:t>Click to edit the outline text format</a:t>
            </a:r>
            <a:endParaRPr b="0" lang="en-US" sz="1800" spc="-1" strike="noStrike">
              <a:latin typeface="Arial"/>
            </a:endParaRPr>
          </a:p>
          <a:p>
            <a:pPr lvl="1" marL="864000" indent="-324000">
              <a:spcBef>
                <a:spcPts val="1134"/>
              </a:spcBef>
              <a:buClr>
                <a:srgbClr val="000000"/>
              </a:buClr>
              <a:buSzPct val="75000"/>
              <a:buFont typeface="Symbol" charset="2"/>
              <a:buChar char=""/>
            </a:pPr>
            <a:r>
              <a:rPr b="0" lang="en-US" sz="1800" spc="-1" strike="noStrike">
                <a:latin typeface="Arial"/>
              </a:rPr>
              <a:t>Second Outline Level</a:t>
            </a:r>
            <a:endParaRPr b="0" lang="en-US" sz="1800" spc="-1" strike="noStrike">
              <a:latin typeface="Arial"/>
            </a:endParaRPr>
          </a:p>
          <a:p>
            <a:pPr lvl="2" marL="1296000" indent="-288000">
              <a:spcBef>
                <a:spcPts val="850"/>
              </a:spcBef>
              <a:buClr>
                <a:srgbClr val="000000"/>
              </a:buClr>
              <a:buSzPct val="45000"/>
              <a:buFont typeface="Wingdings" charset="2"/>
              <a:buChar char=""/>
            </a:pPr>
            <a:r>
              <a:rPr b="0" lang="en-US" sz="1800" spc="-1" strike="noStrike">
                <a:latin typeface="Arial"/>
              </a:rPr>
              <a:t>Third Outline Level</a:t>
            </a:r>
            <a:endParaRPr b="0" lang="en-US" sz="1800" spc="-1" strike="noStrike">
              <a:latin typeface="Arial"/>
            </a:endParaRPr>
          </a:p>
          <a:p>
            <a:pPr lvl="3" marL="1728000" indent="-216000">
              <a:spcBef>
                <a:spcPts val="567"/>
              </a:spcBef>
              <a:buClr>
                <a:srgbClr val="000000"/>
              </a:buClr>
              <a:buSzPct val="75000"/>
              <a:buFont typeface="Symbol" charset="2"/>
              <a:buChar char=""/>
            </a:pPr>
            <a:r>
              <a:rPr b="0" lang="en-US" sz="1800" spc="-1" strike="noStrike">
                <a:latin typeface="Arial"/>
              </a:rPr>
              <a:t>Fourth Outline Level</a:t>
            </a:r>
            <a:endParaRPr b="0" lang="en-US" sz="1800" spc="-1" strike="noStrike">
              <a:latin typeface="Arial"/>
            </a:endParaRPr>
          </a:p>
          <a:p>
            <a:pPr lvl="4" marL="2160000" indent="-216000">
              <a:spcBef>
                <a:spcPts val="283"/>
              </a:spcBef>
              <a:buClr>
                <a:srgbClr val="000000"/>
              </a:buClr>
              <a:buSzPct val="45000"/>
              <a:buFont typeface="Wingdings" charset="2"/>
              <a:buChar char=""/>
            </a:pPr>
            <a:r>
              <a:rPr b="0" lang="en-US" sz="1800" spc="-1" strike="noStrike">
                <a:latin typeface="Arial"/>
              </a:rPr>
              <a:t>Fifth Outline Level</a:t>
            </a:r>
            <a:endParaRPr b="0" lang="en-US" sz="1800" spc="-1" strike="noStrike">
              <a:latin typeface="Arial"/>
            </a:endParaRPr>
          </a:p>
          <a:p>
            <a:pPr lvl="5" marL="2592000" indent="-216000">
              <a:spcBef>
                <a:spcPts val="283"/>
              </a:spcBef>
              <a:buClr>
                <a:srgbClr val="000000"/>
              </a:buClr>
              <a:buSzPct val="45000"/>
              <a:buFont typeface="Wingdings" charset="2"/>
              <a:buChar char=""/>
            </a:pPr>
            <a:r>
              <a:rPr b="0" lang="en-US" sz="1800" spc="-1" strike="noStrike">
                <a:latin typeface="Arial"/>
              </a:rPr>
              <a:t>Sixth Outline Level</a:t>
            </a:r>
            <a:endParaRPr b="0" lang="en-US" sz="1800" spc="-1" strike="noStrike">
              <a:latin typeface="Arial"/>
            </a:endParaRPr>
          </a:p>
          <a:p>
            <a:pPr lvl="6" marL="3024000" indent="-216000">
              <a:spcBef>
                <a:spcPts val="283"/>
              </a:spcBef>
              <a:buClr>
                <a:srgbClr val="000000"/>
              </a:buClr>
              <a:buSzPct val="45000"/>
              <a:buFont typeface="Wingdings" charset="2"/>
              <a:buChar char=""/>
            </a:pPr>
            <a:r>
              <a:rPr b="0" lang="en-US" sz="1800" spc="-1" strike="noStrike">
                <a:latin typeface="Arial"/>
              </a:rPr>
              <a:t>Seventh Outline Level</a:t>
            </a:r>
            <a:endParaRPr b="0" lang="en-US" sz="1800" spc="-1" strike="noStrike">
              <a:latin typeface="Arial"/>
            </a:endParaRPr>
          </a:p>
        </p:txBody>
      </p:sp>
    </p:spTree>
  </p:cSld>
  <p:clrMap bg1="lt1" bg2="lt2" tx1="dk1" tx2="dk2" accent1="accent1" accent2="accent2" accent3="accent3" accent4="accent4" accent5="accent5" accent6="accent6" hlink="hlink" folHlink="folHlink"/>
  <p:sldLayoutIdLst>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Lst>
</p:sldMaster>
</file>

<file path=ppt/slides/_rels/slide1.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10.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1.xml.rels><?xml version="1.0" encoding="UTF-8"?>
<Relationships xmlns="http://schemas.openxmlformats.org/package/2006/relationships"><Relationship Id="rId1" Type="http://schemas.openxmlformats.org/officeDocument/2006/relationships/slideLayout" Target="../slideLayouts/slideLayout28.xml"/>
</Relationships>
</file>

<file path=ppt/slides/_rels/slide12.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
</Relationships>
</file>

<file path=ppt/slides/_rels/slide3.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4.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5.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6.xml.rels><?xml version="1.0" encoding="UTF-8"?>
<Relationships xmlns="http://schemas.openxmlformats.org/package/2006/relationships"><Relationship Id="rId1" Type="http://schemas.openxmlformats.org/officeDocument/2006/relationships/hyperlink" Target="http://standards.ieee.org/develop/policies/opman/sect6.html#6.3" TargetMode="External"/><Relationship Id="rId2" Type="http://schemas.openxmlformats.org/officeDocument/2006/relationships/slideLayout" Target="../slideLayouts/slideLayout1.xml"/>
</Relationships>
</file>

<file path=ppt/slides/_rels/slide7.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8.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9.xml.rels><?xml version="1.0" encoding="UTF-8"?>
<Relationships xmlns="http://schemas.openxmlformats.org/package/2006/relationships"><Relationship Id="rId1" Type="http://schemas.openxmlformats.org/officeDocument/2006/relationships/hyperlink" Target="https://standards.ieee.org/about/policies/bylaws/sect6-7.html#7" TargetMode="External"/><Relationship Id="rId2" Type="http://schemas.openxmlformats.org/officeDocument/2006/relationships/hyperlink" Target="https://standards.ieee.org/about/policies/bylaws/sect6-7.html#7" TargetMode="External"/><Relationship Id="rId3" Type="http://schemas.openxmlformats.org/officeDocument/2006/relationships/hyperlink" Target="https://standards.ieee.org/about/policies/opman/sect6.html" TargetMode="External"/><Relationship Id="rId4" Type="http://schemas.openxmlformats.org/officeDocument/2006/relationships/hyperlink" Target="https://standards.ieee.org/about/policies/opman/sect6.html" TargetMode="External"/><Relationship Id="rId5" Type="http://schemas.openxmlformats.org/officeDocument/2006/relationships/hyperlink" Target="https://standards.ieee.org/content/dam/ieee-standards/standards/web/documents/other/permissionltrs.zip" TargetMode="External"/><Relationship Id="rId6" Type="http://schemas.openxmlformats.org/officeDocument/2006/relationships/hyperlink" Target="https://standards.ieee.org/content/dam/ieee-standards/standards/web/documents/other/permissionltrs.zip" TargetMode="External"/><Relationship Id="rId7" Type="http://schemas.openxmlformats.org/officeDocument/2006/relationships/hyperlink" Target="http://standards.ieee.org/faqs/copyrights.html/" TargetMode="External"/><Relationship Id="rId8" Type="http://schemas.openxmlformats.org/officeDocument/2006/relationships/hyperlink" Target="http://standards.ieee.org/develop/policies/best_practices_for_ieee_standards_development_051215.pdf" TargetMode="External"/><Relationship Id="rId9" Type="http://schemas.openxmlformats.org/officeDocument/2006/relationships/hyperlink" Target="http://standards.ieee.org/develop/policies/best_practices_for_ieee_standards_development_051215.pdf" TargetMode="External"/><Relationship Id="rId10" Type="http://schemas.openxmlformats.org/officeDocument/2006/relationships/hyperlink" Target="https://standards.ieee.org/about/policies/opman/sect6.html" TargetMode="External"/><Relationship Id="rId11" Type="http://schemas.openxmlformats.org/officeDocument/2006/relationships/slideLayout" Target="../slideLayouts/slideLayout1.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145" name="CustomShape 1"/>
          <p:cNvSpPr/>
          <p:nvPr/>
        </p:nvSpPr>
        <p:spPr>
          <a:xfrm>
            <a:off x="152280" y="609480"/>
            <a:ext cx="8981640" cy="4616280"/>
          </a:xfrm>
          <a:prstGeom prst="rect">
            <a:avLst/>
          </a:prstGeom>
          <a:noFill/>
          <a:ln w="0">
            <a:noFill/>
          </a:ln>
        </p:spPr>
        <p:style>
          <a:lnRef idx="0"/>
          <a:fillRef idx="0"/>
          <a:effectRef idx="0"/>
          <a:fontRef idx="minor"/>
        </p:style>
        <p:txBody>
          <a:bodyPr lIns="90000" rIns="90000" tIns="46800" bIns="46800">
            <a:noAutofit/>
          </a:bodyPr>
          <a:p>
            <a:pPr algn="ctr">
              <a:lnSpc>
                <a:spcPct val="100000"/>
              </a:lnSpc>
            </a:pPr>
            <a:r>
              <a:rPr b="1" lang="en-IE" sz="1800" spc="-1" strike="noStrike" u="sng">
                <a:solidFill>
                  <a:srgbClr val="000000"/>
                </a:solidFill>
                <a:uFill>
                  <a:solidFill>
                    <a:srgbClr val="ffffff"/>
                  </a:solidFill>
                </a:uFill>
                <a:latin typeface="Times New Roman"/>
                <a:ea typeface="DejaVu Sans"/>
              </a:rPr>
              <a:t>Project: IEEE P802.15 Working Group for Wireless Personal Area Networks (WPANs)</a:t>
            </a:r>
            <a:endParaRPr b="0" lang="en-US" sz="1800" spc="-1" strike="noStrike">
              <a:latin typeface="Arial"/>
            </a:endParaRPr>
          </a:p>
          <a:p>
            <a:pPr>
              <a:lnSpc>
                <a:spcPct val="100000"/>
              </a:lnSpc>
            </a:pPr>
            <a:endParaRPr b="0" lang="en-US" sz="1800" spc="-1" strike="noStrike">
              <a:latin typeface="Arial"/>
            </a:endParaRPr>
          </a:p>
          <a:p>
            <a:pPr>
              <a:lnSpc>
                <a:spcPct val="100000"/>
              </a:lnSpc>
            </a:pPr>
            <a:r>
              <a:rPr b="1" lang="en-IE" sz="1600" spc="-1" strike="noStrike">
                <a:solidFill>
                  <a:srgbClr val="000000"/>
                </a:solidFill>
                <a:latin typeface="Times New Roman"/>
                <a:ea typeface="DejaVu Sans"/>
              </a:rPr>
              <a:t>Submission Title:</a:t>
            </a:r>
            <a:r>
              <a:rPr b="0" lang="en-IE" sz="1600" spc="-1" strike="noStrike">
                <a:solidFill>
                  <a:srgbClr val="000000"/>
                </a:solidFill>
                <a:latin typeface="Times New Roman"/>
                <a:ea typeface="DejaVu Sans"/>
              </a:rPr>
              <a:t> TG4 2020 Cor1 Opening Report and Agenda for July Meeting</a:t>
            </a:r>
            <a:r>
              <a:rPr b="0" lang="en-IE" sz="1600" spc="-1" strike="noStrike">
                <a:solidFill>
                  <a:srgbClr val="000000"/>
                </a:solidFill>
                <a:latin typeface="Times New Roman"/>
                <a:ea typeface="DejaVu Sans"/>
              </a:rPr>
              <a:t>	</a:t>
            </a:r>
            <a:endParaRPr b="0" lang="en-US" sz="1600" spc="-1" strike="noStrike">
              <a:latin typeface="Arial"/>
            </a:endParaRPr>
          </a:p>
          <a:p>
            <a:pPr>
              <a:lnSpc>
                <a:spcPct val="100000"/>
              </a:lnSpc>
            </a:pPr>
            <a:r>
              <a:rPr b="1" lang="en-IE" sz="1600" spc="-1" strike="noStrike">
                <a:solidFill>
                  <a:srgbClr val="000000"/>
                </a:solidFill>
                <a:latin typeface="Times New Roman"/>
                <a:ea typeface="DejaVu Sans"/>
              </a:rPr>
              <a:t>Date Submitted: 10</a:t>
            </a:r>
            <a:r>
              <a:rPr b="1" lang="en-IE" sz="1600" spc="-1" strike="noStrike" baseline="33000">
                <a:solidFill>
                  <a:srgbClr val="000000"/>
                </a:solidFill>
                <a:latin typeface="Times New Roman"/>
                <a:ea typeface="DejaVu Sans"/>
              </a:rPr>
              <a:t>th</a:t>
            </a:r>
            <a:r>
              <a:rPr b="1" lang="en-IE" sz="1600" spc="-1" strike="noStrike">
                <a:solidFill>
                  <a:srgbClr val="000000"/>
                </a:solidFill>
                <a:latin typeface="Times New Roman"/>
                <a:ea typeface="DejaVu Sans"/>
              </a:rPr>
              <a:t> July, 2022</a:t>
            </a:r>
            <a:endParaRPr b="0" lang="en-US" sz="1600" spc="-1" strike="noStrike">
              <a:latin typeface="Arial"/>
            </a:endParaRPr>
          </a:p>
          <a:p>
            <a:pPr>
              <a:lnSpc>
                <a:spcPct val="100000"/>
              </a:lnSpc>
            </a:pPr>
            <a:r>
              <a:rPr b="1" lang="en-IE" sz="1600" spc="-1" strike="noStrike">
                <a:solidFill>
                  <a:srgbClr val="000000"/>
                </a:solidFill>
                <a:latin typeface="Times New Roman"/>
                <a:ea typeface="DejaVu Sans"/>
              </a:rPr>
              <a:t>Source:</a:t>
            </a:r>
            <a:r>
              <a:rPr b="0" lang="en-IE" sz="1600" spc="-1" strike="noStrike">
                <a:solidFill>
                  <a:srgbClr val="000000"/>
                </a:solidFill>
                <a:latin typeface="Times New Roman"/>
                <a:ea typeface="DejaVu Sans"/>
              </a:rPr>
              <a:t> Tero Kivinen</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Company -</a:t>
            </a:r>
            <a:endParaRPr b="0" lang="en-US" sz="1600" spc="-1" strike="noStrike">
              <a:latin typeface="Arial"/>
            </a:endParaRPr>
          </a:p>
          <a:p>
            <a:pPr>
              <a:lnSpc>
                <a:spcPct val="100000"/>
              </a:lnSpc>
            </a:pPr>
            <a:r>
              <a:rPr b="0" lang="en-IE" sz="1600" spc="-1" strike="noStrike">
                <a:solidFill>
                  <a:srgbClr val="000000"/>
                </a:solidFill>
                <a:latin typeface="Times New Roman"/>
                <a:ea typeface="DejaVu Sans"/>
              </a:rPr>
              <a:t>E-Mail: kivinen@iki.fi</a:t>
            </a:r>
            <a:r>
              <a:rPr b="0" lang="en-IE" sz="1600" spc="-1" strike="noStrike">
                <a:solidFill>
                  <a:srgbClr val="000000"/>
                </a:solidFill>
                <a:latin typeface="Times New Roman"/>
                <a:ea typeface="DejaVu Sans"/>
              </a:rPr>
              <a:t>	</a:t>
            </a:r>
            <a:endParaRPr b="0" lang="en-US" sz="1600" spc="-1" strike="noStrike">
              <a:latin typeface="Arial"/>
            </a:endParaRPr>
          </a:p>
          <a:p>
            <a:pPr>
              <a:lnSpc>
                <a:spcPct val="100000"/>
              </a:lnSpc>
              <a:spcBef>
                <a:spcPts val="598"/>
              </a:spcBef>
              <a:spcAft>
                <a:spcPts val="598"/>
              </a:spcAft>
            </a:pPr>
            <a:r>
              <a:rPr b="1" lang="en-IE" sz="1600" spc="-1" strike="noStrike">
                <a:solidFill>
                  <a:srgbClr val="000000"/>
                </a:solidFill>
                <a:latin typeface="Times New Roman"/>
                <a:ea typeface="DejaVu Sans"/>
              </a:rPr>
              <a:t>Re:</a:t>
            </a:r>
            <a:r>
              <a:rPr b="0" lang="en-IE" sz="1600" spc="-1" strike="noStrike">
                <a:solidFill>
                  <a:srgbClr val="000000"/>
                </a:solidFill>
                <a:latin typeface="Times New Roman"/>
                <a:ea typeface="DejaVu Sans"/>
              </a:rPr>
              <a:t> TG4 2020 Cor 1 Opening Report and Agenda for July Meeting</a:t>
            </a:r>
            <a:endParaRPr b="0" lang="en-US" sz="1600" spc="-1" strike="noStrike">
              <a:latin typeface="Arial"/>
            </a:endParaRPr>
          </a:p>
          <a:p>
            <a:pPr>
              <a:lnSpc>
                <a:spcPct val="100000"/>
              </a:lnSpc>
              <a:spcBef>
                <a:spcPts val="598"/>
              </a:spcBef>
              <a:spcAft>
                <a:spcPts val="598"/>
              </a:spcAft>
            </a:pPr>
            <a:r>
              <a:rPr b="1" lang="en-IE" sz="1600" spc="-1" strike="noStrike">
                <a:solidFill>
                  <a:srgbClr val="000000"/>
                </a:solidFill>
                <a:latin typeface="Times New Roman"/>
                <a:ea typeface="DejaVu Sans"/>
              </a:rPr>
              <a:t>Abstract:</a:t>
            </a:r>
            <a:r>
              <a:rPr b="0" lang="en-IE" sz="1600" spc="-1" strike="noStrike">
                <a:solidFill>
                  <a:srgbClr val="000000"/>
                </a:solidFill>
                <a:latin typeface="Times New Roman"/>
                <a:ea typeface="DejaVu Sans"/>
              </a:rPr>
              <a:t>	</a:t>
            </a:r>
            <a:endParaRPr b="0" lang="en-US" sz="1600" spc="-1" strike="noStrike">
              <a:latin typeface="Arial"/>
            </a:endParaRPr>
          </a:p>
          <a:p>
            <a:pPr>
              <a:lnSpc>
                <a:spcPct val="100000"/>
              </a:lnSpc>
              <a:spcBef>
                <a:spcPts val="598"/>
              </a:spcBef>
              <a:spcAft>
                <a:spcPts val="598"/>
              </a:spcAft>
            </a:pPr>
            <a:r>
              <a:rPr b="0" lang="en-IE" sz="1600" spc="-1" strike="noStrike">
                <a:solidFill>
                  <a:srgbClr val="000000"/>
                </a:solidFill>
                <a:latin typeface="Times New Roman"/>
                <a:ea typeface="DejaVu Sans"/>
              </a:rPr>
              <a:t>Opening Report and Agenda for TG4 2020 Cor 1 meeting for July Meeting.</a:t>
            </a:r>
            <a:endParaRPr b="0" lang="en-US" sz="1600" spc="-1" strike="noStrike">
              <a:latin typeface="Arial"/>
            </a:endParaRPr>
          </a:p>
          <a:p>
            <a:pPr>
              <a:lnSpc>
                <a:spcPct val="100000"/>
              </a:lnSpc>
              <a:spcBef>
                <a:spcPts val="598"/>
              </a:spcBef>
              <a:spcAft>
                <a:spcPts val="598"/>
              </a:spcAft>
            </a:pPr>
            <a:r>
              <a:rPr b="1" lang="en-IE" sz="1600" spc="-1" strike="noStrike">
                <a:solidFill>
                  <a:srgbClr val="000000"/>
                </a:solidFill>
                <a:latin typeface="Times New Roman"/>
                <a:ea typeface="DejaVu Sans"/>
              </a:rPr>
              <a:t>Purpose:</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Provide information which kind of changes are needed to the standard.</a:t>
            </a:r>
            <a:endParaRPr b="0" lang="en-US" sz="1600" spc="-1" strike="noStrike">
              <a:latin typeface="Arial"/>
            </a:endParaRPr>
          </a:p>
          <a:p>
            <a:pPr>
              <a:lnSpc>
                <a:spcPct val="100000"/>
              </a:lnSpc>
            </a:pPr>
            <a:r>
              <a:rPr b="1" lang="en-IE" sz="1600" spc="-1" strike="noStrike">
                <a:solidFill>
                  <a:srgbClr val="000000"/>
                </a:solidFill>
                <a:latin typeface="Times New Roman"/>
                <a:ea typeface="DejaVu Sans"/>
              </a:rPr>
              <a:t>Notice:</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endParaRPr b="0" lang="en-US" sz="1600" spc="-1" strike="noStrike">
              <a:latin typeface="Arial"/>
            </a:endParaRPr>
          </a:p>
          <a:p>
            <a:pPr>
              <a:lnSpc>
                <a:spcPct val="100000"/>
              </a:lnSpc>
            </a:pPr>
            <a:r>
              <a:rPr b="1" lang="en-IE" sz="1600" spc="-1" strike="noStrike">
                <a:solidFill>
                  <a:srgbClr val="000000"/>
                </a:solidFill>
                <a:latin typeface="Times New Roman"/>
                <a:ea typeface="DejaVu Sans"/>
              </a:rPr>
              <a:t>Release:</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The contributor acknowledges and accepts that this contribution becomes the property of IEEE and may be made publicly available by P802.15.</a:t>
            </a:r>
            <a:r>
              <a:rPr b="0" lang="en-IE" sz="1600" spc="-1" strike="noStrike">
                <a:solidFill>
                  <a:srgbClr val="000000"/>
                </a:solidFill>
                <a:latin typeface="Times New Roman"/>
                <a:ea typeface="DejaVu Sans"/>
              </a:rPr>
              <a:t>	</a:t>
            </a:r>
            <a:endParaRPr b="0" lang="en-US" sz="1600" spc="-1" strike="noStrike">
              <a:latin typeface="Arial"/>
            </a:endParaRPr>
          </a:p>
        </p:txBody>
      </p:sp>
    </p:spTree>
  </p:cSld>
  <mc:AlternateContent>
    <mc:Choice Requires="p14">
      <p:transition spd="slow" p14:dur="2000"/>
    </mc:Choice>
    <mc:Fallback>
      <p:transition spd="slow"/>
    </mc:Fallback>
  </mc:AlternateContent>
</p:sld>
</file>

<file path=ppt/slides/slide1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64" name="CustomShape 1"/>
          <p:cNvSpPr/>
          <p:nvPr/>
        </p:nvSpPr>
        <p:spPr>
          <a:xfrm>
            <a:off x="685800" y="685440"/>
            <a:ext cx="7762320" cy="1056960"/>
          </a:xfrm>
          <a:prstGeom prst="rect">
            <a:avLst/>
          </a:prstGeom>
          <a:noFill/>
          <a:ln w="0">
            <a:noFill/>
          </a:ln>
        </p:spPr>
        <p:style>
          <a:lnRef idx="0"/>
          <a:fillRef idx="0"/>
          <a:effectRef idx="0"/>
          <a:fontRef idx="minor"/>
        </p:style>
      </p:sp>
      <p:sp>
        <p:nvSpPr>
          <p:cNvPr id="165" name="CustomShape 2"/>
          <p:cNvSpPr/>
          <p:nvPr/>
        </p:nvSpPr>
        <p:spPr>
          <a:xfrm>
            <a:off x="438120" y="602280"/>
            <a:ext cx="8220960" cy="669600"/>
          </a:xfrm>
          <a:prstGeom prst="rect">
            <a:avLst/>
          </a:prstGeom>
          <a:noFill/>
          <a:ln w="0">
            <a:noFill/>
          </a:ln>
        </p:spPr>
        <p:style>
          <a:lnRef idx="0"/>
          <a:fillRef idx="0"/>
          <a:effectRef idx="0"/>
          <a:fontRef idx="minor"/>
        </p:style>
        <p:txBody>
          <a:bodyPr lIns="0" rIns="0" tIns="0" bIns="0" anchor="ctr">
            <a:spAutoFit/>
          </a:bodyPr>
          <a:p>
            <a:pPr algn="ctr">
              <a:lnSpc>
                <a:spcPct val="100000"/>
              </a:lnSpc>
            </a:pPr>
            <a:r>
              <a:rPr b="0" lang="en-IE" sz="4400" spc="-1" strike="noStrike">
                <a:solidFill>
                  <a:srgbClr val="000000"/>
                </a:solidFill>
                <a:latin typeface="Arial"/>
                <a:ea typeface="DejaVu Sans"/>
              </a:rPr>
              <a:t>Agenda for July</a:t>
            </a:r>
            <a:endParaRPr b="0" lang="en-US" sz="4400" spc="-1" strike="noStrike">
              <a:latin typeface="Arial"/>
            </a:endParaRPr>
          </a:p>
        </p:txBody>
      </p:sp>
      <p:sp>
        <p:nvSpPr>
          <p:cNvPr id="166" name="CustomShape 3"/>
          <p:cNvSpPr/>
          <p:nvPr/>
        </p:nvSpPr>
        <p:spPr>
          <a:xfrm>
            <a:off x="457200" y="1604520"/>
            <a:ext cx="8220960" cy="3969000"/>
          </a:xfrm>
          <a:prstGeom prst="rect">
            <a:avLst/>
          </a:prstGeom>
          <a:noFill/>
          <a:ln w="0">
            <a:noFill/>
          </a:ln>
        </p:spPr>
        <p:style>
          <a:lnRef idx="0"/>
          <a:fillRef idx="0"/>
          <a:effectRef idx="0"/>
          <a:fontRef idx="minor"/>
        </p:style>
      </p:sp>
      <p:sp>
        <p:nvSpPr>
          <p:cNvPr id="167" name="CustomShape 4"/>
          <p:cNvSpPr/>
          <p:nvPr/>
        </p:nvSpPr>
        <p:spPr>
          <a:xfrm>
            <a:off x="457200" y="1604520"/>
            <a:ext cx="8219520" cy="3967560"/>
          </a:xfrm>
          <a:prstGeom prst="rect">
            <a:avLst/>
          </a:prstGeom>
          <a:noFill/>
          <a:ln w="0">
            <a:noFill/>
          </a:ln>
        </p:spPr>
        <p:style>
          <a:lnRef idx="0"/>
          <a:fillRef idx="0"/>
          <a:effectRef idx="0"/>
          <a:fontRef idx="minor"/>
        </p:style>
        <p:txBody>
          <a:bodyPr lIns="0" rIns="0" tIns="0" bIns="0">
            <a:normAutofit/>
          </a:bodyPr>
          <a:p>
            <a:pPr marL="432000" indent="-31644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Approve Agenda for July</a:t>
            </a:r>
            <a:endParaRPr b="0" lang="en-US" sz="3200" spc="-1" strike="noStrike">
              <a:latin typeface="Arial"/>
            </a:endParaRPr>
          </a:p>
          <a:p>
            <a:pPr marL="432000" indent="-31644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Approve Minutes from May</a:t>
            </a:r>
            <a:endParaRPr b="0" lang="en-US" sz="3200" spc="-1" strike="noStrike">
              <a:latin typeface="Arial"/>
            </a:endParaRPr>
          </a:p>
          <a:p>
            <a:pPr marL="432000" indent="-31644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Form a CRG for the standard assocation ballot</a:t>
            </a:r>
            <a:endParaRPr b="0" lang="en-US" sz="3200" spc="-1" strike="noStrike">
              <a:latin typeface="Arial"/>
            </a:endParaRPr>
          </a:p>
          <a:p>
            <a:pPr marL="432000" indent="-31644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Decide and announce telechat times for CRG</a:t>
            </a:r>
            <a:endParaRPr b="0" lang="en-US" sz="3200" spc="-1" strike="noStrike">
              <a:latin typeface="Arial"/>
            </a:endParaRPr>
          </a:p>
          <a:p>
            <a:pPr marL="432000" indent="-31644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Approve Minutes from this meeting</a:t>
            </a:r>
            <a:endParaRPr b="0" lang="en-US" sz="3200" spc="-1" strike="noStrike">
              <a:latin typeface="Arial"/>
            </a:endParaRPr>
          </a:p>
        </p:txBody>
      </p:sp>
    </p:spTree>
  </p:cSld>
  <mc:AlternateContent>
    <mc:Choice Requires="p14">
      <p:transition spd="slow" p14:dur="2000"/>
    </mc:Choice>
    <mc:Fallback>
      <p:transition spd="slow"/>
    </mc:Fallback>
  </mc:AlternateContent>
</p:sld>
</file>

<file path=ppt/slides/slide1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68" name="CustomShape 1"/>
          <p:cNvSpPr/>
          <p:nvPr/>
        </p:nvSpPr>
        <p:spPr>
          <a:xfrm>
            <a:off x="457200" y="273600"/>
            <a:ext cx="8225640" cy="1141200"/>
          </a:xfrm>
          <a:prstGeom prst="rect">
            <a:avLst/>
          </a:prstGeom>
          <a:noFill/>
          <a:ln w="0">
            <a:noFill/>
          </a:ln>
        </p:spPr>
        <p:style>
          <a:lnRef idx="0"/>
          <a:fillRef idx="0"/>
          <a:effectRef idx="0"/>
          <a:fontRef idx="minor"/>
        </p:style>
        <p:txBody>
          <a:bodyPr lIns="0" rIns="0" tIns="0" bIns="0" anchor="ctr">
            <a:noAutofit/>
          </a:bodyPr>
          <a:p>
            <a:pPr algn="ctr">
              <a:lnSpc>
                <a:spcPct val="100000"/>
              </a:lnSpc>
            </a:pPr>
            <a:r>
              <a:rPr b="0" lang="en-IE" sz="4400" spc="-1" strike="noStrike">
                <a:solidFill>
                  <a:srgbClr val="000000"/>
                </a:solidFill>
                <a:latin typeface="Arial"/>
                <a:ea typeface="DejaVu Sans"/>
              </a:rPr>
              <a:t>Detailed Agenda for July</a:t>
            </a:r>
            <a:endParaRPr b="0" lang="en-US" sz="4400" spc="-1" strike="noStrike">
              <a:latin typeface="Arial"/>
            </a:endParaRPr>
          </a:p>
        </p:txBody>
      </p:sp>
      <p:sp>
        <p:nvSpPr>
          <p:cNvPr id="169" name="CustomShape 2"/>
          <p:cNvSpPr/>
          <p:nvPr/>
        </p:nvSpPr>
        <p:spPr>
          <a:xfrm>
            <a:off x="457200" y="1604520"/>
            <a:ext cx="7771680" cy="3973680"/>
          </a:xfrm>
          <a:prstGeom prst="rect">
            <a:avLst/>
          </a:prstGeom>
          <a:noFill/>
          <a:ln w="0">
            <a:noFill/>
          </a:ln>
        </p:spPr>
        <p:style>
          <a:lnRef idx="0"/>
          <a:fillRef idx="0"/>
          <a:effectRef idx="0"/>
          <a:fontRef idx="minor"/>
        </p:style>
        <p:txBody>
          <a:bodyPr lIns="0" rIns="0" tIns="0" bIns="0">
            <a:normAutofit fontScale="63000"/>
          </a:bodyPr>
          <a:p>
            <a:pPr marL="432000" indent="-32220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Tuesdays 12</a:t>
            </a:r>
            <a:r>
              <a:rPr b="0" lang="en-IE" sz="3200" spc="-1" strike="noStrike" baseline="33000">
                <a:solidFill>
                  <a:srgbClr val="000000"/>
                </a:solidFill>
                <a:latin typeface="Arial"/>
                <a:ea typeface="DejaVu Sans"/>
              </a:rPr>
              <a:t>th</a:t>
            </a:r>
            <a:r>
              <a:rPr b="0" lang="en-IE" sz="3200" spc="-1" strike="noStrike">
                <a:solidFill>
                  <a:srgbClr val="000000"/>
                </a:solidFill>
                <a:latin typeface="Arial"/>
                <a:ea typeface="DejaVu Sans"/>
              </a:rPr>
              <a:t> of  July 1330-1550 EST</a:t>
            </a:r>
            <a:endParaRPr b="0" lang="en-US" sz="3200" spc="-1" strike="noStrike">
              <a:latin typeface="Arial"/>
            </a:endParaRPr>
          </a:p>
          <a:p>
            <a:pPr marL="432000" indent="-32220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Approve agenda</a:t>
            </a:r>
            <a:endParaRPr b="0" lang="en-US" sz="3200" spc="-1" strike="noStrike">
              <a:latin typeface="Arial"/>
            </a:endParaRPr>
          </a:p>
          <a:p>
            <a:pPr marL="432000" indent="-32220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Approve minutes</a:t>
            </a:r>
            <a:endParaRPr b="0" lang="en-US" sz="3200" spc="-1" strike="noStrike">
              <a:latin typeface="Arial"/>
            </a:endParaRPr>
          </a:p>
          <a:p>
            <a:pPr marL="432000" indent="-32220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Go through closing report</a:t>
            </a:r>
            <a:endParaRPr b="0" lang="en-US" sz="3200" spc="-1" strike="noStrike">
              <a:latin typeface="Arial"/>
            </a:endParaRPr>
          </a:p>
          <a:p>
            <a:pPr marL="432000" indent="-32220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Motion to form CRG</a:t>
            </a:r>
            <a:endParaRPr b="0" lang="en-US" sz="3200" spc="-1" strike="noStrike">
              <a:latin typeface="Arial"/>
            </a:endParaRPr>
          </a:p>
          <a:p>
            <a:pPr marL="432000" indent="-32220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Decide and announce telechat times for CRG</a:t>
            </a:r>
            <a:endParaRPr b="0" lang="en-US" sz="3200" spc="-1" strike="noStrike">
              <a:latin typeface="Arial"/>
            </a:endParaRPr>
          </a:p>
          <a:p>
            <a:pPr marL="432000" indent="-32220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Motion to forward to RevCom</a:t>
            </a:r>
            <a:endParaRPr b="0" lang="en-US" sz="3200" spc="-1" strike="noStrike">
              <a:latin typeface="Arial"/>
            </a:endParaRPr>
          </a:p>
          <a:p>
            <a:pPr marL="432000" indent="-32220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Approve minutes</a:t>
            </a:r>
            <a:endParaRPr b="0" lang="en-US" sz="3200" spc="-1" strike="noStrike">
              <a:latin typeface="Arial"/>
            </a:endParaRPr>
          </a:p>
        </p:txBody>
      </p:sp>
    </p:spTree>
  </p:cSld>
  <mc:AlternateContent>
    <mc:Choice Requires="p14">
      <p:transition spd="slow" p14:dur="2000"/>
    </mc:Choice>
    <mc:Fallback>
      <p:transition spd="slow"/>
    </mc:Fallback>
  </mc:AlternateContent>
</p:sld>
</file>

<file path=ppt/slides/slide1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70" name="CustomShape 1"/>
          <p:cNvSpPr/>
          <p:nvPr/>
        </p:nvSpPr>
        <p:spPr>
          <a:xfrm>
            <a:off x="685800" y="685440"/>
            <a:ext cx="7762320" cy="1056960"/>
          </a:xfrm>
          <a:prstGeom prst="rect">
            <a:avLst/>
          </a:prstGeom>
          <a:noFill/>
          <a:ln w="0">
            <a:noFill/>
          </a:ln>
        </p:spPr>
        <p:style>
          <a:lnRef idx="0"/>
          <a:fillRef idx="0"/>
          <a:effectRef idx="0"/>
          <a:fontRef idx="minor"/>
        </p:style>
      </p:sp>
      <p:sp>
        <p:nvSpPr>
          <p:cNvPr id="171" name="CustomShape 2"/>
          <p:cNvSpPr/>
          <p:nvPr/>
        </p:nvSpPr>
        <p:spPr>
          <a:xfrm>
            <a:off x="438120" y="602280"/>
            <a:ext cx="8220960" cy="669600"/>
          </a:xfrm>
          <a:prstGeom prst="rect">
            <a:avLst/>
          </a:prstGeom>
          <a:noFill/>
          <a:ln w="0">
            <a:noFill/>
          </a:ln>
        </p:spPr>
        <p:style>
          <a:lnRef idx="0"/>
          <a:fillRef idx="0"/>
          <a:effectRef idx="0"/>
          <a:fontRef idx="minor"/>
        </p:style>
        <p:txBody>
          <a:bodyPr lIns="0" rIns="0" tIns="0" bIns="0" anchor="ctr">
            <a:spAutoFit/>
          </a:bodyPr>
          <a:p>
            <a:pPr algn="ctr">
              <a:lnSpc>
                <a:spcPct val="100000"/>
              </a:lnSpc>
            </a:pPr>
            <a:r>
              <a:rPr b="0" lang="en-IE" sz="4400" spc="-1" strike="noStrike">
                <a:solidFill>
                  <a:srgbClr val="000000"/>
                </a:solidFill>
                <a:latin typeface="Arial"/>
                <a:ea typeface="DejaVu Sans"/>
              </a:rPr>
              <a:t>Approve agenda &amp; minutes</a:t>
            </a:r>
            <a:endParaRPr b="0" lang="en-US" sz="4400" spc="-1" strike="noStrike">
              <a:latin typeface="Arial"/>
            </a:endParaRPr>
          </a:p>
        </p:txBody>
      </p:sp>
      <p:sp>
        <p:nvSpPr>
          <p:cNvPr id="172" name="CustomShape 3"/>
          <p:cNvSpPr/>
          <p:nvPr/>
        </p:nvSpPr>
        <p:spPr>
          <a:xfrm>
            <a:off x="457200" y="1604520"/>
            <a:ext cx="8220960" cy="3969000"/>
          </a:xfrm>
          <a:prstGeom prst="rect">
            <a:avLst/>
          </a:prstGeom>
          <a:noFill/>
          <a:ln w="0">
            <a:noFill/>
          </a:ln>
        </p:spPr>
        <p:style>
          <a:lnRef idx="0"/>
          <a:fillRef idx="0"/>
          <a:effectRef idx="0"/>
          <a:fontRef idx="minor"/>
        </p:style>
        <p:txBody>
          <a:bodyPr lIns="0" rIns="0" tIns="0" bIns="0">
            <a:normAutofit/>
          </a:bodyPr>
          <a:p>
            <a:pPr marL="432000" indent="-31788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Approve agenda for this meeting</a:t>
            </a:r>
            <a:endParaRPr b="0" lang="en-US" sz="3200" spc="-1" strike="noStrike">
              <a:latin typeface="Arial"/>
            </a:endParaRPr>
          </a:p>
          <a:p>
            <a:pPr lvl="1" marL="432000" indent="-21420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Detailed agenda slide of this presentation</a:t>
            </a:r>
            <a:endParaRPr b="0" lang="en-US" sz="3200" spc="-1" strike="noStrike">
              <a:latin typeface="Arial"/>
            </a:endParaRPr>
          </a:p>
          <a:p>
            <a:pPr marL="432000" indent="-31788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Approve minutes for the May meeting</a:t>
            </a:r>
            <a:endParaRPr b="0" lang="en-US" sz="3200" spc="-1" strike="noStrike">
              <a:latin typeface="Arial"/>
            </a:endParaRPr>
          </a:p>
          <a:p>
            <a:pPr lvl="1" marL="432000" indent="-21420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15-22-0253-00</a:t>
            </a:r>
            <a:endParaRPr b="0" lang="en-US" sz="3200" spc="-1" strike="noStrike">
              <a:latin typeface="Arial"/>
            </a:endParaRPr>
          </a:p>
        </p:txBody>
      </p:sp>
    </p:spTree>
  </p:cSld>
  <mc:AlternateContent>
    <mc:Choice Requires="p14">
      <p:transition spd="slow" p14:dur="2000"/>
    </mc:Choice>
    <mc:Fallback>
      <p:transition spd="slow"/>
    </mc:Fallback>
  </mc:AlternateContent>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6" name="CustomShape 1"/>
          <p:cNvSpPr/>
          <p:nvPr/>
        </p:nvSpPr>
        <p:spPr>
          <a:xfrm>
            <a:off x="190440" y="1007640"/>
            <a:ext cx="8754480" cy="5541120"/>
          </a:xfrm>
          <a:prstGeom prst="rect">
            <a:avLst/>
          </a:prstGeom>
          <a:noFill/>
          <a:ln w="0">
            <a:noFill/>
          </a:ln>
        </p:spPr>
        <p:style>
          <a:lnRef idx="0"/>
          <a:fillRef idx="0"/>
          <a:effectRef idx="0"/>
          <a:fontRef idx="minor"/>
        </p:style>
        <p:txBody>
          <a:bodyPr lIns="90000" rIns="90000" tIns="45000" bIns="45000">
            <a:noAutofit/>
          </a:bodyPr>
          <a:p>
            <a:pPr marL="216000" indent="-213840">
              <a:lnSpc>
                <a:spcPct val="100000"/>
              </a:lnSpc>
              <a:buClr>
                <a:srgbClr val="000000"/>
              </a:buClr>
              <a:buSzPct val="45000"/>
              <a:buFont typeface="Wingdings" charset="2"/>
              <a:buChar char=""/>
            </a:pPr>
            <a:r>
              <a:rPr b="1" lang="en-IE" sz="1600" spc="-1" strike="noStrike">
                <a:solidFill>
                  <a:srgbClr val="000000"/>
                </a:solidFill>
                <a:latin typeface="Calibri"/>
                <a:ea typeface="Calibri"/>
              </a:rPr>
              <a:t>The IEEE-SA strongly recommends that at each WG meeting the chair or a designee:</a:t>
            </a:r>
            <a:endParaRPr b="0" lang="en-US" sz="1600" spc="-1" strike="noStrike">
              <a:latin typeface="Arial"/>
            </a:endParaRPr>
          </a:p>
          <a:p>
            <a:pPr lvl="1" marL="432000" indent="-213840">
              <a:lnSpc>
                <a:spcPct val="100000"/>
              </a:lnSpc>
              <a:buClr>
                <a:srgbClr val="000000"/>
              </a:buClr>
              <a:buSzPct val="45000"/>
              <a:buFont typeface="Wingdings" charset="2"/>
              <a:buChar char=""/>
            </a:pPr>
            <a:r>
              <a:rPr b="1" lang="en-IE" sz="1400" spc="-1" strike="noStrike">
                <a:solidFill>
                  <a:srgbClr val="000000"/>
                </a:solidFill>
                <a:latin typeface="Calibri"/>
                <a:ea typeface="Calibri"/>
              </a:rPr>
              <a:t>Show slides #1 through #4 of this presentation</a:t>
            </a:r>
            <a:endParaRPr b="0" lang="en-US" sz="1400" spc="-1" strike="noStrike">
              <a:latin typeface="Arial"/>
            </a:endParaRPr>
          </a:p>
          <a:p>
            <a:pPr lvl="1" marL="432000" indent="-213840">
              <a:lnSpc>
                <a:spcPct val="100000"/>
              </a:lnSpc>
              <a:buClr>
                <a:srgbClr val="000000"/>
              </a:buClr>
              <a:buSzPct val="45000"/>
              <a:buFont typeface="Wingdings" charset="2"/>
              <a:buChar char=""/>
            </a:pPr>
            <a:r>
              <a:rPr b="1" lang="en-IE" sz="1400" spc="-1" strike="noStrike">
                <a:solidFill>
                  <a:srgbClr val="000000"/>
                </a:solidFill>
                <a:latin typeface="Calibri"/>
                <a:ea typeface="Calibri"/>
              </a:rPr>
              <a:t>Advise the WG attendees that: </a:t>
            </a:r>
            <a:endParaRPr b="0" lang="en-US" sz="1400" spc="-1" strike="noStrike">
              <a:latin typeface="Arial"/>
            </a:endParaRPr>
          </a:p>
          <a:p>
            <a:pPr lvl="2" marL="648000" indent="-213840">
              <a:lnSpc>
                <a:spcPct val="100000"/>
              </a:lnSpc>
              <a:buClr>
                <a:srgbClr val="000000"/>
              </a:buClr>
              <a:buSzPct val="45000"/>
              <a:buFont typeface="Wingdings" charset="2"/>
              <a:buChar char=""/>
            </a:pPr>
            <a:r>
              <a:rPr b="0" lang="en-IE" sz="1200" spc="-1" strike="noStrike">
                <a:solidFill>
                  <a:srgbClr val="000000"/>
                </a:solidFill>
                <a:latin typeface="Calibri"/>
                <a:ea typeface="Calibri"/>
              </a:rPr>
              <a:t>IEEE’s patent policy is described in Clause 6 of the </a:t>
            </a:r>
            <a:r>
              <a:rPr b="0" i="1" lang="en-IE" sz="1200" spc="-1" strike="noStrike">
                <a:solidFill>
                  <a:srgbClr val="000000"/>
                </a:solidFill>
                <a:latin typeface="Calibri"/>
                <a:ea typeface="Calibri"/>
              </a:rPr>
              <a:t>IEEE-SA Standards Board Bylaws</a:t>
            </a:r>
            <a:r>
              <a:rPr b="0" lang="en-IE" sz="1200" spc="-1" strike="noStrike">
                <a:solidFill>
                  <a:srgbClr val="000000"/>
                </a:solidFill>
                <a:latin typeface="Calibri"/>
                <a:ea typeface="Calibri"/>
              </a:rPr>
              <a:t>;</a:t>
            </a:r>
            <a:endParaRPr b="0" lang="en-US" sz="1200" spc="-1" strike="noStrike">
              <a:latin typeface="Arial"/>
            </a:endParaRPr>
          </a:p>
          <a:p>
            <a:pPr lvl="2" marL="648000" indent="-213840">
              <a:lnSpc>
                <a:spcPct val="100000"/>
              </a:lnSpc>
              <a:buClr>
                <a:srgbClr val="000000"/>
              </a:buClr>
              <a:buSzPct val="45000"/>
              <a:buFont typeface="Wingdings" charset="2"/>
              <a:buChar char=""/>
            </a:pPr>
            <a:r>
              <a:rPr b="0" lang="en-IE" sz="1200" spc="-1" strike="noStrike">
                <a:solidFill>
                  <a:srgbClr val="000000"/>
                </a:solidFill>
                <a:latin typeface="Calibri"/>
                <a:ea typeface="Calibri"/>
              </a:rPr>
              <a:t>Early identification of patent claims which may be essential for the use of standards under development is strongly encouraged; </a:t>
            </a:r>
            <a:endParaRPr b="0" lang="en-US" sz="1200" spc="-1" strike="noStrike">
              <a:latin typeface="Arial"/>
            </a:endParaRPr>
          </a:p>
          <a:p>
            <a:pPr lvl="2" marL="648000" indent="-213840">
              <a:lnSpc>
                <a:spcPct val="100000"/>
              </a:lnSpc>
              <a:buClr>
                <a:srgbClr val="000000"/>
              </a:buClr>
              <a:buSzPct val="45000"/>
              <a:buFont typeface="Wingdings" charset="2"/>
              <a:buChar char=""/>
            </a:pPr>
            <a:r>
              <a:rPr b="0" lang="en-IE" sz="1200" spc="-1" strike="noStrike">
                <a:solidFill>
                  <a:srgbClr val="000000"/>
                </a:solidFill>
                <a:latin typeface="Calibri"/>
                <a:ea typeface="Calibri"/>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
              <a:rPr b="0" lang="en-IE" sz="1200" spc="-1" strike="noStrike">
                <a:solidFill>
                  <a:srgbClr val="000000"/>
                </a:solidFill>
                <a:latin typeface="Calibri"/>
                <a:ea typeface="DejaVu Sans"/>
              </a:rPr>
              <a:t> </a:t>
            </a:r>
            <a:endParaRPr b="0" lang="en-US" sz="1200" spc="-1" strike="noStrike">
              <a:latin typeface="Arial"/>
            </a:endParaRPr>
          </a:p>
          <a:p>
            <a:pPr lvl="1" marL="432000" indent="-213840">
              <a:lnSpc>
                <a:spcPct val="100000"/>
              </a:lnSpc>
              <a:buClr>
                <a:srgbClr val="000000"/>
              </a:buClr>
              <a:buSzPct val="45000"/>
              <a:buFont typeface="Wingdings" charset="2"/>
              <a:buChar char=""/>
            </a:pPr>
            <a:r>
              <a:rPr b="1" lang="en-IE" sz="1400" spc="-1" strike="noStrike">
                <a:solidFill>
                  <a:srgbClr val="000000"/>
                </a:solidFill>
                <a:latin typeface="Calibri"/>
                <a:ea typeface="Calibri"/>
              </a:rPr>
              <a:t>Instruct the WG Secretary to record in the minutes of the relevant WG meeting:</a:t>
            </a:r>
            <a:endParaRPr b="0" lang="en-US" sz="1400" spc="-1" strike="noStrike">
              <a:latin typeface="Arial"/>
            </a:endParaRPr>
          </a:p>
          <a:p>
            <a:pPr lvl="2" marL="648000" indent="-213840">
              <a:lnSpc>
                <a:spcPct val="100000"/>
              </a:lnSpc>
              <a:buClr>
                <a:srgbClr val="000000"/>
              </a:buClr>
              <a:buSzPct val="45000"/>
              <a:buFont typeface="Wingdings" charset="2"/>
              <a:buChar char=""/>
            </a:pPr>
            <a:r>
              <a:rPr b="0" lang="en-IE" sz="1200" spc="-1" strike="noStrike">
                <a:solidFill>
                  <a:srgbClr val="000000"/>
                </a:solidFill>
                <a:latin typeface="Calibri"/>
                <a:ea typeface="Calibri"/>
              </a:rPr>
              <a:t>That the foregoing information was provided and that slides 1 through 4 (and this slide 0, if applicable) were shown;</a:t>
            </a:r>
            <a:endParaRPr b="0" lang="en-US" sz="1200" spc="-1" strike="noStrike">
              <a:latin typeface="Arial"/>
            </a:endParaRPr>
          </a:p>
          <a:p>
            <a:pPr lvl="2" marL="648000" indent="-213840">
              <a:lnSpc>
                <a:spcPct val="100000"/>
              </a:lnSpc>
              <a:buClr>
                <a:srgbClr val="000000"/>
              </a:buClr>
              <a:buSzPct val="45000"/>
              <a:buFont typeface="Wingdings" charset="2"/>
              <a:buChar char=""/>
            </a:pPr>
            <a:r>
              <a:rPr b="0" lang="en-IE" sz="1200" spc="-1" strike="noStrike">
                <a:solidFill>
                  <a:srgbClr val="000000"/>
                </a:solidFill>
                <a:latin typeface="Calibri"/>
                <a:ea typeface="Calibri"/>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a:t>
            </a:r>
            <a:endParaRPr b="0" lang="en-US" sz="1200" spc="-1" strike="noStrike">
              <a:latin typeface="Arial"/>
            </a:endParaRPr>
          </a:p>
          <a:p>
            <a:pPr lvl="2" marL="648000" indent="-213840">
              <a:lnSpc>
                <a:spcPct val="100000"/>
              </a:lnSpc>
              <a:buClr>
                <a:srgbClr val="000000"/>
              </a:buClr>
              <a:buSzPct val="45000"/>
              <a:buFont typeface="Wingdings" charset="2"/>
              <a:buChar char=""/>
            </a:pPr>
            <a:r>
              <a:rPr b="0" lang="en-IE" sz="1200" spc="-1" strike="noStrike">
                <a:solidFill>
                  <a:srgbClr val="000000"/>
                </a:solidFill>
                <a:latin typeface="Calibri"/>
                <a:ea typeface="Calibri"/>
              </a:rPr>
              <a:t>Any responses that were given, specifically the patent claim(s)/patent application claim(s) and/or the holder of the patent claim(s)/patent application claim(s) that were identified (if any) and by whom.</a:t>
            </a:r>
            <a:endParaRPr b="0" lang="en-US" sz="1200" spc="-1" strike="noStrike">
              <a:latin typeface="Arial"/>
            </a:endParaRPr>
          </a:p>
          <a:p>
            <a:pPr lvl="1" marL="432000" indent="-213840">
              <a:lnSpc>
                <a:spcPct val="100000"/>
              </a:lnSpc>
              <a:buClr>
                <a:srgbClr val="000000"/>
              </a:buClr>
              <a:buSzPct val="45000"/>
              <a:buFont typeface="Wingdings" charset="2"/>
              <a:buChar char=""/>
            </a:pPr>
            <a:r>
              <a:rPr b="0" lang="en-IE" sz="1200" spc="-1" strike="noStrike">
                <a:solidFill>
                  <a:srgbClr val="000000"/>
                </a:solidFill>
                <a:latin typeface="Calibri"/>
                <a:ea typeface="Calibri"/>
              </a:rPr>
              <a:t>The WG Chair shall ensure that a request is made to any identified holders of potential essential patent claim(s) to complete and submit a Letter of Assurance.</a:t>
            </a:r>
            <a:endParaRPr b="0" lang="en-US" sz="1200" spc="-1" strike="noStrike">
              <a:latin typeface="Arial"/>
            </a:endParaRPr>
          </a:p>
          <a:p>
            <a:pPr lvl="1" marL="432000" indent="-213840">
              <a:lnSpc>
                <a:spcPct val="100000"/>
              </a:lnSpc>
              <a:buClr>
                <a:srgbClr val="000000"/>
              </a:buClr>
              <a:buSzPct val="45000"/>
              <a:buFont typeface="Wingdings" charset="2"/>
              <a:buChar char=""/>
            </a:pPr>
            <a:r>
              <a:rPr b="0" lang="en-IE" sz="1200" spc="-1" strike="noStrike">
                <a:solidFill>
                  <a:srgbClr val="000000"/>
                </a:solidFill>
                <a:latin typeface="Calibri"/>
                <a:ea typeface="Calibri"/>
              </a:rPr>
              <a:t>It is recommended that the WG Chair review the guidance in </a:t>
            </a:r>
            <a:r>
              <a:rPr b="0" i="1" lang="en-IE" sz="1200" spc="-1" strike="noStrike">
                <a:solidFill>
                  <a:srgbClr val="000000"/>
                </a:solidFill>
                <a:latin typeface="Calibri"/>
                <a:ea typeface="Calibri"/>
              </a:rPr>
              <a:t>IEEE-SA Standards Board Operations Manual</a:t>
            </a:r>
            <a:r>
              <a:rPr b="0" lang="en-IE" sz="1200" spc="-1" strike="noStrike">
                <a:solidFill>
                  <a:srgbClr val="000000"/>
                </a:solidFill>
                <a:latin typeface="Calibri"/>
                <a:ea typeface="Calibri"/>
              </a:rPr>
              <a:t> 6.3.5 and in FAQs 14 and 15 on inclusion of potential Essential Patent Claims by incorporation or by reference. </a:t>
            </a:r>
            <a:endParaRPr b="0" lang="en-US" sz="1200" spc="-1" strike="noStrike">
              <a:latin typeface="Arial"/>
            </a:endParaRPr>
          </a:p>
          <a:p>
            <a:pPr>
              <a:lnSpc>
                <a:spcPct val="100000"/>
              </a:lnSpc>
            </a:pPr>
            <a:endParaRPr b="0" lang="en-US" sz="1200" spc="-1" strike="noStrike">
              <a:latin typeface="Arial"/>
            </a:endParaRPr>
          </a:p>
          <a:p>
            <a:pPr marL="216000" indent="-213840">
              <a:lnSpc>
                <a:spcPct val="100000"/>
              </a:lnSpc>
              <a:buClr>
                <a:srgbClr val="000000"/>
              </a:buClr>
              <a:buSzPct val="45000"/>
              <a:buFont typeface="Wingdings" charset="2"/>
              <a:buChar char=""/>
            </a:pPr>
            <a:r>
              <a:rPr b="0" lang="en-IE" sz="1200" spc="-1" strike="noStrike">
                <a:solidFill>
                  <a:srgbClr val="000000"/>
                </a:solidFill>
                <a:latin typeface="Calibri"/>
                <a:ea typeface="Calibri"/>
              </a:rPr>
              <a:t>Note: </a:t>
            </a:r>
            <a:r>
              <a:rPr b="1" lang="en-IE" sz="1200" spc="-1" strike="noStrike">
                <a:solidFill>
                  <a:srgbClr val="000000"/>
                </a:solidFill>
                <a:latin typeface="Calibri"/>
                <a:ea typeface="Calibri"/>
              </a:rPr>
              <a:t>WG</a:t>
            </a:r>
            <a:r>
              <a:rPr b="0" lang="en-IE" sz="1200" spc="-1" strike="noStrike">
                <a:solidFill>
                  <a:srgbClr val="000000"/>
                </a:solidFill>
                <a:latin typeface="Calibri"/>
                <a:ea typeface="Calibri"/>
              </a:rPr>
              <a:t> includes Working Groups, Task Groups, and other standards-developing committees with a PAR approved by the IEEE-SA Standards Board.</a:t>
            </a:r>
            <a:endParaRPr b="0" lang="en-US" sz="1200" spc="-1" strike="noStrike">
              <a:latin typeface="Arial"/>
            </a:endParaRPr>
          </a:p>
        </p:txBody>
      </p:sp>
      <p:sp>
        <p:nvSpPr>
          <p:cNvPr id="147" name="CustomShape 2"/>
          <p:cNvSpPr/>
          <p:nvPr/>
        </p:nvSpPr>
        <p:spPr>
          <a:xfrm>
            <a:off x="685800" y="533520"/>
            <a:ext cx="7763760" cy="600840"/>
          </a:xfrm>
          <a:prstGeom prst="rect">
            <a:avLst/>
          </a:prstGeom>
          <a:noFill/>
          <a:ln w="0">
            <a:noFill/>
          </a:ln>
        </p:spPr>
        <p:style>
          <a:lnRef idx="0"/>
          <a:fillRef idx="0"/>
          <a:effectRef idx="0"/>
          <a:fontRef idx="minor"/>
        </p:style>
        <p:txBody>
          <a:bodyPr lIns="90360" rIns="90360" tIns="44280" bIns="44280" anchor="ctr">
            <a:noAutofit/>
          </a:bodyPr>
          <a:p>
            <a:pPr algn="ctr">
              <a:lnSpc>
                <a:spcPct val="100000"/>
              </a:lnSpc>
            </a:pPr>
            <a:r>
              <a:rPr b="0" lang="en-IE" sz="2800" spc="-1" strike="noStrike" u="sng">
                <a:solidFill>
                  <a:srgbClr val="000000"/>
                </a:solidFill>
                <a:uFillTx/>
                <a:latin typeface="Calibri"/>
                <a:ea typeface="Calibri"/>
              </a:rPr>
              <a:t>Instructions for the WG Chair</a:t>
            </a:r>
            <a:endParaRPr b="0" lang="en-US" sz="2800" spc="-1" strike="noStrike">
              <a:latin typeface="Arial"/>
            </a:endParaRPr>
          </a:p>
        </p:txBody>
      </p:sp>
      <p:sp>
        <p:nvSpPr>
          <p:cNvPr id="148" name="CustomShape 3"/>
          <p:cNvSpPr/>
          <p:nvPr/>
        </p:nvSpPr>
        <p:spPr>
          <a:xfrm>
            <a:off x="685800" y="-228600"/>
            <a:ext cx="7763760" cy="1061280"/>
          </a:xfrm>
          <a:prstGeom prst="rect">
            <a:avLst/>
          </a:prstGeom>
          <a:noFill/>
          <a:ln w="0">
            <a:noFill/>
          </a:ln>
        </p:spPr>
        <p:style>
          <a:lnRef idx="0"/>
          <a:fillRef idx="0"/>
          <a:effectRef idx="0"/>
          <a:fontRef idx="minor"/>
        </p:style>
      </p:sp>
      <p:sp>
        <p:nvSpPr>
          <p:cNvPr id="149" name="CustomShape 4"/>
          <p:cNvSpPr/>
          <p:nvPr/>
        </p:nvSpPr>
        <p:spPr>
          <a:xfrm>
            <a:off x="380880" y="838080"/>
            <a:ext cx="8449560" cy="5554080"/>
          </a:xfrm>
          <a:prstGeom prst="rect">
            <a:avLst/>
          </a:prstGeom>
          <a:noFill/>
          <a:ln w="0">
            <a:noFill/>
          </a:ln>
        </p:spPr>
        <p:style>
          <a:lnRef idx="0"/>
          <a:fillRef idx="0"/>
          <a:effectRef idx="0"/>
          <a:fontRef idx="minor"/>
        </p:style>
      </p:sp>
    </p:spTree>
  </p:cSld>
  <mc:AlternateContent>
    <mc:Choice Requires="p14">
      <p:transition spd="slow" p14:dur="2000"/>
    </mc:Choice>
    <mc:Fallback>
      <p:transition spd="slow"/>
    </mc:Fallback>
  </mc:AlternateContent>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0" name="CustomShape 1"/>
          <p:cNvSpPr/>
          <p:nvPr/>
        </p:nvSpPr>
        <p:spPr>
          <a:xfrm>
            <a:off x="339840" y="692280"/>
            <a:ext cx="8830440" cy="38808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0" lang="en-IE" sz="2800" spc="-1" strike="noStrike" u="sng">
                <a:solidFill>
                  <a:srgbClr val="000000"/>
                </a:solidFill>
                <a:uFillTx/>
                <a:latin typeface="Calibri"/>
                <a:ea typeface="Calibri"/>
              </a:rPr>
              <a:t>Participants have a duty to inform the IEEE</a:t>
            </a:r>
            <a:endParaRPr b="0" lang="en-US" sz="2800" spc="-1" strike="noStrike">
              <a:latin typeface="Arial"/>
            </a:endParaRPr>
          </a:p>
        </p:txBody>
      </p:sp>
      <p:sp>
        <p:nvSpPr>
          <p:cNvPr id="151" name="CustomShape 2"/>
          <p:cNvSpPr/>
          <p:nvPr/>
        </p:nvSpPr>
        <p:spPr>
          <a:xfrm>
            <a:off x="34920" y="1413000"/>
            <a:ext cx="9135360" cy="4868280"/>
          </a:xfrm>
          <a:prstGeom prst="rect">
            <a:avLst/>
          </a:prstGeom>
          <a:noFill/>
          <a:ln w="0">
            <a:noFill/>
          </a:ln>
        </p:spPr>
        <p:style>
          <a:lnRef idx="0"/>
          <a:fillRef idx="0"/>
          <a:effectRef idx="0"/>
          <a:fontRef idx="minor"/>
        </p:style>
        <p:txBody>
          <a:bodyPr lIns="90000" rIns="90000" tIns="45000" bIns="45000">
            <a:noAutofit/>
          </a:bodyPr>
          <a:p>
            <a:pPr lvl="1" marL="432000" indent="-213840">
              <a:lnSpc>
                <a:spcPct val="100000"/>
              </a:lnSpc>
              <a:buClr>
                <a:srgbClr val="000000"/>
              </a:buClr>
              <a:buSzPct val="45000"/>
              <a:buFont typeface="Wingdings" charset="2"/>
              <a:buChar char=""/>
            </a:pPr>
            <a:r>
              <a:rPr b="1" lang="en-IE" sz="1800" spc="-1" strike="noStrike">
                <a:solidFill>
                  <a:srgbClr val="000000"/>
                </a:solidFill>
                <a:latin typeface="Calibri"/>
                <a:ea typeface="Calibri"/>
              </a:rPr>
              <a:t>Participants </a:t>
            </a:r>
            <a:r>
              <a:rPr b="1" lang="en-IE" sz="1800" spc="-1" strike="noStrike" u="sng">
                <a:solidFill>
                  <a:srgbClr val="000000"/>
                </a:solidFill>
                <a:uFillTx/>
                <a:latin typeface="Calibri"/>
                <a:ea typeface="Calibri"/>
              </a:rPr>
              <a:t>shall</a:t>
            </a:r>
            <a:r>
              <a:rPr b="1" lang="en-IE" sz="1800" spc="-1" strike="noStrike">
                <a:solidFill>
                  <a:srgbClr val="000000"/>
                </a:solidFill>
                <a:latin typeface="Calibri"/>
                <a:ea typeface="Calibri"/>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b="0" lang="en-US" sz="1800" spc="-1" strike="noStrike">
              <a:latin typeface="Arial"/>
            </a:endParaRPr>
          </a:p>
          <a:p>
            <a:pPr>
              <a:lnSpc>
                <a:spcPct val="100000"/>
              </a:lnSpc>
            </a:pPr>
            <a:endParaRPr b="0" lang="en-US" sz="1800" spc="-1" strike="noStrike">
              <a:latin typeface="Arial"/>
            </a:endParaRPr>
          </a:p>
          <a:p>
            <a:pPr lvl="1" marL="432000" indent="-213840">
              <a:lnSpc>
                <a:spcPct val="100000"/>
              </a:lnSpc>
              <a:buClr>
                <a:srgbClr val="000000"/>
              </a:buClr>
              <a:buSzPct val="45000"/>
              <a:buFont typeface="Wingdings" charset="2"/>
              <a:buChar char=""/>
            </a:pPr>
            <a:r>
              <a:rPr b="1" lang="en-IE" sz="1800" spc="-1" strike="noStrike">
                <a:solidFill>
                  <a:srgbClr val="000000"/>
                </a:solidFill>
                <a:latin typeface="Calibri"/>
                <a:ea typeface="Calibri"/>
              </a:rPr>
              <a:t>Participants </a:t>
            </a:r>
            <a:r>
              <a:rPr b="1" lang="en-IE" sz="1800" spc="-1" strike="noStrike" u="sng">
                <a:solidFill>
                  <a:srgbClr val="000000"/>
                </a:solidFill>
                <a:uFillTx/>
                <a:latin typeface="Calibri"/>
                <a:ea typeface="Calibri"/>
              </a:rPr>
              <a:t>should </a:t>
            </a:r>
            <a:r>
              <a:rPr b="1" lang="en-IE" sz="1800" spc="-1" strike="noStrike">
                <a:solidFill>
                  <a:srgbClr val="000000"/>
                </a:solidFill>
                <a:latin typeface="Calibri"/>
                <a:ea typeface="Calibri"/>
              </a:rPr>
              <a:t>inform the IEEE (or cause the IEEE to be informed) of the identity of any other holders of potential Essential Patent Claims</a:t>
            </a:r>
            <a:endParaRPr b="0" lang="en-US" sz="1800" spc="-1" strike="noStrike">
              <a:latin typeface="Arial"/>
            </a:endParaRPr>
          </a:p>
          <a:p>
            <a:pPr>
              <a:lnSpc>
                <a:spcPct val="100000"/>
              </a:lnSpc>
            </a:pPr>
            <a:endParaRPr b="0" lang="en-US" sz="1800" spc="-1" strike="noStrike">
              <a:latin typeface="Arial"/>
            </a:endParaRPr>
          </a:p>
          <a:p>
            <a:pPr lvl="1" marL="432000" indent="-213840">
              <a:lnSpc>
                <a:spcPct val="100000"/>
              </a:lnSpc>
              <a:buClr>
                <a:srgbClr val="000000"/>
              </a:buClr>
              <a:buSzPct val="45000"/>
              <a:buFont typeface="Wingdings" charset="2"/>
              <a:buChar char=""/>
            </a:pPr>
            <a:r>
              <a:rPr b="1" lang="en-IE" sz="2800" spc="-1" strike="noStrike">
                <a:solidFill>
                  <a:srgbClr val="000000"/>
                </a:solidFill>
                <a:latin typeface="Calibri"/>
                <a:ea typeface="Calibri"/>
              </a:rPr>
              <a:t>Early identification of holders of potential Essential Patent Claims is encouraged</a:t>
            </a:r>
            <a:endParaRPr b="0" lang="en-US" sz="2800" spc="-1" strike="noStrike">
              <a:latin typeface="Arial"/>
            </a:endParaRPr>
          </a:p>
        </p:txBody>
      </p:sp>
    </p:spTree>
  </p:cSld>
  <mc:AlternateContent>
    <mc:Choice Requires="p14">
      <p:transition spd="slow" p14:dur="2000"/>
    </mc:Choice>
    <mc:Fallback>
      <p:transition spd="slow"/>
    </mc:Fallback>
  </mc:AlternateContent>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2" name="CustomShape 1"/>
          <p:cNvSpPr/>
          <p:nvPr/>
        </p:nvSpPr>
        <p:spPr>
          <a:xfrm>
            <a:off x="684360" y="658800"/>
            <a:ext cx="7763760" cy="82008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0" lang="en-IE" sz="3200" spc="-1" strike="noStrike" u="sng">
                <a:solidFill>
                  <a:srgbClr val="000000"/>
                </a:solidFill>
                <a:uFillTx/>
                <a:latin typeface="Calibri"/>
                <a:ea typeface="Calibri"/>
              </a:rPr>
              <a:t>Ways to inform IEEE</a:t>
            </a:r>
            <a:endParaRPr b="0" lang="en-US" sz="3200" spc="-1" strike="noStrike">
              <a:latin typeface="Arial"/>
            </a:endParaRPr>
          </a:p>
        </p:txBody>
      </p:sp>
      <p:sp>
        <p:nvSpPr>
          <p:cNvPr id="153" name="CustomShape 2"/>
          <p:cNvSpPr/>
          <p:nvPr/>
        </p:nvSpPr>
        <p:spPr>
          <a:xfrm>
            <a:off x="0" y="1557360"/>
            <a:ext cx="8983080" cy="3376080"/>
          </a:xfrm>
          <a:prstGeom prst="rect">
            <a:avLst/>
          </a:prstGeom>
          <a:noFill/>
          <a:ln w="0">
            <a:noFill/>
          </a:ln>
        </p:spPr>
        <p:style>
          <a:lnRef idx="0"/>
          <a:fillRef idx="0"/>
          <a:effectRef idx="0"/>
          <a:fontRef idx="minor"/>
        </p:style>
        <p:txBody>
          <a:bodyPr lIns="90000" rIns="90000" tIns="45000" bIns="45000">
            <a:noAutofit/>
          </a:bodyPr>
          <a:p>
            <a:pPr lvl="1" marL="432000" indent="-213840">
              <a:lnSpc>
                <a:spcPct val="100000"/>
              </a:lnSpc>
              <a:buClr>
                <a:srgbClr val="000000"/>
              </a:buClr>
              <a:buSzPct val="45000"/>
              <a:buFont typeface="Wingdings" charset="2"/>
              <a:buChar char=""/>
            </a:pPr>
            <a:r>
              <a:rPr b="1" lang="en-IE" sz="2000" spc="-1" strike="noStrike">
                <a:solidFill>
                  <a:srgbClr val="000000"/>
                </a:solidFill>
                <a:latin typeface="Calibri"/>
                <a:ea typeface="Calibri"/>
              </a:rPr>
              <a:t>Cause an LOA to be submitted to the IEEE-SA (patcom@ieee.org); or</a:t>
            </a:r>
            <a:endParaRPr b="0" lang="en-US" sz="2000" spc="-1" strike="noStrike">
              <a:latin typeface="Arial"/>
            </a:endParaRPr>
          </a:p>
          <a:p>
            <a:pPr>
              <a:lnSpc>
                <a:spcPct val="100000"/>
              </a:lnSpc>
            </a:pPr>
            <a:endParaRPr b="0" lang="en-US" sz="2000" spc="-1" strike="noStrike">
              <a:latin typeface="Arial"/>
            </a:endParaRPr>
          </a:p>
          <a:p>
            <a:pPr lvl="1" marL="432000" indent="-213840">
              <a:lnSpc>
                <a:spcPct val="100000"/>
              </a:lnSpc>
              <a:buClr>
                <a:srgbClr val="000000"/>
              </a:buClr>
              <a:buSzPct val="45000"/>
              <a:buFont typeface="Wingdings" charset="2"/>
              <a:buChar char=""/>
            </a:pPr>
            <a:r>
              <a:rPr b="1" lang="en-IE" sz="2000" spc="-1" strike="noStrike">
                <a:solidFill>
                  <a:srgbClr val="000000"/>
                </a:solidFill>
                <a:latin typeface="Calibri"/>
                <a:ea typeface="Calibri"/>
              </a:rPr>
              <a:t>Provide the chair of this group with the identity of the holder(s) of any and all such claims as soon as possible; or</a:t>
            </a:r>
            <a:endParaRPr b="0" lang="en-US" sz="2000" spc="-1" strike="noStrike">
              <a:latin typeface="Arial"/>
            </a:endParaRPr>
          </a:p>
          <a:p>
            <a:pPr>
              <a:lnSpc>
                <a:spcPct val="100000"/>
              </a:lnSpc>
            </a:pPr>
            <a:endParaRPr b="0" lang="en-US" sz="2000" spc="-1" strike="noStrike">
              <a:latin typeface="Arial"/>
            </a:endParaRPr>
          </a:p>
          <a:p>
            <a:pPr lvl="1" marL="432000" indent="-213840">
              <a:lnSpc>
                <a:spcPct val="100000"/>
              </a:lnSpc>
              <a:buClr>
                <a:srgbClr val="000000"/>
              </a:buClr>
              <a:buSzPct val="45000"/>
              <a:buFont typeface="Wingdings" charset="2"/>
              <a:buChar char=""/>
            </a:pPr>
            <a:r>
              <a:rPr b="1" lang="en-IE" sz="2000" spc="-1" strike="noStrike">
                <a:solidFill>
                  <a:srgbClr val="000000"/>
                </a:solidFill>
                <a:latin typeface="Calibri"/>
                <a:ea typeface="Calibri"/>
              </a:rPr>
              <a:t>Speak up now and respond to this Call for Potentially Essential Patents</a:t>
            </a:r>
            <a:endParaRPr b="0" lang="en-US" sz="2000" spc="-1" strike="noStrike">
              <a:latin typeface="Arial"/>
            </a:endParaRPr>
          </a:p>
          <a:p>
            <a:pPr lvl="1" marL="432000" indent="-213840">
              <a:lnSpc>
                <a:spcPct val="100000"/>
              </a:lnSpc>
              <a:buClr>
                <a:srgbClr val="000000"/>
              </a:buClr>
              <a:buSzPct val="45000"/>
              <a:buFont typeface="Wingdings" charset="2"/>
              <a:buChar char=""/>
            </a:pPr>
            <a:r>
              <a:rPr b="0" lang="en-IE" sz="2000" spc="-1" strike="noStrike">
                <a:solidFill>
                  <a:srgbClr val="000000"/>
                </a:solidFill>
                <a:latin typeface="Calibri"/>
                <a:ea typeface="Calibri"/>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
              <a:rPr b="0" lang="en-IE" sz="2000" spc="-1" strike="noStrike">
                <a:solidFill>
                  <a:srgbClr val="000000"/>
                </a:solidFill>
                <a:latin typeface="Arial"/>
                <a:ea typeface="DejaVu Sans"/>
              </a:rPr>
              <a:t> </a:t>
            </a:r>
            <a:endParaRPr b="0" lang="en-US" sz="2000" spc="-1" strike="noStrike">
              <a:latin typeface="Arial"/>
            </a:endParaRPr>
          </a:p>
        </p:txBody>
      </p:sp>
    </p:spTree>
  </p:cSld>
  <mc:AlternateContent>
    <mc:Choice Requires="p14">
      <p:transition spd="slow" p14:dur="2000"/>
    </mc:Choice>
    <mc:Fallback>
      <p:transition spd="slow"/>
    </mc:Fallback>
  </mc:AlternateContent>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4" name="CustomShape 1"/>
          <p:cNvSpPr/>
          <p:nvPr/>
        </p:nvSpPr>
        <p:spPr>
          <a:xfrm>
            <a:off x="324000" y="630360"/>
            <a:ext cx="8678160" cy="113436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0" lang="en-IE" sz="3200" spc="-1" strike="noStrike" u="sng">
                <a:solidFill>
                  <a:srgbClr val="000000"/>
                </a:solidFill>
                <a:uFillTx/>
                <a:latin typeface="Calibri"/>
                <a:ea typeface="Calibri"/>
              </a:rPr>
              <a:t>Other guidelines for IEEE WG meetings</a:t>
            </a:r>
            <a:endParaRPr b="0" lang="en-US" sz="3200" spc="-1" strike="noStrike">
              <a:latin typeface="Arial"/>
            </a:endParaRPr>
          </a:p>
        </p:txBody>
      </p:sp>
      <p:sp>
        <p:nvSpPr>
          <p:cNvPr id="155" name="CustomShape 2"/>
          <p:cNvSpPr/>
          <p:nvPr/>
        </p:nvSpPr>
        <p:spPr>
          <a:xfrm>
            <a:off x="609480" y="1773360"/>
            <a:ext cx="7755840" cy="4458600"/>
          </a:xfrm>
          <a:prstGeom prst="rect">
            <a:avLst/>
          </a:prstGeom>
          <a:noFill/>
          <a:ln w="0">
            <a:noFill/>
          </a:ln>
        </p:spPr>
        <p:style>
          <a:lnRef idx="0"/>
          <a:fillRef idx="0"/>
          <a:effectRef idx="0"/>
          <a:fontRef idx="minor"/>
        </p:style>
        <p:txBody>
          <a:bodyPr lIns="90000" rIns="90000" tIns="45000" bIns="45000">
            <a:noAutofit/>
          </a:bodyPr>
          <a:p>
            <a:pPr marL="216000" indent="-213840">
              <a:lnSpc>
                <a:spcPct val="100000"/>
              </a:lnSpc>
              <a:buClr>
                <a:srgbClr val="000000"/>
              </a:buClr>
              <a:buSzPct val="45000"/>
              <a:buFont typeface="Wingdings" charset="2"/>
              <a:buChar char=""/>
            </a:pPr>
            <a:r>
              <a:rPr b="1" lang="en-IE" sz="1800" spc="-1" strike="noStrike">
                <a:solidFill>
                  <a:srgbClr val="000000"/>
                </a:solidFill>
                <a:latin typeface="Calibri"/>
                <a:ea typeface="Calibri"/>
              </a:rPr>
              <a:t>All IEEE-SA standards meetings shall be conducted in compliance with all applicable laws, including antitrust and competition laws. </a:t>
            </a:r>
            <a:endParaRPr b="0" lang="en-US" sz="1800" spc="-1" strike="noStrike">
              <a:latin typeface="Arial"/>
            </a:endParaRPr>
          </a:p>
          <a:p>
            <a:pPr lvl="1" marL="432000" indent="-213840">
              <a:lnSpc>
                <a:spcPct val="100000"/>
              </a:lnSpc>
              <a:buClr>
                <a:srgbClr val="000000"/>
              </a:buClr>
              <a:buSzPct val="45000"/>
              <a:buFont typeface="Wingdings" charset="2"/>
              <a:buChar char=""/>
            </a:pPr>
            <a:r>
              <a:rPr b="1" lang="en-IE" sz="1600" spc="-1" strike="noStrike">
                <a:solidFill>
                  <a:srgbClr val="000000"/>
                </a:solidFill>
                <a:latin typeface="Calibri"/>
                <a:ea typeface="Calibri"/>
              </a:rPr>
              <a:t>Don’t discuss the interpretation, validity, or essentiality of patents/patent claims. </a:t>
            </a:r>
            <a:endParaRPr b="0" lang="en-US" sz="1600" spc="-1" strike="noStrike">
              <a:latin typeface="Arial"/>
            </a:endParaRPr>
          </a:p>
          <a:p>
            <a:pPr lvl="1" marL="432000" indent="-213840">
              <a:lnSpc>
                <a:spcPct val="100000"/>
              </a:lnSpc>
              <a:buClr>
                <a:srgbClr val="000000"/>
              </a:buClr>
              <a:buSzPct val="45000"/>
              <a:buFont typeface="Wingdings" charset="2"/>
              <a:buChar char=""/>
            </a:pPr>
            <a:r>
              <a:rPr b="1" lang="en-IE" sz="1600" spc="-1" strike="noStrike">
                <a:solidFill>
                  <a:srgbClr val="000000"/>
                </a:solidFill>
                <a:latin typeface="Calibri"/>
                <a:ea typeface="Calibri"/>
              </a:rPr>
              <a:t>Don’t discuss specific license rates, terms, or conditions.</a:t>
            </a:r>
            <a:endParaRPr b="0" lang="en-US" sz="1600" spc="-1" strike="noStrike">
              <a:latin typeface="Arial"/>
            </a:endParaRPr>
          </a:p>
          <a:p>
            <a:pPr lvl="2" marL="648000" indent="-213840">
              <a:lnSpc>
                <a:spcPct val="100000"/>
              </a:lnSpc>
              <a:buClr>
                <a:srgbClr val="000000"/>
              </a:buClr>
              <a:buSzPct val="45000"/>
              <a:buFont typeface="Wingdings" charset="2"/>
              <a:buChar char=""/>
            </a:pPr>
            <a:r>
              <a:rPr b="0" lang="en-IE" sz="1500" spc="-1" strike="noStrike">
                <a:solidFill>
                  <a:srgbClr val="000000"/>
                </a:solidFill>
                <a:latin typeface="Calibri"/>
                <a:ea typeface="Calibri"/>
              </a:rPr>
              <a:t>Relative costs of different technical approaches that include relative costs of patent licensing terms may be discussed in standards development meetings. </a:t>
            </a:r>
            <a:endParaRPr b="0" lang="en-US" sz="1500" spc="-1" strike="noStrike">
              <a:latin typeface="Arial"/>
            </a:endParaRPr>
          </a:p>
          <a:p>
            <a:pPr lvl="3" marL="864000" indent="-213840">
              <a:lnSpc>
                <a:spcPct val="100000"/>
              </a:lnSpc>
              <a:buClr>
                <a:srgbClr val="000000"/>
              </a:buClr>
              <a:buSzPct val="45000"/>
              <a:buFont typeface="Wingdings" charset="2"/>
              <a:buChar char=""/>
            </a:pPr>
            <a:r>
              <a:rPr b="1" lang="en-IE" sz="1500" spc="-1" strike="noStrike">
                <a:solidFill>
                  <a:srgbClr val="000000"/>
                </a:solidFill>
                <a:latin typeface="Calibri"/>
                <a:ea typeface="Calibri"/>
              </a:rPr>
              <a:t>Technical considerations remain the primary focus</a:t>
            </a:r>
            <a:endParaRPr b="0" lang="en-US" sz="1500" spc="-1" strike="noStrike">
              <a:latin typeface="Arial"/>
            </a:endParaRPr>
          </a:p>
          <a:p>
            <a:pPr lvl="1" marL="432000" indent="-213840">
              <a:lnSpc>
                <a:spcPct val="100000"/>
              </a:lnSpc>
              <a:buClr>
                <a:srgbClr val="000000"/>
              </a:buClr>
              <a:buSzPct val="45000"/>
              <a:buFont typeface="Wingdings" charset="2"/>
              <a:buChar char=""/>
            </a:pPr>
            <a:r>
              <a:rPr b="1" lang="en-IE" sz="1600" spc="-1" strike="noStrike">
                <a:solidFill>
                  <a:srgbClr val="000000"/>
                </a:solidFill>
                <a:latin typeface="Calibri"/>
                <a:ea typeface="Calibri"/>
              </a:rPr>
              <a:t>Don’t discuss or engage in the fixing of product prices, allocation of customers, or division of sales markets.</a:t>
            </a:r>
            <a:endParaRPr b="0" lang="en-US" sz="1600" spc="-1" strike="noStrike">
              <a:latin typeface="Arial"/>
            </a:endParaRPr>
          </a:p>
          <a:p>
            <a:pPr lvl="1" marL="432000" indent="-213840">
              <a:lnSpc>
                <a:spcPct val="100000"/>
              </a:lnSpc>
              <a:buClr>
                <a:srgbClr val="000000"/>
              </a:buClr>
              <a:buSzPct val="45000"/>
              <a:buFont typeface="Wingdings" charset="2"/>
              <a:buChar char=""/>
            </a:pPr>
            <a:r>
              <a:rPr b="1" lang="en-IE" sz="1600" spc="-1" strike="noStrike">
                <a:solidFill>
                  <a:srgbClr val="000000"/>
                </a:solidFill>
                <a:latin typeface="Calibri"/>
                <a:ea typeface="Calibri"/>
              </a:rPr>
              <a:t>Don’t discuss the status or substance of ongoing or threatened litigation.</a:t>
            </a:r>
            <a:endParaRPr b="0" lang="en-US" sz="1600" spc="-1" strike="noStrike">
              <a:latin typeface="Arial"/>
            </a:endParaRPr>
          </a:p>
          <a:p>
            <a:pPr lvl="1" marL="432000" indent="-213840">
              <a:lnSpc>
                <a:spcPct val="100000"/>
              </a:lnSpc>
              <a:buClr>
                <a:srgbClr val="000000"/>
              </a:buClr>
              <a:buSzPct val="45000"/>
              <a:buFont typeface="Wingdings" charset="2"/>
              <a:buChar char=""/>
            </a:pPr>
            <a:r>
              <a:rPr b="1" lang="en-IE" sz="1600" spc="-1" strike="noStrike">
                <a:solidFill>
                  <a:srgbClr val="000000"/>
                </a:solidFill>
                <a:latin typeface="Calibri"/>
                <a:ea typeface="Calibri"/>
              </a:rPr>
              <a:t>Don’t be silent if inappropriate topics are discussed … do formally object.</a:t>
            </a:r>
            <a:endParaRPr b="0" lang="en-US" sz="1600" spc="-1" strike="noStrike">
              <a:latin typeface="Arial"/>
            </a:endParaRPr>
          </a:p>
          <a:p>
            <a:pPr marL="216000" indent="-213840" algn="ctr">
              <a:lnSpc>
                <a:spcPct val="100000"/>
              </a:lnSpc>
              <a:buClr>
                <a:srgbClr val="000000"/>
              </a:buClr>
              <a:buSzPct val="45000"/>
              <a:buFont typeface="Wingdings" charset="2"/>
              <a:buChar char=""/>
            </a:pPr>
            <a:r>
              <a:rPr b="1" lang="en-IE" sz="900" spc="-1" strike="noStrike">
                <a:solidFill>
                  <a:srgbClr val="000000"/>
                </a:solidFill>
                <a:latin typeface="Calibri"/>
                <a:ea typeface="Calibri"/>
              </a:rPr>
              <a:t>---------------------------------------------------------------   </a:t>
            </a:r>
            <a:endParaRPr b="0" lang="en-US" sz="900" spc="-1" strike="noStrike">
              <a:latin typeface="Arial"/>
            </a:endParaRPr>
          </a:p>
          <a:p>
            <a:pPr marL="216000" indent="-213840">
              <a:lnSpc>
                <a:spcPct val="100000"/>
              </a:lnSpc>
              <a:buClr>
                <a:srgbClr val="000000"/>
              </a:buClr>
              <a:buSzPct val="45000"/>
              <a:buFont typeface="Wingdings" charset="2"/>
              <a:buChar char=""/>
            </a:pPr>
            <a:r>
              <a:rPr b="1" lang="en-IE" sz="1200" spc="-1" strike="noStrike">
                <a:solidFill>
                  <a:srgbClr val="000000"/>
                </a:solidFill>
                <a:latin typeface="Calibri"/>
                <a:ea typeface="Calibri"/>
              </a:rPr>
              <a:t>For more details, see </a:t>
            </a:r>
            <a:r>
              <a:rPr b="1" i="1" lang="en-IE" sz="1200" spc="-1" strike="noStrike">
                <a:solidFill>
                  <a:srgbClr val="000000"/>
                </a:solidFill>
                <a:latin typeface="Calibri"/>
                <a:ea typeface="Calibri"/>
              </a:rPr>
              <a:t>IEEE-SA Standards Board Operations Manual</a:t>
            </a:r>
            <a:r>
              <a:rPr b="1" lang="en-IE" sz="1200" spc="-1" strike="noStrike">
                <a:solidFill>
                  <a:srgbClr val="000000"/>
                </a:solidFill>
                <a:latin typeface="Calibri"/>
                <a:ea typeface="Calibri"/>
              </a:rPr>
              <a:t>, clause 5.3.10 and </a:t>
            </a:r>
            <a:r>
              <a:rPr b="1" i="1" lang="en-IE" sz="1200" spc="-1" strike="noStrike">
                <a:solidFill>
                  <a:srgbClr val="000000"/>
                </a:solidFill>
                <a:latin typeface="Calibri"/>
                <a:ea typeface="Calibri"/>
              </a:rPr>
              <a:t>Antitrust and Competition Policy: What You Need to Know </a:t>
            </a:r>
            <a:r>
              <a:rPr b="1" lang="en-IE" sz="1200" spc="-1" strike="noStrike">
                <a:solidFill>
                  <a:srgbClr val="000000"/>
                </a:solidFill>
                <a:latin typeface="Calibri"/>
                <a:ea typeface="Calibri"/>
              </a:rPr>
              <a:t>at http://standards.ieee.org/develop/policies/antitrust.pdf</a:t>
            </a:r>
            <a:endParaRPr b="0" lang="en-US" sz="1200" spc="-1" strike="noStrike">
              <a:latin typeface="Arial"/>
            </a:endParaRPr>
          </a:p>
        </p:txBody>
      </p:sp>
    </p:spTree>
  </p:cSld>
  <mc:AlternateContent>
    <mc:Choice Requires="p14">
      <p:transition spd="slow" p14:dur="2000"/>
    </mc:Choice>
    <mc:Fallback>
      <p:transition spd="slow"/>
    </mc:Fallback>
  </mc:AlternateContent>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6" name="CustomShape 1"/>
          <p:cNvSpPr/>
          <p:nvPr/>
        </p:nvSpPr>
        <p:spPr>
          <a:xfrm>
            <a:off x="324000" y="630360"/>
            <a:ext cx="8678160" cy="113436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0" lang="en-IE" sz="3200" spc="-1" strike="noStrike" u="sng">
                <a:solidFill>
                  <a:srgbClr val="000000"/>
                </a:solidFill>
                <a:uFillTx/>
                <a:latin typeface="Calibri"/>
                <a:ea typeface="Calibri"/>
              </a:rPr>
              <a:t>Patent-related information</a:t>
            </a:r>
            <a:endParaRPr b="0" lang="en-US" sz="3200" spc="-1" strike="noStrike">
              <a:latin typeface="Arial"/>
            </a:endParaRPr>
          </a:p>
        </p:txBody>
      </p:sp>
      <p:sp>
        <p:nvSpPr>
          <p:cNvPr id="157" name="CustomShape 2"/>
          <p:cNvSpPr/>
          <p:nvPr/>
        </p:nvSpPr>
        <p:spPr>
          <a:xfrm>
            <a:off x="609480" y="1773360"/>
            <a:ext cx="7755840" cy="4458600"/>
          </a:xfrm>
          <a:prstGeom prst="rect">
            <a:avLst/>
          </a:prstGeom>
          <a:noFill/>
          <a:ln w="0">
            <a:noFill/>
          </a:ln>
        </p:spPr>
        <p:style>
          <a:lnRef idx="0"/>
          <a:fillRef idx="0"/>
          <a:effectRef idx="0"/>
          <a:fontRef idx="minor"/>
        </p:style>
        <p:txBody>
          <a:bodyPr lIns="90000" rIns="90000" tIns="45000" bIns="45000">
            <a:noAutofit/>
          </a:bodyPr>
          <a:p>
            <a:pPr marL="216000" indent="-213840">
              <a:lnSpc>
                <a:spcPct val="80000"/>
              </a:lnSpc>
              <a:spcBef>
                <a:spcPts val="173"/>
              </a:spcBef>
              <a:buClr>
                <a:srgbClr val="000000"/>
              </a:buClr>
              <a:buSzPct val="45000"/>
              <a:buFont typeface="Wingdings" charset="2"/>
              <a:buChar char=""/>
            </a:pPr>
            <a:r>
              <a:rPr b="1" lang="en-IE" sz="1800" spc="-1" strike="noStrike">
                <a:solidFill>
                  <a:srgbClr val="000000"/>
                </a:solidFill>
                <a:latin typeface="Calibri"/>
                <a:ea typeface="Calibri"/>
              </a:rPr>
              <a:t>The patent policy and the procedures used to execute that policy are documented in the:</a:t>
            </a:r>
            <a:endParaRPr b="0" lang="en-US" sz="1800" spc="-1" strike="noStrike">
              <a:latin typeface="Arial"/>
            </a:endParaRPr>
          </a:p>
          <a:p>
            <a:pPr lvl="1" marL="432000" indent="-213840">
              <a:lnSpc>
                <a:spcPct val="80000"/>
              </a:lnSpc>
              <a:spcBef>
                <a:spcPts val="173"/>
              </a:spcBef>
              <a:buClr>
                <a:srgbClr val="000000"/>
              </a:buClr>
              <a:buSzPct val="45000"/>
              <a:buFont typeface="Wingdings" charset="2"/>
              <a:buChar char=""/>
            </a:pPr>
            <a:r>
              <a:rPr b="1" i="1" lang="en-IE" sz="1800" spc="-1" strike="noStrike">
                <a:solidFill>
                  <a:srgbClr val="000000"/>
                </a:solidFill>
                <a:latin typeface="Calibri"/>
                <a:ea typeface="Calibri"/>
              </a:rPr>
              <a:t>IEEE-SA Standards Board Bylaws</a:t>
            </a:r>
            <a:r>
              <a:rPr b="1" lang="en-IE" sz="1800" spc="-1" strike="noStrike">
                <a:solidFill>
                  <a:srgbClr val="000000"/>
                </a:solidFill>
                <a:latin typeface="Calibri"/>
                <a:ea typeface="Calibri"/>
              </a:rPr>
              <a:t> </a:t>
            </a:r>
            <a:r>
              <a:rPr b="1" lang="en-IE" sz="1500" spc="-1" strike="noStrike">
                <a:solidFill>
                  <a:srgbClr val="000000"/>
                </a:solidFill>
                <a:latin typeface="Calibri"/>
                <a:ea typeface="Calibri"/>
              </a:rPr>
              <a:t>(http://standards.ieee.org/develop/policies/bylaws/sect6-7.html#6) </a:t>
            </a:r>
            <a:endParaRPr b="0" lang="en-US" sz="1500" spc="-1" strike="noStrike">
              <a:latin typeface="Arial"/>
            </a:endParaRPr>
          </a:p>
          <a:p>
            <a:pPr lvl="1" marL="432000" indent="-213840">
              <a:lnSpc>
                <a:spcPct val="90000"/>
              </a:lnSpc>
              <a:spcBef>
                <a:spcPts val="400"/>
              </a:spcBef>
              <a:buClr>
                <a:srgbClr val="000000"/>
              </a:buClr>
              <a:buSzPct val="45000"/>
              <a:buFont typeface="Wingdings" charset="2"/>
              <a:buChar char=""/>
            </a:pPr>
            <a:r>
              <a:rPr b="1" i="1" lang="en-IE" sz="1800" spc="-1" strike="noStrike">
                <a:solidFill>
                  <a:srgbClr val="000000"/>
                </a:solidFill>
                <a:latin typeface="Calibri"/>
                <a:ea typeface="Calibri"/>
              </a:rPr>
              <a:t>IEEE-SA Standards Board Operations Manual</a:t>
            </a:r>
            <a:r>
              <a:rPr b="1" lang="en-IE" sz="1800" spc="-1" strike="noStrike">
                <a:solidFill>
                  <a:srgbClr val="000000"/>
                </a:solidFill>
                <a:latin typeface="Calibri"/>
                <a:ea typeface="Calibri"/>
              </a:rPr>
              <a:t> </a:t>
            </a:r>
            <a:r>
              <a:rPr b="1" lang="en-IE" sz="1500" spc="-1" strike="noStrike">
                <a:solidFill>
                  <a:srgbClr val="000000"/>
                </a:solidFill>
                <a:latin typeface="Calibri"/>
                <a:ea typeface="Calibri"/>
              </a:rPr>
              <a:t>(</a:t>
            </a:r>
            <a:r>
              <a:rPr b="1" lang="en-IE" sz="1500" spc="-1" strike="noStrike" u="sng">
                <a:solidFill>
                  <a:srgbClr val="0000ff"/>
                </a:solidFill>
                <a:uFillTx/>
                <a:latin typeface="Calibri"/>
                <a:ea typeface="Calibri"/>
                <a:hlinkClick r:id="rId1"/>
              </a:rPr>
              <a:t>http://standards.ieee.org/develop/policies/opman/sect6.html#6.3</a:t>
            </a:r>
            <a:r>
              <a:rPr b="1" lang="en-IE" sz="1500" spc="-1" strike="noStrike">
                <a:solidFill>
                  <a:srgbClr val="000000"/>
                </a:solidFill>
                <a:latin typeface="Calibri"/>
                <a:ea typeface="Calibri"/>
              </a:rPr>
              <a:t>)</a:t>
            </a:r>
            <a:endParaRPr b="0" lang="en-US" sz="1500" spc="-1" strike="noStrike">
              <a:latin typeface="Arial"/>
            </a:endParaRPr>
          </a:p>
          <a:p>
            <a:pPr>
              <a:lnSpc>
                <a:spcPct val="90000"/>
              </a:lnSpc>
              <a:spcBef>
                <a:spcPts val="400"/>
              </a:spcBef>
            </a:pPr>
            <a:endParaRPr b="0" lang="en-US" sz="1500" spc="-1" strike="noStrike">
              <a:latin typeface="Arial"/>
            </a:endParaRPr>
          </a:p>
          <a:p>
            <a:pPr marL="216000" indent="-213840">
              <a:lnSpc>
                <a:spcPct val="90000"/>
              </a:lnSpc>
              <a:spcBef>
                <a:spcPts val="400"/>
              </a:spcBef>
              <a:buClr>
                <a:srgbClr val="000000"/>
              </a:buClr>
              <a:buSzPct val="45000"/>
              <a:buFont typeface="Wingdings" charset="2"/>
              <a:buChar char=""/>
            </a:pPr>
            <a:r>
              <a:rPr b="1" lang="en-IE" sz="1800" spc="-1" strike="noStrike">
                <a:solidFill>
                  <a:srgbClr val="000000"/>
                </a:solidFill>
                <a:latin typeface="Calibri"/>
                <a:ea typeface="Calibri"/>
              </a:rPr>
              <a:t>Material about the patent policy is available at</a:t>
            </a:r>
            <a:br/>
            <a:r>
              <a:rPr b="1" i="1" lang="en-IE" sz="1600" spc="-1" strike="noStrike">
                <a:solidFill>
                  <a:srgbClr val="000000"/>
                </a:solidFill>
                <a:latin typeface="Calibri"/>
                <a:ea typeface="Calibri"/>
              </a:rPr>
              <a:t>http://standards.ieee.org/about/sasb/patcom/materials.html</a:t>
            </a:r>
            <a:endParaRPr b="0" lang="en-US" sz="1600" spc="-1" strike="noStrike">
              <a:latin typeface="Arial"/>
            </a:endParaRPr>
          </a:p>
          <a:p>
            <a:pPr>
              <a:lnSpc>
                <a:spcPct val="90000"/>
              </a:lnSpc>
            </a:pPr>
            <a:endParaRPr b="0" lang="en-US" sz="1600" spc="-1" strike="noStrike">
              <a:latin typeface="Arial"/>
            </a:endParaRPr>
          </a:p>
          <a:p>
            <a:pPr marL="630000" indent="-283680" algn="ctr">
              <a:lnSpc>
                <a:spcPct val="90000"/>
              </a:lnSpc>
              <a:buClr>
                <a:srgbClr val="000000"/>
              </a:buClr>
              <a:buSzPct val="45000"/>
              <a:buFont typeface="Wingdings" charset="2"/>
              <a:buChar char=""/>
            </a:pPr>
            <a:r>
              <a:rPr b="1" lang="en-IE" sz="2600" spc="-1" strike="noStrike">
                <a:solidFill>
                  <a:srgbClr val="000000"/>
                </a:solidFill>
                <a:latin typeface="Calibri"/>
                <a:ea typeface="Calibri"/>
              </a:rPr>
              <a:t>If you have questions, contact the IEEE-SA Standards Board Patent Committee Administrator at patcom@ieee.org</a:t>
            </a:r>
            <a:endParaRPr b="0" lang="en-US" sz="2600" spc="-1" strike="noStrike">
              <a:latin typeface="Arial"/>
            </a:endParaRPr>
          </a:p>
        </p:txBody>
      </p:sp>
    </p:spTree>
  </p:cSld>
  <mc:AlternateContent>
    <mc:Choice Requires="p14">
      <p:transition spd="slow" p14:dur="2000"/>
    </mc:Choice>
    <mc:Fallback>
      <p:transition spd="slow"/>
    </mc:Fallback>
  </mc:AlternateContent>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8" name="CustomShape 1"/>
          <p:cNvSpPr/>
          <p:nvPr/>
        </p:nvSpPr>
        <p:spPr>
          <a:xfrm>
            <a:off x="324000" y="630360"/>
            <a:ext cx="8678160" cy="113436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1" lang="en-IE" sz="2600" spc="-1" strike="noStrike" cap="all">
                <a:solidFill>
                  <a:srgbClr val="000000"/>
                </a:solidFill>
                <a:latin typeface="Montserrat ExtraBold"/>
                <a:ea typeface="MS PGothic"/>
              </a:rPr>
              <a:t>Instructions for Chairs of </a:t>
            </a:r>
            <a:br/>
            <a:r>
              <a:rPr b="1" lang="en-IE" sz="2600" spc="-1" strike="noStrike" cap="all">
                <a:solidFill>
                  <a:srgbClr val="000000"/>
                </a:solidFill>
                <a:latin typeface="Montserrat ExtraBold"/>
                <a:ea typeface="MS PGothic"/>
              </a:rPr>
              <a:t>standards development activities</a:t>
            </a:r>
            <a:endParaRPr b="0" lang="en-US" sz="2600" spc="-1" strike="noStrike">
              <a:latin typeface="Arial"/>
            </a:endParaRPr>
          </a:p>
        </p:txBody>
      </p:sp>
      <p:sp>
        <p:nvSpPr>
          <p:cNvPr id="159" name="CustomShape 2"/>
          <p:cNvSpPr/>
          <p:nvPr/>
        </p:nvSpPr>
        <p:spPr>
          <a:xfrm>
            <a:off x="609480" y="1773360"/>
            <a:ext cx="7755840" cy="4458600"/>
          </a:xfrm>
          <a:prstGeom prst="rect">
            <a:avLst/>
          </a:prstGeom>
          <a:noFill/>
          <a:ln w="0">
            <a:noFill/>
          </a:ln>
        </p:spPr>
        <p:style>
          <a:lnRef idx="0"/>
          <a:fillRef idx="0"/>
          <a:effectRef idx="0"/>
          <a:fontRef idx="minor"/>
        </p:style>
        <p:txBody>
          <a:bodyPr lIns="90000" rIns="90000" tIns="45000" bIns="45000">
            <a:noAutofit/>
          </a:bodyPr>
          <a:p>
            <a:pPr marL="216000" indent="-213840">
              <a:lnSpc>
                <a:spcPct val="90000"/>
              </a:lnSpc>
              <a:buClr>
                <a:srgbClr val="000000"/>
              </a:buClr>
              <a:buSzPct val="45000"/>
              <a:buFont typeface="Wingdings" charset="2"/>
              <a:buChar char=""/>
            </a:pPr>
            <a:r>
              <a:rPr b="1" lang="en-IE" sz="2000" spc="-1" strike="noStrike">
                <a:solidFill>
                  <a:srgbClr val="000000"/>
                </a:solidFill>
                <a:latin typeface="Montserrat"/>
                <a:ea typeface="MS PGothic"/>
              </a:rPr>
              <a:t>At the beginning of each standards development meeting the chair or a designee is to:</a:t>
            </a:r>
            <a:endParaRPr b="0" lang="en-US" sz="2000" spc="-1" strike="noStrike">
              <a:latin typeface="Arial"/>
            </a:endParaRPr>
          </a:p>
          <a:p>
            <a:pPr>
              <a:lnSpc>
                <a:spcPct val="90000"/>
              </a:lnSpc>
            </a:pPr>
            <a:endParaRPr b="0" lang="en-US" sz="2000" spc="-1" strike="noStrike">
              <a:latin typeface="Arial"/>
            </a:endParaRPr>
          </a:p>
          <a:p>
            <a:pPr lvl="1" marL="432000" indent="-2138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Show the following slides (or provide them beforehand)</a:t>
            </a:r>
            <a:endParaRPr b="0" lang="en-US" sz="1600" spc="-1" strike="noStrike">
              <a:latin typeface="Arial"/>
            </a:endParaRPr>
          </a:p>
          <a:p>
            <a:pPr lvl="1" marL="432000" indent="-2138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Advise the standards development group participants that: </a:t>
            </a:r>
            <a:endParaRPr b="0" lang="en-US" sz="1600" spc="-1" strike="noStrike">
              <a:latin typeface="Arial"/>
            </a:endParaRPr>
          </a:p>
          <a:p>
            <a:pPr lvl="1" marL="432000" indent="-2138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IEEE SA’s copyright policy is described in Clause 7 of the IEEE SA Standards Board Bylaws and Clause 6.1 of the IEEE SA Standards Board Operations Manual;</a:t>
            </a:r>
            <a:endParaRPr b="0" lang="en-US" sz="1600" spc="-1" strike="noStrike">
              <a:latin typeface="Arial"/>
            </a:endParaRPr>
          </a:p>
          <a:p>
            <a:pPr lvl="1" marL="432000" indent="-2138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Any material submitted during standards development, whether verbal, recorded, or in written form, is a Contribution and shall comply with the IEEE SA Copyright Policy; </a:t>
            </a:r>
            <a:endParaRPr b="0" lang="en-US" sz="1600" spc="-1" strike="noStrike">
              <a:latin typeface="Arial"/>
            </a:endParaRPr>
          </a:p>
          <a:p>
            <a:pPr lvl="1" marL="432000" indent="-2138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Instruct the Secretary to record in the minutes of the relevant meeting: </a:t>
            </a:r>
            <a:endParaRPr b="0" lang="en-US" sz="1600" spc="-1" strike="noStrike">
              <a:latin typeface="Arial"/>
            </a:endParaRPr>
          </a:p>
          <a:p>
            <a:pPr lvl="1" marL="432000" indent="-213840">
              <a:lnSpc>
                <a:spcPct val="80000"/>
              </a:lnSpc>
              <a:spcBef>
                <a:spcPts val="173"/>
              </a:spcBef>
              <a:buClr>
                <a:srgbClr val="000000"/>
              </a:buClr>
              <a:buSzPct val="45000"/>
              <a:buFont typeface="Wingdings" charset="2"/>
              <a:buChar char=""/>
            </a:pPr>
            <a:r>
              <a:rPr b="0" lang="en-IE" sz="1600" spc="-1" strike="noStrike">
                <a:solidFill>
                  <a:srgbClr val="000000"/>
                </a:solidFill>
                <a:latin typeface="Calibri"/>
                <a:ea typeface="MS PGothic"/>
              </a:rPr>
              <a:t>That the foregoing information was provided and that the copyright slides were shown (or provided beforehand). </a:t>
            </a:r>
            <a:endParaRPr b="0" lang="en-US" sz="1600" spc="-1" strike="noStrike">
              <a:latin typeface="Arial"/>
            </a:endParaRPr>
          </a:p>
        </p:txBody>
      </p:sp>
    </p:spTree>
  </p:cSld>
  <mc:AlternateContent>
    <mc:Choice Requires="p14">
      <p:transition spd="slow" p14:dur="2000"/>
    </mc:Choice>
    <mc:Fallback>
      <p:transition spd="slow"/>
    </mc:Fallback>
  </mc:AlternateContent>
</p:sld>
</file>

<file path=ppt/slides/slide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60" name="CustomShape 1"/>
          <p:cNvSpPr/>
          <p:nvPr/>
        </p:nvSpPr>
        <p:spPr>
          <a:xfrm>
            <a:off x="324000" y="630360"/>
            <a:ext cx="8678160" cy="113436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1" lang="en-IE" sz="2600" spc="-1" strike="noStrike" cap="all">
                <a:solidFill>
                  <a:srgbClr val="000000"/>
                </a:solidFill>
                <a:latin typeface="Montserrat ExtraBold"/>
                <a:ea typeface="MS PGothic"/>
              </a:rPr>
              <a:t>IEEE SA Copyright Policy</a:t>
            </a:r>
            <a:endParaRPr b="0" lang="en-US" sz="2600" spc="-1" strike="noStrike">
              <a:latin typeface="Arial"/>
            </a:endParaRPr>
          </a:p>
        </p:txBody>
      </p:sp>
      <p:sp>
        <p:nvSpPr>
          <p:cNvPr id="161" name="CustomShape 2"/>
          <p:cNvSpPr/>
          <p:nvPr/>
        </p:nvSpPr>
        <p:spPr>
          <a:xfrm>
            <a:off x="609480" y="1773360"/>
            <a:ext cx="7755840" cy="4458600"/>
          </a:xfrm>
          <a:prstGeom prst="rect">
            <a:avLst/>
          </a:prstGeom>
          <a:noFill/>
          <a:ln w="0">
            <a:noFill/>
          </a:ln>
        </p:spPr>
        <p:style>
          <a:lnRef idx="0"/>
          <a:fillRef idx="0"/>
          <a:effectRef idx="0"/>
          <a:fontRef idx="minor"/>
        </p:style>
        <p:txBody>
          <a:bodyPr lIns="90000" rIns="90000" tIns="45000" bIns="45000">
            <a:noAutofit/>
          </a:bodyPr>
          <a:p>
            <a:pPr marL="216000" indent="-213840">
              <a:lnSpc>
                <a:spcPct val="90000"/>
              </a:lnSpc>
              <a:spcBef>
                <a:spcPts val="564"/>
              </a:spcBef>
              <a:buClr>
                <a:srgbClr val="000000"/>
              </a:buClr>
              <a:buSzPct val="45000"/>
              <a:buFont typeface="Wingdings" charset="2"/>
              <a:buChar char=""/>
            </a:pPr>
            <a:r>
              <a:rPr b="1" lang="en-IE" sz="2000" spc="-1" strike="noStrike">
                <a:solidFill>
                  <a:srgbClr val="000000"/>
                </a:solidFill>
                <a:latin typeface="Montserrat"/>
                <a:ea typeface="MS PGothic"/>
              </a:rPr>
              <a:t>By participating in this activity, you agree to comply with the IEEE Code of Ethics, all applicable laws, and all IEEE policies and procedures including, but not limited to, the IEEE SA Copyright Policy. </a:t>
            </a:r>
            <a:endParaRPr b="0" lang="en-US" sz="2000" spc="-1" strike="noStrike">
              <a:latin typeface="Arial"/>
            </a:endParaRPr>
          </a:p>
          <a:p>
            <a:pPr>
              <a:lnSpc>
                <a:spcPct val="90000"/>
              </a:lnSpc>
            </a:pPr>
            <a:endParaRPr b="0" lang="en-US" sz="2000" spc="-1" strike="noStrike">
              <a:latin typeface="Arial"/>
            </a:endParaRPr>
          </a:p>
          <a:p>
            <a:pPr lvl="1" marL="432000" indent="-2138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Previously Published material (copyright assertion indicated) shall not be presented/submitted to the Working Group nor incorporated into a Working Group draft unless permission is granted. </a:t>
            </a:r>
            <a:endParaRPr b="0" lang="en-US" sz="1600" spc="-1" strike="noStrike">
              <a:latin typeface="Arial"/>
            </a:endParaRPr>
          </a:p>
          <a:p>
            <a:pPr lvl="1" marL="432000" indent="-2138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Prior to presentation or submission, you shall notify the Working Group Chair of previously Published material and should assist the Chair in obtaining copyright permission acceptable to IEEE SA.</a:t>
            </a:r>
            <a:endParaRPr b="0" lang="en-US" sz="1600" spc="-1" strike="noStrike">
              <a:latin typeface="Arial"/>
            </a:endParaRPr>
          </a:p>
          <a:p>
            <a:pPr lvl="1" marL="432000" indent="-2138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For material that is not previously Published, IEEE is automatically granted a license to use any material that is presented or submitted.</a:t>
            </a:r>
            <a:endParaRPr b="0" lang="en-US" sz="1600" spc="-1" strike="noStrike">
              <a:latin typeface="Arial"/>
            </a:endParaRPr>
          </a:p>
        </p:txBody>
      </p:sp>
    </p:spTree>
  </p:cSld>
  <mc:AlternateContent>
    <mc:Choice Requires="p14">
      <p:transition spd="slow" p14:dur="2000"/>
    </mc:Choice>
    <mc:Fallback>
      <p:transition spd="slow"/>
    </mc:Fallback>
  </mc:AlternateContent>
</p:sld>
</file>

<file path=ppt/slides/slide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62" name="CustomShape 1"/>
          <p:cNvSpPr/>
          <p:nvPr/>
        </p:nvSpPr>
        <p:spPr>
          <a:xfrm>
            <a:off x="324000" y="630360"/>
            <a:ext cx="8678160" cy="113436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1" lang="en-IE" sz="2600" spc="-1" strike="noStrike" cap="all">
                <a:solidFill>
                  <a:srgbClr val="000000"/>
                </a:solidFill>
                <a:latin typeface="Montserrat ExtraBold"/>
                <a:ea typeface="MS PGothic"/>
              </a:rPr>
              <a:t>IEEE SA Copyright Policy</a:t>
            </a:r>
            <a:endParaRPr b="0" lang="en-US" sz="2600" spc="-1" strike="noStrike">
              <a:latin typeface="Arial"/>
            </a:endParaRPr>
          </a:p>
        </p:txBody>
      </p:sp>
      <p:sp>
        <p:nvSpPr>
          <p:cNvPr id="163" name="CustomShape 2"/>
          <p:cNvSpPr/>
          <p:nvPr/>
        </p:nvSpPr>
        <p:spPr>
          <a:xfrm>
            <a:off x="609480" y="1773360"/>
            <a:ext cx="8438760" cy="4458600"/>
          </a:xfrm>
          <a:prstGeom prst="rect">
            <a:avLst/>
          </a:prstGeom>
          <a:noFill/>
          <a:ln w="0">
            <a:noFill/>
          </a:ln>
        </p:spPr>
        <p:style>
          <a:lnRef idx="0"/>
          <a:fillRef idx="0"/>
          <a:effectRef idx="0"/>
          <a:fontRef idx="minor"/>
        </p:style>
        <p:txBody>
          <a:bodyPr lIns="90000" rIns="90000" tIns="45000" bIns="45000">
            <a:noAutofit/>
          </a:bodyPr>
          <a:p>
            <a:pPr marL="216000" indent="-213840">
              <a:lnSpc>
                <a:spcPct val="100000"/>
              </a:lnSpc>
              <a:spcBef>
                <a:spcPts val="300"/>
              </a:spcBef>
              <a:buClr>
                <a:srgbClr val="000000"/>
              </a:buClr>
              <a:buSzPct val="45000"/>
              <a:buFont typeface="Wingdings" charset="2"/>
              <a:buChar char=""/>
            </a:pPr>
            <a:r>
              <a:rPr b="0" lang="en-IE" sz="1500" spc="-1" strike="noStrike">
                <a:solidFill>
                  <a:srgbClr val="000000"/>
                </a:solidFill>
                <a:latin typeface="Calibri"/>
                <a:ea typeface="MS PGothic"/>
              </a:rPr>
              <a:t>The IEEE SA Copyright Policy is described in the IEEE SA Standards Board Bylaws and IEEE SA Standards Board Operations Manual</a:t>
            </a:r>
            <a:br/>
            <a:r>
              <a:rPr b="0" lang="en-IE" sz="1500" spc="-1" strike="noStrike">
                <a:solidFill>
                  <a:srgbClr val="000000"/>
                </a:solidFill>
                <a:latin typeface="Calibri"/>
                <a:ea typeface="DejaVu Sans"/>
              </a:rPr>
              <a:t> </a:t>
            </a:r>
            <a:endParaRPr b="0" lang="en-US" sz="1500" spc="-1" strike="noStrike">
              <a:latin typeface="Arial"/>
            </a:endParaRPr>
          </a:p>
          <a:p>
            <a:pPr lvl="1" marL="432000" indent="-213840">
              <a:lnSpc>
                <a:spcPct val="100000"/>
              </a:lnSpc>
              <a:spcBef>
                <a:spcPts val="150"/>
              </a:spcBef>
              <a:buClr>
                <a:srgbClr val="000000"/>
              </a:buClr>
              <a:buSzPct val="45000"/>
              <a:buFont typeface="Wingdings" charset="2"/>
              <a:buChar char=""/>
            </a:pPr>
            <a:r>
              <a:rPr b="0" lang="en-IE" sz="1500" spc="-1" strike="noStrike">
                <a:solidFill>
                  <a:srgbClr val="000000"/>
                </a:solidFill>
                <a:latin typeface="Calibri"/>
                <a:ea typeface="MS PGothic"/>
              </a:rPr>
              <a:t>IEEE SA Copyright Policy, see </a:t>
            </a:r>
            <a:br/>
            <a:r>
              <a:rPr b="0" lang="en-IE" sz="1500" spc="-1" strike="noStrike">
                <a:solidFill>
                  <a:srgbClr val="000000"/>
                </a:solidFill>
                <a:latin typeface="Calibri"/>
                <a:ea typeface="MS PGothic"/>
              </a:rPr>
              <a:t>	</a:t>
            </a:r>
            <a:r>
              <a:rPr b="0" lang="en-IE" sz="1500" spc="-1" strike="noStrike">
                <a:solidFill>
                  <a:srgbClr val="000000"/>
                </a:solidFill>
                <a:latin typeface="Calibri"/>
                <a:ea typeface="MS PGothic"/>
              </a:rPr>
              <a:t>Clause 7 of the IEEE SA Standards Board Bylaws</a:t>
            </a:r>
            <a:br/>
            <a:r>
              <a:rPr b="0" lang="en-IE" sz="1500" spc="-1" strike="noStrike">
                <a:solidFill>
                  <a:srgbClr val="000000"/>
                </a:solidFill>
                <a:latin typeface="Calibri"/>
                <a:ea typeface="MS PGothic"/>
              </a:rPr>
              <a:t> </a:t>
            </a:r>
            <a:r>
              <a:rPr b="0" lang="en-IE" sz="1500" spc="-1" strike="noStrike">
                <a:solidFill>
                  <a:srgbClr val="000000"/>
                </a:solidFill>
                <a:latin typeface="Calibri"/>
                <a:ea typeface="MS PGothic"/>
              </a:rPr>
              <a:t>	</a:t>
            </a:r>
            <a:r>
              <a:rPr b="0" lang="en-IE" sz="1200" spc="-1" strike="noStrike" u="sng">
                <a:solidFill>
                  <a:srgbClr val="0000ff"/>
                </a:solidFill>
                <a:uFillTx/>
                <a:latin typeface="Calibri"/>
                <a:ea typeface="MS PGothic"/>
                <a:hlinkClick r:id="rId1"/>
              </a:rPr>
              <a:t>https</a:t>
            </a:r>
            <a:r>
              <a:rPr b="0" lang="en-IE" sz="1200" spc="-1" strike="noStrike" u="sng">
                <a:solidFill>
                  <a:srgbClr val="0000ff"/>
                </a:solidFill>
                <a:uFillTx/>
                <a:latin typeface="Calibri"/>
                <a:ea typeface="MS PGothic"/>
                <a:hlinkClick r:id="rId2"/>
              </a:rPr>
              <a:t>://standards.ieee.org/about/policies/bylaws/sect6-7.html#7</a:t>
            </a:r>
            <a:br/>
            <a:r>
              <a:rPr b="0" lang="en-IE" sz="1500" spc="-1" strike="noStrike">
                <a:solidFill>
                  <a:srgbClr val="000000"/>
                </a:solidFill>
                <a:latin typeface="Calibri"/>
                <a:ea typeface="MS PGothic"/>
              </a:rPr>
              <a:t>	</a:t>
            </a:r>
            <a:r>
              <a:rPr b="0" lang="en-IE" sz="1500" spc="-1" strike="noStrike">
                <a:solidFill>
                  <a:srgbClr val="000000"/>
                </a:solidFill>
                <a:latin typeface="Calibri"/>
                <a:ea typeface="MS PGothic"/>
              </a:rPr>
              <a:t>Clause 6.1 of the IEEE SA Standards Board Operations Manual</a:t>
            </a:r>
            <a:br/>
            <a:r>
              <a:rPr b="0" lang="en-IE" sz="1500" spc="-1" strike="noStrike">
                <a:solidFill>
                  <a:srgbClr val="000000"/>
                </a:solidFill>
                <a:latin typeface="Calibri"/>
                <a:ea typeface="MS PGothic"/>
              </a:rPr>
              <a:t>	</a:t>
            </a:r>
            <a:r>
              <a:rPr b="0" lang="en-IE" sz="1200" spc="-1" strike="noStrike" u="sng">
                <a:solidFill>
                  <a:srgbClr val="0000ff"/>
                </a:solidFill>
                <a:uFillTx/>
                <a:latin typeface="Calibri"/>
                <a:ea typeface="MS PGothic"/>
                <a:hlinkClick r:id="rId3"/>
              </a:rPr>
              <a:t>https://</a:t>
            </a:r>
            <a:r>
              <a:rPr b="0" lang="en-IE" sz="1200" spc="-1" strike="noStrike" u="sng">
                <a:solidFill>
                  <a:srgbClr val="0000ff"/>
                </a:solidFill>
                <a:uFillTx/>
                <a:latin typeface="Calibri"/>
                <a:ea typeface="MS PGothic"/>
                <a:hlinkClick r:id="rId4"/>
              </a:rPr>
              <a:t>standards.ieee.org/about/policies/opman/sect6.html</a:t>
            </a:r>
            <a:endParaRPr b="0" lang="en-US" sz="1200" spc="-1" strike="noStrike">
              <a:latin typeface="Arial"/>
            </a:endParaRPr>
          </a:p>
          <a:p>
            <a:pPr marL="216000" indent="-213840">
              <a:lnSpc>
                <a:spcPct val="100000"/>
              </a:lnSpc>
              <a:spcBef>
                <a:spcPts val="300"/>
              </a:spcBef>
              <a:buClr>
                <a:srgbClr val="000000"/>
              </a:buClr>
              <a:buSzPct val="45000"/>
              <a:buFont typeface="Wingdings" charset="2"/>
              <a:buChar char=""/>
            </a:pPr>
            <a:r>
              <a:rPr b="0" lang="en-IE" sz="1500" spc="-1" strike="noStrike">
                <a:solidFill>
                  <a:srgbClr val="000000"/>
                </a:solidFill>
                <a:latin typeface="Calibri"/>
                <a:ea typeface="MS PGothic"/>
              </a:rPr>
              <a:t>IEEE SA Copyright Permission</a:t>
            </a:r>
            <a:endParaRPr b="0" lang="en-US" sz="1500" spc="-1" strike="noStrike">
              <a:latin typeface="Arial"/>
            </a:endParaRPr>
          </a:p>
          <a:p>
            <a:pPr lvl="1" marL="432000" indent="-213840">
              <a:lnSpc>
                <a:spcPct val="100000"/>
              </a:lnSpc>
              <a:spcBef>
                <a:spcPts val="150"/>
              </a:spcBef>
              <a:buClr>
                <a:srgbClr val="000000"/>
              </a:buClr>
              <a:buSzPct val="45000"/>
              <a:buFont typeface="Wingdings" charset="2"/>
              <a:buChar char=""/>
            </a:pPr>
            <a:r>
              <a:rPr b="0" lang="en-IE" sz="1200" spc="-1" strike="noStrike" u="sng">
                <a:solidFill>
                  <a:srgbClr val="0000ff"/>
                </a:solidFill>
                <a:uFillTx/>
                <a:latin typeface="Calibri"/>
                <a:ea typeface="MS PGothic"/>
                <a:hlinkClick r:id="rId5"/>
              </a:rPr>
              <a:t>https://</a:t>
            </a:r>
            <a:r>
              <a:rPr b="0" lang="en-IE" sz="1200" spc="-1" strike="noStrike" u="sng">
                <a:solidFill>
                  <a:srgbClr val="0000ff"/>
                </a:solidFill>
                <a:uFillTx/>
                <a:latin typeface="Calibri"/>
                <a:ea typeface="MS PGothic"/>
                <a:hlinkClick r:id="rId6"/>
              </a:rPr>
              <a:t>standards.ieee.org/content/dam/ieee-standards/standards/web/documents/other/permissionltrs.zip</a:t>
            </a:r>
            <a:endParaRPr b="0" lang="en-US" sz="1200" spc="-1" strike="noStrike">
              <a:latin typeface="Arial"/>
            </a:endParaRPr>
          </a:p>
          <a:p>
            <a:pPr marL="216000" indent="-213840">
              <a:lnSpc>
                <a:spcPct val="100000"/>
              </a:lnSpc>
              <a:spcBef>
                <a:spcPts val="300"/>
              </a:spcBef>
              <a:buClr>
                <a:srgbClr val="000000"/>
              </a:buClr>
              <a:buSzPct val="45000"/>
              <a:buFont typeface="Wingdings" charset="2"/>
              <a:buChar char=""/>
            </a:pPr>
            <a:r>
              <a:rPr b="0" lang="en-IE" sz="1500" spc="-1" strike="noStrike">
                <a:solidFill>
                  <a:srgbClr val="000000"/>
                </a:solidFill>
                <a:latin typeface="Calibri"/>
                <a:ea typeface="MS PGothic"/>
              </a:rPr>
              <a:t>IEEE SA Copyright FAQs</a:t>
            </a:r>
            <a:endParaRPr b="0" lang="en-US" sz="1500" spc="-1" strike="noStrike">
              <a:latin typeface="Arial"/>
            </a:endParaRPr>
          </a:p>
          <a:p>
            <a:pPr lvl="1" marL="432000" indent="-213840">
              <a:lnSpc>
                <a:spcPct val="100000"/>
              </a:lnSpc>
              <a:spcBef>
                <a:spcPts val="150"/>
              </a:spcBef>
              <a:buClr>
                <a:srgbClr val="000000"/>
              </a:buClr>
              <a:buSzPct val="45000"/>
              <a:buFont typeface="Wingdings" charset="2"/>
              <a:buChar char=""/>
            </a:pPr>
            <a:r>
              <a:rPr b="0" lang="en-IE" sz="1200" spc="-1" strike="noStrike" u="sng">
                <a:solidFill>
                  <a:srgbClr val="0000ff"/>
                </a:solidFill>
                <a:uFillTx/>
                <a:latin typeface="Calibri"/>
                <a:ea typeface="MS PGothic"/>
                <a:hlinkClick r:id="rId7"/>
              </a:rPr>
              <a:t>http://standards.ieee.org/faqs/copyrights.html/</a:t>
            </a:r>
            <a:endParaRPr b="0" lang="en-US" sz="1200" spc="-1" strike="noStrike">
              <a:latin typeface="Arial"/>
            </a:endParaRPr>
          </a:p>
          <a:p>
            <a:pPr marL="216000" indent="-213840">
              <a:lnSpc>
                <a:spcPct val="100000"/>
              </a:lnSpc>
              <a:spcBef>
                <a:spcPts val="300"/>
              </a:spcBef>
              <a:buClr>
                <a:srgbClr val="000000"/>
              </a:buClr>
              <a:buSzPct val="45000"/>
              <a:buFont typeface="Wingdings" charset="2"/>
              <a:buChar char=""/>
            </a:pPr>
            <a:r>
              <a:rPr b="0" lang="en-IE" sz="1500" spc="-1" strike="noStrike">
                <a:solidFill>
                  <a:srgbClr val="000000"/>
                </a:solidFill>
                <a:latin typeface="Calibri"/>
                <a:ea typeface="MS PGothic"/>
              </a:rPr>
              <a:t>IEEE SA Best Practices for IEEE Standards Development </a:t>
            </a:r>
            <a:endParaRPr b="0" lang="en-US" sz="1500" spc="-1" strike="noStrike">
              <a:latin typeface="Arial"/>
            </a:endParaRPr>
          </a:p>
          <a:p>
            <a:pPr lvl="1" marL="432000" indent="-213840">
              <a:lnSpc>
                <a:spcPct val="100000"/>
              </a:lnSpc>
              <a:spcBef>
                <a:spcPts val="150"/>
              </a:spcBef>
              <a:buClr>
                <a:srgbClr val="000000"/>
              </a:buClr>
              <a:buSzPct val="45000"/>
              <a:buFont typeface="Wingdings" charset="2"/>
              <a:buChar char=""/>
            </a:pPr>
            <a:r>
              <a:rPr b="0" lang="en-IE" sz="1200" spc="-1" strike="noStrike" u="sng">
                <a:solidFill>
                  <a:srgbClr val="0000ff"/>
                </a:solidFill>
                <a:uFillTx/>
                <a:latin typeface="Calibri"/>
                <a:ea typeface="MS PGothic"/>
                <a:hlinkClick r:id="rId8"/>
              </a:rPr>
              <a:t>http://</a:t>
            </a:r>
            <a:r>
              <a:rPr b="0" lang="en-IE" sz="1200" spc="-1" strike="noStrike" u="sng">
                <a:solidFill>
                  <a:srgbClr val="0000ff"/>
                </a:solidFill>
                <a:uFillTx/>
                <a:latin typeface="Calibri"/>
                <a:ea typeface="MS PGothic"/>
                <a:hlinkClick r:id="rId9"/>
              </a:rPr>
              <a:t>standards.ieee.org/develop/policies/best_practices_for_ieee_standards_development_051215.pdf</a:t>
            </a:r>
            <a:endParaRPr b="0" lang="en-US" sz="1200" spc="-1" strike="noStrike">
              <a:latin typeface="Arial"/>
            </a:endParaRPr>
          </a:p>
          <a:p>
            <a:pPr marL="216000" indent="-213840">
              <a:lnSpc>
                <a:spcPct val="100000"/>
              </a:lnSpc>
              <a:spcBef>
                <a:spcPts val="300"/>
              </a:spcBef>
              <a:buClr>
                <a:srgbClr val="000000"/>
              </a:buClr>
              <a:buSzPct val="45000"/>
              <a:buFont typeface="Wingdings" charset="2"/>
              <a:buChar char=""/>
            </a:pPr>
            <a:r>
              <a:rPr b="0" lang="en-IE" sz="1500" spc="-1" strike="noStrike">
                <a:solidFill>
                  <a:srgbClr val="000000"/>
                </a:solidFill>
                <a:latin typeface="Calibri"/>
                <a:ea typeface="MS PGothic"/>
              </a:rPr>
              <a:t>Distribution of Draft Standards (see 6.1.3 of the SASB Operations Manual)</a:t>
            </a:r>
            <a:endParaRPr b="0" lang="en-US" sz="1500" spc="-1" strike="noStrike">
              <a:latin typeface="Arial"/>
            </a:endParaRPr>
          </a:p>
          <a:p>
            <a:pPr lvl="1" marL="432000" indent="-213840">
              <a:lnSpc>
                <a:spcPct val="100000"/>
              </a:lnSpc>
              <a:spcBef>
                <a:spcPts val="150"/>
              </a:spcBef>
              <a:buClr>
                <a:srgbClr val="000000"/>
              </a:buClr>
              <a:buSzPct val="45000"/>
              <a:buFont typeface="Wingdings" charset="2"/>
              <a:buChar char=""/>
            </a:pPr>
            <a:r>
              <a:rPr b="0" lang="en-IE" sz="1200" spc="-1" strike="noStrike" u="sng">
                <a:solidFill>
                  <a:srgbClr val="0000ff"/>
                </a:solidFill>
                <a:uFillTx/>
                <a:latin typeface="Calibri"/>
                <a:ea typeface="MS PGothic"/>
                <a:hlinkClick r:id="rId10"/>
              </a:rPr>
              <a:t>https://standards.ieee.org/about/policies/opman/sect6.html</a:t>
            </a:r>
            <a:endParaRPr b="0" lang="en-US" sz="1200" spc="-1" strike="noStrike">
              <a:latin typeface="Arial"/>
            </a:endParaRPr>
          </a:p>
          <a:p>
            <a:pPr>
              <a:lnSpc>
                <a:spcPct val="90000"/>
              </a:lnSpc>
              <a:spcBef>
                <a:spcPts val="564"/>
              </a:spcBef>
            </a:pPr>
            <a:endParaRPr b="0" lang="en-US" sz="1200" spc="-1" strike="noStrike">
              <a:latin typeface="Arial"/>
            </a:endParaRPr>
          </a:p>
        </p:txBody>
      </p:sp>
    </p:spTree>
  </p:cSld>
  <mc:AlternateContent>
    <mc:Choice Requires="p14">
      <p:transition spd="slow" p14:dur="2000"/>
    </mc:Choice>
    <mc:Fallback>
      <p:transition spd="slow"/>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
  <TotalTime>628</TotalTime>
  <Application>LibreOffice/7.0.4.2$Linux_X86_64 LibreOffice_project/00$Build-2</Application>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2018-03-05T16:39:13Z</dcterms:created>
  <dc:creator>Tero Kivinen</dc:creator>
  <dc:description>&lt;doc#&gt;</dc:description>
  <dc:language>en-US</dc:language>
  <cp:lastModifiedBy>Tero Kivinen</cp:lastModifiedBy>
  <dcterms:modified xsi:type="dcterms:W3CDTF">2022-07-12T14:01:44Z</dcterms:modified>
  <cp:revision>94</cp:revision>
  <dc:subject>IEEE 802.15.9ma</dc:subject>
  <dc:title>Opening for November</dc:title>
</cp:coreProperties>
</file>

<file path=docProps/custom.xml><?xml version="1.0" encoding="utf-8"?>
<Properties xmlns="http://schemas.openxmlformats.org/officeDocument/2006/custom-properties" xmlns:vt="http://schemas.openxmlformats.org/officeDocument/2006/docPropsVTypes"/>
</file>