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40"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1"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2"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3"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4"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80842B6E-B246-4CF4-B9E8-8F0DCC9772CC}"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3288600" y="9736920"/>
            <a:ext cx="879840" cy="786240"/>
          </a:xfrm>
          <a:prstGeom prst="rect">
            <a:avLst/>
          </a:prstGeom>
          <a:noFill/>
          <a:ln w="0">
            <a:noFill/>
          </a:ln>
        </p:spPr>
        <p:style>
          <a:lnRef idx="0"/>
          <a:fillRef idx="0"/>
          <a:effectRef idx="0"/>
          <a:fontRef idx="minor"/>
        </p:style>
        <p:txBody>
          <a:bodyPr lIns="0" rIns="0" tIns="0" bIns="0">
            <a:noAutofit/>
          </a:bodyPr>
          <a:p>
            <a:pPr algn="r">
              <a:lnSpc>
                <a:spcPct val="100000"/>
              </a:lnSpc>
            </a:pPr>
            <a:fld id="{1549BD07-6D82-4339-BF90-41F04E4C1376}"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174" name="PlaceHolder 2"/>
          <p:cNvSpPr>
            <a:spLocks noGrp="1"/>
          </p:cNvSpPr>
          <p:nvPr>
            <p:ph type="body"/>
          </p:nvPr>
        </p:nvSpPr>
        <p:spPr>
          <a:xfrm>
            <a:off x="1036080" y="4777200"/>
            <a:ext cx="5682240" cy="4508280"/>
          </a:xfrm>
          <a:prstGeom prst="rect">
            <a:avLst/>
          </a:prstGeom>
        </p:spPr>
        <p:txBody>
          <a:bodyPr lIns="95760" rIns="95760" tIns="47160" bIns="47160">
            <a:noAutofit/>
          </a:bodyPr>
          <a:p>
            <a:endParaRPr b="0" lang="en-US" sz="2000" spc="-1" strike="noStrike">
              <a:latin typeface="Arial"/>
            </a:endParaRPr>
          </a:p>
        </p:txBody>
      </p:sp>
      <p:sp>
        <p:nvSpPr>
          <p:cNvPr id="175" name="PlaceHolder 3"/>
          <p:cNvSpPr>
            <a:spLocks noGrp="1"/>
          </p:cNvSpPr>
          <p:nvPr>
            <p:ph type="sldImg"/>
          </p:nvPr>
        </p:nvSpPr>
        <p:spPr>
          <a:xfrm>
            <a:off x="1282680" y="760320"/>
            <a:ext cx="5194440" cy="374076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4"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6"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9"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3"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5"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6"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3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1"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3"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6"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8"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2480" cy="203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802-15-22-0364-02</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8720" cy="2952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8720" cy="2952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BC6DEE97-34DC-43A4-8B66-BB8A82A2BA7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8720" cy="2952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4280" cy="203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2480" cy="203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802-15-22-0364-02</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8720" cy="2952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8720" cy="2952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82F74923-EEB4-42EB-AE4F-0A70735689D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8720" cy="2952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4280" cy="203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2480" cy="203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802-15-22-0364-02</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8720" cy="2952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8720" cy="2952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77E338B7-1243-4685-B1AA-D1806C3C38F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8720" cy="2952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4280" cy="203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100"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01"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02"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5" name="CustomShape 1"/>
          <p:cNvSpPr/>
          <p:nvPr/>
        </p:nvSpPr>
        <p:spPr>
          <a:xfrm>
            <a:off x="152280" y="609480"/>
            <a:ext cx="8981640" cy="461628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Opening Report and Agenda for July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2022</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Opening Report and Agenda for July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Agenda for TG4 2020 Cor 1 meeting for July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685800" y="685440"/>
            <a:ext cx="7762320" cy="1056960"/>
          </a:xfrm>
          <a:prstGeom prst="rect">
            <a:avLst/>
          </a:prstGeom>
          <a:noFill/>
          <a:ln w="0">
            <a:noFill/>
          </a:ln>
        </p:spPr>
        <p:style>
          <a:lnRef idx="0"/>
          <a:fillRef idx="0"/>
          <a:effectRef idx="0"/>
          <a:fontRef idx="minor"/>
        </p:style>
      </p:sp>
      <p:sp>
        <p:nvSpPr>
          <p:cNvPr id="165" name="CustomShape 2"/>
          <p:cNvSpPr/>
          <p:nvPr/>
        </p:nvSpPr>
        <p:spPr>
          <a:xfrm>
            <a:off x="438120" y="602280"/>
            <a:ext cx="8220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latin typeface="Arial"/>
            </a:endParaRPr>
          </a:p>
        </p:txBody>
      </p:sp>
      <p:sp>
        <p:nvSpPr>
          <p:cNvPr id="166" name="CustomShape 3"/>
          <p:cNvSpPr/>
          <p:nvPr/>
        </p:nvSpPr>
        <p:spPr>
          <a:xfrm>
            <a:off x="457200" y="1604520"/>
            <a:ext cx="8220960" cy="3969000"/>
          </a:xfrm>
          <a:prstGeom prst="rect">
            <a:avLst/>
          </a:prstGeom>
          <a:noFill/>
          <a:ln w="0">
            <a:noFill/>
          </a:ln>
        </p:spPr>
        <p:style>
          <a:lnRef idx="0"/>
          <a:fillRef idx="0"/>
          <a:effectRef idx="0"/>
          <a:fontRef idx="minor"/>
        </p:style>
      </p:sp>
      <p:sp>
        <p:nvSpPr>
          <p:cNvPr id="167" name="CustomShape 4"/>
          <p:cNvSpPr/>
          <p:nvPr/>
        </p:nvSpPr>
        <p:spPr>
          <a:xfrm>
            <a:off x="457200" y="1604520"/>
            <a:ext cx="8219520" cy="3967560"/>
          </a:xfrm>
          <a:prstGeom prst="rect">
            <a:avLst/>
          </a:prstGeom>
          <a:noFill/>
          <a:ln w="0">
            <a:noFill/>
          </a:ln>
        </p:spPr>
        <p:style>
          <a:lnRef idx="0"/>
          <a:fillRef idx="0"/>
          <a:effectRef idx="0"/>
          <a:fontRef idx="minor"/>
        </p:style>
        <p:txBody>
          <a:bodyPr lIns="0" rIns="0" tIns="0" bIns="0">
            <a:normAutofit/>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July</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May</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 for the standard assocation ballot</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this meeting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457200" y="273600"/>
            <a:ext cx="8225640" cy="11412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July</a:t>
            </a:r>
            <a:endParaRPr b="0" lang="en-US" sz="4400" spc="-1" strike="noStrike">
              <a:latin typeface="Arial"/>
            </a:endParaRPr>
          </a:p>
        </p:txBody>
      </p:sp>
      <p:sp>
        <p:nvSpPr>
          <p:cNvPr id="169" name="CustomShape 2"/>
          <p:cNvSpPr/>
          <p:nvPr/>
        </p:nvSpPr>
        <p:spPr>
          <a:xfrm>
            <a:off x="457200" y="1604520"/>
            <a:ext cx="7771680" cy="3973680"/>
          </a:xfrm>
          <a:prstGeom prst="rect">
            <a:avLst/>
          </a:prstGeom>
          <a:noFill/>
          <a:ln w="0">
            <a:noFill/>
          </a:ln>
        </p:spPr>
        <p:style>
          <a:lnRef idx="0"/>
          <a:fillRef idx="0"/>
          <a:effectRef idx="0"/>
          <a:fontRef idx="minor"/>
        </p:style>
        <p:txBody>
          <a:bodyPr lIns="0" rIns="0" tIns="0" bIns="0">
            <a:normAutofit fontScale="63000"/>
          </a:bodyPr>
          <a:p>
            <a:pPr marL="432000" indent="-32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Tuesdays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1330-1550 EST</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to form CRG</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to forward to RevCom</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85800" y="685440"/>
            <a:ext cx="7762320" cy="1056960"/>
          </a:xfrm>
          <a:prstGeom prst="rect">
            <a:avLst/>
          </a:prstGeom>
          <a:noFill/>
          <a:ln w="0">
            <a:noFill/>
          </a:ln>
        </p:spPr>
        <p:style>
          <a:lnRef idx="0"/>
          <a:fillRef idx="0"/>
          <a:effectRef idx="0"/>
          <a:fontRef idx="minor"/>
        </p:style>
      </p:sp>
      <p:sp>
        <p:nvSpPr>
          <p:cNvPr id="171" name="CustomShape 2"/>
          <p:cNvSpPr/>
          <p:nvPr/>
        </p:nvSpPr>
        <p:spPr>
          <a:xfrm>
            <a:off x="438120" y="602280"/>
            <a:ext cx="8220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Approve agenda &amp; minutes</a:t>
            </a:r>
            <a:endParaRPr b="0" lang="en-US" sz="4400" spc="-1" strike="noStrike">
              <a:latin typeface="Arial"/>
            </a:endParaRPr>
          </a:p>
        </p:txBody>
      </p:sp>
      <p:sp>
        <p:nvSpPr>
          <p:cNvPr id="172" name="CustomShape 3"/>
          <p:cNvSpPr/>
          <p:nvPr/>
        </p:nvSpPr>
        <p:spPr>
          <a:xfrm>
            <a:off x="457200" y="1604520"/>
            <a:ext cx="8220960" cy="3969000"/>
          </a:xfrm>
          <a:prstGeom prst="rect">
            <a:avLst/>
          </a:prstGeom>
          <a:noFill/>
          <a:ln w="0">
            <a:noFill/>
          </a:ln>
        </p:spPr>
        <p:style>
          <a:lnRef idx="0"/>
          <a:fillRef idx="0"/>
          <a:effectRef idx="0"/>
          <a:fontRef idx="minor"/>
        </p:style>
        <p:txBody>
          <a:bodyPr lIns="0" rIns="0" tIns="0" bIns="0">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this meeting</a:t>
            </a:r>
            <a:endParaRPr b="0" lang="en-US" sz="3200" spc="-1" strike="noStrike">
              <a:latin typeface="Arial"/>
            </a:endParaRPr>
          </a:p>
          <a:p>
            <a:pPr lvl="1" marL="432000" indent="-214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Detailed agenda slide of this presentation</a:t>
            </a:r>
            <a:endParaRPr b="0" lang="en-US"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for the May meeting</a:t>
            </a:r>
            <a:endParaRPr b="0" lang="en-US" sz="3200" spc="-1" strike="noStrike">
              <a:latin typeface="Arial"/>
            </a:endParaRPr>
          </a:p>
          <a:p>
            <a:pPr lvl="1" marL="432000" indent="-214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15-22-0253-00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190440" y="1007640"/>
            <a:ext cx="8754480" cy="5541120"/>
          </a:xfrm>
          <a:prstGeom prst="rect">
            <a:avLst/>
          </a:prstGeom>
          <a:noFill/>
          <a:ln w="0">
            <a:noFill/>
          </a:ln>
        </p:spPr>
        <p:style>
          <a:lnRef idx="0"/>
          <a:fillRef idx="0"/>
          <a:effectRef idx="0"/>
          <a:fontRef idx="minor"/>
        </p:style>
        <p:txBody>
          <a:bodyPr lIns="90000" rIns="90000" tIns="45000" bIns="45000">
            <a:noAutofit/>
          </a:bodyPr>
          <a:p>
            <a:pPr marL="216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38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38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38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38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147" name="CustomShape 2"/>
          <p:cNvSpPr/>
          <p:nvPr/>
        </p:nvSpPr>
        <p:spPr>
          <a:xfrm>
            <a:off x="685800" y="533520"/>
            <a:ext cx="7763760" cy="6008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148" name="CustomShape 3"/>
          <p:cNvSpPr/>
          <p:nvPr/>
        </p:nvSpPr>
        <p:spPr>
          <a:xfrm>
            <a:off x="685800" y="-228600"/>
            <a:ext cx="7763760" cy="1061280"/>
          </a:xfrm>
          <a:prstGeom prst="rect">
            <a:avLst/>
          </a:prstGeom>
          <a:noFill/>
          <a:ln w="0">
            <a:noFill/>
          </a:ln>
        </p:spPr>
        <p:style>
          <a:lnRef idx="0"/>
          <a:fillRef idx="0"/>
          <a:effectRef idx="0"/>
          <a:fontRef idx="minor"/>
        </p:style>
      </p:sp>
      <p:sp>
        <p:nvSpPr>
          <p:cNvPr id="149" name="CustomShape 4"/>
          <p:cNvSpPr/>
          <p:nvPr/>
        </p:nvSpPr>
        <p:spPr>
          <a:xfrm>
            <a:off x="380880" y="838080"/>
            <a:ext cx="8449560" cy="555408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339840" y="692280"/>
            <a:ext cx="8830440" cy="388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151" name="CustomShape 2"/>
          <p:cNvSpPr/>
          <p:nvPr/>
        </p:nvSpPr>
        <p:spPr>
          <a:xfrm>
            <a:off x="34920" y="1413000"/>
            <a:ext cx="9135360" cy="4868280"/>
          </a:xfrm>
          <a:prstGeom prst="rect">
            <a:avLst/>
          </a:prstGeom>
          <a:noFill/>
          <a:ln w="0">
            <a:noFill/>
          </a:ln>
        </p:spPr>
        <p:style>
          <a:lnRef idx="0"/>
          <a:fillRef idx="0"/>
          <a:effectRef idx="0"/>
          <a:fontRef idx="minor"/>
        </p:style>
        <p:txBody>
          <a:bodyPr lIns="90000" rIns="90000" tIns="45000" bIns="45000">
            <a:noAutofit/>
          </a:bodyPr>
          <a:p>
            <a:pPr lvl="1" marL="432000" indent="-2138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38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38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684360" y="658800"/>
            <a:ext cx="7763760" cy="820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153" name="CustomShape 2"/>
          <p:cNvSpPr/>
          <p:nvPr/>
        </p:nvSpPr>
        <p:spPr>
          <a:xfrm>
            <a:off x="0" y="1557360"/>
            <a:ext cx="8983080" cy="3376080"/>
          </a:xfrm>
          <a:prstGeom prst="rect">
            <a:avLst/>
          </a:prstGeom>
          <a:noFill/>
          <a:ln w="0">
            <a:noFill/>
          </a:ln>
        </p:spPr>
        <p:style>
          <a:lnRef idx="0"/>
          <a:fillRef idx="0"/>
          <a:effectRef idx="0"/>
          <a:fontRef idx="minor"/>
        </p:style>
        <p:txBody>
          <a:bodyPr lIns="90000" rIns="90000" tIns="45000" bIns="45000">
            <a:noAutofit/>
          </a:bodyPr>
          <a:p>
            <a:pPr lvl="1" marL="432000" indent="-2138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38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38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38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24000" y="630360"/>
            <a:ext cx="8678160" cy="1134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155" name="CustomShape 2"/>
          <p:cNvSpPr/>
          <p:nvPr/>
        </p:nvSpPr>
        <p:spPr>
          <a:xfrm>
            <a:off x="609480" y="1773360"/>
            <a:ext cx="7755840" cy="4458600"/>
          </a:xfrm>
          <a:prstGeom prst="rect">
            <a:avLst/>
          </a:prstGeom>
          <a:noFill/>
          <a:ln w="0">
            <a:noFill/>
          </a:ln>
        </p:spPr>
        <p:style>
          <a:lnRef idx="0"/>
          <a:fillRef idx="0"/>
          <a:effectRef idx="0"/>
          <a:fontRef idx="minor"/>
        </p:style>
        <p:txBody>
          <a:bodyPr lIns="90000" rIns="90000" tIns="45000" bIns="45000">
            <a:noAutofit/>
          </a:bodyPr>
          <a:p>
            <a:pPr marL="216000" indent="-2138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38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38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38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38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38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324000" y="630360"/>
            <a:ext cx="8678160" cy="1134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157" name="CustomShape 2"/>
          <p:cNvSpPr/>
          <p:nvPr/>
        </p:nvSpPr>
        <p:spPr>
          <a:xfrm>
            <a:off x="609480" y="1773360"/>
            <a:ext cx="7755840" cy="4458600"/>
          </a:xfrm>
          <a:prstGeom prst="rect">
            <a:avLst/>
          </a:prstGeom>
          <a:noFill/>
          <a:ln w="0">
            <a:noFill/>
          </a:ln>
        </p:spPr>
        <p:style>
          <a:lnRef idx="0"/>
          <a:fillRef idx="0"/>
          <a:effectRef idx="0"/>
          <a:fontRef idx="minor"/>
        </p:style>
        <p:txBody>
          <a:bodyPr lIns="90000" rIns="90000" tIns="45000" bIns="45000">
            <a:noAutofit/>
          </a:bodyPr>
          <a:p>
            <a:pPr marL="216000" indent="-2138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38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38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38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36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324000" y="630360"/>
            <a:ext cx="8678160" cy="1134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159" name="CustomShape 2"/>
          <p:cNvSpPr/>
          <p:nvPr/>
        </p:nvSpPr>
        <p:spPr>
          <a:xfrm>
            <a:off x="609480" y="1773360"/>
            <a:ext cx="7755840" cy="4458600"/>
          </a:xfrm>
          <a:prstGeom prst="rect">
            <a:avLst/>
          </a:prstGeom>
          <a:noFill/>
          <a:ln w="0">
            <a:noFill/>
          </a:ln>
        </p:spPr>
        <p:style>
          <a:lnRef idx="0"/>
          <a:fillRef idx="0"/>
          <a:effectRef idx="0"/>
          <a:fontRef idx="minor"/>
        </p:style>
        <p:txBody>
          <a:bodyPr lIns="90000" rIns="90000" tIns="45000" bIns="45000">
            <a:noAutofit/>
          </a:bodyPr>
          <a:p>
            <a:pPr marL="216000" indent="-2138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38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324000" y="630360"/>
            <a:ext cx="8678160" cy="1134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1" name="CustomShape 2"/>
          <p:cNvSpPr/>
          <p:nvPr/>
        </p:nvSpPr>
        <p:spPr>
          <a:xfrm>
            <a:off x="609480" y="1773360"/>
            <a:ext cx="7755840" cy="4458600"/>
          </a:xfrm>
          <a:prstGeom prst="rect">
            <a:avLst/>
          </a:prstGeom>
          <a:noFill/>
          <a:ln w="0">
            <a:noFill/>
          </a:ln>
        </p:spPr>
        <p:style>
          <a:lnRef idx="0"/>
          <a:fillRef idx="0"/>
          <a:effectRef idx="0"/>
          <a:fontRef idx="minor"/>
        </p:style>
        <p:txBody>
          <a:bodyPr lIns="90000" rIns="90000" tIns="45000" bIns="45000">
            <a:noAutofit/>
          </a:bodyPr>
          <a:p>
            <a:pPr marL="216000" indent="-2138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38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324000" y="630360"/>
            <a:ext cx="8678160" cy="1134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3" name="CustomShape 2"/>
          <p:cNvSpPr/>
          <p:nvPr/>
        </p:nvSpPr>
        <p:spPr>
          <a:xfrm>
            <a:off x="609480" y="1773360"/>
            <a:ext cx="8438760" cy="4458600"/>
          </a:xfrm>
          <a:prstGeom prst="rect">
            <a:avLst/>
          </a:prstGeom>
          <a:noFill/>
          <a:ln w="0">
            <a:noFill/>
          </a:ln>
        </p:spPr>
        <p:style>
          <a:lnRef idx="0"/>
          <a:fillRef idx="0"/>
          <a:effectRef idx="0"/>
          <a:fontRef idx="minor"/>
        </p:style>
        <p:txBody>
          <a:bodyPr lIns="90000" rIns="90000" tIns="45000" bIns="45000">
            <a:noAutofit/>
          </a:bodyPr>
          <a:p>
            <a:pPr marL="216000" indent="-2138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38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38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38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38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38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628</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2022-07-12T14:01:44Z</dcterms:modified>
  <cp:revision>94</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