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40"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1"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2"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3"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4"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DFEA1B5-8B52-46A6-8DE9-BDF061F7F2B3}"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3288600" y="9736920"/>
            <a:ext cx="880200" cy="786600"/>
          </a:xfrm>
          <a:prstGeom prst="rect">
            <a:avLst/>
          </a:prstGeom>
          <a:noFill/>
          <a:ln w="0">
            <a:noFill/>
          </a:ln>
        </p:spPr>
        <p:style>
          <a:lnRef idx="0"/>
          <a:fillRef idx="0"/>
          <a:effectRef idx="0"/>
          <a:fontRef idx="minor"/>
        </p:style>
        <p:txBody>
          <a:bodyPr lIns="0" rIns="0" tIns="0" bIns="0">
            <a:noAutofit/>
          </a:bodyPr>
          <a:p>
            <a:pPr algn="r">
              <a:lnSpc>
                <a:spcPct val="100000"/>
              </a:lnSpc>
            </a:pPr>
            <a:fld id="{FD14B137-3779-4C3D-8570-40BA2B93F9DF}"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174" name="PlaceHolder 2"/>
          <p:cNvSpPr>
            <a:spLocks noGrp="1"/>
          </p:cNvSpPr>
          <p:nvPr>
            <p:ph type="body"/>
          </p:nvPr>
        </p:nvSpPr>
        <p:spPr>
          <a:xfrm>
            <a:off x="1036080" y="4777200"/>
            <a:ext cx="5682600" cy="4508640"/>
          </a:xfrm>
          <a:prstGeom prst="rect">
            <a:avLst/>
          </a:prstGeom>
        </p:spPr>
        <p:txBody>
          <a:bodyPr lIns="95760" rIns="95760" tIns="47160" bIns="47160">
            <a:noAutofit/>
          </a:bodyPr>
          <a:p>
            <a:endParaRPr b="0" lang="en-US" sz="2000" spc="-1" strike="noStrike">
              <a:latin typeface="Arial"/>
            </a:endParaRPr>
          </a:p>
        </p:txBody>
      </p:sp>
      <p:sp>
        <p:nvSpPr>
          <p:cNvPr id="175" name="PlaceHolder 3"/>
          <p:cNvSpPr>
            <a:spLocks noGrp="1"/>
          </p:cNvSpPr>
          <p:nvPr>
            <p:ph type="sldImg"/>
          </p:nvPr>
        </p:nvSpPr>
        <p:spPr>
          <a:xfrm>
            <a:off x="1282680" y="760320"/>
            <a:ext cx="5194800" cy="374112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4"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6"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1"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9"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3"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5"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6"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3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1"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3"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6"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8"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840" cy="203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9080" cy="2955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9080" cy="2955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E981D7DE-39CF-4D3F-B62C-D1C5BCF01B4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9080" cy="2955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4640" cy="203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840" cy="203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9080" cy="2955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9080" cy="2955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99F443FD-A4C7-4A46-AD09-5441938FC99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9080" cy="2955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4640" cy="203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2840" cy="203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802-15-22-0364-01</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9080" cy="29556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9080" cy="29556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7E01A31-72E2-41D4-8724-E626275CAF6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9080" cy="29556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4640" cy="203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2022</a:t>
            </a:r>
            <a:endParaRPr b="0" lang="en-US" sz="1400" spc="-1" strike="noStrike">
              <a:latin typeface="Arial"/>
            </a:endParaRPr>
          </a:p>
        </p:txBody>
      </p:sp>
      <p:sp>
        <p:nvSpPr>
          <p:cNvPr id="100"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01"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02"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8.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152280" y="609480"/>
            <a:ext cx="8982000" cy="461664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 2020 Cor1 Opening Report and Agenda for July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10</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2022</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 2020 Cor 1 Opening Report and Agenda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and Agenda for TG4 2020 Cor 1 meeting for July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685800" y="685440"/>
            <a:ext cx="7762680" cy="1057320"/>
          </a:xfrm>
          <a:prstGeom prst="rect">
            <a:avLst/>
          </a:prstGeom>
          <a:noFill/>
          <a:ln w="0">
            <a:noFill/>
          </a:ln>
        </p:spPr>
        <p:style>
          <a:lnRef idx="0"/>
          <a:fillRef idx="0"/>
          <a:effectRef idx="0"/>
          <a:fontRef idx="minor"/>
        </p:style>
      </p:sp>
      <p:sp>
        <p:nvSpPr>
          <p:cNvPr id="165" name="CustomShape 2"/>
          <p:cNvSpPr/>
          <p:nvPr/>
        </p:nvSpPr>
        <p:spPr>
          <a:xfrm>
            <a:off x="438120" y="602280"/>
            <a:ext cx="8221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latin typeface="Arial"/>
            </a:endParaRPr>
          </a:p>
        </p:txBody>
      </p:sp>
      <p:sp>
        <p:nvSpPr>
          <p:cNvPr id="166" name="CustomShape 3"/>
          <p:cNvSpPr/>
          <p:nvPr/>
        </p:nvSpPr>
        <p:spPr>
          <a:xfrm>
            <a:off x="457200" y="1604520"/>
            <a:ext cx="8221320" cy="3969360"/>
          </a:xfrm>
          <a:prstGeom prst="rect">
            <a:avLst/>
          </a:prstGeom>
          <a:noFill/>
          <a:ln w="0">
            <a:noFill/>
          </a:ln>
        </p:spPr>
        <p:style>
          <a:lnRef idx="0"/>
          <a:fillRef idx="0"/>
          <a:effectRef idx="0"/>
          <a:fontRef idx="minor"/>
        </p:style>
      </p:sp>
      <p:sp>
        <p:nvSpPr>
          <p:cNvPr id="167" name="CustomShape 4"/>
          <p:cNvSpPr/>
          <p:nvPr/>
        </p:nvSpPr>
        <p:spPr>
          <a:xfrm>
            <a:off x="457200" y="1604520"/>
            <a:ext cx="8219880" cy="3967920"/>
          </a:xfrm>
          <a:prstGeom prst="rect">
            <a:avLst/>
          </a:prstGeom>
          <a:noFill/>
          <a:ln w="0">
            <a:noFill/>
          </a:ln>
        </p:spPr>
        <p:style>
          <a:lnRef idx="0"/>
          <a:fillRef idx="0"/>
          <a:effectRef idx="0"/>
          <a:fontRef idx="minor"/>
        </p:style>
        <p:txBody>
          <a:bodyPr lIns="0" rIns="0" tIns="0" bIns="0">
            <a:normAutofit/>
          </a:bodyPr>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July</a:t>
            </a:r>
            <a:endParaRPr b="0" lang="en-US"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May</a:t>
            </a:r>
            <a:endParaRPr b="0" lang="en-US"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CRG for the standard assocation ballot</a:t>
            </a:r>
            <a:endParaRPr b="0" lang="en-US"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168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from this meeting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latin typeface="Arial"/>
            </a:endParaRPr>
          </a:p>
        </p:txBody>
      </p:sp>
      <p:sp>
        <p:nvSpPr>
          <p:cNvPr id="169" name="CustomShape 2"/>
          <p:cNvSpPr/>
          <p:nvPr/>
        </p:nvSpPr>
        <p:spPr>
          <a:xfrm>
            <a:off x="457200" y="1604520"/>
            <a:ext cx="7772040" cy="3974040"/>
          </a:xfrm>
          <a:prstGeom prst="rect">
            <a:avLst/>
          </a:prstGeom>
          <a:noFill/>
          <a:ln w="0">
            <a:noFill/>
          </a:ln>
        </p:spPr>
        <p:style>
          <a:lnRef idx="0"/>
          <a:fillRef idx="0"/>
          <a:effectRef idx="0"/>
          <a:fontRef idx="minor"/>
        </p:style>
        <p:txBody>
          <a:bodyPr lIns="0" rIns="0" tIns="0" bIns="0">
            <a:normAutofit fontScale="76000"/>
          </a:bodyPr>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12</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1330-1550 EST</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Motion to form CRG</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Decide and announce telechat times for CRG</a:t>
            </a:r>
            <a:endParaRPr b="0" lang="en-US" sz="3200" spc="-1" strike="noStrike">
              <a:latin typeface="Arial"/>
            </a:endParaRPr>
          </a:p>
          <a:p>
            <a:pPr marL="432000" indent="-322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685440"/>
            <a:ext cx="7762680" cy="1057320"/>
          </a:xfrm>
          <a:prstGeom prst="rect">
            <a:avLst/>
          </a:prstGeom>
          <a:noFill/>
          <a:ln w="0">
            <a:noFill/>
          </a:ln>
        </p:spPr>
        <p:style>
          <a:lnRef idx="0"/>
          <a:fillRef idx="0"/>
          <a:effectRef idx="0"/>
          <a:fontRef idx="minor"/>
        </p:style>
      </p:sp>
      <p:sp>
        <p:nvSpPr>
          <p:cNvPr id="171" name="CustomShape 2"/>
          <p:cNvSpPr/>
          <p:nvPr/>
        </p:nvSpPr>
        <p:spPr>
          <a:xfrm>
            <a:off x="438120" y="602280"/>
            <a:ext cx="8221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Approve agenda &amp; minutes</a:t>
            </a:r>
            <a:endParaRPr b="0" lang="en-US" sz="4400" spc="-1" strike="noStrike">
              <a:latin typeface="Arial"/>
            </a:endParaRPr>
          </a:p>
        </p:txBody>
      </p:sp>
      <p:sp>
        <p:nvSpPr>
          <p:cNvPr id="172" name="CustomShape 3"/>
          <p:cNvSpPr/>
          <p:nvPr/>
        </p:nvSpPr>
        <p:spPr>
          <a:xfrm>
            <a:off x="457200" y="1604520"/>
            <a:ext cx="8221320" cy="3969360"/>
          </a:xfrm>
          <a:prstGeom prst="rect">
            <a:avLst/>
          </a:prstGeom>
          <a:noFill/>
          <a:ln w="0">
            <a:noFill/>
          </a:ln>
        </p:spPr>
        <p:style>
          <a:lnRef idx="0"/>
          <a:fillRef idx="0"/>
          <a:effectRef idx="0"/>
          <a:fontRef idx="minor"/>
        </p:style>
        <p:txBody>
          <a:bodyPr lIns="0" rIns="0" tIns="0" bIns="0">
            <a:normAutofit/>
          </a:bodyPr>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for this meeting</a:t>
            </a:r>
            <a:endParaRPr b="0" lang="en-US"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Detailed agenda slide of this presentation</a:t>
            </a:r>
            <a:endParaRPr b="0" lang="en-US" sz="3200" spc="-1" strike="noStrike">
              <a:latin typeface="Arial"/>
            </a:endParaRPr>
          </a:p>
          <a:p>
            <a:pPr marL="432000" indent="-318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for the May meeting</a:t>
            </a:r>
            <a:endParaRPr b="0" lang="en-US"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15-22-0253-00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190440" y="1007640"/>
            <a:ext cx="8754840" cy="5541480"/>
          </a:xfrm>
          <a:prstGeom prst="rect">
            <a:avLst/>
          </a:prstGeom>
          <a:noFill/>
          <a:ln w="0">
            <a:noFill/>
          </a:ln>
        </p:spPr>
        <p:style>
          <a:lnRef idx="0"/>
          <a:fillRef idx="0"/>
          <a:effectRef idx="0"/>
          <a:fontRef idx="minor"/>
        </p:style>
        <p:txBody>
          <a:bodyPr lIns="90000" rIns="90000" tIns="45000" bIns="45000">
            <a:noAutofit/>
          </a:bodyPr>
          <a:p>
            <a:pPr marL="216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420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420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7" name="CustomShape 2"/>
          <p:cNvSpPr/>
          <p:nvPr/>
        </p:nvSpPr>
        <p:spPr>
          <a:xfrm>
            <a:off x="685800" y="533520"/>
            <a:ext cx="7764120" cy="6012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8" name="CustomShape 3"/>
          <p:cNvSpPr/>
          <p:nvPr/>
        </p:nvSpPr>
        <p:spPr>
          <a:xfrm>
            <a:off x="685800" y="-228600"/>
            <a:ext cx="7764120" cy="1061640"/>
          </a:xfrm>
          <a:prstGeom prst="rect">
            <a:avLst/>
          </a:prstGeom>
          <a:noFill/>
          <a:ln w="0">
            <a:noFill/>
          </a:ln>
        </p:spPr>
        <p:style>
          <a:lnRef idx="0"/>
          <a:fillRef idx="0"/>
          <a:effectRef idx="0"/>
          <a:fontRef idx="minor"/>
        </p:style>
      </p:sp>
      <p:sp>
        <p:nvSpPr>
          <p:cNvPr id="149" name="CustomShape 4"/>
          <p:cNvSpPr/>
          <p:nvPr/>
        </p:nvSpPr>
        <p:spPr>
          <a:xfrm>
            <a:off x="380880" y="838080"/>
            <a:ext cx="8449920" cy="555444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339840" y="692280"/>
            <a:ext cx="8830800" cy="388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1" name="CustomShape 2"/>
          <p:cNvSpPr/>
          <p:nvPr/>
        </p:nvSpPr>
        <p:spPr>
          <a:xfrm>
            <a:off x="34920" y="1413000"/>
            <a:ext cx="9135720" cy="4868640"/>
          </a:xfrm>
          <a:prstGeom prst="rect">
            <a:avLst/>
          </a:prstGeom>
          <a:noFill/>
          <a:ln w="0">
            <a:noFill/>
          </a:ln>
        </p:spPr>
        <p:style>
          <a:lnRef idx="0"/>
          <a:fillRef idx="0"/>
          <a:effectRef idx="0"/>
          <a:fontRef idx="minor"/>
        </p:style>
        <p:txBody>
          <a:bodyPr lIns="90000" rIns="90000" tIns="45000" bIns="45000">
            <a:noAutofit/>
          </a:bodyPr>
          <a:p>
            <a:pPr lvl="1" marL="432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420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CustomShape 1"/>
          <p:cNvSpPr/>
          <p:nvPr/>
        </p:nvSpPr>
        <p:spPr>
          <a:xfrm>
            <a:off x="684360" y="658800"/>
            <a:ext cx="7764120" cy="820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3" name="CustomShape 2"/>
          <p:cNvSpPr/>
          <p:nvPr/>
        </p:nvSpPr>
        <p:spPr>
          <a:xfrm>
            <a:off x="0" y="1557360"/>
            <a:ext cx="8983440" cy="3376440"/>
          </a:xfrm>
          <a:prstGeom prst="rect">
            <a:avLst/>
          </a:prstGeom>
          <a:noFill/>
          <a:ln w="0">
            <a:noFill/>
          </a:ln>
        </p:spPr>
        <p:style>
          <a:lnRef idx="0"/>
          <a:fillRef idx="0"/>
          <a:effectRef idx="0"/>
          <a:fontRef idx="minor"/>
        </p:style>
        <p:txBody>
          <a:bodyPr lIns="90000" rIns="90000" tIns="45000" bIns="45000">
            <a:noAutofit/>
          </a:bodyPr>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420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420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78520" cy="1134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5" name="CustomShape 2"/>
          <p:cNvSpPr/>
          <p:nvPr/>
        </p:nvSpPr>
        <p:spPr>
          <a:xfrm>
            <a:off x="609480" y="1773360"/>
            <a:ext cx="7756200" cy="4458960"/>
          </a:xfrm>
          <a:prstGeom prst="rect">
            <a:avLst/>
          </a:prstGeom>
          <a:noFill/>
          <a:ln w="0">
            <a:noFill/>
          </a:ln>
        </p:spPr>
        <p:style>
          <a:lnRef idx="0"/>
          <a:fillRef idx="0"/>
          <a:effectRef idx="0"/>
          <a:fontRef idx="minor"/>
        </p:style>
        <p:txBody>
          <a:bodyPr lIns="90000" rIns="90000" tIns="45000" bIns="45000">
            <a:noAutofit/>
          </a:bodyPr>
          <a:p>
            <a:pPr marL="216000" indent="-21420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420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420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420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420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420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324000" y="630360"/>
            <a:ext cx="8678520" cy="1134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7" name="CustomShape 2"/>
          <p:cNvSpPr/>
          <p:nvPr/>
        </p:nvSpPr>
        <p:spPr>
          <a:xfrm>
            <a:off x="609480" y="1773360"/>
            <a:ext cx="7756200" cy="4458960"/>
          </a:xfrm>
          <a:prstGeom prst="rect">
            <a:avLst/>
          </a:prstGeom>
          <a:noFill/>
          <a:ln w="0">
            <a:noFill/>
          </a:ln>
        </p:spPr>
        <p:style>
          <a:lnRef idx="0"/>
          <a:fillRef idx="0"/>
          <a:effectRef idx="0"/>
          <a:fontRef idx="minor"/>
        </p:style>
        <p:txBody>
          <a:bodyPr lIns="90000" rIns="90000" tIns="45000" bIns="45000">
            <a:noAutofit/>
          </a:bodyPr>
          <a:p>
            <a:pPr marL="216000" indent="-21420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420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420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420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404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CustomShape 1"/>
          <p:cNvSpPr/>
          <p:nvPr/>
        </p:nvSpPr>
        <p:spPr>
          <a:xfrm>
            <a:off x="324000" y="630360"/>
            <a:ext cx="8678520" cy="1134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9" name="CustomShape 2"/>
          <p:cNvSpPr/>
          <p:nvPr/>
        </p:nvSpPr>
        <p:spPr>
          <a:xfrm>
            <a:off x="609480" y="1773360"/>
            <a:ext cx="7756200" cy="4458960"/>
          </a:xfrm>
          <a:prstGeom prst="rect">
            <a:avLst/>
          </a:prstGeom>
          <a:noFill/>
          <a:ln w="0">
            <a:noFill/>
          </a:ln>
        </p:spPr>
        <p:style>
          <a:lnRef idx="0"/>
          <a:fillRef idx="0"/>
          <a:effectRef idx="0"/>
          <a:fontRef idx="minor"/>
        </p:style>
        <p:txBody>
          <a:bodyPr lIns="90000" rIns="90000" tIns="45000" bIns="45000">
            <a:noAutofit/>
          </a:bodyPr>
          <a:p>
            <a:pPr marL="216000" indent="-21420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420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324000" y="630360"/>
            <a:ext cx="8678520" cy="1134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1" name="CustomShape 2"/>
          <p:cNvSpPr/>
          <p:nvPr/>
        </p:nvSpPr>
        <p:spPr>
          <a:xfrm>
            <a:off x="609480" y="1773360"/>
            <a:ext cx="7756200" cy="4458960"/>
          </a:xfrm>
          <a:prstGeom prst="rect">
            <a:avLst/>
          </a:prstGeom>
          <a:noFill/>
          <a:ln w="0">
            <a:noFill/>
          </a:ln>
        </p:spPr>
        <p:style>
          <a:lnRef idx="0"/>
          <a:fillRef idx="0"/>
          <a:effectRef idx="0"/>
          <a:fontRef idx="minor"/>
        </p:style>
        <p:txBody>
          <a:bodyPr lIns="90000" rIns="90000" tIns="45000" bIns="45000">
            <a:noAutofit/>
          </a:bodyPr>
          <a:p>
            <a:pPr marL="216000" indent="-21420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420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2" name="CustomShape 1"/>
          <p:cNvSpPr/>
          <p:nvPr/>
        </p:nvSpPr>
        <p:spPr>
          <a:xfrm>
            <a:off x="324000" y="630360"/>
            <a:ext cx="8678520" cy="1134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3" name="CustomShape 2"/>
          <p:cNvSpPr/>
          <p:nvPr/>
        </p:nvSpPr>
        <p:spPr>
          <a:xfrm>
            <a:off x="609480" y="1773360"/>
            <a:ext cx="8439120" cy="4458960"/>
          </a:xfrm>
          <a:prstGeom prst="rect">
            <a:avLst/>
          </a:prstGeom>
          <a:noFill/>
          <a:ln w="0">
            <a:noFill/>
          </a:ln>
        </p:spPr>
        <p:style>
          <a:lnRef idx="0"/>
          <a:fillRef idx="0"/>
          <a:effectRef idx="0"/>
          <a:fontRef idx="minor"/>
        </p:style>
        <p:txBody>
          <a:bodyPr lIns="90000" rIns="90000" tIns="45000" bIns="45000">
            <a:noAutofit/>
          </a:bodyPr>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420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420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624</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2022-07-10T20:24:23Z</dcterms:modified>
  <cp:revision>93</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