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40"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1"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2"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3"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4"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EA432EF8-406B-4771-9EC8-86B0FFA81920}"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1"/>
          <p:cNvSpPr/>
          <p:nvPr/>
        </p:nvSpPr>
        <p:spPr>
          <a:xfrm>
            <a:off x="3288600" y="9736920"/>
            <a:ext cx="880560" cy="786960"/>
          </a:xfrm>
          <a:prstGeom prst="rect">
            <a:avLst/>
          </a:prstGeom>
          <a:noFill/>
          <a:ln w="0">
            <a:noFill/>
          </a:ln>
        </p:spPr>
        <p:style>
          <a:lnRef idx="0"/>
          <a:fillRef idx="0"/>
          <a:effectRef idx="0"/>
          <a:fontRef idx="minor"/>
        </p:style>
        <p:txBody>
          <a:bodyPr lIns="0" rIns="0" tIns="0" bIns="0">
            <a:noAutofit/>
          </a:bodyPr>
          <a:p>
            <a:pPr algn="r">
              <a:lnSpc>
                <a:spcPct val="100000"/>
              </a:lnSpc>
            </a:pPr>
            <a:fld id="{CE68E13B-103A-439D-A44B-760BCA2F2F70}"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174" name="PlaceHolder 2"/>
          <p:cNvSpPr>
            <a:spLocks noGrp="1"/>
          </p:cNvSpPr>
          <p:nvPr>
            <p:ph type="body"/>
          </p:nvPr>
        </p:nvSpPr>
        <p:spPr>
          <a:xfrm>
            <a:off x="1036080" y="4777200"/>
            <a:ext cx="5682960" cy="4509000"/>
          </a:xfrm>
          <a:prstGeom prst="rect">
            <a:avLst/>
          </a:prstGeom>
        </p:spPr>
        <p:txBody>
          <a:bodyPr lIns="95760" rIns="95760" tIns="47160" bIns="47160">
            <a:noAutofit/>
          </a:bodyPr>
          <a:p>
            <a:endParaRPr b="0" lang="en-US" sz="2000" spc="-1" strike="noStrike">
              <a:latin typeface="Arial"/>
            </a:endParaRPr>
          </a:p>
        </p:txBody>
      </p:sp>
      <p:sp>
        <p:nvSpPr>
          <p:cNvPr id="175" name="PlaceHolder 3"/>
          <p:cNvSpPr>
            <a:spLocks noGrp="1"/>
          </p:cNvSpPr>
          <p:nvPr>
            <p:ph type="sldImg"/>
          </p:nvPr>
        </p:nvSpPr>
        <p:spPr>
          <a:xfrm>
            <a:off x="1282680" y="760320"/>
            <a:ext cx="5195160" cy="37414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4"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6"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9"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3"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5"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6"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3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1"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3"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6"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8"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3200" cy="204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802-15-22-0364-00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9440" cy="2959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9440" cy="2959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89545D4-2007-4992-B0B0-645FA723AC77}" type="slidenum">
              <a:rPr b="0" lang="en-IE" sz="2000" spc="-1" strike="noStrike">
                <a:solidFill>
                  <a:srgbClr val="000000"/>
                </a:solidFill>
                <a:latin typeface="Times New Roman"/>
                <a:ea typeface="DejaVu Sans"/>
              </a:rPr>
              <a:t>11</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9440" cy="2959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5000" cy="204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a:t>
            </a:r>
            <a:r>
              <a:rPr b="0" lang="en-US" sz="4400" spc="-1" strike="noStrike">
                <a:latin typeface="Arial"/>
              </a:rPr>
              <a:t>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3200" cy="204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802-15-22-0364-00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9440" cy="2959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9440" cy="2959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BF44E796-D72B-47A2-8931-C78487B0FFD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9440" cy="2959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5000" cy="204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3200" cy="204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802-15-22-0364-00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9440" cy="29592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9440" cy="29592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2856801A-4F85-4368-B8AE-318DCED4F8F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9440" cy="29592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5000" cy="204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2020</a:t>
            </a:r>
            <a:endParaRPr b="0" lang="en-US" sz="1400" spc="-1" strike="noStrike">
              <a:latin typeface="Arial"/>
            </a:endParaRPr>
          </a:p>
        </p:txBody>
      </p:sp>
      <p:sp>
        <p:nvSpPr>
          <p:cNvPr id="100"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01"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02"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5" name="CustomShape 1"/>
          <p:cNvSpPr/>
          <p:nvPr/>
        </p:nvSpPr>
        <p:spPr>
          <a:xfrm>
            <a:off x="152280" y="609480"/>
            <a:ext cx="8982360" cy="461700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Opening Report and Agenda for July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2022</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Opening Report and Agenda for July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Agenda for TG4 2020 Cor 1 meeting for July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685800" y="685440"/>
            <a:ext cx="7763040" cy="1057680"/>
          </a:xfrm>
          <a:prstGeom prst="rect">
            <a:avLst/>
          </a:prstGeom>
          <a:noFill/>
          <a:ln w="0">
            <a:noFill/>
          </a:ln>
        </p:spPr>
        <p:style>
          <a:lnRef idx="0"/>
          <a:fillRef idx="0"/>
          <a:effectRef idx="0"/>
          <a:fontRef idx="minor"/>
        </p:style>
      </p:sp>
      <p:sp>
        <p:nvSpPr>
          <p:cNvPr id="165" name="CustomShape 2"/>
          <p:cNvSpPr/>
          <p:nvPr/>
        </p:nvSpPr>
        <p:spPr>
          <a:xfrm>
            <a:off x="438120" y="602280"/>
            <a:ext cx="82216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latin typeface="Arial"/>
            </a:endParaRPr>
          </a:p>
        </p:txBody>
      </p:sp>
      <p:sp>
        <p:nvSpPr>
          <p:cNvPr id="166" name="CustomShape 3"/>
          <p:cNvSpPr/>
          <p:nvPr/>
        </p:nvSpPr>
        <p:spPr>
          <a:xfrm>
            <a:off x="457200" y="1604520"/>
            <a:ext cx="8221680" cy="3969720"/>
          </a:xfrm>
          <a:prstGeom prst="rect">
            <a:avLst/>
          </a:prstGeom>
          <a:noFill/>
          <a:ln w="0">
            <a:noFill/>
          </a:ln>
        </p:spPr>
        <p:style>
          <a:lnRef idx="0"/>
          <a:fillRef idx="0"/>
          <a:effectRef idx="0"/>
          <a:fontRef idx="minor"/>
        </p:style>
      </p:sp>
      <p:sp>
        <p:nvSpPr>
          <p:cNvPr id="167" name="CustomShape 4"/>
          <p:cNvSpPr/>
          <p:nvPr/>
        </p:nvSpPr>
        <p:spPr>
          <a:xfrm>
            <a:off x="457200" y="1604520"/>
            <a:ext cx="8220240" cy="3968280"/>
          </a:xfrm>
          <a:prstGeom prst="rect">
            <a:avLst/>
          </a:prstGeom>
          <a:noFill/>
          <a:ln w="0">
            <a:noFill/>
          </a:ln>
        </p:spPr>
        <p:style>
          <a:lnRef idx="0"/>
          <a:fillRef idx="0"/>
          <a:effectRef idx="0"/>
          <a:fontRef idx="minor"/>
        </p:style>
        <p:txBody>
          <a:bodyPr lIns="0" rIns="0" tIns="0" bIns="0">
            <a:normAutofit/>
          </a:bodyPr>
          <a:p>
            <a:pPr marL="432000" indent="-317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July</a:t>
            </a:r>
            <a:endParaRPr b="0" lang="en-US" sz="3200" spc="-1" strike="noStrike">
              <a:latin typeface="Arial"/>
            </a:endParaRPr>
          </a:p>
          <a:p>
            <a:pPr marL="432000" indent="-317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May</a:t>
            </a:r>
            <a:endParaRPr b="0" lang="en-US" sz="3200" spc="-1" strike="noStrike">
              <a:latin typeface="Arial"/>
            </a:endParaRPr>
          </a:p>
          <a:p>
            <a:pPr marL="432000" indent="-317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 for the standard assocation ballot</a:t>
            </a:r>
            <a:endParaRPr b="0" lang="en-US" sz="3200" spc="-1" strike="noStrike">
              <a:latin typeface="Arial"/>
            </a:endParaRPr>
          </a:p>
          <a:p>
            <a:pPr marL="432000" indent="-317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US" sz="3200" spc="-1" strike="noStrike">
              <a:latin typeface="Arial"/>
            </a:endParaRPr>
          </a:p>
          <a:p>
            <a:pPr marL="432000" indent="-317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this meeting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1"/>
          <p:cNvSpPr/>
          <p:nvPr/>
        </p:nvSpPr>
        <p:spPr>
          <a:xfrm>
            <a:off x="457200" y="273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July</a:t>
            </a:r>
            <a:endParaRPr b="0" lang="en-US" sz="4400" spc="-1" strike="noStrike">
              <a:latin typeface="Arial"/>
            </a:endParaRPr>
          </a:p>
        </p:txBody>
      </p:sp>
      <p:sp>
        <p:nvSpPr>
          <p:cNvPr id="169" name="CustomShape 2"/>
          <p:cNvSpPr/>
          <p:nvPr/>
        </p:nvSpPr>
        <p:spPr>
          <a:xfrm>
            <a:off x="457200" y="1604520"/>
            <a:ext cx="7772400" cy="3974400"/>
          </a:xfrm>
          <a:prstGeom prst="rect">
            <a:avLst/>
          </a:prstGeom>
          <a:noFill/>
          <a:ln w="0">
            <a:noFill/>
          </a:ln>
        </p:spPr>
        <p:style>
          <a:lnRef idx="0"/>
          <a:fillRef idx="0"/>
          <a:effectRef idx="0"/>
          <a:fontRef idx="minor"/>
        </p:style>
        <p:txBody>
          <a:bodyPr lIns="0" rIns="0" tIns="0" bIns="0">
            <a:normAutofit fontScale="76000"/>
          </a:bodyPr>
          <a:p>
            <a:pPr marL="432000" indent="-32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Tuesdays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1330-1550 EST</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to form CRG</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685440"/>
            <a:ext cx="7763040" cy="1057680"/>
          </a:xfrm>
          <a:prstGeom prst="rect">
            <a:avLst/>
          </a:prstGeom>
          <a:noFill/>
          <a:ln w="0">
            <a:noFill/>
          </a:ln>
        </p:spPr>
        <p:style>
          <a:lnRef idx="0"/>
          <a:fillRef idx="0"/>
          <a:effectRef idx="0"/>
          <a:fontRef idx="minor"/>
        </p:style>
      </p:sp>
      <p:sp>
        <p:nvSpPr>
          <p:cNvPr id="171" name="CustomShape 2"/>
          <p:cNvSpPr/>
          <p:nvPr/>
        </p:nvSpPr>
        <p:spPr>
          <a:xfrm>
            <a:off x="438120" y="602280"/>
            <a:ext cx="82216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Approve agenda &amp; minutes</a:t>
            </a:r>
            <a:endParaRPr b="0" lang="en-US" sz="4400" spc="-1" strike="noStrike">
              <a:latin typeface="Arial"/>
            </a:endParaRPr>
          </a:p>
        </p:txBody>
      </p:sp>
      <p:sp>
        <p:nvSpPr>
          <p:cNvPr id="172" name="CustomShape 3"/>
          <p:cNvSpPr/>
          <p:nvPr/>
        </p:nvSpPr>
        <p:spPr>
          <a:xfrm>
            <a:off x="457200" y="1604520"/>
            <a:ext cx="8221680" cy="3969720"/>
          </a:xfrm>
          <a:prstGeom prst="rect">
            <a:avLst/>
          </a:prstGeom>
          <a:noFill/>
          <a:ln w="0">
            <a:noFill/>
          </a:ln>
        </p:spPr>
        <p:style>
          <a:lnRef idx="0"/>
          <a:fillRef idx="0"/>
          <a:effectRef idx="0"/>
          <a:fontRef idx="minor"/>
        </p:style>
        <p:txBody>
          <a:bodyPr lIns="0" rIns="0" tIns="0" bIns="0">
            <a:normAutofit/>
          </a:bodyPr>
          <a:p>
            <a:pPr marL="432000" indent="-318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this meeting</a:t>
            </a:r>
            <a:endParaRPr b="0" lang="en-US" sz="3200" spc="-1" strike="noStrike">
              <a:latin typeface="Arial"/>
            </a:endParaRPr>
          </a:p>
          <a:p>
            <a:pPr lvl="1" marL="432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Detailed agenda slide of this presentation</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for the May meeting</a:t>
            </a:r>
            <a:endParaRPr b="0" lang="en-US" sz="3200" spc="-1" strike="noStrike">
              <a:latin typeface="Arial"/>
            </a:endParaRPr>
          </a:p>
          <a:p>
            <a:pPr lvl="1" marL="432000" indent="-214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15-22-0253-00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190440" y="1007640"/>
            <a:ext cx="8755200" cy="5541840"/>
          </a:xfrm>
          <a:prstGeom prst="rect">
            <a:avLst/>
          </a:prstGeom>
          <a:noFill/>
          <a:ln w="0">
            <a:noFill/>
          </a:ln>
        </p:spPr>
        <p:style>
          <a:lnRef idx="0"/>
          <a:fillRef idx="0"/>
          <a:effectRef idx="0"/>
          <a:fontRef idx="minor"/>
        </p:style>
        <p:txBody>
          <a:bodyPr lIns="90000" rIns="90000" tIns="45000" bIns="45000">
            <a:noAutofit/>
          </a:bodyPr>
          <a:p>
            <a:pPr marL="216000" indent="-21456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456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456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456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456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45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456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45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45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456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45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456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456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47" name="CustomShape 2"/>
          <p:cNvSpPr/>
          <p:nvPr/>
        </p:nvSpPr>
        <p:spPr>
          <a:xfrm>
            <a:off x="685800" y="533520"/>
            <a:ext cx="7764480" cy="6015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48" name="CustomShape 3"/>
          <p:cNvSpPr/>
          <p:nvPr/>
        </p:nvSpPr>
        <p:spPr>
          <a:xfrm>
            <a:off x="685800" y="-228600"/>
            <a:ext cx="7764480" cy="1062000"/>
          </a:xfrm>
          <a:prstGeom prst="rect">
            <a:avLst/>
          </a:prstGeom>
          <a:noFill/>
          <a:ln w="0">
            <a:noFill/>
          </a:ln>
        </p:spPr>
        <p:style>
          <a:lnRef idx="0"/>
          <a:fillRef idx="0"/>
          <a:effectRef idx="0"/>
          <a:fontRef idx="minor"/>
        </p:style>
      </p:sp>
      <p:sp>
        <p:nvSpPr>
          <p:cNvPr id="149" name="CustomShape 4"/>
          <p:cNvSpPr/>
          <p:nvPr/>
        </p:nvSpPr>
        <p:spPr>
          <a:xfrm>
            <a:off x="380880" y="838080"/>
            <a:ext cx="8450280" cy="555480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339840" y="692280"/>
            <a:ext cx="8831160" cy="388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51" name="CustomShape 2"/>
          <p:cNvSpPr/>
          <p:nvPr/>
        </p:nvSpPr>
        <p:spPr>
          <a:xfrm>
            <a:off x="34920" y="1413000"/>
            <a:ext cx="9136080" cy="4869000"/>
          </a:xfrm>
          <a:prstGeom prst="rect">
            <a:avLst/>
          </a:prstGeom>
          <a:noFill/>
          <a:ln w="0">
            <a:noFill/>
          </a:ln>
        </p:spPr>
        <p:style>
          <a:lnRef idx="0"/>
          <a:fillRef idx="0"/>
          <a:effectRef idx="0"/>
          <a:fontRef idx="minor"/>
        </p:style>
        <p:txBody>
          <a:bodyPr lIns="90000" rIns="90000" tIns="45000" bIns="45000">
            <a:noAutofit/>
          </a:bodyPr>
          <a:p>
            <a:pPr lvl="1" marL="432000" indent="-2145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45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456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684360" y="658800"/>
            <a:ext cx="7764480" cy="820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153" name="CustomShape 2"/>
          <p:cNvSpPr/>
          <p:nvPr/>
        </p:nvSpPr>
        <p:spPr>
          <a:xfrm>
            <a:off x="0" y="1557360"/>
            <a:ext cx="8983800" cy="3376800"/>
          </a:xfrm>
          <a:prstGeom prst="rect">
            <a:avLst/>
          </a:prstGeom>
          <a:noFill/>
          <a:ln w="0">
            <a:noFill/>
          </a:ln>
        </p:spPr>
        <p:style>
          <a:lnRef idx="0"/>
          <a:fillRef idx="0"/>
          <a:effectRef idx="0"/>
          <a:fontRef idx="minor"/>
        </p:style>
        <p:txBody>
          <a:bodyPr lIns="90000" rIns="90000" tIns="45000" bIns="45000">
            <a:noAutofit/>
          </a:bodyPr>
          <a:p>
            <a:pPr lvl="1" marL="432000" indent="-21456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456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456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456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78880" cy="1135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155" name="CustomShape 2"/>
          <p:cNvSpPr/>
          <p:nvPr/>
        </p:nvSpPr>
        <p:spPr>
          <a:xfrm>
            <a:off x="609480" y="1773360"/>
            <a:ext cx="7756560" cy="4459320"/>
          </a:xfrm>
          <a:prstGeom prst="rect">
            <a:avLst/>
          </a:prstGeom>
          <a:noFill/>
          <a:ln w="0">
            <a:noFill/>
          </a:ln>
        </p:spPr>
        <p:style>
          <a:lnRef idx="0"/>
          <a:fillRef idx="0"/>
          <a:effectRef idx="0"/>
          <a:fontRef idx="minor"/>
        </p:style>
        <p:txBody>
          <a:bodyPr lIns="90000" rIns="90000" tIns="45000" bIns="45000">
            <a:noAutofit/>
          </a:bodyPr>
          <a:p>
            <a:pPr marL="216000" indent="-21456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45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45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456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456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45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45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45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456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456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324000" y="630360"/>
            <a:ext cx="8678880" cy="1135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157" name="CustomShape 2"/>
          <p:cNvSpPr/>
          <p:nvPr/>
        </p:nvSpPr>
        <p:spPr>
          <a:xfrm>
            <a:off x="609480" y="1773360"/>
            <a:ext cx="7756560" cy="4459320"/>
          </a:xfrm>
          <a:prstGeom prst="rect">
            <a:avLst/>
          </a:prstGeom>
          <a:noFill/>
          <a:ln w="0">
            <a:noFill/>
          </a:ln>
        </p:spPr>
        <p:style>
          <a:lnRef idx="0"/>
          <a:fillRef idx="0"/>
          <a:effectRef idx="0"/>
          <a:fontRef idx="minor"/>
        </p:style>
        <p:txBody>
          <a:bodyPr lIns="90000" rIns="90000" tIns="45000" bIns="45000">
            <a:noAutofit/>
          </a:bodyPr>
          <a:p>
            <a:pPr marL="216000" indent="-21456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456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456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456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440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324000" y="630360"/>
            <a:ext cx="8678880" cy="1135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159" name="CustomShape 2"/>
          <p:cNvSpPr/>
          <p:nvPr/>
        </p:nvSpPr>
        <p:spPr>
          <a:xfrm>
            <a:off x="609480" y="1773360"/>
            <a:ext cx="7756560" cy="4459320"/>
          </a:xfrm>
          <a:prstGeom prst="rect">
            <a:avLst/>
          </a:prstGeom>
          <a:noFill/>
          <a:ln w="0">
            <a:noFill/>
          </a:ln>
        </p:spPr>
        <p:style>
          <a:lnRef idx="0"/>
          <a:fillRef idx="0"/>
          <a:effectRef idx="0"/>
          <a:fontRef idx="minor"/>
        </p:style>
        <p:txBody>
          <a:bodyPr lIns="90000" rIns="90000" tIns="45000" bIns="45000">
            <a:noAutofit/>
          </a:bodyPr>
          <a:p>
            <a:pPr marL="216000" indent="-21456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45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45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45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45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45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456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324000" y="630360"/>
            <a:ext cx="8678880" cy="1135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1" name="CustomShape 2"/>
          <p:cNvSpPr/>
          <p:nvPr/>
        </p:nvSpPr>
        <p:spPr>
          <a:xfrm>
            <a:off x="609480" y="1773360"/>
            <a:ext cx="7756560" cy="4459320"/>
          </a:xfrm>
          <a:prstGeom prst="rect">
            <a:avLst/>
          </a:prstGeom>
          <a:noFill/>
          <a:ln w="0">
            <a:noFill/>
          </a:ln>
        </p:spPr>
        <p:style>
          <a:lnRef idx="0"/>
          <a:fillRef idx="0"/>
          <a:effectRef idx="0"/>
          <a:fontRef idx="minor"/>
        </p:style>
        <p:txBody>
          <a:bodyPr lIns="90000" rIns="90000" tIns="45000" bIns="45000">
            <a:noAutofit/>
          </a:bodyPr>
          <a:p>
            <a:pPr marL="216000" indent="-21456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45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45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45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1"/>
          <p:cNvSpPr/>
          <p:nvPr/>
        </p:nvSpPr>
        <p:spPr>
          <a:xfrm>
            <a:off x="324000" y="630360"/>
            <a:ext cx="8678880" cy="1135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3" name="CustomShape 2"/>
          <p:cNvSpPr/>
          <p:nvPr/>
        </p:nvSpPr>
        <p:spPr>
          <a:xfrm>
            <a:off x="609480" y="1773360"/>
            <a:ext cx="8439480" cy="4459320"/>
          </a:xfrm>
          <a:prstGeom prst="rect">
            <a:avLst/>
          </a:prstGeom>
          <a:noFill/>
          <a:ln w="0">
            <a:noFill/>
          </a:ln>
        </p:spPr>
        <p:style>
          <a:lnRef idx="0"/>
          <a:fillRef idx="0"/>
          <a:effectRef idx="0"/>
          <a:fontRef idx="minor"/>
        </p:style>
        <p:txBody>
          <a:bodyPr lIns="90000" rIns="90000" tIns="45000" bIns="45000">
            <a:noAutofit/>
          </a:bodyPr>
          <a:p>
            <a:pPr marL="216000" indent="-2145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456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45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45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45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45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45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45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45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45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623</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2022-07-10T19:47:51Z</dcterms:modified>
  <cp:revision>92</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