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0"/>
  </p:notesMasterIdLst>
  <p:sldIdLst>
    <p:sldId id="287" r:id="rId2"/>
    <p:sldId id="294" r:id="rId3"/>
    <p:sldId id="290" r:id="rId4"/>
    <p:sldId id="2367" r:id="rId5"/>
    <p:sldId id="289" r:id="rId6"/>
    <p:sldId id="291" r:id="rId7"/>
    <p:sldId id="2369" r:id="rId8"/>
    <p:sldId id="292" r:id="rId9"/>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BB5237-B385-4D70-B654-77794C5B2A73}" v="6" dt="2022-07-10T22:35:42.9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46" autoAdjust="0"/>
  </p:normalViewPr>
  <p:slideViewPr>
    <p:cSldViewPr>
      <p:cViewPr varScale="1">
        <p:scale>
          <a:sx n="82" d="100"/>
          <a:sy n="82" d="100"/>
        </p:scale>
        <p:origin x="1454"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Rolfe" userId="2cb8745b51aa14eb" providerId="LiveId" clId="{C9BB5237-B385-4D70-B654-77794C5B2A73}"/>
    <pc:docChg chg="custSel delSld modSld">
      <pc:chgData name="Benjamin Rolfe" userId="2cb8745b51aa14eb" providerId="LiveId" clId="{C9BB5237-B385-4D70-B654-77794C5B2A73}" dt="2022-07-10T23:34:49.602" v="227" actId="313"/>
      <pc:docMkLst>
        <pc:docMk/>
      </pc:docMkLst>
      <pc:sldChg chg="modSp mod">
        <pc:chgData name="Benjamin Rolfe" userId="2cb8745b51aa14eb" providerId="LiveId" clId="{C9BB5237-B385-4D70-B654-77794C5B2A73}" dt="2022-07-10T23:34:49.602" v="227" actId="313"/>
        <pc:sldMkLst>
          <pc:docMk/>
          <pc:sldMk cId="0" sldId="287"/>
        </pc:sldMkLst>
        <pc:spChg chg="mod">
          <ac:chgData name="Benjamin Rolfe" userId="2cb8745b51aa14eb" providerId="LiveId" clId="{C9BB5237-B385-4D70-B654-77794C5B2A73}" dt="2022-07-10T23:34:49.602" v="227" actId="313"/>
          <ac:spMkLst>
            <pc:docMk/>
            <pc:sldMk cId="0" sldId="287"/>
            <ac:spMk id="2" creationId="{E32AE682-7C1B-4FFC-962A-3B25DB70C035}"/>
          </ac:spMkLst>
        </pc:spChg>
      </pc:sldChg>
      <pc:sldChg chg="addSp delSp modSp mod">
        <pc:chgData name="Benjamin Rolfe" userId="2cb8745b51aa14eb" providerId="LiveId" clId="{C9BB5237-B385-4D70-B654-77794C5B2A73}" dt="2022-07-10T22:36:10.565" v="191" actId="255"/>
        <pc:sldMkLst>
          <pc:docMk/>
          <pc:sldMk cId="0" sldId="289"/>
        </pc:sldMkLst>
        <pc:spChg chg="mod">
          <ac:chgData name="Benjamin Rolfe" userId="2cb8745b51aa14eb" providerId="LiveId" clId="{C9BB5237-B385-4D70-B654-77794C5B2A73}" dt="2022-07-10T22:32:53.178" v="183" actId="5793"/>
          <ac:spMkLst>
            <pc:docMk/>
            <pc:sldMk cId="0" sldId="289"/>
            <ac:spMk id="3" creationId="{4662E815-511C-4C20-9618-D06793E51411}"/>
          </ac:spMkLst>
        </pc:spChg>
        <pc:graphicFrameChg chg="add del mod">
          <ac:chgData name="Benjamin Rolfe" userId="2cb8745b51aa14eb" providerId="LiveId" clId="{C9BB5237-B385-4D70-B654-77794C5B2A73}" dt="2022-07-10T22:35:29.591" v="186" actId="478"/>
          <ac:graphicFrameMkLst>
            <pc:docMk/>
            <pc:sldMk cId="0" sldId="289"/>
            <ac:graphicFrameMk id="2" creationId="{34AA2CF5-31E4-C226-F701-DFF403FA6388}"/>
          </ac:graphicFrameMkLst>
        </pc:graphicFrameChg>
        <pc:graphicFrameChg chg="add del mod">
          <ac:chgData name="Benjamin Rolfe" userId="2cb8745b51aa14eb" providerId="LiveId" clId="{C9BB5237-B385-4D70-B654-77794C5B2A73}" dt="2022-07-10T22:35:41.013" v="188"/>
          <ac:graphicFrameMkLst>
            <pc:docMk/>
            <pc:sldMk cId="0" sldId="289"/>
            <ac:graphicFrameMk id="4" creationId="{E83A3670-914A-2ACA-C5B1-173F986E7331}"/>
          </ac:graphicFrameMkLst>
        </pc:graphicFrameChg>
        <pc:graphicFrameChg chg="add mod modGraphic">
          <ac:chgData name="Benjamin Rolfe" userId="2cb8745b51aa14eb" providerId="LiveId" clId="{C9BB5237-B385-4D70-B654-77794C5B2A73}" dt="2022-07-10T22:36:10.565" v="191" actId="255"/>
          <ac:graphicFrameMkLst>
            <pc:docMk/>
            <pc:sldMk cId="0" sldId="289"/>
            <ac:graphicFrameMk id="5" creationId="{C41E27D4-4E2E-0E62-96EF-967ECD2B3F35}"/>
          </ac:graphicFrameMkLst>
        </pc:graphicFrameChg>
      </pc:sldChg>
      <pc:sldChg chg="modSp mod">
        <pc:chgData name="Benjamin Rolfe" userId="2cb8745b51aa14eb" providerId="LiveId" clId="{C9BB5237-B385-4D70-B654-77794C5B2A73}" dt="2022-07-10T22:31:05.004" v="177" actId="27636"/>
        <pc:sldMkLst>
          <pc:docMk/>
          <pc:sldMk cId="0" sldId="290"/>
        </pc:sldMkLst>
        <pc:spChg chg="mod">
          <ac:chgData name="Benjamin Rolfe" userId="2cb8745b51aa14eb" providerId="LiveId" clId="{C9BB5237-B385-4D70-B654-77794C5B2A73}" dt="2022-07-10T22:31:05.004" v="177" actId="27636"/>
          <ac:spMkLst>
            <pc:docMk/>
            <pc:sldMk cId="0" sldId="290"/>
            <ac:spMk id="3" creationId="{F9D7DC5A-B787-4A7B-91BC-03D5687918DF}"/>
          </ac:spMkLst>
        </pc:spChg>
        <pc:spChg chg="mod">
          <ac:chgData name="Benjamin Rolfe" userId="2cb8745b51aa14eb" providerId="LiveId" clId="{C9BB5237-B385-4D70-B654-77794C5B2A73}" dt="2022-07-10T22:30:34.411" v="54" actId="20577"/>
          <ac:spMkLst>
            <pc:docMk/>
            <pc:sldMk cId="0" sldId="290"/>
            <ac:spMk id="6146" creationId="{C95DFC2B-1D4F-477E-AA39-DE175FD2D460}"/>
          </ac:spMkLst>
        </pc:spChg>
      </pc:sldChg>
      <pc:sldChg chg="delSp modSp mod">
        <pc:chgData name="Benjamin Rolfe" userId="2cb8745b51aa14eb" providerId="LiveId" clId="{C9BB5237-B385-4D70-B654-77794C5B2A73}" dt="2022-07-10T22:28:43.487" v="40" actId="947"/>
        <pc:sldMkLst>
          <pc:docMk/>
          <pc:sldMk cId="2242880273" sldId="294"/>
        </pc:sldMkLst>
        <pc:spChg chg="mod">
          <ac:chgData name="Benjamin Rolfe" userId="2cb8745b51aa14eb" providerId="LiveId" clId="{C9BB5237-B385-4D70-B654-77794C5B2A73}" dt="2022-07-10T22:28:43.487" v="40" actId="947"/>
          <ac:spMkLst>
            <pc:docMk/>
            <pc:sldMk cId="2242880273" sldId="294"/>
            <ac:spMk id="4" creationId="{0A5487A7-AFD3-477B-98C7-8F904D723B77}"/>
          </ac:spMkLst>
        </pc:spChg>
        <pc:picChg chg="del">
          <ac:chgData name="Benjamin Rolfe" userId="2cb8745b51aa14eb" providerId="LiveId" clId="{C9BB5237-B385-4D70-B654-77794C5B2A73}" dt="2022-07-10T22:27:03.549" v="26" actId="478"/>
          <ac:picMkLst>
            <pc:docMk/>
            <pc:sldMk cId="2242880273" sldId="294"/>
            <ac:picMk id="6" creationId="{936A7375-7020-4366-BC3D-F13F6E9F3F5D}"/>
          </ac:picMkLst>
        </pc:picChg>
      </pc:sldChg>
      <pc:sldChg chg="del">
        <pc:chgData name="Benjamin Rolfe" userId="2cb8745b51aa14eb" providerId="LiveId" clId="{C9BB5237-B385-4D70-B654-77794C5B2A73}" dt="2022-07-10T22:31:41.517" v="179" actId="47"/>
        <pc:sldMkLst>
          <pc:docMk/>
          <pc:sldMk cId="3542181940" sldId="339"/>
        </pc:sldMkLst>
      </pc:sldChg>
      <pc:sldChg chg="modSp mod">
        <pc:chgData name="Benjamin Rolfe" userId="2cb8745b51aa14eb" providerId="LiveId" clId="{C9BB5237-B385-4D70-B654-77794C5B2A73}" dt="2022-07-10T22:31:33.260" v="178" actId="6549"/>
        <pc:sldMkLst>
          <pc:docMk/>
          <pc:sldMk cId="2885718395" sldId="2367"/>
        </pc:sldMkLst>
        <pc:spChg chg="mod">
          <ac:chgData name="Benjamin Rolfe" userId="2cb8745b51aa14eb" providerId="LiveId" clId="{C9BB5237-B385-4D70-B654-77794C5B2A73}" dt="2022-07-10T22:31:33.260" v="178" actId="6549"/>
          <ac:spMkLst>
            <pc:docMk/>
            <pc:sldMk cId="2885718395" sldId="2367"/>
            <ac:spMk id="3" creationId="{00000000-0000-0000-0000-000000000000}"/>
          </ac:spMkLst>
        </pc:spChg>
      </pc:sldChg>
      <pc:sldChg chg="del">
        <pc:chgData name="Benjamin Rolfe" userId="2cb8745b51aa14eb" providerId="LiveId" clId="{C9BB5237-B385-4D70-B654-77794C5B2A73}" dt="2022-07-10T22:31:55.871" v="180" actId="47"/>
        <pc:sldMkLst>
          <pc:docMk/>
          <pc:sldMk cId="3854370556" sldId="2368"/>
        </pc:sldMkLst>
      </pc:sldChg>
      <pc:sldChg chg="modSp mod">
        <pc:chgData name="Benjamin Rolfe" userId="2cb8745b51aa14eb" providerId="LiveId" clId="{C9BB5237-B385-4D70-B654-77794C5B2A73}" dt="2022-07-10T22:37:51.832" v="210" actId="20577"/>
        <pc:sldMkLst>
          <pc:docMk/>
          <pc:sldMk cId="3172994551" sldId="2369"/>
        </pc:sldMkLst>
        <pc:spChg chg="mod">
          <ac:chgData name="Benjamin Rolfe" userId="2cb8745b51aa14eb" providerId="LiveId" clId="{C9BB5237-B385-4D70-B654-77794C5B2A73}" dt="2022-07-10T22:37:51.832" v="210" actId="20577"/>
          <ac:spMkLst>
            <pc:docMk/>
            <pc:sldMk cId="3172994551" sldId="2369"/>
            <ac:spMk id="3" creationId="{C990304D-815A-4D8E-BC3D-FCF3CA65D62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2E304BE4-42A7-4314-86FF-4E6FFB788120}"/>
              </a:ext>
            </a:extLst>
          </p:cNvPr>
          <p:cNvSpPr>
            <a:spLocks noGrp="1" noChangeArrowheads="1"/>
          </p:cNvSpPr>
          <p:nvPr>
            <p:ph type="sldNum" idx="10"/>
          </p:nvPr>
        </p:nvSpPr>
        <p:spPr>
          <a:ln/>
        </p:spPr>
        <p:txBody>
          <a:bodyPr/>
          <a:lstStyle>
            <a:lvl1pPr>
              <a:defRPr/>
            </a:lvl1pPr>
          </a:lstStyle>
          <a:p>
            <a:pPr>
              <a:defRPr/>
            </a:pPr>
            <a:r>
              <a:rPr lang="en-US" altLang="en-US"/>
              <a:t>Slide </a:t>
            </a:r>
            <a:fld id="{D9D1A179-F821-4A8D-A04A-165EC1E138A3}" type="slidenum">
              <a:rPr lang="en-US" altLang="en-US" smtClean="0"/>
              <a:pPr>
                <a:defRPr/>
              </a:pPr>
              <a:t>‹#›</a:t>
            </a:fld>
            <a:endParaRPr lang="en-US" altLang="en-US"/>
          </a:p>
        </p:txBody>
      </p:sp>
    </p:spTree>
    <p:extLst>
      <p:ext uri="{BB962C8B-B14F-4D97-AF65-F5344CB8AC3E}">
        <p14:creationId xmlns:p14="http://schemas.microsoft.com/office/powerpoint/2010/main" val="364257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D30657B6-4C92-4205-A34F-41E5965BB2D9}"/>
              </a:ext>
            </a:extLst>
          </p:cNvPr>
          <p:cNvSpPr>
            <a:spLocks noGrp="1" noChangeArrowheads="1"/>
          </p:cNvSpPr>
          <p:nvPr>
            <p:ph type="sldNum" idx="10"/>
          </p:nvPr>
        </p:nvSpPr>
        <p:spPr>
          <a:ln/>
        </p:spPr>
        <p:txBody>
          <a:bodyPr/>
          <a:lstStyle>
            <a:lvl1pPr>
              <a:defRPr/>
            </a:lvl1pPr>
          </a:lstStyle>
          <a:p>
            <a:pPr>
              <a:defRPr/>
            </a:pPr>
            <a:r>
              <a:rPr lang="en-US" altLang="en-US"/>
              <a:t>Slide </a:t>
            </a:r>
            <a:fld id="{A2F296E4-C80C-4616-AB4D-1E9490E26D1E}" type="slidenum">
              <a:rPr lang="en-US" altLang="en-US" smtClean="0"/>
              <a:pPr>
                <a:defRPr/>
              </a:pPr>
              <a:t>‹#›</a:t>
            </a:fld>
            <a:endParaRPr lang="en-US" altLang="en-US"/>
          </a:p>
        </p:txBody>
      </p:sp>
    </p:spTree>
    <p:extLst>
      <p:ext uri="{BB962C8B-B14F-4D97-AF65-F5344CB8AC3E}">
        <p14:creationId xmlns:p14="http://schemas.microsoft.com/office/powerpoint/2010/main" val="287953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2EA9C053-BCCF-4245-BD7E-160D55CFD636}"/>
              </a:ext>
            </a:extLst>
          </p:cNvPr>
          <p:cNvSpPr>
            <a:spLocks noGrp="1" noChangeArrowheads="1"/>
          </p:cNvSpPr>
          <p:nvPr>
            <p:ph type="sldNum" idx="10"/>
          </p:nvPr>
        </p:nvSpPr>
        <p:spPr>
          <a:ln/>
        </p:spPr>
        <p:txBody>
          <a:bodyPr/>
          <a:lstStyle>
            <a:lvl1pPr>
              <a:defRPr/>
            </a:lvl1pPr>
          </a:lstStyle>
          <a:p>
            <a:pPr>
              <a:defRPr/>
            </a:pPr>
            <a:r>
              <a:rPr lang="en-US" altLang="en-US"/>
              <a:t>Slide </a:t>
            </a:r>
            <a:fld id="{44E57BA6-73D9-46BC-9601-C5871ADE566B}" type="slidenum">
              <a:rPr lang="en-US" altLang="en-US" smtClean="0"/>
              <a:pPr>
                <a:defRPr/>
              </a:pPr>
              <a:t>‹#›</a:t>
            </a:fld>
            <a:endParaRPr lang="en-US" altLang="en-US"/>
          </a:p>
        </p:txBody>
      </p:sp>
    </p:spTree>
    <p:extLst>
      <p:ext uri="{BB962C8B-B14F-4D97-AF65-F5344CB8AC3E}">
        <p14:creationId xmlns:p14="http://schemas.microsoft.com/office/powerpoint/2010/main" val="12025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F52B0C1B-AA54-481B-B49F-81D333E3C5F8}"/>
              </a:ext>
            </a:extLst>
          </p:cNvPr>
          <p:cNvSpPr>
            <a:spLocks noGrp="1" noChangeArrowheads="1"/>
          </p:cNvSpPr>
          <p:nvPr>
            <p:ph type="sldNum" idx="10"/>
          </p:nvPr>
        </p:nvSpPr>
        <p:spPr>
          <a:ln/>
        </p:spPr>
        <p:txBody>
          <a:bodyPr/>
          <a:lstStyle>
            <a:lvl1pPr>
              <a:defRPr/>
            </a:lvl1pPr>
          </a:lstStyle>
          <a:p>
            <a:pPr>
              <a:defRPr/>
            </a:pPr>
            <a:r>
              <a:rPr lang="en-US" altLang="en-US"/>
              <a:t>Slide </a:t>
            </a:r>
            <a:fld id="{B9204739-805A-439F-9ECC-6C617845C270}" type="slidenum">
              <a:rPr lang="en-US" altLang="en-US" smtClean="0"/>
              <a:pPr>
                <a:defRPr/>
              </a:pPr>
              <a:t>‹#›</a:t>
            </a:fld>
            <a:endParaRPr lang="en-US" altLang="en-US"/>
          </a:p>
        </p:txBody>
      </p:sp>
    </p:spTree>
    <p:extLst>
      <p:ext uri="{BB962C8B-B14F-4D97-AF65-F5344CB8AC3E}">
        <p14:creationId xmlns:p14="http://schemas.microsoft.com/office/powerpoint/2010/main" val="13877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572000" y="412750"/>
            <a:ext cx="3962400" cy="184150"/>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15-22-0307-00-wng0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2022</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697929" y="685800"/>
            <a:ext cx="7827962"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83568" y="1371600"/>
            <a:ext cx="7827962"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323528" y="762000"/>
            <a:ext cx="8568952"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8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Wireless Next Generation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10 July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&lt;deprecated&gt;,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 Standing Committee</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July 2022 WNG meeting</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Stimulate thoughts for the next round of innovations and for other purposes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30072B-69E3-4040-BB84-6C8397A65041}"/>
              </a:ext>
            </a:extLst>
          </p:cNvPr>
          <p:cNvSpPr>
            <a:spLocks noGrp="1"/>
          </p:cNvSpPr>
          <p:nvPr>
            <p:ph type="sldNum" idx="10"/>
          </p:nvPr>
        </p:nvSpPr>
        <p:spPr/>
        <p:txBody>
          <a:bodyPr/>
          <a:lstStyle/>
          <a:p>
            <a:pPr>
              <a:defRPr/>
            </a:pPr>
            <a:r>
              <a:rPr lang="en-US" altLang="en-US" dirty="0"/>
              <a:t>Slide</a:t>
            </a:r>
            <a:fld id="{B223389C-7FC9-4CDC-9216-560B2E2AA30A}" type="slidenum">
              <a:rPr lang="en-US" altLang="en-US" smtClean="0"/>
              <a:pPr>
                <a:defRPr/>
              </a:pPr>
              <a:t>2</a:t>
            </a:fld>
            <a:endParaRPr lang="en-US" altLang="en-US" dirty="0"/>
          </a:p>
        </p:txBody>
      </p:sp>
      <p:pic>
        <p:nvPicPr>
          <p:cNvPr id="3" name="Picture 4">
            <a:extLst>
              <a:ext uri="{FF2B5EF4-FFF2-40B4-BE49-F238E27FC236}">
                <a16:creationId xmlns:a16="http://schemas.microsoft.com/office/drawing/2014/main" id="{3429626F-69F1-444A-8227-790AB7D5D2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331594" y="-1227138"/>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A5487A7-AFD3-477B-98C7-8F904D723B77}"/>
              </a:ext>
            </a:extLst>
          </p:cNvPr>
          <p:cNvSpPr/>
          <p:nvPr/>
        </p:nvSpPr>
        <p:spPr bwMode="auto">
          <a:xfrm>
            <a:off x="1979712" y="2060848"/>
            <a:ext cx="5544616" cy="2736304"/>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3200" b="0" i="0" u="none" strike="noStrike" cap="none" normalizeH="0" baseline="0" dirty="0">
                <a:ln>
                  <a:noFill/>
                </a:ln>
                <a:solidFill>
                  <a:schemeClr val="bg1"/>
                </a:solidFill>
                <a:effectLst/>
                <a:latin typeface="Lucida Console" panose="020B0609040504020204" pitchFamily="49" charset="0"/>
                <a:ea typeface="ＭＳ Ｐゴシック" charset="0"/>
                <a:cs typeface="ＭＳ Ｐゴシック" charset="0"/>
              </a:rPr>
              <a:t>July 2022 </a:t>
            </a:r>
            <a:r>
              <a:rPr lang="en-US" sz="3200" dirty="0">
                <a:latin typeface="Lucida Console" panose="020B0609040504020204" pitchFamily="49" charset="0"/>
                <a:ea typeface="ＭＳ Ｐゴシック" charset="0"/>
                <a:cs typeface="ＭＳ Ｐゴシック" charset="0"/>
              </a:rPr>
              <a:t>802 Plenary</a:t>
            </a:r>
            <a:endParaRPr kumimoji="0" lang="en-US" sz="3200" b="0" i="0" u="none" strike="noStrike" cap="none" normalizeH="0" baseline="0" dirty="0">
              <a:ln>
                <a:noFill/>
              </a:ln>
              <a:solidFill>
                <a:schemeClr val="bg1"/>
              </a:solidFill>
              <a:effectLst/>
              <a:latin typeface="Lucida Console" panose="020B0609040504020204" pitchFamily="49" charset="0"/>
              <a:ea typeface="ＭＳ Ｐゴシック" charset="0"/>
              <a:cs typeface="ＭＳ Ｐゴシック" charset="0"/>
            </a:endParaRP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3200" dirty="0">
                <a:latin typeface="Libre Franklin Black" panose="020B0604020202020204" pitchFamily="2" charset="0"/>
                <a:ea typeface="ＭＳ Ｐゴシック" charset="0"/>
                <a:cs typeface="ＭＳ Ｐゴシック" charset="0"/>
              </a:rPr>
              <a:t>Mixed-mode</a:t>
            </a: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3200" dirty="0">
                <a:latin typeface="Lucida Console" panose="020B0609040504020204" pitchFamily="49" charset="0"/>
                <a:ea typeface="ＭＳ Ｐゴシック" charset="0"/>
                <a:cs typeface="ＭＳ Ｐゴシック" charset="0"/>
              </a:rPr>
              <a:t> Session</a:t>
            </a: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lang="en-US" sz="3200" dirty="0">
              <a:latin typeface="Lucida Console" panose="020B0609040504020204" pitchFamily="49" charset="0"/>
              <a:ea typeface="ＭＳ Ｐゴシック" charset="0"/>
              <a:cs typeface="ＭＳ Ｐゴシック" charset="0"/>
            </a:endParaRPr>
          </a:p>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3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242880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Mixed-mode</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a:xfrm>
            <a:off x="609600" y="1371600"/>
            <a:ext cx="6842125" cy="4868863"/>
          </a:xfrm>
        </p:spPr>
        <p:txBody>
          <a:bodyPr>
            <a:normAutofit fontScale="92500" lnSpcReduction="20000"/>
          </a:bodyPr>
          <a:lstStyle/>
          <a:p>
            <a:pPr marL="457200" indent="-457200">
              <a:buFont typeface="Arial" panose="020B0604020202020204" pitchFamily="34" charset="0"/>
              <a:buChar char="•"/>
              <a:defRPr/>
            </a:pPr>
            <a:r>
              <a:rPr lang="en-US" dirty="0"/>
              <a:t>Please remember to enter your attendance in IMAT</a:t>
            </a:r>
          </a:p>
          <a:p>
            <a:pPr marL="457200" indent="-457200">
              <a:buFont typeface="Arial" panose="020B0604020202020204" pitchFamily="34" charset="0"/>
              <a:buChar char="•"/>
              <a:defRPr/>
            </a:pPr>
            <a:r>
              <a:rPr lang="en-US" dirty="0"/>
              <a:t>In-room: you must use the microphone</a:t>
            </a:r>
          </a:p>
          <a:p>
            <a:pPr marL="457200" indent="-457200">
              <a:buFont typeface="Arial" panose="020B0604020202020204" pitchFamily="34" charset="0"/>
              <a:buChar char="•"/>
              <a:defRPr/>
            </a:pPr>
            <a:r>
              <a:rPr lang="en-US" dirty="0"/>
              <a:t>On-line: you must use the chat to que</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3</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p:txBody>
          <a:bodyPr anchor="t"/>
          <a:lstStyle/>
          <a:p>
            <a:r>
              <a:rPr lang="en-US" sz="3600" dirty="0"/>
              <a:t>Registration for 802 LMSC Plenaries and 802 Wireless Interims</a:t>
            </a:r>
            <a:endParaRPr lang="en-US" sz="3600" kern="0" dirty="0"/>
          </a:p>
        </p:txBody>
      </p:sp>
      <p:sp>
        <p:nvSpPr>
          <p:cNvPr id="3" name="Content Placeholder 2"/>
          <p:cNvSpPr>
            <a:spLocks noGrp="1"/>
          </p:cNvSpPr>
          <p:nvPr>
            <p:ph idx="1"/>
          </p:nvPr>
        </p:nvSpPr>
        <p:spPr>
          <a:xfrm>
            <a:off x="683568" y="2132856"/>
            <a:ext cx="7827962" cy="4107607"/>
          </a:xfrm>
        </p:spPr>
        <p:txBody>
          <a:bodyPr/>
          <a:lstStyle/>
          <a:p>
            <a:pPr>
              <a:buFont typeface="Arial" panose="020B0604020202020204" pitchFamily="34" charset="0"/>
              <a:buChar char="•"/>
            </a:pPr>
            <a:r>
              <a:rPr lang="en-US" sz="2000" b="1" dirty="0">
                <a:solidFill>
                  <a:srgbClr val="FF0000"/>
                </a:solidFill>
              </a:rPr>
              <a:t>This 802.15 meeting (WNG)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2885718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11188" y="765175"/>
            <a:ext cx="7153275" cy="1007641"/>
          </a:xfrm>
        </p:spPr>
        <p:txBody>
          <a:bodyPr>
            <a:normAutofit/>
          </a:bodyPr>
          <a:lstStyle/>
          <a:p>
            <a:pPr marL="0" indent="0" algn="ctr">
              <a:defRPr/>
            </a:pPr>
            <a:r>
              <a:rPr lang="en-US" b="1" dirty="0"/>
              <a:t>Agenda May 2022</a:t>
            </a:r>
          </a:p>
          <a:p>
            <a:pPr marL="0" indent="0" algn="ctr">
              <a:defRPr/>
            </a:pPr>
            <a:endParaRPr lang="en-US" dirty="0"/>
          </a:p>
          <a:p>
            <a:pPr marL="514350" indent="-514350">
              <a:buFont typeface="+mj-lt"/>
              <a:buAutoNum type="arabicPeriod"/>
              <a:defRPr/>
            </a:pPr>
            <a:endParaRPr lang="en-US" dirty="0"/>
          </a:p>
          <a:p>
            <a:pPr marL="400050" lvl="1" indent="0">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5</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a:extLst>
              <a:ext uri="{FF2B5EF4-FFF2-40B4-BE49-F238E27FC236}">
                <a16:creationId xmlns:a16="http://schemas.microsoft.com/office/drawing/2014/main" id="{C41E27D4-4E2E-0E62-96EF-967ECD2B3F35}"/>
              </a:ext>
            </a:extLst>
          </p:cNvPr>
          <p:cNvGraphicFramePr>
            <a:graphicFrameLocks noGrp="1"/>
          </p:cNvGraphicFramePr>
          <p:nvPr>
            <p:extLst>
              <p:ext uri="{D42A27DB-BD31-4B8C-83A1-F6EECF244321}">
                <p14:modId xmlns:p14="http://schemas.microsoft.com/office/powerpoint/2010/main" val="711777107"/>
              </p:ext>
            </p:extLst>
          </p:nvPr>
        </p:nvGraphicFramePr>
        <p:xfrm>
          <a:off x="539750" y="1772816"/>
          <a:ext cx="6985000" cy="2171700"/>
        </p:xfrm>
        <a:graphic>
          <a:graphicData uri="http://schemas.openxmlformats.org/drawingml/2006/table">
            <a:tbl>
              <a:tblPr/>
              <a:tblGrid>
                <a:gridCol w="382264">
                  <a:extLst>
                    <a:ext uri="{9D8B030D-6E8A-4147-A177-3AD203B41FA5}">
                      <a16:colId xmlns:a16="http://schemas.microsoft.com/office/drawing/2014/main" val="559807211"/>
                    </a:ext>
                  </a:extLst>
                </a:gridCol>
                <a:gridCol w="3562002">
                  <a:extLst>
                    <a:ext uri="{9D8B030D-6E8A-4147-A177-3AD203B41FA5}">
                      <a16:colId xmlns:a16="http://schemas.microsoft.com/office/drawing/2014/main" val="3381611183"/>
                    </a:ext>
                  </a:extLst>
                </a:gridCol>
                <a:gridCol w="1201814">
                  <a:extLst>
                    <a:ext uri="{9D8B030D-6E8A-4147-A177-3AD203B41FA5}">
                      <a16:colId xmlns:a16="http://schemas.microsoft.com/office/drawing/2014/main" val="1813036949"/>
                    </a:ext>
                  </a:extLst>
                </a:gridCol>
                <a:gridCol w="897740">
                  <a:extLst>
                    <a:ext uri="{9D8B030D-6E8A-4147-A177-3AD203B41FA5}">
                      <a16:colId xmlns:a16="http://schemas.microsoft.com/office/drawing/2014/main" val="2793720399"/>
                    </a:ext>
                  </a:extLst>
                </a:gridCol>
                <a:gridCol w="941180">
                  <a:extLst>
                    <a:ext uri="{9D8B030D-6E8A-4147-A177-3AD203B41FA5}">
                      <a16:colId xmlns:a16="http://schemas.microsoft.com/office/drawing/2014/main" val="716227214"/>
                    </a:ext>
                  </a:extLst>
                </a:gridCol>
              </a:tblGrid>
              <a:tr h="279400">
                <a:tc gridSpan="2">
                  <a:txBody>
                    <a:bodyPr/>
                    <a:lstStyle/>
                    <a:p>
                      <a:pPr algn="ctr" fontAlgn="b"/>
                      <a:r>
                        <a:rPr lang="en-US" sz="1600" b="0" i="0" u="none" strike="noStrike">
                          <a:solidFill>
                            <a:srgbClr val="000000"/>
                          </a:solidFill>
                          <a:effectLst/>
                          <a:latin typeface="Calibri" panose="020F0502020204030204" pitchFamily="34" charset="0"/>
                        </a:rPr>
                        <a:t>Agenda Item</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hMerge="1">
                  <a:txBody>
                    <a:bodyPr/>
                    <a:lstStyle/>
                    <a:p>
                      <a:endParaRPr lang="en-US"/>
                    </a:p>
                  </a:txBody>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600" b="0" i="0" u="none" strike="noStrike">
                          <a:solidFill>
                            <a:srgbClr val="000000"/>
                          </a:solidFill>
                          <a:effectLst/>
                          <a:latin typeface="Calibri" panose="020F0502020204030204" pitchFamily="34" charset="0"/>
                        </a:rPr>
                        <a:t>Duration</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b"/>
                      <a:r>
                        <a:rPr lang="en-US" sz="1600" b="0" i="0" u="none" strike="noStrike">
                          <a:solidFill>
                            <a:srgbClr val="000000"/>
                          </a:solidFill>
                          <a:effectLst/>
                          <a:latin typeface="Calibri" panose="020F0502020204030204" pitchFamily="34" charset="0"/>
                        </a:rPr>
                        <a:t>Start Time</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979120948"/>
                  </a:ext>
                </a:extLst>
              </a:tr>
              <a:tr h="279400">
                <a:tc>
                  <a:txBody>
                    <a:bodyPr/>
                    <a:lstStyle/>
                    <a:p>
                      <a:pPr algn="ctr" fontAlgn="b"/>
                      <a:r>
                        <a:rPr lang="en-US" sz="1600" b="0" i="0" u="none" strike="noStrike">
                          <a:solidFill>
                            <a:srgbClr val="000000"/>
                          </a:solidFill>
                          <a:effectLst/>
                          <a:latin typeface="Calibri" panose="020F0502020204030204" pitchFamily="34" charset="0"/>
                        </a:rPr>
                        <a:t>1.</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Start</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11:25</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3313885344"/>
                  </a:ext>
                </a:extLst>
              </a:tr>
              <a:tr h="279400">
                <a:tc>
                  <a:txBody>
                    <a:bodyPr/>
                    <a:lstStyle/>
                    <a:p>
                      <a:pPr algn="ctr" fontAlgn="b"/>
                      <a:r>
                        <a:rPr lang="en-US" sz="1600" b="0" i="0" u="none" strike="noStrike">
                          <a:solidFill>
                            <a:srgbClr val="000000"/>
                          </a:solidFill>
                          <a:effectLst/>
                          <a:latin typeface="Calibri" panose="020F0502020204030204" pitchFamily="34" charset="0"/>
                        </a:rPr>
                        <a:t>2.</a:t>
                      </a:r>
                    </a:p>
                  </a:txBody>
                  <a:tcPr marL="7620" marR="7620" marT="7620" marB="0" anchor="b">
                    <a:lnL>
                      <a:noFill/>
                    </a:lnL>
                    <a:lnR>
                      <a:noFill/>
                    </a:lnR>
                    <a:lnT>
                      <a:noFill/>
                    </a:lnT>
                    <a:lnB>
                      <a:noFill/>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Opening and reminders</a:t>
                      </a:r>
                    </a:p>
                  </a:txBody>
                  <a:tcPr marL="7620" marR="7620" marT="7620" marB="0" anchor="b">
                    <a:lnL>
                      <a:noFill/>
                    </a:lnL>
                    <a:lnR>
                      <a:noFill/>
                    </a:lnR>
                    <a:lnT>
                      <a:noFill/>
                    </a:lnT>
                    <a:lnB>
                      <a:noFill/>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Chair</a:t>
                      </a:r>
                    </a:p>
                  </a:txBody>
                  <a:tcPr marL="7620" marR="7620" marT="7620" marB="0" anchor="b">
                    <a:lnL>
                      <a:noFill/>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7620" marR="7620" marT="7620" marB="0" anchor="b">
                    <a:lnL>
                      <a:noFill/>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11:25</a:t>
                      </a:r>
                    </a:p>
                  </a:txBody>
                  <a:tcPr marL="7620" marR="7620" marT="7620" marB="0" anchor="b">
                    <a:lnL>
                      <a:noFill/>
                    </a:lnL>
                    <a:lnR>
                      <a:noFill/>
                    </a:lnR>
                    <a:lnT>
                      <a:noFill/>
                    </a:lnT>
                    <a:lnB>
                      <a:noFill/>
                    </a:lnB>
                    <a:solidFill>
                      <a:srgbClr val="D9E1F2"/>
                    </a:solidFill>
                  </a:tcPr>
                </a:tc>
                <a:extLst>
                  <a:ext uri="{0D108BD9-81ED-4DB2-BD59-A6C34878D82A}">
                    <a16:rowId xmlns:a16="http://schemas.microsoft.com/office/drawing/2014/main" val="2875204094"/>
                  </a:ext>
                </a:extLst>
              </a:tr>
              <a:tr h="279400">
                <a:tc>
                  <a:txBody>
                    <a:bodyPr/>
                    <a:lstStyle/>
                    <a:p>
                      <a:pPr algn="ctr" fontAlgn="b"/>
                      <a:r>
                        <a:rPr lang="en-US" sz="1600" b="0" i="0" u="none" strike="noStrike">
                          <a:solidFill>
                            <a:srgbClr val="000000"/>
                          </a:solidFill>
                          <a:effectLst/>
                          <a:latin typeface="Calibri" panose="020F0502020204030204" pitchFamily="34" charset="0"/>
                        </a:rPr>
                        <a:t>3.</a:t>
                      </a:r>
                    </a:p>
                  </a:txBody>
                  <a:tcPr marL="7620" marR="7620" marT="7620" marB="0" anchor="b">
                    <a:lnL>
                      <a:noFill/>
                    </a:lnL>
                    <a:lnR>
                      <a:noFill/>
                    </a:lnR>
                    <a:lnT>
                      <a:noFill/>
                    </a:lnT>
                    <a:lnB>
                      <a:noFill/>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Automobiles and Wireless Connectivity</a:t>
                      </a:r>
                    </a:p>
                  </a:txBody>
                  <a:tcPr marL="7620" marR="7620" marT="7620" marB="0" anchor="b">
                    <a:lnL>
                      <a:noFill/>
                    </a:lnL>
                    <a:lnR>
                      <a:noFill/>
                    </a:lnR>
                    <a:lnT>
                      <a:noFill/>
                    </a:lnT>
                    <a:lnB>
                      <a:noFill/>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Powell, TBD</a:t>
                      </a:r>
                    </a:p>
                  </a:txBody>
                  <a:tcPr marL="7620" marR="7620" marT="7620" marB="0" anchor="b">
                    <a:lnL>
                      <a:noFill/>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0:40</a:t>
                      </a:r>
                    </a:p>
                  </a:txBody>
                  <a:tcPr marL="7620" marR="7620" marT="7620" marB="0" anchor="b">
                    <a:lnL>
                      <a:noFill/>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11:25</a:t>
                      </a:r>
                    </a:p>
                  </a:txBody>
                  <a:tcPr marL="7620" marR="7620" marT="7620" marB="0" anchor="b">
                    <a:lnL>
                      <a:noFill/>
                    </a:lnL>
                    <a:lnR>
                      <a:noFill/>
                    </a:lnR>
                    <a:lnT>
                      <a:noFill/>
                    </a:lnT>
                    <a:lnB>
                      <a:noFill/>
                    </a:lnB>
                    <a:solidFill>
                      <a:srgbClr val="D9E1F2"/>
                    </a:solidFill>
                  </a:tcPr>
                </a:tc>
                <a:extLst>
                  <a:ext uri="{0D108BD9-81ED-4DB2-BD59-A6C34878D82A}">
                    <a16:rowId xmlns:a16="http://schemas.microsoft.com/office/drawing/2014/main" val="1137170286"/>
                  </a:ext>
                </a:extLst>
              </a:tr>
              <a:tr h="279400">
                <a:tc>
                  <a:txBody>
                    <a:bodyPr/>
                    <a:lstStyle/>
                    <a:p>
                      <a:pPr algn="ctr" fontAlgn="b"/>
                      <a:r>
                        <a:rPr lang="en-US" sz="1600" b="0" i="0" u="none" strike="noStrike">
                          <a:solidFill>
                            <a:srgbClr val="000000"/>
                          </a:solidFill>
                          <a:effectLst/>
                          <a:latin typeface="Calibri" panose="020F0502020204030204" pitchFamily="34" charset="0"/>
                        </a:rPr>
                        <a:t>4.</a:t>
                      </a:r>
                    </a:p>
                  </a:txBody>
                  <a:tcPr marL="7620" marR="7620" marT="7620" marB="0" anchor="b">
                    <a:lnL>
                      <a:noFill/>
                    </a:lnL>
                    <a:lnR>
                      <a:noFill/>
                    </a:lnR>
                    <a:lnT>
                      <a:noFill/>
                    </a:lnT>
                    <a:lnB>
                      <a:noFill/>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Low power options for BAN </a:t>
                      </a:r>
                    </a:p>
                  </a:txBody>
                  <a:tcPr marL="7620" marR="7620" marT="7620" marB="0" anchor="b">
                    <a:lnL>
                      <a:noFill/>
                    </a:lnL>
                    <a:lnR>
                      <a:noFill/>
                    </a:lnR>
                    <a:lnT>
                      <a:noFill/>
                    </a:lnT>
                    <a:lnB>
                      <a:noFill/>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Khono, Nabki</a:t>
                      </a:r>
                    </a:p>
                  </a:txBody>
                  <a:tcPr marL="7620" marR="7620" marT="7620" marB="0" anchor="b">
                    <a:lnL>
                      <a:noFill/>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0:20</a:t>
                      </a:r>
                    </a:p>
                  </a:txBody>
                  <a:tcPr marL="7620" marR="7620" marT="7620" marB="0" anchor="b">
                    <a:lnL>
                      <a:noFill/>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12:05</a:t>
                      </a:r>
                    </a:p>
                  </a:txBody>
                  <a:tcPr marL="7620" marR="7620" marT="7620" marB="0" anchor="b">
                    <a:lnL>
                      <a:noFill/>
                    </a:lnL>
                    <a:lnR>
                      <a:noFill/>
                    </a:lnR>
                    <a:lnT>
                      <a:noFill/>
                    </a:lnT>
                    <a:lnB>
                      <a:noFill/>
                    </a:lnB>
                    <a:solidFill>
                      <a:srgbClr val="D9E1F2"/>
                    </a:solidFill>
                  </a:tcPr>
                </a:tc>
                <a:extLst>
                  <a:ext uri="{0D108BD9-81ED-4DB2-BD59-A6C34878D82A}">
                    <a16:rowId xmlns:a16="http://schemas.microsoft.com/office/drawing/2014/main" val="3629757785"/>
                  </a:ext>
                </a:extLst>
              </a:tr>
              <a:tr h="279400">
                <a:tc>
                  <a:txBody>
                    <a:bodyPr/>
                    <a:lstStyle/>
                    <a:p>
                      <a:pPr algn="ctr" fontAlgn="b"/>
                      <a:r>
                        <a:rPr lang="en-US" sz="1600" b="0" i="0" u="none" strike="noStrike">
                          <a:solidFill>
                            <a:srgbClr val="000000"/>
                          </a:solidFill>
                          <a:effectLst/>
                          <a:latin typeface="Calibri" panose="020F0502020204030204" pitchFamily="34" charset="0"/>
                        </a:rPr>
                        <a:t>5.</a:t>
                      </a:r>
                    </a:p>
                  </a:txBody>
                  <a:tcPr marL="7620" marR="7620" marT="7620" marB="0" anchor="b">
                    <a:lnL>
                      <a:noFill/>
                    </a:lnL>
                    <a:lnR>
                      <a:noFill/>
                    </a:lnR>
                    <a:lnT>
                      <a:noFill/>
                    </a:lnT>
                    <a:lnB>
                      <a:noFill/>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Any other Business (Reminders and anouncements)</a:t>
                      </a:r>
                    </a:p>
                  </a:txBody>
                  <a:tcPr marL="7620" marR="7620" marT="7620" marB="0" anchor="b">
                    <a:lnL>
                      <a:noFill/>
                    </a:lnL>
                    <a:lnR>
                      <a:noFill/>
                    </a:lnR>
                    <a:lnT>
                      <a:noFill/>
                    </a:lnT>
                    <a:lnB>
                      <a:noFill/>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0:05</a:t>
                      </a:r>
                    </a:p>
                  </a:txBody>
                  <a:tcPr marL="7620" marR="7620" marT="7620" marB="0" anchor="b">
                    <a:lnL>
                      <a:noFill/>
                    </a:lnL>
                    <a:lnR>
                      <a:noFill/>
                    </a:lnR>
                    <a:lnT>
                      <a:noFill/>
                    </a:lnT>
                    <a:lnB>
                      <a:noFill/>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12:25</a:t>
                      </a:r>
                    </a:p>
                  </a:txBody>
                  <a:tcPr marL="7620" marR="7620" marT="7620" marB="0" anchor="b">
                    <a:lnL>
                      <a:noFill/>
                    </a:lnL>
                    <a:lnR>
                      <a:noFill/>
                    </a:lnR>
                    <a:lnT>
                      <a:noFill/>
                    </a:lnT>
                    <a:lnB>
                      <a:noFill/>
                    </a:lnB>
                    <a:solidFill>
                      <a:srgbClr val="D9E1F2"/>
                    </a:solidFill>
                  </a:tcPr>
                </a:tc>
                <a:extLst>
                  <a:ext uri="{0D108BD9-81ED-4DB2-BD59-A6C34878D82A}">
                    <a16:rowId xmlns:a16="http://schemas.microsoft.com/office/drawing/2014/main" val="482225838"/>
                  </a:ext>
                </a:extLst>
              </a:tr>
              <a:tr h="279400">
                <a:tc>
                  <a:txBody>
                    <a:bodyPr/>
                    <a:lstStyle/>
                    <a:p>
                      <a:pPr algn="ctr" fontAlgn="b"/>
                      <a:r>
                        <a:rPr lang="en-US" sz="1600" b="0" i="0" u="none" strike="noStrike">
                          <a:solidFill>
                            <a:srgbClr val="000000"/>
                          </a:solidFill>
                          <a:effectLst/>
                          <a:latin typeface="Calibri" panose="020F0502020204030204" pitchFamily="34" charset="0"/>
                        </a:rPr>
                        <a:t>6.</a:t>
                      </a:r>
                    </a:p>
                  </a:txBody>
                  <a:tcPr marL="7620" marR="7620" marT="7620" marB="0" anchor="b">
                    <a:lnL>
                      <a:noFill/>
                    </a:lnL>
                    <a:lnR>
                      <a:noFill/>
                    </a:lnR>
                    <a:lnT>
                      <a:noFill/>
                    </a:lnT>
                    <a:lnB>
                      <a:noFill/>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Adjourn</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600" b="0" i="0" u="none" strike="noStrike">
                          <a:solidFill>
                            <a:srgbClr val="000000"/>
                          </a:solidFill>
                          <a:effectLst/>
                          <a:latin typeface="Calibri" panose="020F0502020204030204" pitchFamily="34" charset="0"/>
                        </a:rPr>
                        <a:t>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600" b="0" i="0" u="none" strike="noStrike">
                          <a:solidFill>
                            <a:srgbClr val="000000"/>
                          </a:solidFill>
                          <a:effectLst/>
                          <a:latin typeface="Calibri" panose="020F0502020204030204" pitchFamily="34" charset="0"/>
                        </a:rPr>
                        <a:t>0:00</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600" b="0" i="0" u="none" strike="noStrike" dirty="0">
                          <a:solidFill>
                            <a:srgbClr val="000000"/>
                          </a:solidFill>
                          <a:effectLst/>
                          <a:latin typeface="Calibri" panose="020F0502020204030204" pitchFamily="34" charset="0"/>
                        </a:rPr>
                        <a:t>12:30</a:t>
                      </a:r>
                    </a:p>
                  </a:txBody>
                  <a:tcPr marL="7620" marR="7620" marT="7620" marB="0" anchor="b">
                    <a:lnL>
                      <a:noFill/>
                    </a:lnL>
                    <a:lnR>
                      <a:noFill/>
                    </a:lnR>
                    <a:lnT>
                      <a:noFill/>
                    </a:lnT>
                    <a:lnB>
                      <a:noFill/>
                    </a:lnB>
                    <a:solidFill>
                      <a:srgbClr val="D9E1F2"/>
                    </a:solidFill>
                  </a:tcPr>
                </a:tc>
                <a:extLst>
                  <a:ext uri="{0D108BD9-81ED-4DB2-BD59-A6C34878D82A}">
                    <a16:rowId xmlns:a16="http://schemas.microsoft.com/office/drawing/2014/main" val="415935207"/>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6</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96F78-8F37-4A48-9598-FC10F9E873FF}"/>
              </a:ext>
            </a:extLst>
          </p:cNvPr>
          <p:cNvSpPr>
            <a:spLocks noGrp="1"/>
          </p:cNvSpPr>
          <p:nvPr>
            <p:ph type="title"/>
          </p:nvPr>
        </p:nvSpPr>
        <p:spPr/>
        <p:txBody>
          <a:bodyPr/>
          <a:lstStyle/>
          <a:p>
            <a:r>
              <a:rPr lang="en-US" dirty="0"/>
              <a:t>Reminders and Announcements</a:t>
            </a:r>
          </a:p>
        </p:txBody>
      </p:sp>
      <p:sp>
        <p:nvSpPr>
          <p:cNvPr id="3" name="Content Placeholder 2">
            <a:extLst>
              <a:ext uri="{FF2B5EF4-FFF2-40B4-BE49-F238E27FC236}">
                <a16:creationId xmlns:a16="http://schemas.microsoft.com/office/drawing/2014/main" id="{C990304D-815A-4D8E-BC3D-FCF3CA65D62F}"/>
              </a:ext>
            </a:extLst>
          </p:cNvPr>
          <p:cNvSpPr>
            <a:spLocks noGrp="1"/>
          </p:cNvSpPr>
          <p:nvPr>
            <p:ph idx="1"/>
          </p:nvPr>
        </p:nvSpPr>
        <p:spPr>
          <a:xfrm>
            <a:off x="683568" y="1628800"/>
            <a:ext cx="7827962" cy="4611663"/>
          </a:xfrm>
        </p:spPr>
        <p:txBody>
          <a:bodyPr/>
          <a:lstStyle/>
          <a:p>
            <a:pPr marL="457200" indent="-457200">
              <a:buFont typeface="Arial" panose="020B0604020202020204" pitchFamily="34" charset="0"/>
              <a:buChar char="•"/>
            </a:pPr>
            <a:r>
              <a:rPr lang="en-US" dirty="0"/>
              <a:t>Register if you haven’t already!</a:t>
            </a:r>
          </a:p>
          <a:p>
            <a:pPr marL="457200" indent="-457200">
              <a:buFont typeface="Arial" panose="020B0604020202020204" pitchFamily="34" charset="0"/>
              <a:buChar char="•"/>
            </a:pPr>
            <a:r>
              <a:rPr lang="en-US" dirty="0"/>
              <a:t>Call for Contributions for WNG September 2022:  Provide your request to the WNG chair</a:t>
            </a:r>
          </a:p>
          <a:p>
            <a:pPr marL="0" indent="0"/>
            <a:endParaRPr lang="en-US" dirty="0"/>
          </a:p>
        </p:txBody>
      </p:sp>
      <p:sp>
        <p:nvSpPr>
          <p:cNvPr id="4" name="Slide Number Placeholder 3">
            <a:extLst>
              <a:ext uri="{FF2B5EF4-FFF2-40B4-BE49-F238E27FC236}">
                <a16:creationId xmlns:a16="http://schemas.microsoft.com/office/drawing/2014/main" id="{E6D99336-F45F-41EB-A962-E9DDD38FC85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7</a:t>
            </a:fld>
            <a:endParaRPr lang="en-US" altLang="en-US"/>
          </a:p>
        </p:txBody>
      </p:sp>
    </p:spTree>
    <p:extLst>
      <p:ext uri="{BB962C8B-B14F-4D97-AF65-F5344CB8AC3E}">
        <p14:creationId xmlns:p14="http://schemas.microsoft.com/office/powerpoint/2010/main" val="3172994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E826-D8CF-4E67-95C7-CF03D66C8399}"/>
              </a:ext>
            </a:extLst>
          </p:cNvPr>
          <p:cNvSpPr>
            <a:spLocks noGrp="1"/>
          </p:cNvSpPr>
          <p:nvPr>
            <p:ph type="title"/>
          </p:nvPr>
        </p:nvSpPr>
        <p:spPr>
          <a:xfrm>
            <a:off x="762000" y="685800"/>
            <a:ext cx="7764463" cy="1663080"/>
          </a:xfrm>
        </p:spPr>
        <p:txBody>
          <a:bodyPr/>
          <a:lstStyle/>
          <a:p>
            <a:r>
              <a:rPr lang="en-US" dirty="0"/>
              <a:t>Meeting Adjourned</a:t>
            </a:r>
            <a:br>
              <a:rPr lang="en-US" dirty="0"/>
            </a:br>
            <a:r>
              <a:rPr lang="en-US" dirty="0"/>
              <a:t>Thanks</a:t>
            </a:r>
          </a:p>
        </p:txBody>
      </p:sp>
      <p:sp>
        <p:nvSpPr>
          <p:cNvPr id="3" name="Content Placeholder 2">
            <a:extLst>
              <a:ext uri="{FF2B5EF4-FFF2-40B4-BE49-F238E27FC236}">
                <a16:creationId xmlns:a16="http://schemas.microsoft.com/office/drawing/2014/main" id="{2FC8F5AB-F26E-4B44-BD40-B52F18C600AE}"/>
              </a:ext>
            </a:extLst>
          </p:cNvPr>
          <p:cNvSpPr>
            <a:spLocks noGrp="1"/>
          </p:cNvSpPr>
          <p:nvPr>
            <p:ph idx="1"/>
          </p:nvPr>
        </p:nvSpPr>
        <p:spPr/>
        <p:txBody>
          <a:bodyPr/>
          <a:lstStyle/>
          <a:p>
            <a:br>
              <a:rPr lang="en-US" dirty="0"/>
            </a:br>
            <a:endParaRPr lang="en-US" dirty="0"/>
          </a:p>
        </p:txBody>
      </p:sp>
      <p:sp>
        <p:nvSpPr>
          <p:cNvPr id="4" name="Slide Number Placeholder 3">
            <a:extLst>
              <a:ext uri="{FF2B5EF4-FFF2-40B4-BE49-F238E27FC236}">
                <a16:creationId xmlns:a16="http://schemas.microsoft.com/office/drawing/2014/main" id="{AECD7437-CBED-42EB-9F69-D31E6BF30A8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8</a:t>
            </a:fld>
            <a:endParaRPr lang="en-US" altLang="en-US"/>
          </a:p>
        </p:txBody>
      </p:sp>
      <p:pic>
        <p:nvPicPr>
          <p:cNvPr id="9" name="Picture 8" descr="Something shinny to look at&#10;">
            <a:extLst>
              <a:ext uri="{FF2B5EF4-FFF2-40B4-BE49-F238E27FC236}">
                <a16:creationId xmlns:a16="http://schemas.microsoft.com/office/drawing/2014/main" id="{85FEEA46-6246-42B0-AF3A-F80A33C27734}"/>
              </a:ext>
            </a:extLst>
          </p:cNvPr>
          <p:cNvPicPr>
            <a:picLocks noChangeAspect="1"/>
          </p:cNvPicPr>
          <p:nvPr/>
        </p:nvPicPr>
        <p:blipFill>
          <a:blip r:embed="rId2"/>
          <a:stretch>
            <a:fillRect/>
          </a:stretch>
        </p:blipFill>
        <p:spPr>
          <a:xfrm>
            <a:off x="2134263" y="2420888"/>
            <a:ext cx="4875474" cy="3657600"/>
          </a:xfrm>
          <a:prstGeom prst="rect">
            <a:avLst/>
          </a:prstGeom>
        </p:spPr>
      </p:pic>
      <p:sp>
        <p:nvSpPr>
          <p:cNvPr id="10" name="TextBox 9">
            <a:extLst>
              <a:ext uri="{FF2B5EF4-FFF2-40B4-BE49-F238E27FC236}">
                <a16:creationId xmlns:a16="http://schemas.microsoft.com/office/drawing/2014/main" id="{3DAE2A70-4795-402D-9668-85AE2F73C3CE}"/>
              </a:ext>
            </a:extLst>
          </p:cNvPr>
          <p:cNvSpPr txBox="1"/>
          <p:nvPr/>
        </p:nvSpPr>
        <p:spPr>
          <a:xfrm>
            <a:off x="2134263" y="6093296"/>
            <a:ext cx="4875473" cy="246221"/>
          </a:xfrm>
          <a:prstGeom prst="rect">
            <a:avLst/>
          </a:prstGeom>
          <a:noFill/>
        </p:spPr>
        <p:txBody>
          <a:bodyPr wrap="square" rtlCol="0">
            <a:spAutoFit/>
          </a:bodyPr>
          <a:lstStyle/>
          <a:p>
            <a:pPr algn="ctr"/>
            <a:r>
              <a:rPr lang="en-US" sz="1000" i="1" dirty="0">
                <a:solidFill>
                  <a:schemeClr val="accent1">
                    <a:lumMod val="50000"/>
                  </a:schemeClr>
                </a:solidFill>
                <a:latin typeface="+mj-lt"/>
              </a:rPr>
              <a:t>Something Shiny to look at while mingling </a:t>
            </a:r>
          </a:p>
        </p:txBody>
      </p:sp>
    </p:spTree>
    <p:extLst>
      <p:ext uri="{BB962C8B-B14F-4D97-AF65-F5344CB8AC3E}">
        <p14:creationId xmlns:p14="http://schemas.microsoft.com/office/powerpoint/2010/main" val="59586612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9196</TotalTime>
  <Words>466</Words>
  <Application>Microsoft Office PowerPoint</Application>
  <PresentationFormat>On-screen Show (4:3)</PresentationFormat>
  <Paragraphs>83</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Libre Franklin Black</vt:lpstr>
      <vt:lpstr>Lucida Console</vt:lpstr>
      <vt:lpstr>Times New Roman</vt:lpstr>
      <vt:lpstr>Office Theme</vt:lpstr>
      <vt:lpstr>PowerPoint Presentation</vt:lpstr>
      <vt:lpstr>PowerPoint Presentation</vt:lpstr>
      <vt:lpstr>Mixed-mode</vt:lpstr>
      <vt:lpstr>Registration for 802 LMSC Plenaries and 802 Wireless Interims</vt:lpstr>
      <vt:lpstr>PowerPoint Presentation</vt:lpstr>
      <vt:lpstr>The usual question</vt:lpstr>
      <vt:lpstr>Reminders and Announcements</vt:lpstr>
      <vt:lpstr>Meeting 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Phil Beecher</dc:creator>
  <cp:keywords/>
  <dc:description/>
  <cp:lastModifiedBy>Benjamin Rolfe</cp:lastModifiedBy>
  <cp:revision>83</cp:revision>
  <cp:lastPrinted>2000-03-07T00:55:37Z</cp:lastPrinted>
  <dcterms:created xsi:type="dcterms:W3CDTF">2016-01-17T22:48:36Z</dcterms:created>
  <dcterms:modified xsi:type="dcterms:W3CDTF">2022-07-10T23:34:55Z</dcterms:modified>
  <cp:category/>
</cp:coreProperties>
</file>