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heme/theme2.xml" ContentType="application/vnd.openxmlformats-officedocument.theme+xml"/>
  <Override PartName="/ppt/tags/tag4.xml" ContentType="application/vnd.openxmlformats-officedocument.presentationml.tags+xml"/>
  <Override PartName="/ppt/tags/tag5.xml" ContentType="application/vnd.openxmlformats-officedocument.presentationml.tags+xml"/>
  <Override PartName="/ppt/theme/theme3.xml" ContentType="application/vnd.openxmlformats-officedocument.theme+xml"/>
  <Override PartName="/ppt/tags/tag6.xml" ContentType="application/vnd.openxmlformats-officedocument.presentationml.tags+xml"/>
  <Override PartName="/ppt/tags/tag7.xml" ContentType="application/vnd.openxmlformats-officedocument.presentationml.tags+xml"/>
  <Override PartName="/ppt/notesSlides/notesSlide1.xml" ContentType="application/vnd.openxmlformats-officedocument.presentationml.notesSlide+xml"/>
  <Override PartName="/ppt/tags/tag8.xml" ContentType="application/vnd.openxmlformats-officedocument.presentationml.tags+xml"/>
  <Override PartName="/ppt/tags/tag9.xml" ContentType="application/vnd.openxmlformats-officedocument.presentationml.tags+xml"/>
  <Override PartName="/ppt/notesSlides/notesSlide2.xml" ContentType="application/vnd.openxmlformats-officedocument.presentationml.notesSlide+xml"/>
  <Override PartName="/ppt/tags/tag10.xml" ContentType="application/vnd.openxmlformats-officedocument.presentationml.tags+xml"/>
  <Override PartName="/ppt/tags/tag11.xml" ContentType="application/vnd.openxmlformats-officedocument.presentationml.tags+xml"/>
  <Override PartName="/ppt/notesSlides/notesSlide3.xml" ContentType="application/vnd.openxmlformats-officedocument.presentationml.notesSlide+xml"/>
  <Override PartName="/ppt/tags/tag12.xml" ContentType="application/vnd.openxmlformats-officedocument.presentationml.tags+xml"/>
  <Override PartName="/ppt/tags/tag13.xml" ContentType="application/vnd.openxmlformats-officedocument.presentationml.tags+xml"/>
  <Override PartName="/ppt/notesSlides/notesSlide4.xml" ContentType="application/vnd.openxmlformats-officedocument.presentationml.notesSlide+xml"/>
  <Override PartName="/ppt/tags/tag14.xml" ContentType="application/vnd.openxmlformats-officedocument.presentationml.tags+xml"/>
  <Override PartName="/ppt/tags/tag15.xml" ContentType="application/vnd.openxmlformats-officedocument.presentationml.tags+xml"/>
  <Override PartName="/ppt/notesSlides/notesSlide5.xml" ContentType="application/vnd.openxmlformats-officedocument.presentationml.notesSlide+xml"/>
  <Override PartName="/ppt/tags/tag16.xml" ContentType="application/vnd.openxmlformats-officedocument.presentationml.tags+xml"/>
  <Override PartName="/ppt/tags/tag17.xml" ContentType="application/vnd.openxmlformats-officedocument.presentationml.tags+xml"/>
  <Override PartName="/ppt/notesSlides/notesSlide6.xml" ContentType="application/vnd.openxmlformats-officedocument.presentationml.notesSlide+xml"/>
  <Override PartName="/ppt/tags/tag18.xml" ContentType="application/vnd.openxmlformats-officedocument.presentationml.tags+xml"/>
  <Override PartName="/ppt/tags/tag19.xml" ContentType="application/vnd.openxmlformats-officedocument.presentationml.tags+xml"/>
  <Override PartName="/ppt/notesSlides/notesSlide7.xml" ContentType="application/vnd.openxmlformats-officedocument.presentationml.notesSlide+xml"/>
  <Override PartName="/ppt/tags/tag20.xml" ContentType="application/vnd.openxmlformats-officedocument.presentationml.tags+xml"/>
  <Override PartName="/ppt/tags/tag21.xml" ContentType="application/vnd.openxmlformats-officedocument.presentationml.tags+xml"/>
  <Override PartName="/ppt/notesSlides/notesSlide8.xml" ContentType="application/vnd.openxmlformats-officedocument.presentationml.notesSlide+xml"/>
  <Override PartName="/ppt/tags/tag22.xml" ContentType="application/vnd.openxmlformats-officedocument.presentationml.tags+xml"/>
  <Override PartName="/ppt/tags/tag23.xml" ContentType="application/vnd.openxmlformats-officedocument.presentationml.tags+xml"/>
  <Override PartName="/ppt/notesSlides/notesSlide9.xml" ContentType="application/vnd.openxmlformats-officedocument.presentationml.notesSlide+xml"/>
  <Override PartName="/ppt/tags/tag24.xml" ContentType="application/vnd.openxmlformats-officedocument.presentationml.tags+xml"/>
  <Override PartName="/ppt/tags/tag25.xml" ContentType="application/vnd.openxmlformats-officedocument.presentationml.tags+xml"/>
  <Override PartName="/ppt/notesSlides/notesSlide10.xml" ContentType="application/vnd.openxmlformats-officedocument.presentationml.notesSlide+xml"/>
  <Override PartName="/ppt/tags/tag26.xml" ContentType="application/vnd.openxmlformats-officedocument.presentationml.tags+xml"/>
  <Override PartName="/ppt/tags/tag27.xml" ContentType="application/vnd.openxmlformats-officedocument.presentationml.tags+xml"/>
  <Override PartName="/ppt/notesSlides/notesSlide11.xml" ContentType="application/vnd.openxmlformats-officedocument.presentationml.notesSlide+xml"/>
  <Override PartName="/ppt/tags/tag28.xml" ContentType="application/vnd.openxmlformats-officedocument.presentationml.tags+xml"/>
  <Override PartName="/ppt/tags/tag29.xml" ContentType="application/vnd.openxmlformats-officedocument.presentationml.tags+xml"/>
  <Override PartName="/ppt/notesSlides/notesSlide12.xml" ContentType="application/vnd.openxmlformats-officedocument.presentationml.notesSlide+xml"/>
  <Override PartName="/ppt/tags/tag30.xml" ContentType="application/vnd.openxmlformats-officedocument.presentationml.tags+xml"/>
  <Override PartName="/ppt/tags/tag31.xml" ContentType="application/vnd.openxmlformats-officedocument.presentationml.tags+xml"/>
  <Override PartName="/ppt/notesSlides/notesSlide13.xml" ContentType="application/vnd.openxmlformats-officedocument.presentationml.notesSlide+xml"/>
  <Override PartName="/ppt/tags/tag32.xml" ContentType="application/vnd.openxmlformats-officedocument.presentationml.tags+xml"/>
  <Override PartName="/ppt/tags/tag33.xml" ContentType="application/vnd.openxmlformats-officedocument.presentationml.tags+xml"/>
  <Override PartName="/ppt/notesSlides/notesSlide14.xml" ContentType="application/vnd.openxmlformats-officedocument.presentationml.notesSlide+xml"/>
  <Override PartName="/ppt/tags/tag34.xml" ContentType="application/vnd.openxmlformats-officedocument.presentationml.tags+xml"/>
  <Override PartName="/ppt/tags/tag35.xml" ContentType="application/vnd.openxmlformats-officedocument.presentationml.tags+xml"/>
  <Override PartName="/ppt/notesSlides/notesSlide15.xml" ContentType="application/vnd.openxmlformats-officedocument.presentationml.notesSlide+xml"/>
  <Override PartName="/ppt/tags/tag36.xml" ContentType="application/vnd.openxmlformats-officedocument.presentationml.tags+xml"/>
  <Override PartName="/ppt/tags/tag37.xml" ContentType="application/vnd.openxmlformats-officedocument.presentationml.tags+xml"/>
  <Override PartName="/ppt/notesSlides/notesSlide16.xml" ContentType="application/vnd.openxmlformats-officedocument.presentationml.notesSlide+xml"/>
  <Override PartName="/ppt/tags/tag38.xml" ContentType="application/vnd.openxmlformats-officedocument.presentationml.tags+xml"/>
  <Override PartName="/ppt/tags/tag39.xml" ContentType="application/vnd.openxmlformats-officedocument.presentationml.tag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8"/>
  </p:notesMasterIdLst>
  <p:handoutMasterIdLst>
    <p:handoutMasterId r:id="rId19"/>
  </p:handoutMasterIdLst>
  <p:sldIdLst>
    <p:sldId id="259" r:id="rId2"/>
    <p:sldId id="258" r:id="rId3"/>
    <p:sldId id="285" r:id="rId4"/>
    <p:sldId id="296" r:id="rId5"/>
    <p:sldId id="279" r:id="rId6"/>
    <p:sldId id="298" r:id="rId7"/>
    <p:sldId id="288" r:id="rId8"/>
    <p:sldId id="287" r:id="rId9"/>
    <p:sldId id="289" r:id="rId10"/>
    <p:sldId id="290" r:id="rId11"/>
    <p:sldId id="301" r:id="rId12"/>
    <p:sldId id="291" r:id="rId13"/>
    <p:sldId id="292" r:id="rId14"/>
    <p:sldId id="293" r:id="rId15"/>
    <p:sldId id="294" r:id="rId16"/>
    <p:sldId id="302"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59595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5C34B62-95FA-402D-942A-427FB1D8BEA0}" v="20" dt="2022-07-14T04:07:33.70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6" autoAdjust="0"/>
    <p:restoredTop sz="94660"/>
  </p:normalViewPr>
  <p:slideViewPr>
    <p:cSldViewPr>
      <p:cViewPr>
        <p:scale>
          <a:sx n="200" d="100"/>
          <a:sy n="200" d="100"/>
        </p:scale>
        <p:origin x="-1266" y="-319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80" d="100"/>
          <a:sy n="80" d="100"/>
        </p:scale>
        <p:origin x="3894"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custDataLst>
              <p:tags r:id="rId2"/>
            </p:custDataLst>
          </p:nvPr>
        </p:nvSpPr>
        <p:spPr bwMode="auto">
          <a:xfrm>
            <a:off x="0" y="252026"/>
            <a:ext cx="6934200" cy="13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sz="900" b="0">
                <a:solidFill>
                  <a:srgbClr val="000000"/>
                </a:solidFill>
                <a:latin typeface="Arial" panose="020B0604020202020204" pitchFamily="34" charset="0"/>
              </a:rPr>
              <a:t>Classification | </a:t>
            </a:r>
            <a:r>
              <a:rPr lang="en-US" altLang="en-US" sz="900" b="0">
                <a:solidFill>
                  <a:srgbClr val="00A1E0"/>
                </a:solidFill>
                <a:latin typeface="Arial" panose="020B0604020202020204" pitchFamily="34" charset="0"/>
              </a:rPr>
              <a:t>PRIVATE</a:t>
            </a:r>
            <a:endParaRPr lang="en-US" altLang="en-US" sz="900" b="0" dirty="0">
              <a:solidFill>
                <a:srgbClr val="00A1E0"/>
              </a:solidFill>
              <a:latin typeface="Arial" panose="020B0604020202020204" pitchFamily="34" charset="0"/>
            </a:endParaRP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&lt;month year&gt;</a:t>
            </a:r>
          </a:p>
        </p:txBody>
      </p:sp>
      <p:sp>
        <p:nvSpPr>
          <p:cNvPr id="3076" name="Rectangle 4"/>
          <p:cNvSpPr>
            <a:spLocks noGrp="1" noChangeArrowheads="1"/>
          </p:cNvSpPr>
          <p:nvPr>
            <p:ph type="ftr" sz="quarter" idx="2"/>
            <p:custDataLst>
              <p:tags r:id="rId3"/>
            </p:custDataLst>
          </p:nvPr>
        </p:nvSpPr>
        <p:spPr bwMode="auto">
          <a:xfrm>
            <a:off x="0" y="8982075"/>
            <a:ext cx="69342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pPr algn="ctr"/>
            <a:r>
              <a:rPr lang="en-US" altLang="en-US" sz="900">
                <a:solidFill>
                  <a:srgbClr val="000000"/>
                </a:solidFill>
                <a:latin typeface="Arial" panose="020B0604020202020204" pitchFamily="34" charset="0"/>
              </a:rPr>
              <a:t>© 2022 Qorvo US, Inc.
Qorvo Confidential &amp; Proprietary Information</a:t>
            </a:r>
            <a:endParaRPr lang="en-US" altLang="en-US" sz="900" dirty="0">
              <a:solidFill>
                <a:srgbClr val="000000"/>
              </a:solidFill>
              <a:latin typeface="Arial" panose="020B0604020202020204" pitchFamily="34" charset="0"/>
            </a:endParaRP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dirty="0"/>
              <a:t>Page </a:t>
            </a:r>
            <a:fld id="{CCBA9A43-F75F-447A-8B31-62323A831A83}" type="slidenum">
              <a:rPr lang="en-US" altLang="en-US"/>
              <a:pPr/>
              <a:t>‹#›</a:t>
            </a:fld>
            <a:endParaRPr lang="en-US" alt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3" Type="http://schemas.openxmlformats.org/officeDocument/2006/relationships/tags" Target="../tags/tag5.xml"/><Relationship Id="rId2" Type="http://schemas.openxmlformats.org/officeDocument/2006/relationships/tags" Target="../tags/tag4.xml"/><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custDataLst>
              <p:tags r:id="rId2"/>
            </p:custDataLst>
          </p:nvPr>
        </p:nvSpPr>
        <p:spPr bwMode="auto">
          <a:xfrm>
            <a:off x="0" y="172651"/>
            <a:ext cx="6934200" cy="13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lang="en-US"/>
            </a:lvl1pPr>
          </a:lstStyle>
          <a:p>
            <a:r>
              <a:rPr lang="en-US" sz="900">
                <a:solidFill>
                  <a:srgbClr val="000000"/>
                </a:solidFill>
                <a:latin typeface="Arial" panose="020B0604020202020204" pitchFamily="34" charset="0"/>
              </a:rPr>
              <a:t>Classification | </a:t>
            </a:r>
            <a:r>
              <a:rPr lang="en-US" sz="900">
                <a:solidFill>
                  <a:srgbClr val="00A1E0"/>
                </a:solidFill>
                <a:latin typeface="Arial" panose="020B0604020202020204" pitchFamily="34" charset="0"/>
              </a:rPr>
              <a:t>PRIVATE</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custDataLst>
              <p:tags r:id="rId3"/>
            </p:custDataLst>
          </p:nvPr>
        </p:nvSpPr>
        <p:spPr bwMode="auto">
          <a:xfrm>
            <a:off x="0" y="8985250"/>
            <a:ext cx="69342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ctr" defTabSz="933450">
              <a:defRPr lang="en-US" sz="900" b="0" i="0" u="none">
                <a:solidFill>
                  <a:srgbClr val="000000"/>
                </a:solidFill>
                <a:latin typeface="Arial" panose="020B0604020202020204" pitchFamily="34" charset="0"/>
              </a:defRPr>
            </a:lvl5pPr>
          </a:lstStyle>
          <a:p>
            <a:pPr lvl="4"/>
            <a:r>
              <a:rPr lang="en-US"/>
              <a:t>© 2022 Qorvo US, Inc.
Qorvo Confidential &amp; Proprietary Information</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dirty="0"/>
              <a:t>Page </a:t>
            </a:r>
            <a:fld id="{954B88C7-B19C-4B0E-BE72-ED637AA66BF1}" type="slidenum">
              <a:rPr lang="en-US" altLang="en-US"/>
              <a:pPr/>
              <a:t>‹#›</a:t>
            </a:fld>
            <a:endParaRPr lang="en-US" altLang="en-US" dirty="0"/>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notesMaster" Target="../notesMasters/notesMaster1.xml"/><Relationship Id="rId2" Type="http://schemas.openxmlformats.org/officeDocument/2006/relationships/tags" Target="../tags/tag9.xml"/><Relationship Id="rId1" Type="http://schemas.openxmlformats.org/officeDocument/2006/relationships/tags" Target="../tags/tag8.xml"/><Relationship Id="rId4"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3" Type="http://schemas.openxmlformats.org/officeDocument/2006/relationships/notesMaster" Target="../notesMasters/notesMaster1.xml"/><Relationship Id="rId2" Type="http://schemas.openxmlformats.org/officeDocument/2006/relationships/tags" Target="../tags/tag27.xml"/><Relationship Id="rId1" Type="http://schemas.openxmlformats.org/officeDocument/2006/relationships/tags" Target="../tags/tag26.xml"/><Relationship Id="rId4"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3" Type="http://schemas.openxmlformats.org/officeDocument/2006/relationships/notesMaster" Target="../notesMasters/notesMaster1.xml"/><Relationship Id="rId2" Type="http://schemas.openxmlformats.org/officeDocument/2006/relationships/tags" Target="../tags/tag29.xml"/><Relationship Id="rId1" Type="http://schemas.openxmlformats.org/officeDocument/2006/relationships/tags" Target="../tags/tag28.xml"/><Relationship Id="rId4"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3" Type="http://schemas.openxmlformats.org/officeDocument/2006/relationships/notesMaster" Target="../notesMasters/notesMaster1.xml"/><Relationship Id="rId2" Type="http://schemas.openxmlformats.org/officeDocument/2006/relationships/tags" Target="../tags/tag31.xml"/><Relationship Id="rId1" Type="http://schemas.openxmlformats.org/officeDocument/2006/relationships/tags" Target="../tags/tag30.xml"/><Relationship Id="rId4"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3" Type="http://schemas.openxmlformats.org/officeDocument/2006/relationships/notesMaster" Target="../notesMasters/notesMaster1.xml"/><Relationship Id="rId2" Type="http://schemas.openxmlformats.org/officeDocument/2006/relationships/tags" Target="../tags/tag33.xml"/><Relationship Id="rId1" Type="http://schemas.openxmlformats.org/officeDocument/2006/relationships/tags" Target="../tags/tag32.xml"/><Relationship Id="rId4"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3" Type="http://schemas.openxmlformats.org/officeDocument/2006/relationships/notesMaster" Target="../notesMasters/notesMaster1.xml"/><Relationship Id="rId2" Type="http://schemas.openxmlformats.org/officeDocument/2006/relationships/tags" Target="../tags/tag35.xml"/><Relationship Id="rId1" Type="http://schemas.openxmlformats.org/officeDocument/2006/relationships/tags" Target="../tags/tag34.xml"/><Relationship Id="rId4"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3" Type="http://schemas.openxmlformats.org/officeDocument/2006/relationships/notesMaster" Target="../notesMasters/notesMaster1.xml"/><Relationship Id="rId2" Type="http://schemas.openxmlformats.org/officeDocument/2006/relationships/tags" Target="../tags/tag37.xml"/><Relationship Id="rId1" Type="http://schemas.openxmlformats.org/officeDocument/2006/relationships/tags" Target="../tags/tag36.xml"/><Relationship Id="rId4"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3" Type="http://schemas.openxmlformats.org/officeDocument/2006/relationships/notesMaster" Target="../notesMasters/notesMaster1.xml"/><Relationship Id="rId2" Type="http://schemas.openxmlformats.org/officeDocument/2006/relationships/tags" Target="../tags/tag39.xml"/><Relationship Id="rId1" Type="http://schemas.openxmlformats.org/officeDocument/2006/relationships/tags" Target="../tags/tag38.xml"/><Relationship Id="rId4" Type="http://schemas.openxmlformats.org/officeDocument/2006/relationships/slide" Target="../slides/slide16.xml"/></Relationships>
</file>

<file path=ppt/notesSlides/_rels/notesSlide2.xml.rels><?xml version="1.0" encoding="UTF-8" standalone="yes"?>
<Relationships xmlns="http://schemas.openxmlformats.org/package/2006/relationships"><Relationship Id="rId3" Type="http://schemas.openxmlformats.org/officeDocument/2006/relationships/notesMaster" Target="../notesMasters/notesMaster1.xml"/><Relationship Id="rId2" Type="http://schemas.openxmlformats.org/officeDocument/2006/relationships/tags" Target="../tags/tag11.xml"/><Relationship Id="rId1" Type="http://schemas.openxmlformats.org/officeDocument/2006/relationships/tags" Target="../tags/tag10.xml"/><Relationship Id="rId4"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3" Type="http://schemas.openxmlformats.org/officeDocument/2006/relationships/notesMaster" Target="../notesMasters/notesMaster1.xml"/><Relationship Id="rId2" Type="http://schemas.openxmlformats.org/officeDocument/2006/relationships/tags" Target="../tags/tag13.xml"/><Relationship Id="rId1" Type="http://schemas.openxmlformats.org/officeDocument/2006/relationships/tags" Target="../tags/tag12.xml"/><Relationship Id="rId4"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3" Type="http://schemas.openxmlformats.org/officeDocument/2006/relationships/notesMaster" Target="../notesMasters/notesMaster1.xml"/><Relationship Id="rId2" Type="http://schemas.openxmlformats.org/officeDocument/2006/relationships/tags" Target="../tags/tag15.xml"/><Relationship Id="rId1" Type="http://schemas.openxmlformats.org/officeDocument/2006/relationships/tags" Target="../tags/tag14.xml"/><Relationship Id="rId4"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3" Type="http://schemas.openxmlformats.org/officeDocument/2006/relationships/notesMaster" Target="../notesMasters/notesMaster1.xml"/><Relationship Id="rId2" Type="http://schemas.openxmlformats.org/officeDocument/2006/relationships/tags" Target="../tags/tag17.xml"/><Relationship Id="rId1" Type="http://schemas.openxmlformats.org/officeDocument/2006/relationships/tags" Target="../tags/tag16.xml"/><Relationship Id="rId4"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3" Type="http://schemas.openxmlformats.org/officeDocument/2006/relationships/notesMaster" Target="../notesMasters/notesMaster1.xml"/><Relationship Id="rId2" Type="http://schemas.openxmlformats.org/officeDocument/2006/relationships/tags" Target="../tags/tag19.xml"/><Relationship Id="rId1" Type="http://schemas.openxmlformats.org/officeDocument/2006/relationships/tags" Target="../tags/tag18.xml"/><Relationship Id="rId4"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3" Type="http://schemas.openxmlformats.org/officeDocument/2006/relationships/notesMaster" Target="../notesMasters/notesMaster1.xml"/><Relationship Id="rId2" Type="http://schemas.openxmlformats.org/officeDocument/2006/relationships/tags" Target="../tags/tag21.xml"/><Relationship Id="rId1" Type="http://schemas.openxmlformats.org/officeDocument/2006/relationships/tags" Target="../tags/tag20.xml"/><Relationship Id="rId4"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3" Type="http://schemas.openxmlformats.org/officeDocument/2006/relationships/notesMaster" Target="../notesMasters/notesMaster1.xml"/><Relationship Id="rId2" Type="http://schemas.openxmlformats.org/officeDocument/2006/relationships/tags" Target="../tags/tag23.xml"/><Relationship Id="rId1" Type="http://schemas.openxmlformats.org/officeDocument/2006/relationships/tags" Target="../tags/tag22.xml"/><Relationship Id="rId4"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3" Type="http://schemas.openxmlformats.org/officeDocument/2006/relationships/notesMaster" Target="../notesMasters/notesMaster1.xml"/><Relationship Id="rId2" Type="http://schemas.openxmlformats.org/officeDocument/2006/relationships/tags" Target="../tags/tag25.xml"/><Relationship Id="rId1" Type="http://schemas.openxmlformats.org/officeDocument/2006/relationships/tags" Target="../tags/tag24.xml"/><Relationship Id="rId4"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custDataLst>
              <p:tags r:id="rId1"/>
            </p:custDataLst>
          </p:nvPr>
        </p:nvSpPr>
        <p:spPr>
          <a:xfrm>
            <a:off x="0" y="172651"/>
            <a:ext cx="6934200" cy="138499"/>
          </a:xfrm>
        </p:spPr>
        <p:txBody>
          <a:bodyPr/>
          <a:lstStyle/>
          <a:p>
            <a:r>
              <a:rPr lang="en-US" sz="900">
                <a:solidFill>
                  <a:srgbClr val="000000"/>
                </a:solidFill>
                <a:latin typeface="Arial" panose="020B0604020202020204" pitchFamily="34" charset="0"/>
              </a:rPr>
              <a:t>Classification | </a:t>
            </a:r>
            <a:r>
              <a:rPr lang="en-US" sz="900">
                <a:solidFill>
                  <a:srgbClr val="00A1E0"/>
                </a:solidFill>
                <a:latin typeface="Arial" panose="020B0604020202020204" pitchFamily="34" charset="0"/>
              </a:rPr>
              <a:t>PRIVATE</a:t>
            </a:r>
          </a:p>
        </p:txBody>
      </p:sp>
      <p:sp>
        <p:nvSpPr>
          <p:cNvPr id="5" name="Date Placeholder 4"/>
          <p:cNvSpPr>
            <a:spLocks noGrp="1"/>
          </p:cNvSpPr>
          <p:nvPr>
            <p:ph type="dt" idx="1"/>
          </p:nvPr>
        </p:nvSpPr>
        <p:spPr/>
        <p:txBody>
          <a:bodyPr/>
          <a:lstStyle/>
          <a:p>
            <a:r>
              <a:rPr lang="en-US" altLang="en-US"/>
              <a:t>&lt;month year&gt;</a:t>
            </a:r>
            <a:endParaRPr lang="en-US" altLang="en-US" dirty="0"/>
          </a:p>
        </p:txBody>
      </p:sp>
      <p:sp>
        <p:nvSpPr>
          <p:cNvPr id="6" name="Footer Placeholder 5"/>
          <p:cNvSpPr>
            <a:spLocks noGrp="1"/>
          </p:cNvSpPr>
          <p:nvPr>
            <p:ph type="ftr" sz="quarter" idx="4"/>
            <p:custDataLst>
              <p:tags r:id="rId2"/>
            </p:custDataLst>
          </p:nvPr>
        </p:nvSpPr>
        <p:spPr>
          <a:xfrm>
            <a:off x="0" y="8985250"/>
            <a:ext cx="6934200" cy="276999"/>
          </a:xfrm>
        </p:spPr>
        <p:txBody>
          <a:bodyPr/>
          <a:lstStyle/>
          <a:p>
            <a:pPr lvl="4"/>
            <a:r>
              <a:rPr lang="en-US"/>
              <a:t>© 2022 Qorvo US, Inc.
Qorvo Confidential &amp; Proprietary Information</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1</a:t>
            </a:fld>
            <a:endParaRPr lang="en-US" altLang="en-US" dirty="0"/>
          </a:p>
        </p:txBody>
      </p:sp>
    </p:spTree>
    <p:extLst>
      <p:ext uri="{BB962C8B-B14F-4D97-AF65-F5344CB8AC3E}">
        <p14:creationId xmlns:p14="http://schemas.microsoft.com/office/powerpoint/2010/main" val="39273312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custDataLst>
              <p:tags r:id="rId1"/>
            </p:custDataLst>
          </p:nvPr>
        </p:nvSpPr>
        <p:spPr>
          <a:xfrm>
            <a:off x="0" y="172651"/>
            <a:ext cx="6934200" cy="138499"/>
          </a:xfrm>
        </p:spPr>
        <p:txBody>
          <a:bodyPr/>
          <a:lstStyle/>
          <a:p>
            <a:r>
              <a:rPr lang="en-US" altLang="en-US" sz="900">
                <a:solidFill>
                  <a:srgbClr val="000000"/>
                </a:solidFill>
                <a:latin typeface="Arial" panose="020B0604020202020204" pitchFamily="34" charset="0"/>
              </a:rPr>
              <a:t>Classification | </a:t>
            </a:r>
            <a:r>
              <a:rPr lang="en-US" altLang="en-US" sz="900">
                <a:solidFill>
                  <a:srgbClr val="00A1E0"/>
                </a:solidFill>
                <a:latin typeface="Arial" panose="020B0604020202020204" pitchFamily="34" charset="0"/>
              </a:rPr>
              <a:t>PRIVATE</a:t>
            </a:r>
            <a:endParaRPr lang="en-US" altLang="en-US" sz="900" dirty="0">
              <a:solidFill>
                <a:srgbClr val="00A1E0"/>
              </a:solidFill>
              <a:latin typeface="Arial" panose="020B0604020202020204" pitchFamily="34" charset="0"/>
            </a:endParaRPr>
          </a:p>
        </p:txBody>
      </p:sp>
      <p:sp>
        <p:nvSpPr>
          <p:cNvPr id="5" name="Date Placeholder 4"/>
          <p:cNvSpPr>
            <a:spLocks noGrp="1"/>
          </p:cNvSpPr>
          <p:nvPr>
            <p:ph type="dt" idx="1"/>
          </p:nvPr>
        </p:nvSpPr>
        <p:spPr/>
        <p:txBody>
          <a:bodyPr/>
          <a:lstStyle/>
          <a:p>
            <a:r>
              <a:rPr lang="en-US" altLang="en-US" dirty="0"/>
              <a:t>&lt;month year&gt;</a:t>
            </a:r>
          </a:p>
        </p:txBody>
      </p:sp>
      <p:sp>
        <p:nvSpPr>
          <p:cNvPr id="6" name="Footer Placeholder 5"/>
          <p:cNvSpPr>
            <a:spLocks noGrp="1"/>
          </p:cNvSpPr>
          <p:nvPr>
            <p:ph type="ftr" sz="quarter" idx="4"/>
            <p:custDataLst>
              <p:tags r:id="rId2"/>
            </p:custDataLst>
          </p:nvPr>
        </p:nvSpPr>
        <p:spPr>
          <a:xfrm>
            <a:off x="0" y="8985250"/>
            <a:ext cx="6934200" cy="276999"/>
          </a:xfrm>
        </p:spPr>
        <p:txBody>
          <a:bodyPr/>
          <a:lstStyle/>
          <a:p>
            <a:pPr lvl="4"/>
            <a:r>
              <a:rPr lang="en-US" altLang="en-US"/>
              <a:t>© 2022 Qorvo US, Inc.
Qorvo Confidential &amp; Proprietary Information</a:t>
            </a:r>
            <a:endParaRPr lang="en-US" altLang="en-US" dirty="0"/>
          </a:p>
        </p:txBody>
      </p:sp>
      <p:sp>
        <p:nvSpPr>
          <p:cNvPr id="7" name="Slide Number Placeholder 6"/>
          <p:cNvSpPr>
            <a:spLocks noGrp="1"/>
          </p:cNvSpPr>
          <p:nvPr>
            <p:ph type="sldNum" sz="quarter" idx="5"/>
          </p:nvPr>
        </p:nvSpPr>
        <p:spPr/>
        <p:txBody>
          <a:bodyPr/>
          <a:lstStyle/>
          <a:p>
            <a:r>
              <a:rPr lang="en-US" altLang="en-US" dirty="0"/>
              <a:t>Page </a:t>
            </a:r>
            <a:fld id="{954B88C7-B19C-4B0E-BE72-ED637AA66BF1}" type="slidenum">
              <a:rPr lang="en-US" altLang="en-US" smtClean="0"/>
              <a:pPr/>
              <a:t>10</a:t>
            </a:fld>
            <a:endParaRPr lang="en-US" altLang="en-US" dirty="0"/>
          </a:p>
        </p:txBody>
      </p:sp>
    </p:spTree>
    <p:extLst>
      <p:ext uri="{BB962C8B-B14F-4D97-AF65-F5344CB8AC3E}">
        <p14:creationId xmlns:p14="http://schemas.microsoft.com/office/powerpoint/2010/main" val="294707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custDataLst>
              <p:tags r:id="rId1"/>
            </p:custDataLst>
          </p:nvPr>
        </p:nvSpPr>
        <p:spPr>
          <a:xfrm>
            <a:off x="0" y="172651"/>
            <a:ext cx="6934200" cy="138499"/>
          </a:xfrm>
        </p:spPr>
        <p:txBody>
          <a:bodyPr/>
          <a:lstStyle/>
          <a:p>
            <a:r>
              <a:rPr lang="en-US" altLang="en-US" sz="900">
                <a:solidFill>
                  <a:srgbClr val="000000"/>
                </a:solidFill>
                <a:latin typeface="Arial" panose="020B0604020202020204" pitchFamily="34" charset="0"/>
              </a:rPr>
              <a:t>Classification | </a:t>
            </a:r>
            <a:r>
              <a:rPr lang="en-US" altLang="en-US" sz="900">
                <a:solidFill>
                  <a:srgbClr val="00A1E0"/>
                </a:solidFill>
                <a:latin typeface="Arial" panose="020B0604020202020204" pitchFamily="34" charset="0"/>
              </a:rPr>
              <a:t>PRIVATE</a:t>
            </a:r>
            <a:endParaRPr lang="en-US" altLang="en-US" sz="900" dirty="0">
              <a:solidFill>
                <a:srgbClr val="00A1E0"/>
              </a:solidFill>
              <a:latin typeface="Arial" panose="020B0604020202020204" pitchFamily="34" charset="0"/>
            </a:endParaRPr>
          </a:p>
        </p:txBody>
      </p:sp>
      <p:sp>
        <p:nvSpPr>
          <p:cNvPr id="5" name="Date Placeholder 4"/>
          <p:cNvSpPr>
            <a:spLocks noGrp="1"/>
          </p:cNvSpPr>
          <p:nvPr>
            <p:ph type="dt" idx="1"/>
          </p:nvPr>
        </p:nvSpPr>
        <p:spPr/>
        <p:txBody>
          <a:bodyPr/>
          <a:lstStyle/>
          <a:p>
            <a:r>
              <a:rPr lang="en-US" altLang="en-US"/>
              <a:t>&lt;month year&gt;</a:t>
            </a:r>
            <a:endParaRPr lang="en-US" altLang="en-US" dirty="0"/>
          </a:p>
        </p:txBody>
      </p:sp>
      <p:sp>
        <p:nvSpPr>
          <p:cNvPr id="6" name="Footer Placeholder 5"/>
          <p:cNvSpPr>
            <a:spLocks noGrp="1"/>
          </p:cNvSpPr>
          <p:nvPr>
            <p:ph type="ftr" sz="quarter" idx="4"/>
            <p:custDataLst>
              <p:tags r:id="rId2"/>
            </p:custDataLst>
          </p:nvPr>
        </p:nvSpPr>
        <p:spPr>
          <a:xfrm>
            <a:off x="0" y="8985250"/>
            <a:ext cx="6934200" cy="276999"/>
          </a:xfrm>
        </p:spPr>
        <p:txBody>
          <a:bodyPr/>
          <a:lstStyle/>
          <a:p>
            <a:pPr lvl="4"/>
            <a:r>
              <a:rPr lang="en-US" altLang="en-US"/>
              <a:t>© 2022 Qorvo US, Inc.
Qorvo Confidential &amp; Proprietary Information</a:t>
            </a:r>
            <a:endParaRPr lang="en-US" altLang="en-US" dirty="0"/>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11</a:t>
            </a:fld>
            <a:endParaRPr lang="en-US" altLang="en-US" dirty="0"/>
          </a:p>
        </p:txBody>
      </p:sp>
    </p:spTree>
    <p:extLst>
      <p:ext uri="{BB962C8B-B14F-4D97-AF65-F5344CB8AC3E}">
        <p14:creationId xmlns:p14="http://schemas.microsoft.com/office/powerpoint/2010/main" val="32349526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custDataLst>
              <p:tags r:id="rId1"/>
            </p:custDataLst>
          </p:nvPr>
        </p:nvSpPr>
        <p:spPr>
          <a:xfrm>
            <a:off x="0" y="172651"/>
            <a:ext cx="6934200" cy="138499"/>
          </a:xfrm>
        </p:spPr>
        <p:txBody>
          <a:bodyPr/>
          <a:lstStyle/>
          <a:p>
            <a:r>
              <a:rPr lang="en-US" sz="900">
                <a:solidFill>
                  <a:srgbClr val="000000"/>
                </a:solidFill>
                <a:latin typeface="Arial" panose="020B0604020202020204" pitchFamily="34" charset="0"/>
              </a:rPr>
              <a:t>Classification | </a:t>
            </a:r>
            <a:r>
              <a:rPr lang="en-US" sz="900">
                <a:solidFill>
                  <a:srgbClr val="00A1E0"/>
                </a:solidFill>
                <a:latin typeface="Arial" panose="020B0604020202020204" pitchFamily="34" charset="0"/>
              </a:rPr>
              <a:t>PRIVATE</a:t>
            </a:r>
          </a:p>
        </p:txBody>
      </p:sp>
      <p:sp>
        <p:nvSpPr>
          <p:cNvPr id="5" name="Date Placeholder 4"/>
          <p:cNvSpPr>
            <a:spLocks noGrp="1"/>
          </p:cNvSpPr>
          <p:nvPr>
            <p:ph type="dt" idx="1"/>
          </p:nvPr>
        </p:nvSpPr>
        <p:spPr/>
        <p:txBody>
          <a:bodyPr/>
          <a:lstStyle/>
          <a:p>
            <a:r>
              <a:rPr lang="en-US" altLang="en-US"/>
              <a:t>&lt;month year&gt;</a:t>
            </a:r>
            <a:endParaRPr lang="en-US" altLang="en-US" dirty="0"/>
          </a:p>
        </p:txBody>
      </p:sp>
      <p:sp>
        <p:nvSpPr>
          <p:cNvPr id="6" name="Footer Placeholder 5"/>
          <p:cNvSpPr>
            <a:spLocks noGrp="1"/>
          </p:cNvSpPr>
          <p:nvPr>
            <p:ph type="ftr" sz="quarter" idx="4"/>
            <p:custDataLst>
              <p:tags r:id="rId2"/>
            </p:custDataLst>
          </p:nvPr>
        </p:nvSpPr>
        <p:spPr>
          <a:xfrm>
            <a:off x="0" y="8985250"/>
            <a:ext cx="6934200" cy="276999"/>
          </a:xfrm>
        </p:spPr>
        <p:txBody>
          <a:bodyPr/>
          <a:lstStyle/>
          <a:p>
            <a:pPr lvl="4"/>
            <a:r>
              <a:rPr lang="en-US"/>
              <a:t>© 2022 Qorvo US, Inc.
Qorvo Confidential &amp; Proprietary Information</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12</a:t>
            </a:fld>
            <a:endParaRPr lang="en-US" altLang="en-US" dirty="0"/>
          </a:p>
        </p:txBody>
      </p:sp>
    </p:spTree>
    <p:extLst>
      <p:ext uri="{BB962C8B-B14F-4D97-AF65-F5344CB8AC3E}">
        <p14:creationId xmlns:p14="http://schemas.microsoft.com/office/powerpoint/2010/main" val="16114800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custDataLst>
              <p:tags r:id="rId1"/>
            </p:custDataLst>
          </p:nvPr>
        </p:nvSpPr>
        <p:spPr>
          <a:xfrm>
            <a:off x="0" y="172651"/>
            <a:ext cx="6934200" cy="138499"/>
          </a:xfrm>
        </p:spPr>
        <p:txBody>
          <a:bodyPr/>
          <a:lstStyle/>
          <a:p>
            <a:r>
              <a:rPr lang="en-US" sz="900">
                <a:solidFill>
                  <a:srgbClr val="000000"/>
                </a:solidFill>
                <a:latin typeface="Arial" panose="020B0604020202020204" pitchFamily="34" charset="0"/>
              </a:rPr>
              <a:t>Classification | </a:t>
            </a:r>
            <a:r>
              <a:rPr lang="en-US" sz="900">
                <a:solidFill>
                  <a:srgbClr val="00A1E0"/>
                </a:solidFill>
                <a:latin typeface="Arial" panose="020B0604020202020204" pitchFamily="34" charset="0"/>
              </a:rPr>
              <a:t>PRIVATE</a:t>
            </a:r>
          </a:p>
        </p:txBody>
      </p:sp>
      <p:sp>
        <p:nvSpPr>
          <p:cNvPr id="5" name="Date Placeholder 4"/>
          <p:cNvSpPr>
            <a:spLocks noGrp="1"/>
          </p:cNvSpPr>
          <p:nvPr>
            <p:ph type="dt" idx="1"/>
          </p:nvPr>
        </p:nvSpPr>
        <p:spPr/>
        <p:txBody>
          <a:bodyPr/>
          <a:lstStyle/>
          <a:p>
            <a:r>
              <a:rPr lang="en-US" altLang="en-US"/>
              <a:t>&lt;month year&gt;</a:t>
            </a:r>
            <a:endParaRPr lang="en-US" altLang="en-US" dirty="0"/>
          </a:p>
        </p:txBody>
      </p:sp>
      <p:sp>
        <p:nvSpPr>
          <p:cNvPr id="6" name="Footer Placeholder 5"/>
          <p:cNvSpPr>
            <a:spLocks noGrp="1"/>
          </p:cNvSpPr>
          <p:nvPr>
            <p:ph type="ftr" sz="quarter" idx="4"/>
            <p:custDataLst>
              <p:tags r:id="rId2"/>
            </p:custDataLst>
          </p:nvPr>
        </p:nvSpPr>
        <p:spPr>
          <a:xfrm>
            <a:off x="0" y="8985250"/>
            <a:ext cx="6934200" cy="276999"/>
          </a:xfrm>
        </p:spPr>
        <p:txBody>
          <a:bodyPr/>
          <a:lstStyle/>
          <a:p>
            <a:pPr lvl="4"/>
            <a:r>
              <a:rPr lang="en-US"/>
              <a:t>© 2022 Qorvo US, Inc.
Qorvo Confidential &amp; Proprietary Information</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13</a:t>
            </a:fld>
            <a:endParaRPr lang="en-US" altLang="en-US" dirty="0"/>
          </a:p>
        </p:txBody>
      </p:sp>
    </p:spTree>
    <p:extLst>
      <p:ext uri="{BB962C8B-B14F-4D97-AF65-F5344CB8AC3E}">
        <p14:creationId xmlns:p14="http://schemas.microsoft.com/office/powerpoint/2010/main" val="28646181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custDataLst>
              <p:tags r:id="rId1"/>
            </p:custDataLst>
          </p:nvPr>
        </p:nvSpPr>
        <p:spPr>
          <a:xfrm>
            <a:off x="0" y="172651"/>
            <a:ext cx="6934200" cy="138499"/>
          </a:xfrm>
        </p:spPr>
        <p:txBody>
          <a:bodyPr/>
          <a:lstStyle/>
          <a:p>
            <a:r>
              <a:rPr lang="en-US" sz="900">
                <a:solidFill>
                  <a:srgbClr val="000000"/>
                </a:solidFill>
                <a:latin typeface="Arial" panose="020B0604020202020204" pitchFamily="34" charset="0"/>
              </a:rPr>
              <a:t>Classification | </a:t>
            </a:r>
            <a:r>
              <a:rPr lang="en-US" sz="900">
                <a:solidFill>
                  <a:srgbClr val="00A1E0"/>
                </a:solidFill>
                <a:latin typeface="Arial" panose="020B0604020202020204" pitchFamily="34" charset="0"/>
              </a:rPr>
              <a:t>PRIVATE</a:t>
            </a:r>
          </a:p>
        </p:txBody>
      </p:sp>
      <p:sp>
        <p:nvSpPr>
          <p:cNvPr id="5" name="Date Placeholder 4"/>
          <p:cNvSpPr>
            <a:spLocks noGrp="1"/>
          </p:cNvSpPr>
          <p:nvPr>
            <p:ph type="dt" idx="1"/>
          </p:nvPr>
        </p:nvSpPr>
        <p:spPr/>
        <p:txBody>
          <a:bodyPr/>
          <a:lstStyle/>
          <a:p>
            <a:r>
              <a:rPr lang="en-US" altLang="en-US"/>
              <a:t>&lt;month year&gt;</a:t>
            </a:r>
            <a:endParaRPr lang="en-US" altLang="en-US" dirty="0"/>
          </a:p>
        </p:txBody>
      </p:sp>
      <p:sp>
        <p:nvSpPr>
          <p:cNvPr id="6" name="Footer Placeholder 5"/>
          <p:cNvSpPr>
            <a:spLocks noGrp="1"/>
          </p:cNvSpPr>
          <p:nvPr>
            <p:ph type="ftr" sz="quarter" idx="4"/>
            <p:custDataLst>
              <p:tags r:id="rId2"/>
            </p:custDataLst>
          </p:nvPr>
        </p:nvSpPr>
        <p:spPr>
          <a:xfrm>
            <a:off x="0" y="8985250"/>
            <a:ext cx="6934200" cy="276999"/>
          </a:xfrm>
        </p:spPr>
        <p:txBody>
          <a:bodyPr/>
          <a:lstStyle/>
          <a:p>
            <a:pPr lvl="4"/>
            <a:r>
              <a:rPr lang="en-US"/>
              <a:t>© 2022 Qorvo US, Inc.
Qorvo Confidential &amp; Proprietary Information</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14</a:t>
            </a:fld>
            <a:endParaRPr lang="en-US" altLang="en-US" dirty="0"/>
          </a:p>
        </p:txBody>
      </p:sp>
    </p:spTree>
    <p:extLst>
      <p:ext uri="{BB962C8B-B14F-4D97-AF65-F5344CB8AC3E}">
        <p14:creationId xmlns:p14="http://schemas.microsoft.com/office/powerpoint/2010/main" val="26728457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custDataLst>
              <p:tags r:id="rId1"/>
            </p:custDataLst>
          </p:nvPr>
        </p:nvSpPr>
        <p:spPr>
          <a:xfrm>
            <a:off x="0" y="172651"/>
            <a:ext cx="6934200" cy="138499"/>
          </a:xfrm>
        </p:spPr>
        <p:txBody>
          <a:bodyPr/>
          <a:lstStyle/>
          <a:p>
            <a:r>
              <a:rPr lang="en-US" altLang="en-US" sz="900">
                <a:solidFill>
                  <a:srgbClr val="000000"/>
                </a:solidFill>
                <a:latin typeface="Arial" panose="020B0604020202020204" pitchFamily="34" charset="0"/>
              </a:rPr>
              <a:t>Classification | </a:t>
            </a:r>
            <a:r>
              <a:rPr lang="en-US" altLang="en-US" sz="900">
                <a:solidFill>
                  <a:srgbClr val="00A1E0"/>
                </a:solidFill>
                <a:latin typeface="Arial" panose="020B0604020202020204" pitchFamily="34" charset="0"/>
              </a:rPr>
              <a:t>PRIVATE</a:t>
            </a:r>
            <a:endParaRPr lang="en-US" altLang="en-US" sz="900" dirty="0">
              <a:solidFill>
                <a:srgbClr val="00A1E0"/>
              </a:solidFill>
              <a:latin typeface="Arial" panose="020B0604020202020204" pitchFamily="34" charset="0"/>
            </a:endParaRPr>
          </a:p>
        </p:txBody>
      </p:sp>
      <p:sp>
        <p:nvSpPr>
          <p:cNvPr id="5" name="Date Placeholder 4"/>
          <p:cNvSpPr>
            <a:spLocks noGrp="1"/>
          </p:cNvSpPr>
          <p:nvPr>
            <p:ph type="dt" idx="1"/>
          </p:nvPr>
        </p:nvSpPr>
        <p:spPr/>
        <p:txBody>
          <a:bodyPr/>
          <a:lstStyle/>
          <a:p>
            <a:r>
              <a:rPr lang="en-US" altLang="en-US" dirty="0"/>
              <a:t>&lt;month year&gt;</a:t>
            </a:r>
          </a:p>
        </p:txBody>
      </p:sp>
      <p:sp>
        <p:nvSpPr>
          <p:cNvPr id="6" name="Footer Placeholder 5"/>
          <p:cNvSpPr>
            <a:spLocks noGrp="1"/>
          </p:cNvSpPr>
          <p:nvPr>
            <p:ph type="ftr" sz="quarter" idx="4"/>
            <p:custDataLst>
              <p:tags r:id="rId2"/>
            </p:custDataLst>
          </p:nvPr>
        </p:nvSpPr>
        <p:spPr>
          <a:xfrm>
            <a:off x="0" y="8985250"/>
            <a:ext cx="6934200" cy="276999"/>
          </a:xfrm>
        </p:spPr>
        <p:txBody>
          <a:bodyPr/>
          <a:lstStyle/>
          <a:p>
            <a:pPr lvl="4"/>
            <a:r>
              <a:rPr lang="en-US" altLang="en-US"/>
              <a:t>© 2022 Qorvo US, Inc.
Qorvo Confidential &amp; Proprietary Information</a:t>
            </a:r>
            <a:endParaRPr lang="en-US" altLang="en-US" dirty="0"/>
          </a:p>
        </p:txBody>
      </p:sp>
      <p:sp>
        <p:nvSpPr>
          <p:cNvPr id="7" name="Slide Number Placeholder 6"/>
          <p:cNvSpPr>
            <a:spLocks noGrp="1"/>
          </p:cNvSpPr>
          <p:nvPr>
            <p:ph type="sldNum" sz="quarter" idx="5"/>
          </p:nvPr>
        </p:nvSpPr>
        <p:spPr/>
        <p:txBody>
          <a:bodyPr/>
          <a:lstStyle/>
          <a:p>
            <a:r>
              <a:rPr lang="en-US" altLang="en-US" dirty="0"/>
              <a:t>Page </a:t>
            </a:r>
            <a:fld id="{954B88C7-B19C-4B0E-BE72-ED637AA66BF1}" type="slidenum">
              <a:rPr lang="en-US" altLang="en-US" smtClean="0"/>
              <a:pPr/>
              <a:t>15</a:t>
            </a:fld>
            <a:endParaRPr lang="en-US" altLang="en-US" dirty="0"/>
          </a:p>
        </p:txBody>
      </p:sp>
    </p:spTree>
    <p:extLst>
      <p:ext uri="{BB962C8B-B14F-4D97-AF65-F5344CB8AC3E}">
        <p14:creationId xmlns:p14="http://schemas.microsoft.com/office/powerpoint/2010/main" val="23628848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custDataLst>
              <p:tags r:id="rId1"/>
            </p:custDataLst>
          </p:nvPr>
        </p:nvSpPr>
        <p:spPr>
          <a:xfrm>
            <a:off x="0" y="172651"/>
            <a:ext cx="6934200" cy="138499"/>
          </a:xfrm>
        </p:spPr>
        <p:txBody>
          <a:bodyPr/>
          <a:lstStyle/>
          <a:p>
            <a:r>
              <a:rPr lang="en-US" altLang="en-US" sz="900">
                <a:solidFill>
                  <a:srgbClr val="000000"/>
                </a:solidFill>
                <a:latin typeface="Arial" panose="020B0604020202020204" pitchFamily="34" charset="0"/>
              </a:rPr>
              <a:t>Classification | </a:t>
            </a:r>
            <a:r>
              <a:rPr lang="en-US" altLang="en-US" sz="900">
                <a:solidFill>
                  <a:srgbClr val="00A1E0"/>
                </a:solidFill>
                <a:latin typeface="Arial" panose="020B0604020202020204" pitchFamily="34" charset="0"/>
              </a:rPr>
              <a:t>PRIVATE</a:t>
            </a:r>
            <a:endParaRPr lang="en-US" altLang="en-US" sz="900" dirty="0">
              <a:solidFill>
                <a:srgbClr val="00A1E0"/>
              </a:solidFill>
              <a:latin typeface="Arial" panose="020B0604020202020204" pitchFamily="34" charset="0"/>
            </a:endParaRPr>
          </a:p>
        </p:txBody>
      </p:sp>
      <p:sp>
        <p:nvSpPr>
          <p:cNvPr id="5" name="Date Placeholder 4"/>
          <p:cNvSpPr>
            <a:spLocks noGrp="1"/>
          </p:cNvSpPr>
          <p:nvPr>
            <p:ph type="dt" idx="1"/>
          </p:nvPr>
        </p:nvSpPr>
        <p:spPr/>
        <p:txBody>
          <a:bodyPr/>
          <a:lstStyle/>
          <a:p>
            <a:r>
              <a:rPr lang="en-US" altLang="en-US"/>
              <a:t>&lt;month year&gt;</a:t>
            </a:r>
            <a:endParaRPr lang="en-US" altLang="en-US" dirty="0"/>
          </a:p>
        </p:txBody>
      </p:sp>
      <p:sp>
        <p:nvSpPr>
          <p:cNvPr id="6" name="Footer Placeholder 5"/>
          <p:cNvSpPr>
            <a:spLocks noGrp="1"/>
          </p:cNvSpPr>
          <p:nvPr>
            <p:ph type="ftr" sz="quarter" idx="4"/>
            <p:custDataLst>
              <p:tags r:id="rId2"/>
            </p:custDataLst>
          </p:nvPr>
        </p:nvSpPr>
        <p:spPr>
          <a:xfrm>
            <a:off x="0" y="8985250"/>
            <a:ext cx="6934200" cy="276999"/>
          </a:xfrm>
        </p:spPr>
        <p:txBody>
          <a:bodyPr/>
          <a:lstStyle/>
          <a:p>
            <a:pPr lvl="4"/>
            <a:r>
              <a:rPr lang="en-US" altLang="en-US"/>
              <a:t>© 2022 Qorvo US, Inc.
Qorvo Confidential &amp; Proprietary Information</a:t>
            </a:r>
            <a:endParaRPr lang="en-US" altLang="en-US" dirty="0"/>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16</a:t>
            </a:fld>
            <a:endParaRPr lang="en-US" altLang="en-US" dirty="0"/>
          </a:p>
        </p:txBody>
      </p:sp>
    </p:spTree>
    <p:extLst>
      <p:ext uri="{BB962C8B-B14F-4D97-AF65-F5344CB8AC3E}">
        <p14:creationId xmlns:p14="http://schemas.microsoft.com/office/powerpoint/2010/main" val="4176560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custDataLst>
              <p:tags r:id="rId1"/>
            </p:custDataLst>
          </p:nvPr>
        </p:nvSpPr>
        <p:spPr>
          <a:xfrm>
            <a:off x="0" y="172651"/>
            <a:ext cx="6934200" cy="138499"/>
          </a:xfrm>
        </p:spPr>
        <p:txBody>
          <a:bodyPr/>
          <a:lstStyle/>
          <a:p>
            <a:r>
              <a:rPr lang="en-US" sz="900">
                <a:solidFill>
                  <a:srgbClr val="000000"/>
                </a:solidFill>
                <a:latin typeface="Arial" panose="020B0604020202020204" pitchFamily="34" charset="0"/>
              </a:rPr>
              <a:t>Classification | </a:t>
            </a:r>
            <a:r>
              <a:rPr lang="en-US" sz="900">
                <a:solidFill>
                  <a:srgbClr val="00A1E0"/>
                </a:solidFill>
                <a:latin typeface="Arial" panose="020B0604020202020204" pitchFamily="34" charset="0"/>
              </a:rPr>
              <a:t>PRIVATE</a:t>
            </a:r>
          </a:p>
        </p:txBody>
      </p:sp>
      <p:sp>
        <p:nvSpPr>
          <p:cNvPr id="5" name="Date Placeholder 4"/>
          <p:cNvSpPr>
            <a:spLocks noGrp="1"/>
          </p:cNvSpPr>
          <p:nvPr>
            <p:ph type="dt" idx="1"/>
          </p:nvPr>
        </p:nvSpPr>
        <p:spPr/>
        <p:txBody>
          <a:bodyPr/>
          <a:lstStyle/>
          <a:p>
            <a:r>
              <a:rPr lang="en-US" altLang="en-US"/>
              <a:t>&lt;month year&gt;</a:t>
            </a:r>
            <a:endParaRPr lang="en-US" altLang="en-US" dirty="0"/>
          </a:p>
        </p:txBody>
      </p:sp>
      <p:sp>
        <p:nvSpPr>
          <p:cNvPr id="6" name="Footer Placeholder 5"/>
          <p:cNvSpPr>
            <a:spLocks noGrp="1"/>
          </p:cNvSpPr>
          <p:nvPr>
            <p:ph type="ftr" sz="quarter" idx="4"/>
            <p:custDataLst>
              <p:tags r:id="rId2"/>
            </p:custDataLst>
          </p:nvPr>
        </p:nvSpPr>
        <p:spPr>
          <a:xfrm>
            <a:off x="0" y="8985250"/>
            <a:ext cx="6934200" cy="276999"/>
          </a:xfrm>
        </p:spPr>
        <p:txBody>
          <a:bodyPr/>
          <a:lstStyle/>
          <a:p>
            <a:pPr lvl="4"/>
            <a:r>
              <a:rPr lang="en-US"/>
              <a:t>© 2022 Qorvo US, Inc.
Qorvo Confidential &amp; Proprietary Information</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2</a:t>
            </a:fld>
            <a:endParaRPr lang="en-US" altLang="en-US" dirty="0"/>
          </a:p>
        </p:txBody>
      </p:sp>
    </p:spTree>
    <p:extLst>
      <p:ext uri="{BB962C8B-B14F-4D97-AF65-F5344CB8AC3E}">
        <p14:creationId xmlns:p14="http://schemas.microsoft.com/office/powerpoint/2010/main" val="12926663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custDataLst>
              <p:tags r:id="rId1"/>
            </p:custDataLst>
          </p:nvPr>
        </p:nvSpPr>
        <p:spPr>
          <a:xfrm>
            <a:off x="0" y="172651"/>
            <a:ext cx="6934200" cy="138499"/>
          </a:xfrm>
        </p:spPr>
        <p:txBody>
          <a:bodyPr/>
          <a:lstStyle/>
          <a:p>
            <a:r>
              <a:rPr lang="en-US" sz="900">
                <a:solidFill>
                  <a:srgbClr val="000000"/>
                </a:solidFill>
                <a:latin typeface="Arial" panose="020B0604020202020204" pitchFamily="34" charset="0"/>
              </a:rPr>
              <a:t>Classification | </a:t>
            </a:r>
            <a:r>
              <a:rPr lang="en-US" sz="900">
                <a:solidFill>
                  <a:srgbClr val="00A1E0"/>
                </a:solidFill>
                <a:latin typeface="Arial" panose="020B0604020202020204" pitchFamily="34" charset="0"/>
              </a:rPr>
              <a:t>PRIVATE</a:t>
            </a:r>
          </a:p>
        </p:txBody>
      </p:sp>
      <p:sp>
        <p:nvSpPr>
          <p:cNvPr id="5" name="Date Placeholder 4"/>
          <p:cNvSpPr>
            <a:spLocks noGrp="1"/>
          </p:cNvSpPr>
          <p:nvPr>
            <p:ph type="dt" idx="1"/>
          </p:nvPr>
        </p:nvSpPr>
        <p:spPr/>
        <p:txBody>
          <a:bodyPr/>
          <a:lstStyle/>
          <a:p>
            <a:r>
              <a:rPr lang="en-US" altLang="en-US"/>
              <a:t>&lt;month year&gt;</a:t>
            </a:r>
            <a:endParaRPr lang="en-US" altLang="en-US" dirty="0"/>
          </a:p>
        </p:txBody>
      </p:sp>
      <p:sp>
        <p:nvSpPr>
          <p:cNvPr id="6" name="Footer Placeholder 5"/>
          <p:cNvSpPr>
            <a:spLocks noGrp="1"/>
          </p:cNvSpPr>
          <p:nvPr>
            <p:ph type="ftr" sz="quarter" idx="4"/>
            <p:custDataLst>
              <p:tags r:id="rId2"/>
            </p:custDataLst>
          </p:nvPr>
        </p:nvSpPr>
        <p:spPr>
          <a:xfrm>
            <a:off x="0" y="8985250"/>
            <a:ext cx="6934200" cy="276999"/>
          </a:xfrm>
        </p:spPr>
        <p:txBody>
          <a:bodyPr/>
          <a:lstStyle/>
          <a:p>
            <a:pPr lvl="4"/>
            <a:r>
              <a:rPr lang="en-US"/>
              <a:t>© 2022 Qorvo US, Inc.
Qorvo Confidential &amp; Proprietary Information</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3</a:t>
            </a:fld>
            <a:endParaRPr lang="en-US" altLang="en-US" dirty="0"/>
          </a:p>
        </p:txBody>
      </p:sp>
    </p:spTree>
    <p:extLst>
      <p:ext uri="{BB962C8B-B14F-4D97-AF65-F5344CB8AC3E}">
        <p14:creationId xmlns:p14="http://schemas.microsoft.com/office/powerpoint/2010/main" val="32871582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custDataLst>
              <p:tags r:id="rId1"/>
            </p:custDataLst>
          </p:nvPr>
        </p:nvSpPr>
        <p:spPr>
          <a:xfrm>
            <a:off x="0" y="172651"/>
            <a:ext cx="6934200" cy="138499"/>
          </a:xfrm>
          <a:ln/>
        </p:spPr>
        <p:txBody>
          <a:bodyPr/>
          <a:lstStyle/>
          <a:p>
            <a:r>
              <a:rPr lang="en-US" altLang="en-US" sz="900">
                <a:solidFill>
                  <a:srgbClr val="000000"/>
                </a:solidFill>
                <a:latin typeface="Arial" panose="020B0604020202020204" pitchFamily="34" charset="0"/>
              </a:rPr>
              <a:t>Classification | </a:t>
            </a:r>
            <a:r>
              <a:rPr lang="en-US" altLang="en-US" sz="900">
                <a:solidFill>
                  <a:srgbClr val="00A1E0"/>
                </a:solidFill>
                <a:latin typeface="Arial" panose="020B0604020202020204" pitchFamily="34" charset="0"/>
              </a:rPr>
              <a:t>PRIVATE</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custDataLst>
              <p:tags r:id="rId2"/>
            </p:custDataLst>
          </p:nvPr>
        </p:nvSpPr>
        <p:spPr>
          <a:xfrm>
            <a:off x="0" y="8985250"/>
            <a:ext cx="6934200" cy="276999"/>
          </a:xfrm>
          <a:ln/>
        </p:spPr>
        <p:txBody>
          <a:bodyPr/>
          <a:lstStyle/>
          <a:p>
            <a:pPr lvl="4"/>
            <a:r>
              <a:rPr lang="en-US" altLang="en-US"/>
              <a:t>© 2022 Qorvo US, Inc.
Qorvo Confidential &amp; Proprietary Information</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4</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0538663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custDataLst>
              <p:tags r:id="rId1"/>
            </p:custDataLst>
          </p:nvPr>
        </p:nvSpPr>
        <p:spPr>
          <a:xfrm>
            <a:off x="0" y="172651"/>
            <a:ext cx="6934200" cy="138499"/>
          </a:xfrm>
          <a:ln/>
        </p:spPr>
        <p:txBody>
          <a:bodyPr/>
          <a:lstStyle/>
          <a:p>
            <a:r>
              <a:rPr lang="en-US" altLang="en-US" sz="900">
                <a:solidFill>
                  <a:srgbClr val="000000"/>
                </a:solidFill>
                <a:latin typeface="Arial" panose="020B0604020202020204" pitchFamily="34" charset="0"/>
              </a:rPr>
              <a:t>Classification | </a:t>
            </a:r>
            <a:r>
              <a:rPr lang="en-US" altLang="en-US" sz="900">
                <a:solidFill>
                  <a:srgbClr val="00A1E0"/>
                </a:solidFill>
                <a:latin typeface="Arial" panose="020B0604020202020204" pitchFamily="34" charset="0"/>
              </a:rPr>
              <a:t>PRIVATE</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custDataLst>
              <p:tags r:id="rId2"/>
            </p:custDataLst>
          </p:nvPr>
        </p:nvSpPr>
        <p:spPr>
          <a:xfrm>
            <a:off x="0" y="8985250"/>
            <a:ext cx="6934200" cy="276999"/>
          </a:xfrm>
          <a:ln/>
        </p:spPr>
        <p:txBody>
          <a:bodyPr/>
          <a:lstStyle/>
          <a:p>
            <a:pPr lvl="4"/>
            <a:r>
              <a:rPr lang="en-US" altLang="en-US"/>
              <a:t>© 2022 Qorvo US, Inc.
Qorvo Confidential &amp; Proprietary Information</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5</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2320611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custDataLst>
              <p:tags r:id="rId1"/>
            </p:custDataLst>
          </p:nvPr>
        </p:nvSpPr>
        <p:spPr>
          <a:xfrm>
            <a:off x="0" y="172651"/>
            <a:ext cx="6934200" cy="138499"/>
          </a:xfrm>
        </p:spPr>
        <p:txBody>
          <a:bodyPr/>
          <a:lstStyle/>
          <a:p>
            <a:r>
              <a:rPr lang="en-US" sz="900">
                <a:solidFill>
                  <a:srgbClr val="000000"/>
                </a:solidFill>
                <a:latin typeface="Arial" panose="020B0604020202020204" pitchFamily="34" charset="0"/>
              </a:rPr>
              <a:t>Classification | </a:t>
            </a:r>
            <a:r>
              <a:rPr lang="en-US" sz="900">
                <a:solidFill>
                  <a:srgbClr val="00A1E0"/>
                </a:solidFill>
                <a:latin typeface="Arial" panose="020B0604020202020204" pitchFamily="34" charset="0"/>
              </a:rPr>
              <a:t>PRIVATE</a:t>
            </a:r>
          </a:p>
        </p:txBody>
      </p:sp>
      <p:sp>
        <p:nvSpPr>
          <p:cNvPr id="5" name="Date Placeholder 4"/>
          <p:cNvSpPr>
            <a:spLocks noGrp="1"/>
          </p:cNvSpPr>
          <p:nvPr>
            <p:ph type="dt" idx="1"/>
          </p:nvPr>
        </p:nvSpPr>
        <p:spPr/>
        <p:txBody>
          <a:bodyPr/>
          <a:lstStyle/>
          <a:p>
            <a:r>
              <a:rPr lang="en-US" altLang="en-US"/>
              <a:t>&lt;month year&gt;</a:t>
            </a:r>
            <a:endParaRPr lang="en-US" altLang="en-US" dirty="0"/>
          </a:p>
        </p:txBody>
      </p:sp>
      <p:sp>
        <p:nvSpPr>
          <p:cNvPr id="6" name="Footer Placeholder 5"/>
          <p:cNvSpPr>
            <a:spLocks noGrp="1"/>
          </p:cNvSpPr>
          <p:nvPr>
            <p:ph type="ftr" sz="quarter" idx="4"/>
            <p:custDataLst>
              <p:tags r:id="rId2"/>
            </p:custDataLst>
          </p:nvPr>
        </p:nvSpPr>
        <p:spPr>
          <a:xfrm>
            <a:off x="0" y="8985250"/>
            <a:ext cx="6934200" cy="276999"/>
          </a:xfrm>
        </p:spPr>
        <p:txBody>
          <a:bodyPr/>
          <a:lstStyle/>
          <a:p>
            <a:pPr lvl="4"/>
            <a:r>
              <a:rPr lang="en-US"/>
              <a:t>© 2022 Qorvo US, Inc.
Qorvo Confidential &amp; Proprietary Information</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6</a:t>
            </a:fld>
            <a:endParaRPr lang="en-US" altLang="en-US" dirty="0"/>
          </a:p>
        </p:txBody>
      </p:sp>
    </p:spTree>
    <p:extLst>
      <p:ext uri="{BB962C8B-B14F-4D97-AF65-F5344CB8AC3E}">
        <p14:creationId xmlns:p14="http://schemas.microsoft.com/office/powerpoint/2010/main" val="36381861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custDataLst>
              <p:tags r:id="rId1"/>
            </p:custDataLst>
          </p:nvPr>
        </p:nvSpPr>
        <p:spPr>
          <a:xfrm>
            <a:off x="0" y="172651"/>
            <a:ext cx="6934200" cy="138499"/>
          </a:xfrm>
        </p:spPr>
        <p:txBody>
          <a:bodyPr/>
          <a:lstStyle/>
          <a:p>
            <a:r>
              <a:rPr lang="en-US" sz="900">
                <a:solidFill>
                  <a:srgbClr val="000000"/>
                </a:solidFill>
                <a:latin typeface="Arial" panose="020B0604020202020204" pitchFamily="34" charset="0"/>
              </a:rPr>
              <a:t>Classification | </a:t>
            </a:r>
            <a:r>
              <a:rPr lang="en-US" sz="900">
                <a:solidFill>
                  <a:srgbClr val="00A1E0"/>
                </a:solidFill>
                <a:latin typeface="Arial" panose="020B0604020202020204" pitchFamily="34" charset="0"/>
              </a:rPr>
              <a:t>PRIVATE</a:t>
            </a:r>
          </a:p>
        </p:txBody>
      </p:sp>
      <p:sp>
        <p:nvSpPr>
          <p:cNvPr id="5" name="Date Placeholder 4"/>
          <p:cNvSpPr>
            <a:spLocks noGrp="1"/>
          </p:cNvSpPr>
          <p:nvPr>
            <p:ph type="dt" idx="1"/>
          </p:nvPr>
        </p:nvSpPr>
        <p:spPr/>
        <p:txBody>
          <a:bodyPr/>
          <a:lstStyle/>
          <a:p>
            <a:r>
              <a:rPr lang="en-US" altLang="en-US"/>
              <a:t>&lt;month year&gt;</a:t>
            </a:r>
            <a:endParaRPr lang="en-US" altLang="en-US" dirty="0"/>
          </a:p>
        </p:txBody>
      </p:sp>
      <p:sp>
        <p:nvSpPr>
          <p:cNvPr id="6" name="Footer Placeholder 5"/>
          <p:cNvSpPr>
            <a:spLocks noGrp="1"/>
          </p:cNvSpPr>
          <p:nvPr>
            <p:ph type="ftr" sz="quarter" idx="4"/>
            <p:custDataLst>
              <p:tags r:id="rId2"/>
            </p:custDataLst>
          </p:nvPr>
        </p:nvSpPr>
        <p:spPr>
          <a:xfrm>
            <a:off x="0" y="8985250"/>
            <a:ext cx="6934200" cy="276999"/>
          </a:xfrm>
        </p:spPr>
        <p:txBody>
          <a:bodyPr/>
          <a:lstStyle/>
          <a:p>
            <a:pPr lvl="4"/>
            <a:r>
              <a:rPr lang="en-US"/>
              <a:t>© 2022 Qorvo US, Inc.
Qorvo Confidential &amp; Proprietary Information</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7</a:t>
            </a:fld>
            <a:endParaRPr lang="en-US" altLang="en-US" dirty="0"/>
          </a:p>
        </p:txBody>
      </p:sp>
    </p:spTree>
    <p:extLst>
      <p:ext uri="{BB962C8B-B14F-4D97-AF65-F5344CB8AC3E}">
        <p14:creationId xmlns:p14="http://schemas.microsoft.com/office/powerpoint/2010/main" val="38605614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custDataLst>
              <p:tags r:id="rId1"/>
            </p:custDataLst>
          </p:nvPr>
        </p:nvSpPr>
        <p:spPr>
          <a:xfrm>
            <a:off x="0" y="172651"/>
            <a:ext cx="6934200" cy="138499"/>
          </a:xfrm>
        </p:spPr>
        <p:txBody>
          <a:bodyPr/>
          <a:lstStyle/>
          <a:p>
            <a:r>
              <a:rPr lang="en-US" sz="900">
                <a:solidFill>
                  <a:srgbClr val="000000"/>
                </a:solidFill>
                <a:latin typeface="Arial" panose="020B0604020202020204" pitchFamily="34" charset="0"/>
              </a:rPr>
              <a:t>Classification | </a:t>
            </a:r>
            <a:r>
              <a:rPr lang="en-US" sz="900">
                <a:solidFill>
                  <a:srgbClr val="00A1E0"/>
                </a:solidFill>
                <a:latin typeface="Arial" panose="020B0604020202020204" pitchFamily="34" charset="0"/>
              </a:rPr>
              <a:t>PRIVATE</a:t>
            </a:r>
          </a:p>
        </p:txBody>
      </p:sp>
      <p:sp>
        <p:nvSpPr>
          <p:cNvPr id="5" name="Date Placeholder 4"/>
          <p:cNvSpPr>
            <a:spLocks noGrp="1"/>
          </p:cNvSpPr>
          <p:nvPr>
            <p:ph type="dt" idx="1"/>
          </p:nvPr>
        </p:nvSpPr>
        <p:spPr/>
        <p:txBody>
          <a:bodyPr/>
          <a:lstStyle/>
          <a:p>
            <a:r>
              <a:rPr lang="en-US" altLang="en-US"/>
              <a:t>&lt;month year&gt;</a:t>
            </a:r>
            <a:endParaRPr lang="en-US" altLang="en-US" dirty="0"/>
          </a:p>
        </p:txBody>
      </p:sp>
      <p:sp>
        <p:nvSpPr>
          <p:cNvPr id="6" name="Footer Placeholder 5"/>
          <p:cNvSpPr>
            <a:spLocks noGrp="1"/>
          </p:cNvSpPr>
          <p:nvPr>
            <p:ph type="ftr" sz="quarter" idx="4"/>
            <p:custDataLst>
              <p:tags r:id="rId2"/>
            </p:custDataLst>
          </p:nvPr>
        </p:nvSpPr>
        <p:spPr>
          <a:xfrm>
            <a:off x="0" y="8985250"/>
            <a:ext cx="6934200" cy="276999"/>
          </a:xfrm>
        </p:spPr>
        <p:txBody>
          <a:bodyPr/>
          <a:lstStyle/>
          <a:p>
            <a:pPr lvl="4"/>
            <a:r>
              <a:rPr lang="en-US"/>
              <a:t>© 2022 Qorvo US, Inc.
Qorvo Confidential &amp; Proprietary Information</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8</a:t>
            </a:fld>
            <a:endParaRPr lang="en-US" altLang="en-US" dirty="0"/>
          </a:p>
        </p:txBody>
      </p:sp>
    </p:spTree>
    <p:extLst>
      <p:ext uri="{BB962C8B-B14F-4D97-AF65-F5344CB8AC3E}">
        <p14:creationId xmlns:p14="http://schemas.microsoft.com/office/powerpoint/2010/main" val="12433401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custDataLst>
              <p:tags r:id="rId1"/>
            </p:custDataLst>
          </p:nvPr>
        </p:nvSpPr>
        <p:spPr>
          <a:xfrm>
            <a:off x="0" y="172651"/>
            <a:ext cx="6934200" cy="138499"/>
          </a:xfrm>
        </p:spPr>
        <p:txBody>
          <a:bodyPr/>
          <a:lstStyle/>
          <a:p>
            <a:r>
              <a:rPr lang="en-US" sz="900">
                <a:solidFill>
                  <a:srgbClr val="000000"/>
                </a:solidFill>
                <a:latin typeface="Arial" panose="020B0604020202020204" pitchFamily="34" charset="0"/>
              </a:rPr>
              <a:t>Classification | </a:t>
            </a:r>
            <a:r>
              <a:rPr lang="en-US" sz="900">
                <a:solidFill>
                  <a:srgbClr val="00A1E0"/>
                </a:solidFill>
                <a:latin typeface="Arial" panose="020B0604020202020204" pitchFamily="34" charset="0"/>
              </a:rPr>
              <a:t>PRIVATE</a:t>
            </a:r>
          </a:p>
        </p:txBody>
      </p:sp>
      <p:sp>
        <p:nvSpPr>
          <p:cNvPr id="5" name="Date Placeholder 4"/>
          <p:cNvSpPr>
            <a:spLocks noGrp="1"/>
          </p:cNvSpPr>
          <p:nvPr>
            <p:ph type="dt" idx="1"/>
          </p:nvPr>
        </p:nvSpPr>
        <p:spPr/>
        <p:txBody>
          <a:bodyPr/>
          <a:lstStyle/>
          <a:p>
            <a:r>
              <a:rPr lang="en-US" altLang="en-US"/>
              <a:t>&lt;month year&gt;</a:t>
            </a:r>
            <a:endParaRPr lang="en-US" altLang="en-US" dirty="0"/>
          </a:p>
        </p:txBody>
      </p:sp>
      <p:sp>
        <p:nvSpPr>
          <p:cNvPr id="6" name="Footer Placeholder 5"/>
          <p:cNvSpPr>
            <a:spLocks noGrp="1"/>
          </p:cNvSpPr>
          <p:nvPr>
            <p:ph type="ftr" sz="quarter" idx="4"/>
            <p:custDataLst>
              <p:tags r:id="rId2"/>
            </p:custDataLst>
          </p:nvPr>
        </p:nvSpPr>
        <p:spPr>
          <a:xfrm>
            <a:off x="0" y="8985250"/>
            <a:ext cx="6934200" cy="276999"/>
          </a:xfrm>
        </p:spPr>
        <p:txBody>
          <a:bodyPr/>
          <a:lstStyle/>
          <a:p>
            <a:pPr lvl="4"/>
            <a:r>
              <a:rPr lang="en-US"/>
              <a:t>© 2022 Qorvo US, Inc.
Qorvo Confidential &amp; Proprietary Information</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9</a:t>
            </a:fld>
            <a:endParaRPr lang="en-US" altLang="en-US" dirty="0"/>
          </a:p>
        </p:txBody>
      </p:sp>
    </p:spTree>
    <p:extLst>
      <p:ext uri="{BB962C8B-B14F-4D97-AF65-F5344CB8AC3E}">
        <p14:creationId xmlns:p14="http://schemas.microsoft.com/office/powerpoint/2010/main" val="150994005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4EF2733A-7873-4D87-9B81-5F5F3E4A4D35}" type="slidenum">
              <a:rPr lang="en-US" altLang="en-US"/>
              <a:pPr/>
              <a:t>‹#›</a:t>
            </a:fld>
            <a:endParaRPr lang="en-US" altLang="en-US" dirty="0"/>
          </a:p>
        </p:txBody>
      </p:sp>
      <p:sp>
        <p:nvSpPr>
          <p:cNvPr id="7" name="Rectangle 4">
            <a:extLst>
              <a:ext uri="{FF2B5EF4-FFF2-40B4-BE49-F238E27FC236}">
                <a16:creationId xmlns:a16="http://schemas.microsoft.com/office/drawing/2014/main" id="{244E6AE3-1B03-4C37-9C43-7E6640712393}"/>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July 2022</a:t>
            </a:r>
          </a:p>
        </p:txBody>
      </p:sp>
      <p:sp>
        <p:nvSpPr>
          <p:cNvPr id="8" name="Rectangle 5">
            <a:extLst>
              <a:ext uri="{FF2B5EF4-FFF2-40B4-BE49-F238E27FC236}">
                <a16:creationId xmlns:a16="http://schemas.microsoft.com/office/drawing/2014/main" id="{452806DD-3FD2-4DC8-9F94-44DD44FB5A2E}"/>
              </a:ext>
            </a:extLst>
          </p:cNvPr>
          <p:cNvSpPr>
            <a:spLocks noGrp="1" noChangeArrowheads="1"/>
          </p:cNvSpPr>
          <p:nvPr>
            <p:ph type="ftr" sz="quarter" idx="3"/>
            <p:custDataLst>
              <p:tags r:id="rId1"/>
            </p:custDataLst>
          </p:nvPr>
        </p:nvSpPr>
        <p:spPr bwMode="auto">
          <a:xfrm>
            <a:off x="0" y="6475413"/>
            <a:ext cx="91440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a:defRPr lang="en-US" b="0" i="0" u="none">
                <a:solidFill>
                  <a:srgbClr val="000000"/>
                </a:solidFill>
              </a:defRPr>
            </a:lvl1pPr>
          </a:lstStyle>
          <a:p>
            <a:r>
              <a:rPr lang="en-US"/>
              <a:t>© 2022 Qorvo US, Inc.
Qorvo Confidential &amp; Proprietary Information</a:t>
            </a:r>
          </a:p>
        </p:txBody>
      </p:sp>
    </p:spTree>
    <p:extLst>
      <p:ext uri="{BB962C8B-B14F-4D97-AF65-F5344CB8AC3E}">
        <p14:creationId xmlns:p14="http://schemas.microsoft.com/office/powerpoint/2010/main" val="16703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FF325E13-D3B1-41EE-AB0C-BDEADE89260B}" type="slidenum">
              <a:rPr lang="en-US" altLang="en-US"/>
              <a:pPr/>
              <a:t>‹#›</a:t>
            </a:fld>
            <a:endParaRPr lang="en-US" altLang="en-US" dirty="0"/>
          </a:p>
        </p:txBody>
      </p:sp>
      <p:sp>
        <p:nvSpPr>
          <p:cNvPr id="8" name="Rectangle 4">
            <a:extLst>
              <a:ext uri="{FF2B5EF4-FFF2-40B4-BE49-F238E27FC236}">
                <a16:creationId xmlns:a16="http://schemas.microsoft.com/office/drawing/2014/main" id="{B0538709-4FFC-48BC-B4C1-4635CFC485FF}"/>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March 2022</a:t>
            </a:r>
          </a:p>
        </p:txBody>
      </p:sp>
      <p:sp>
        <p:nvSpPr>
          <p:cNvPr id="9" name="Rectangle 5">
            <a:extLst>
              <a:ext uri="{FF2B5EF4-FFF2-40B4-BE49-F238E27FC236}">
                <a16:creationId xmlns:a16="http://schemas.microsoft.com/office/drawing/2014/main" id="{8E8C1E2C-3035-4740-8300-68C2C52B19E6}"/>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Wisland (Novelda), Leong (NXP), et al.</a:t>
            </a:r>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77248A51-4F7C-4153-9699-F6BF9FC30F5C}" type="slidenum">
              <a:rPr lang="en-US" altLang="en-US"/>
              <a:pPr/>
              <a:t>‹#›</a:t>
            </a:fld>
            <a:endParaRPr lang="en-US" altLang="en-US" dirty="0"/>
          </a:p>
        </p:txBody>
      </p:sp>
      <p:sp>
        <p:nvSpPr>
          <p:cNvPr id="8" name="Rectangle 4">
            <a:extLst>
              <a:ext uri="{FF2B5EF4-FFF2-40B4-BE49-F238E27FC236}">
                <a16:creationId xmlns:a16="http://schemas.microsoft.com/office/drawing/2014/main" id="{03B1A7FA-2BD1-409C-845E-A4A0B42094C9}"/>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March 2022</a:t>
            </a:r>
          </a:p>
        </p:txBody>
      </p:sp>
      <p:sp>
        <p:nvSpPr>
          <p:cNvPr id="9" name="Rectangle 5">
            <a:extLst>
              <a:ext uri="{FF2B5EF4-FFF2-40B4-BE49-F238E27FC236}">
                <a16:creationId xmlns:a16="http://schemas.microsoft.com/office/drawing/2014/main" id="{127FFFFC-72DD-4392-95BA-388A5F69C5B7}"/>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Wisland (Novelda), Leong (NXP), et al.</a:t>
            </a:r>
          </a:p>
        </p:txBody>
      </p:sp>
    </p:spTree>
    <p:extLst>
      <p:ext uri="{BB962C8B-B14F-4D97-AF65-F5344CB8AC3E}">
        <p14:creationId xmlns:p14="http://schemas.microsoft.com/office/powerpoint/2010/main" val="276193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7FFA85FD-E192-4C2D-9860-28C59D48001D}" type="slidenum">
              <a:rPr lang="en-US" altLang="en-US"/>
              <a:pPr/>
              <a:t>‹#›</a:t>
            </a:fld>
            <a:endParaRPr lang="en-US" altLang="en-US" dirty="0"/>
          </a:p>
        </p:txBody>
      </p:sp>
      <p:sp>
        <p:nvSpPr>
          <p:cNvPr id="7" name="Rectangle 4">
            <a:extLst>
              <a:ext uri="{FF2B5EF4-FFF2-40B4-BE49-F238E27FC236}">
                <a16:creationId xmlns:a16="http://schemas.microsoft.com/office/drawing/2014/main" id="{6C59363F-AED4-46DA-9E07-4CCE80BB56D9}"/>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July 2022</a:t>
            </a:r>
          </a:p>
        </p:txBody>
      </p:sp>
      <p:sp>
        <p:nvSpPr>
          <p:cNvPr id="8" name="Rectangle 5">
            <a:extLst>
              <a:ext uri="{FF2B5EF4-FFF2-40B4-BE49-F238E27FC236}">
                <a16:creationId xmlns:a16="http://schemas.microsoft.com/office/drawing/2014/main" id="{ED1CB285-D004-46AD-8A05-108717C32571}"/>
              </a:ext>
            </a:extLst>
          </p:cNvPr>
          <p:cNvSpPr>
            <a:spLocks noGrp="1" noChangeArrowheads="1"/>
          </p:cNvSpPr>
          <p:nvPr>
            <p:ph type="ftr" sz="quarter" idx="3"/>
            <p:custDataLst>
              <p:tags r:id="rId1"/>
            </p:custDataLst>
          </p:nvPr>
        </p:nvSpPr>
        <p:spPr bwMode="auto">
          <a:xfrm>
            <a:off x="0" y="6475413"/>
            <a:ext cx="91440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a:defRPr lang="en-US" b="0" i="0" u="none">
                <a:solidFill>
                  <a:srgbClr val="000000"/>
                </a:solidFill>
              </a:defRPr>
            </a:lvl1pPr>
          </a:lstStyle>
          <a:p>
            <a:r>
              <a:rPr lang="en-US"/>
              <a:t>© 2022 Qorvo US, Inc.
Qorvo Confidential &amp; Proprietary Information</a:t>
            </a:r>
          </a:p>
        </p:txBody>
      </p:sp>
    </p:spTree>
    <p:extLst>
      <p:ext uri="{BB962C8B-B14F-4D97-AF65-F5344CB8AC3E}">
        <p14:creationId xmlns:p14="http://schemas.microsoft.com/office/powerpoint/2010/main" val="2946041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8076CA46-368E-45B2-88E4-FE21628E599F}" type="slidenum">
              <a:rPr lang="en-US" altLang="en-US"/>
              <a:pPr/>
              <a:t>‹#›</a:t>
            </a:fld>
            <a:endParaRPr lang="en-US" altLang="en-US" dirty="0"/>
          </a:p>
        </p:txBody>
      </p:sp>
      <p:sp>
        <p:nvSpPr>
          <p:cNvPr id="7" name="Rectangle 4">
            <a:extLst>
              <a:ext uri="{FF2B5EF4-FFF2-40B4-BE49-F238E27FC236}">
                <a16:creationId xmlns:a16="http://schemas.microsoft.com/office/drawing/2014/main" id="{FD9D39A0-9331-45F4-AD9D-4FB457A3C035}"/>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July 2022</a:t>
            </a:r>
          </a:p>
        </p:txBody>
      </p:sp>
      <p:sp>
        <p:nvSpPr>
          <p:cNvPr id="8" name="Rectangle 5">
            <a:extLst>
              <a:ext uri="{FF2B5EF4-FFF2-40B4-BE49-F238E27FC236}">
                <a16:creationId xmlns:a16="http://schemas.microsoft.com/office/drawing/2014/main" id="{1B7B6464-F6BA-408B-B776-8B24EB84098F}"/>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Aldana (Meta), et al.</a:t>
            </a:r>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lvl1pPr>
              <a:defRPr/>
            </a:lvl1pPr>
          </a:lstStyle>
          <a:p>
            <a:r>
              <a:rPr lang="en-US" altLang="en-US" dirty="0"/>
              <a:t>Slide </a:t>
            </a:r>
            <a:fld id="{BFE76D7C-B58F-4F71-803D-2003B07B78A2}" type="slidenum">
              <a:rPr lang="en-US" altLang="en-US"/>
              <a:pPr/>
              <a:t>‹#›</a:t>
            </a:fld>
            <a:endParaRPr lang="en-US" altLang="en-US" dirty="0"/>
          </a:p>
        </p:txBody>
      </p:sp>
      <p:sp>
        <p:nvSpPr>
          <p:cNvPr id="8" name="Rectangle 4">
            <a:extLst>
              <a:ext uri="{FF2B5EF4-FFF2-40B4-BE49-F238E27FC236}">
                <a16:creationId xmlns:a16="http://schemas.microsoft.com/office/drawing/2014/main" id="{CF9CA967-0A85-4351-BE67-0CA4F2D45323}"/>
              </a:ext>
            </a:extLst>
          </p:cNvPr>
          <p:cNvSpPr>
            <a:spLocks noGrp="1" noChangeArrowheads="1"/>
          </p:cNvSpPr>
          <p:nvPr>
            <p:ph type="dt" sz="half" idx="13"/>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July 2022</a:t>
            </a:r>
          </a:p>
        </p:txBody>
      </p:sp>
      <p:sp>
        <p:nvSpPr>
          <p:cNvPr id="9" name="Rectangle 5">
            <a:extLst>
              <a:ext uri="{FF2B5EF4-FFF2-40B4-BE49-F238E27FC236}">
                <a16:creationId xmlns:a16="http://schemas.microsoft.com/office/drawing/2014/main" id="{44C63391-1F63-4437-B768-58721770B4F0}"/>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Aldana (Meta), et al.</a:t>
            </a:r>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lvl1pPr>
              <a:defRPr/>
            </a:lvl1pPr>
          </a:lstStyle>
          <a:p>
            <a:r>
              <a:rPr lang="en-US" altLang="en-US" dirty="0"/>
              <a:t>Slide </a:t>
            </a:r>
            <a:fld id="{3681BF77-6EB1-47C7-B002-47253239B1AA}" type="slidenum">
              <a:rPr lang="en-US" altLang="en-US"/>
              <a:pPr/>
              <a:t>‹#›</a:t>
            </a:fld>
            <a:endParaRPr lang="en-US" altLang="en-US" dirty="0"/>
          </a:p>
        </p:txBody>
      </p:sp>
      <p:sp>
        <p:nvSpPr>
          <p:cNvPr id="10" name="Rectangle 4">
            <a:extLst>
              <a:ext uri="{FF2B5EF4-FFF2-40B4-BE49-F238E27FC236}">
                <a16:creationId xmlns:a16="http://schemas.microsoft.com/office/drawing/2014/main" id="{D0271787-73D3-4C1B-BDDE-1A94B2366A97}"/>
              </a:ext>
            </a:extLst>
          </p:cNvPr>
          <p:cNvSpPr>
            <a:spLocks noGrp="1" noChangeArrowheads="1"/>
          </p:cNvSpPr>
          <p:nvPr>
            <p:ph type="dt" sz="half" idx="13"/>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July 2022</a:t>
            </a:r>
          </a:p>
        </p:txBody>
      </p:sp>
      <p:sp>
        <p:nvSpPr>
          <p:cNvPr id="11" name="Rectangle 5">
            <a:extLst>
              <a:ext uri="{FF2B5EF4-FFF2-40B4-BE49-F238E27FC236}">
                <a16:creationId xmlns:a16="http://schemas.microsoft.com/office/drawing/2014/main" id="{C53AC9BC-C5A5-4B8C-B39B-A7533ECD2E22}"/>
              </a:ext>
            </a:extLst>
          </p:cNvPr>
          <p:cNvSpPr>
            <a:spLocks noGrp="1" noChangeArrowheads="1"/>
          </p:cNvSpPr>
          <p:nvPr>
            <p:ph type="ftr" sz="quarter" idx="14"/>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Aldana (Meta), et al.</a:t>
            </a:r>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lvl1pPr>
              <a:defRPr/>
            </a:lvl1pPr>
          </a:lstStyle>
          <a:p>
            <a:r>
              <a:rPr lang="en-US" altLang="en-US" dirty="0"/>
              <a:t>Slide </a:t>
            </a:r>
            <a:fld id="{CA3A8BFF-9C7C-44C4-9364-A9BB01D83082}" type="slidenum">
              <a:rPr lang="en-US" altLang="en-US"/>
              <a:pPr/>
              <a:t>‹#›</a:t>
            </a:fld>
            <a:endParaRPr lang="en-US" altLang="en-US" dirty="0"/>
          </a:p>
        </p:txBody>
      </p:sp>
      <p:sp>
        <p:nvSpPr>
          <p:cNvPr id="7" name="Rectangle 4">
            <a:extLst>
              <a:ext uri="{FF2B5EF4-FFF2-40B4-BE49-F238E27FC236}">
                <a16:creationId xmlns:a16="http://schemas.microsoft.com/office/drawing/2014/main" id="{D1BF44BE-DB26-4F3D-9863-00F3A55F943A}"/>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July 2022</a:t>
            </a:r>
          </a:p>
        </p:txBody>
      </p:sp>
      <p:sp>
        <p:nvSpPr>
          <p:cNvPr id="8" name="Rectangle 5">
            <a:extLst>
              <a:ext uri="{FF2B5EF4-FFF2-40B4-BE49-F238E27FC236}">
                <a16:creationId xmlns:a16="http://schemas.microsoft.com/office/drawing/2014/main" id="{2109E842-BC62-437B-B5E3-824D7D143F71}"/>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Aldana (Meta), et al.</a:t>
            </a:r>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a:lvl1pPr>
          </a:lstStyle>
          <a:p>
            <a:r>
              <a:rPr lang="en-US" altLang="en-US" dirty="0"/>
              <a:t>Slide </a:t>
            </a:r>
            <a:fld id="{77849D27-6DDF-4CEA-A842-3715DABEA1B1}" type="slidenum">
              <a:rPr lang="en-US" altLang="en-US"/>
              <a:pPr/>
              <a:t>‹#›</a:t>
            </a:fld>
            <a:endParaRPr lang="en-US" altLang="en-US" dirty="0"/>
          </a:p>
        </p:txBody>
      </p:sp>
      <p:sp>
        <p:nvSpPr>
          <p:cNvPr id="6" name="Rectangle 4">
            <a:extLst>
              <a:ext uri="{FF2B5EF4-FFF2-40B4-BE49-F238E27FC236}">
                <a16:creationId xmlns:a16="http://schemas.microsoft.com/office/drawing/2014/main" id="{858211E2-FBD6-46D0-9D5A-28EA5F56C43D}"/>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July 2022</a:t>
            </a:r>
          </a:p>
        </p:txBody>
      </p:sp>
    </p:spTree>
    <p:extLst>
      <p:ext uri="{BB962C8B-B14F-4D97-AF65-F5344CB8AC3E}">
        <p14:creationId xmlns:p14="http://schemas.microsoft.com/office/powerpoint/2010/main" val="134862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lvl1pPr>
              <a:defRPr/>
            </a:lvl1pPr>
          </a:lstStyle>
          <a:p>
            <a:r>
              <a:rPr lang="en-US" altLang="en-US" dirty="0"/>
              <a:t>Slide </a:t>
            </a:r>
            <a:fld id="{E334093B-6B9D-4C48-B075-5513B2B936EC}" type="slidenum">
              <a:rPr lang="en-US" altLang="en-US"/>
              <a:pPr/>
              <a:t>‹#›</a:t>
            </a:fld>
            <a:endParaRPr lang="en-US" altLang="en-US" dirty="0"/>
          </a:p>
        </p:txBody>
      </p:sp>
      <p:sp>
        <p:nvSpPr>
          <p:cNvPr id="9" name="Rectangle 4">
            <a:extLst>
              <a:ext uri="{FF2B5EF4-FFF2-40B4-BE49-F238E27FC236}">
                <a16:creationId xmlns:a16="http://schemas.microsoft.com/office/drawing/2014/main" id="{F7FE0A1B-5BAF-4D4D-B721-14021B958109}"/>
              </a:ext>
            </a:extLst>
          </p:cNvPr>
          <p:cNvSpPr>
            <a:spLocks noGrp="1" noChangeArrowheads="1"/>
          </p:cNvSpPr>
          <p:nvPr>
            <p:ph type="dt" sz="half" idx="13"/>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March 2022</a:t>
            </a:r>
          </a:p>
        </p:txBody>
      </p:sp>
      <p:sp>
        <p:nvSpPr>
          <p:cNvPr id="10" name="Rectangle 5">
            <a:extLst>
              <a:ext uri="{FF2B5EF4-FFF2-40B4-BE49-F238E27FC236}">
                <a16:creationId xmlns:a16="http://schemas.microsoft.com/office/drawing/2014/main" id="{6CE1327E-A107-4989-B34D-C2DBC71BDCB6}"/>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Wisland (Novelda), Leong (NXP), et al.</a:t>
            </a:r>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lvl1pPr>
              <a:defRPr/>
            </a:lvl1pPr>
          </a:lstStyle>
          <a:p>
            <a:r>
              <a:rPr lang="en-US" altLang="en-US" dirty="0"/>
              <a:t>Slide </a:t>
            </a:r>
            <a:fld id="{B8FF09C1-D547-44F6-8A3A-D3BD0F4915B0}" type="slidenum">
              <a:rPr lang="en-US" altLang="en-US"/>
              <a:pPr/>
              <a:t>‹#›</a:t>
            </a:fld>
            <a:endParaRPr lang="en-US" altLang="en-US" dirty="0"/>
          </a:p>
        </p:txBody>
      </p:sp>
      <p:sp>
        <p:nvSpPr>
          <p:cNvPr id="9" name="Rectangle 4">
            <a:extLst>
              <a:ext uri="{FF2B5EF4-FFF2-40B4-BE49-F238E27FC236}">
                <a16:creationId xmlns:a16="http://schemas.microsoft.com/office/drawing/2014/main" id="{372223FF-6FD3-4D6A-8BCD-29AE8E6B4A02}"/>
              </a:ext>
            </a:extLst>
          </p:cNvPr>
          <p:cNvSpPr>
            <a:spLocks noGrp="1" noChangeArrowheads="1"/>
          </p:cNvSpPr>
          <p:nvPr>
            <p:ph type="dt" sz="half" idx="13"/>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March 2022</a:t>
            </a:r>
          </a:p>
        </p:txBody>
      </p:sp>
      <p:sp>
        <p:nvSpPr>
          <p:cNvPr id="10" name="Rectangle 5">
            <a:extLst>
              <a:ext uri="{FF2B5EF4-FFF2-40B4-BE49-F238E27FC236}">
                <a16:creationId xmlns:a16="http://schemas.microsoft.com/office/drawing/2014/main" id="{211977F4-ED85-4688-B1D6-CE891664B968}"/>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Wisland (Novelda), Leong (NXP), et al.</a:t>
            </a:r>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July 2022</a:t>
            </a:r>
          </a:p>
        </p:txBody>
      </p:sp>
      <p:sp>
        <p:nvSpPr>
          <p:cNvPr id="1029" name="Rectangle 5"/>
          <p:cNvSpPr>
            <a:spLocks noGrp="1" noChangeArrowheads="1"/>
          </p:cNvSpPr>
          <p:nvPr>
            <p:ph type="ftr" sz="quarter" idx="3"/>
            <p:custDataLst>
              <p:tags r:id="rId13"/>
            </p:custDataLst>
          </p:nvPr>
        </p:nvSpPr>
        <p:spPr bwMode="auto">
          <a:xfrm>
            <a:off x="0" y="6475413"/>
            <a:ext cx="91440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a:defRPr lang="en-US" sz="900" b="0" i="0" u="none">
                <a:solidFill>
                  <a:srgbClr val="000000"/>
                </a:solidFill>
                <a:latin typeface="Arial" panose="020B0604020202020204" pitchFamily="34" charset="0"/>
              </a:defRPr>
            </a:lvl1pPr>
          </a:lstStyle>
          <a:p>
            <a:r>
              <a:rPr lang="en-US"/>
              <a:t>© 2022 Qorvo US, Inc.
Qorvo Confidential &amp; Proprietary Information</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dirty="0"/>
              <a:t>Slide </a:t>
            </a:r>
            <a:fld id="{43A0C1D6-706E-4838-95A6-0943C43B1ADD}" type="slidenum">
              <a:rPr lang="en-US" altLang="en-US"/>
              <a:pPr/>
              <a:t>‹#›</a:t>
            </a:fld>
            <a:endParaRPr lang="en-US" altLang="en-US" dirty="0"/>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a:t>
            </a:r>
            <a:r>
              <a:rPr lang="en-US" sz="1400" b="1" dirty="0"/>
              <a:t>15-22-0362-00-04ab</a:t>
            </a:r>
            <a:r>
              <a:rPr lang="en-US" altLang="en-US" sz="1400" b="1" dirty="0"/>
              <a:t>&gt;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2"/>
          </p:nvPr>
        </p:nvSpPr>
        <p:spPr>
          <a:xfrm>
            <a:off x="685800" y="378281"/>
            <a:ext cx="1600200" cy="215444"/>
          </a:xfrm>
        </p:spPr>
        <p:txBody>
          <a:bodyPr/>
          <a:lstStyle/>
          <a:p>
            <a:r>
              <a:rPr lang="en-US" altLang="en-US" dirty="0"/>
              <a:t>July 2022</a:t>
            </a:r>
          </a:p>
        </p:txBody>
      </p:sp>
      <p:sp>
        <p:nvSpPr>
          <p:cNvPr id="6" name="Slide Number Placeholder 3"/>
          <p:cNvSpPr>
            <a:spLocks noGrp="1"/>
          </p:cNvSpPr>
          <p:nvPr>
            <p:ph type="sldNum" sz="quarter" idx="12"/>
          </p:nvPr>
        </p:nvSpPr>
        <p:spPr/>
        <p:txBody>
          <a:bodyPr/>
          <a:lstStyle/>
          <a:p>
            <a:r>
              <a:rPr lang="en-US" altLang="en-US" dirty="0"/>
              <a:t>Slide </a:t>
            </a:r>
            <a:fld id="{84A77D4C-72E3-4B0C-9D3D-3EEE1B4D1581}" type="slidenum">
              <a:rPr lang="en-US" altLang="en-US"/>
              <a:pPr/>
              <a:t>1</a:t>
            </a:fld>
            <a:endParaRPr lang="en-US" altLang="en-US" dirty="0"/>
          </a:p>
        </p:txBody>
      </p:sp>
      <p:sp>
        <p:nvSpPr>
          <p:cNvPr id="27651" name="Rectangle 3"/>
          <p:cNvSpPr>
            <a:spLocks noChangeArrowheads="1"/>
          </p:cNvSpPr>
          <p:nvPr/>
        </p:nvSpPr>
        <p:spPr bwMode="auto">
          <a:xfrm>
            <a:off x="152400" y="609600"/>
            <a:ext cx="874008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t>Submission Title:</a:t>
            </a:r>
            <a:r>
              <a:rPr lang="en-US" altLang="en-US" sz="1600" dirty="0"/>
              <a:t> [New Data Rates and Coding]	</a:t>
            </a:r>
          </a:p>
          <a:p>
            <a:r>
              <a:rPr lang="en-US" altLang="en-US" sz="1600" b="1" dirty="0"/>
              <a:t>Date Submitted: </a:t>
            </a:r>
            <a:r>
              <a:rPr lang="en-US" altLang="en-US" sz="1600" dirty="0"/>
              <a:t>[14 July, 2022]	</a:t>
            </a:r>
          </a:p>
          <a:p>
            <a:r>
              <a:rPr lang="en-US" altLang="en-US" sz="1600" b="1" dirty="0"/>
              <a:t>Source:</a:t>
            </a:r>
            <a:r>
              <a:rPr lang="en-US" altLang="en-US" sz="1600" dirty="0"/>
              <a:t> [Carlos Aldana, Chunyu Hu, Kangjin Yoon, Claudio da Silva, Jack Zou (Meta), Billy Verso, Jarek Niewczas, Carl Murray, Michael McLaughlin (Qorvo), Frank Leong, Riku Pirhonen, Wolfgang Küchler, Abdul Wahid Abdul Kareem, Jianxuan Du (NXP Semiconductors), Bin Qian, Chenchen Liu, Wei Lin, Rani Keren (Huawei), Bin Tian, Koorosh Akhavan, Pooria Pakrooh, Ehsan H (Qualcomm)]</a:t>
            </a:r>
          </a:p>
          <a:p>
            <a:pPr>
              <a:spcBef>
                <a:spcPts val="600"/>
              </a:spcBef>
              <a:spcAft>
                <a:spcPts val="600"/>
              </a:spcAft>
            </a:pPr>
            <a:r>
              <a:rPr lang="en-US" altLang="en-US" sz="1600" b="1" dirty="0"/>
              <a:t>Re:</a:t>
            </a:r>
            <a:r>
              <a:rPr lang="en-US" altLang="en-US" sz="1600" dirty="0"/>
              <a:t> [Input to the Working Group]</a:t>
            </a:r>
            <a:endParaRPr lang="en-US" altLang="en-US" dirty="0"/>
          </a:p>
          <a:p>
            <a:pPr>
              <a:spcBef>
                <a:spcPts val="600"/>
              </a:spcBef>
              <a:spcAft>
                <a:spcPts val="600"/>
              </a:spcAft>
            </a:pPr>
            <a:r>
              <a:rPr lang="en-US" altLang="en-US" sz="1600" b="1" dirty="0"/>
              <a:t>Abstract:</a:t>
            </a:r>
            <a:r>
              <a:rPr lang="en-US" altLang="en-US" sz="1600" dirty="0"/>
              <a:t>	[Presentation, UWB in 802.15, new data rates, coding]</a:t>
            </a:r>
          </a:p>
          <a:p>
            <a:pPr>
              <a:spcBef>
                <a:spcPts val="600"/>
              </a:spcBef>
              <a:spcAft>
                <a:spcPts val="600"/>
              </a:spcAft>
            </a:pPr>
            <a:r>
              <a:rPr lang="en-US" altLang="en-US" sz="1600" b="1" dirty="0"/>
              <a:t>Purpose:</a:t>
            </a:r>
            <a:r>
              <a:rPr lang="en-US" altLang="en-US" sz="1600" dirty="0"/>
              <a:t>	[]</a:t>
            </a:r>
          </a:p>
          <a:p>
            <a:r>
              <a:rPr lang="en-US" altLang="en-US" sz="1600" b="1" dirty="0"/>
              <a:t>Notice:</a:t>
            </a:r>
            <a:r>
              <a:rPr lang="en-US" alt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t>Release:</a:t>
            </a:r>
            <a:r>
              <a:rPr lang="en-US" altLang="en-US" sz="1600" dirty="0"/>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607463-56EC-A0C1-0268-0EB90D4EC014}"/>
              </a:ext>
            </a:extLst>
          </p:cNvPr>
          <p:cNvSpPr>
            <a:spLocks noGrp="1"/>
          </p:cNvSpPr>
          <p:nvPr>
            <p:ph type="title"/>
          </p:nvPr>
        </p:nvSpPr>
        <p:spPr/>
        <p:txBody>
          <a:bodyPr/>
          <a:lstStyle/>
          <a:p>
            <a:r>
              <a:rPr lang="en-US" dirty="0"/>
              <a:t>Option 3: BPSK PRF 249.6</a:t>
            </a:r>
          </a:p>
        </p:txBody>
      </p:sp>
      <p:sp>
        <p:nvSpPr>
          <p:cNvPr id="3" name="Content Placeholder 2">
            <a:extLst>
              <a:ext uri="{FF2B5EF4-FFF2-40B4-BE49-F238E27FC236}">
                <a16:creationId xmlns:a16="http://schemas.microsoft.com/office/drawing/2014/main" id="{ADBB6FCD-114F-64E1-A289-F39A9DDB6EB5}"/>
              </a:ext>
            </a:extLst>
          </p:cNvPr>
          <p:cNvSpPr>
            <a:spLocks noGrp="1"/>
          </p:cNvSpPr>
          <p:nvPr>
            <p:ph idx="1"/>
          </p:nvPr>
        </p:nvSpPr>
        <p:spPr/>
        <p:txBody>
          <a:bodyPr/>
          <a:lstStyle/>
          <a:p>
            <a:r>
              <a:rPr lang="en-US" dirty="0"/>
              <a:t>One burst per symbol</a:t>
            </a:r>
          </a:p>
        </p:txBody>
      </p:sp>
      <p:sp>
        <p:nvSpPr>
          <p:cNvPr id="4" name="Slide Number Placeholder 3">
            <a:extLst>
              <a:ext uri="{FF2B5EF4-FFF2-40B4-BE49-F238E27FC236}">
                <a16:creationId xmlns:a16="http://schemas.microsoft.com/office/drawing/2014/main" id="{AABF1BD5-ED47-A4E4-862D-1B7BCDAE954F}"/>
              </a:ext>
            </a:extLst>
          </p:cNvPr>
          <p:cNvSpPr>
            <a:spLocks noGrp="1"/>
          </p:cNvSpPr>
          <p:nvPr>
            <p:ph type="sldNum" sz="quarter" idx="12"/>
          </p:nvPr>
        </p:nvSpPr>
        <p:spPr/>
        <p:txBody>
          <a:bodyPr/>
          <a:lstStyle/>
          <a:p>
            <a:r>
              <a:rPr lang="en-US" altLang="en-US" dirty="0"/>
              <a:t>Slide </a:t>
            </a:r>
            <a:fld id="{7FFA85FD-E192-4C2D-9860-28C59D48001D}" type="slidenum">
              <a:rPr lang="en-US" altLang="en-US" smtClean="0"/>
              <a:pPr/>
              <a:t>10</a:t>
            </a:fld>
            <a:endParaRPr lang="en-US" altLang="en-US" dirty="0"/>
          </a:p>
        </p:txBody>
      </p:sp>
      <p:pic>
        <p:nvPicPr>
          <p:cNvPr id="8" name="Picture 7">
            <a:extLst>
              <a:ext uri="{FF2B5EF4-FFF2-40B4-BE49-F238E27FC236}">
                <a16:creationId xmlns:a16="http://schemas.microsoft.com/office/drawing/2014/main" id="{F59C0E59-E61E-6833-FC54-9558E0FECC94}"/>
              </a:ext>
            </a:extLst>
          </p:cNvPr>
          <p:cNvPicPr>
            <a:picLocks noChangeAspect="1"/>
          </p:cNvPicPr>
          <p:nvPr/>
        </p:nvPicPr>
        <p:blipFill>
          <a:blip r:embed="rId3"/>
          <a:stretch>
            <a:fillRect/>
          </a:stretch>
        </p:blipFill>
        <p:spPr>
          <a:xfrm>
            <a:off x="1259632" y="2708920"/>
            <a:ext cx="6560684" cy="3039616"/>
          </a:xfrm>
          <a:prstGeom prst="rect">
            <a:avLst/>
          </a:prstGeom>
        </p:spPr>
      </p:pic>
      <p:sp>
        <p:nvSpPr>
          <p:cNvPr id="9" name="Date Placeholder 4">
            <a:extLst>
              <a:ext uri="{FF2B5EF4-FFF2-40B4-BE49-F238E27FC236}">
                <a16:creationId xmlns:a16="http://schemas.microsoft.com/office/drawing/2014/main" id="{6C0A9D6E-D0B1-DF3E-E171-97C3BDAD1E8B}"/>
              </a:ext>
            </a:extLst>
          </p:cNvPr>
          <p:cNvSpPr>
            <a:spLocks noGrp="1"/>
          </p:cNvSpPr>
          <p:nvPr>
            <p:ph type="dt" sz="half" idx="2"/>
          </p:nvPr>
        </p:nvSpPr>
        <p:spPr>
          <a:xfrm>
            <a:off x="685800" y="378281"/>
            <a:ext cx="1600200" cy="215444"/>
          </a:xfrm>
        </p:spPr>
        <p:txBody>
          <a:bodyPr/>
          <a:lstStyle/>
          <a:p>
            <a:r>
              <a:rPr lang="en-US" altLang="en-US" dirty="0"/>
              <a:t>July 2022</a:t>
            </a:r>
          </a:p>
        </p:txBody>
      </p:sp>
    </p:spTree>
    <p:extLst>
      <p:ext uri="{BB962C8B-B14F-4D97-AF65-F5344CB8AC3E}">
        <p14:creationId xmlns:p14="http://schemas.microsoft.com/office/powerpoint/2010/main" val="20466628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607463-56EC-A0C1-0268-0EB90D4EC014}"/>
              </a:ext>
            </a:extLst>
          </p:cNvPr>
          <p:cNvSpPr>
            <a:spLocks noGrp="1"/>
          </p:cNvSpPr>
          <p:nvPr>
            <p:ph type="title"/>
          </p:nvPr>
        </p:nvSpPr>
        <p:spPr>
          <a:xfrm>
            <a:off x="685800" y="685800"/>
            <a:ext cx="7772400" cy="798984"/>
          </a:xfrm>
        </p:spPr>
        <p:txBody>
          <a:bodyPr/>
          <a:lstStyle/>
          <a:p>
            <a:r>
              <a:rPr lang="en-US" sz="3200" dirty="0"/>
              <a:t>Option </a:t>
            </a:r>
            <a:r>
              <a:rPr lang="pl-PL" sz="3200" dirty="0"/>
              <a:t>4</a:t>
            </a:r>
            <a:r>
              <a:rPr lang="en-US" sz="3200" dirty="0"/>
              <a:t>: BPSK PRF 249.6</a:t>
            </a:r>
            <a:r>
              <a:rPr lang="pl-PL" sz="3200" dirty="0"/>
              <a:t> with hopping</a:t>
            </a:r>
            <a:endParaRPr lang="en-US" sz="3200" dirty="0"/>
          </a:p>
        </p:txBody>
      </p:sp>
      <p:sp>
        <p:nvSpPr>
          <p:cNvPr id="3" name="Content Placeholder 2">
            <a:extLst>
              <a:ext uri="{FF2B5EF4-FFF2-40B4-BE49-F238E27FC236}">
                <a16:creationId xmlns:a16="http://schemas.microsoft.com/office/drawing/2014/main" id="{ADBB6FCD-114F-64E1-A289-F39A9DDB6EB5}"/>
              </a:ext>
            </a:extLst>
          </p:cNvPr>
          <p:cNvSpPr>
            <a:spLocks noGrp="1"/>
          </p:cNvSpPr>
          <p:nvPr>
            <p:ph idx="1"/>
          </p:nvPr>
        </p:nvSpPr>
        <p:spPr>
          <a:xfrm>
            <a:off x="685800" y="1484784"/>
            <a:ext cx="7772400" cy="4611216"/>
          </a:xfrm>
        </p:spPr>
        <p:txBody>
          <a:bodyPr/>
          <a:lstStyle/>
          <a:p>
            <a:r>
              <a:rPr lang="pl-PL" sz="2800" dirty="0"/>
              <a:t>S</a:t>
            </a:r>
            <a:r>
              <a:rPr lang="en-US" sz="2800" dirty="0" err="1"/>
              <a:t>ymbol</a:t>
            </a:r>
            <a:r>
              <a:rPr lang="pl-PL" sz="2800" dirty="0"/>
              <a:t> pulse positions employing fixed-pattern hopping: a repetitive 32.0</a:t>
            </a:r>
            <a:r>
              <a:rPr lang="en-US" sz="2800" dirty="0"/>
              <a:t>5</a:t>
            </a:r>
            <a:r>
              <a:rPr lang="pl-PL" sz="2800" dirty="0"/>
              <a:t>ns grid covering 2 symbols</a:t>
            </a:r>
            <a:r>
              <a:rPr lang="en-US" sz="2800" dirty="0"/>
              <a:t>.</a:t>
            </a:r>
            <a:br>
              <a:rPr lang="pl-PL" dirty="0"/>
            </a:br>
            <a:endParaRPr lang="pl-PL" dirty="0"/>
          </a:p>
        </p:txBody>
      </p:sp>
      <p:sp>
        <p:nvSpPr>
          <p:cNvPr id="4" name="Slide Number Placeholder 3">
            <a:extLst>
              <a:ext uri="{FF2B5EF4-FFF2-40B4-BE49-F238E27FC236}">
                <a16:creationId xmlns:a16="http://schemas.microsoft.com/office/drawing/2014/main" id="{AABF1BD5-ED47-A4E4-862D-1B7BCDAE954F}"/>
              </a:ext>
            </a:extLst>
          </p:cNvPr>
          <p:cNvSpPr>
            <a:spLocks noGrp="1"/>
          </p:cNvSpPr>
          <p:nvPr>
            <p:ph type="sldNum" sz="quarter" idx="12"/>
          </p:nvPr>
        </p:nvSpPr>
        <p:spPr/>
        <p:txBody>
          <a:bodyPr/>
          <a:lstStyle/>
          <a:p>
            <a:r>
              <a:rPr lang="en-US" altLang="en-US" dirty="0"/>
              <a:t>Slide </a:t>
            </a:r>
            <a:fld id="{7FFA85FD-E192-4C2D-9860-28C59D48001D}" type="slidenum">
              <a:rPr lang="en-US" altLang="en-US" smtClean="0"/>
              <a:pPr/>
              <a:t>11</a:t>
            </a:fld>
            <a:endParaRPr lang="en-US" altLang="en-US" dirty="0"/>
          </a:p>
        </p:txBody>
      </p:sp>
      <p:sp>
        <p:nvSpPr>
          <p:cNvPr id="9" name="Date Placeholder 4">
            <a:extLst>
              <a:ext uri="{FF2B5EF4-FFF2-40B4-BE49-F238E27FC236}">
                <a16:creationId xmlns:a16="http://schemas.microsoft.com/office/drawing/2014/main" id="{BA6FA5FD-8AE5-A5DE-4B47-A54D090FD0C4}"/>
              </a:ext>
            </a:extLst>
          </p:cNvPr>
          <p:cNvSpPr>
            <a:spLocks noGrp="1"/>
          </p:cNvSpPr>
          <p:nvPr>
            <p:ph type="dt" sz="half" idx="2"/>
          </p:nvPr>
        </p:nvSpPr>
        <p:spPr>
          <a:xfrm>
            <a:off x="685800" y="378281"/>
            <a:ext cx="1600200" cy="215444"/>
          </a:xfrm>
        </p:spPr>
        <p:txBody>
          <a:bodyPr/>
          <a:lstStyle/>
          <a:p>
            <a:r>
              <a:rPr lang="en-US" altLang="en-US" dirty="0"/>
              <a:t>July 2022</a:t>
            </a:r>
          </a:p>
        </p:txBody>
      </p:sp>
      <p:pic>
        <p:nvPicPr>
          <p:cNvPr id="8" name="Picture 7" descr="A picture containing text, antenna&#10;&#10;Description automatically generated">
            <a:extLst>
              <a:ext uri="{FF2B5EF4-FFF2-40B4-BE49-F238E27FC236}">
                <a16:creationId xmlns:a16="http://schemas.microsoft.com/office/drawing/2014/main" id="{B9EE8E32-5A50-41C1-AE5E-FD6A19480C3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6597" y="3638982"/>
            <a:ext cx="7922468" cy="1734234"/>
          </a:xfrm>
          <a:prstGeom prst="rect">
            <a:avLst/>
          </a:prstGeom>
        </p:spPr>
      </p:pic>
      <p:sp>
        <p:nvSpPr>
          <p:cNvPr id="12" name="TextBox 11">
            <a:extLst>
              <a:ext uri="{FF2B5EF4-FFF2-40B4-BE49-F238E27FC236}">
                <a16:creationId xmlns:a16="http://schemas.microsoft.com/office/drawing/2014/main" id="{A6843B61-0E82-F221-D064-B18C7087FE92}"/>
              </a:ext>
            </a:extLst>
          </p:cNvPr>
          <p:cNvSpPr txBox="1"/>
          <p:nvPr/>
        </p:nvSpPr>
        <p:spPr>
          <a:xfrm>
            <a:off x="393948" y="5133201"/>
            <a:ext cx="1026686" cy="261610"/>
          </a:xfrm>
          <a:prstGeom prst="rect">
            <a:avLst/>
          </a:prstGeom>
          <a:noFill/>
        </p:spPr>
        <p:txBody>
          <a:bodyPr wrap="square" rtlCol="0">
            <a:spAutoFit/>
          </a:bodyPr>
          <a:lstStyle/>
          <a:p>
            <a:r>
              <a:rPr lang="en-US" sz="1100" dirty="0"/>
              <a:t>8.01ns</a:t>
            </a:r>
          </a:p>
        </p:txBody>
      </p:sp>
      <p:sp>
        <p:nvSpPr>
          <p:cNvPr id="6" name="Rectangle 5">
            <a:extLst>
              <a:ext uri="{FF2B5EF4-FFF2-40B4-BE49-F238E27FC236}">
                <a16:creationId xmlns:a16="http://schemas.microsoft.com/office/drawing/2014/main" id="{C74536B5-CAA8-C540-C0AF-89B701E87899}"/>
              </a:ext>
            </a:extLst>
          </p:cNvPr>
          <p:cNvSpPr/>
          <p:nvPr/>
        </p:nvSpPr>
        <p:spPr bwMode="auto">
          <a:xfrm>
            <a:off x="1763688" y="4005064"/>
            <a:ext cx="720080" cy="216024"/>
          </a:xfrm>
          <a:prstGeom prst="rect">
            <a:avLst/>
          </a:prstGeom>
          <a:solidFill>
            <a:srgbClr val="FFFFFF"/>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effectLst/>
                <a:highlight>
                  <a:srgbClr val="FFFFFF"/>
                </a:highlight>
                <a:latin typeface="Times New Roman" pitchFamily="18" charset="0"/>
              </a:rPr>
              <a:t>8.01ns</a:t>
            </a:r>
          </a:p>
        </p:txBody>
      </p:sp>
      <p:sp>
        <p:nvSpPr>
          <p:cNvPr id="14" name="Rectangle 13">
            <a:extLst>
              <a:ext uri="{FF2B5EF4-FFF2-40B4-BE49-F238E27FC236}">
                <a16:creationId xmlns:a16="http://schemas.microsoft.com/office/drawing/2014/main" id="{06ADE745-6202-1D5F-FFFB-490B7881DCB3}"/>
              </a:ext>
            </a:extLst>
          </p:cNvPr>
          <p:cNvSpPr/>
          <p:nvPr/>
        </p:nvSpPr>
        <p:spPr bwMode="auto">
          <a:xfrm>
            <a:off x="3652758" y="3971968"/>
            <a:ext cx="720080" cy="216024"/>
          </a:xfrm>
          <a:prstGeom prst="rect">
            <a:avLst/>
          </a:prstGeom>
          <a:solidFill>
            <a:srgbClr val="FFFFFF"/>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effectLst/>
                <a:highlight>
                  <a:srgbClr val="FFFFFF"/>
                </a:highlight>
                <a:latin typeface="Times New Roman" pitchFamily="18" charset="0"/>
              </a:rPr>
              <a:t>8.01ns</a:t>
            </a:r>
          </a:p>
        </p:txBody>
      </p:sp>
      <p:sp>
        <p:nvSpPr>
          <p:cNvPr id="15" name="Rectangle 14">
            <a:extLst>
              <a:ext uri="{FF2B5EF4-FFF2-40B4-BE49-F238E27FC236}">
                <a16:creationId xmlns:a16="http://schemas.microsoft.com/office/drawing/2014/main" id="{B029661B-E7B5-CE8B-531E-413F566867BA}"/>
              </a:ext>
            </a:extLst>
          </p:cNvPr>
          <p:cNvSpPr/>
          <p:nvPr/>
        </p:nvSpPr>
        <p:spPr bwMode="auto">
          <a:xfrm>
            <a:off x="5484967" y="3971968"/>
            <a:ext cx="720080" cy="216024"/>
          </a:xfrm>
          <a:prstGeom prst="rect">
            <a:avLst/>
          </a:prstGeom>
          <a:solidFill>
            <a:srgbClr val="FFFFFF"/>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effectLst/>
                <a:highlight>
                  <a:srgbClr val="FFFFFF"/>
                </a:highlight>
                <a:latin typeface="Times New Roman" pitchFamily="18" charset="0"/>
              </a:rPr>
              <a:t>8.01ns</a:t>
            </a:r>
          </a:p>
        </p:txBody>
      </p:sp>
      <p:sp>
        <p:nvSpPr>
          <p:cNvPr id="16" name="Rectangle 15">
            <a:extLst>
              <a:ext uri="{FF2B5EF4-FFF2-40B4-BE49-F238E27FC236}">
                <a16:creationId xmlns:a16="http://schemas.microsoft.com/office/drawing/2014/main" id="{CCC647BC-7C2A-F5BE-AE3C-134B446A75F6}"/>
              </a:ext>
            </a:extLst>
          </p:cNvPr>
          <p:cNvSpPr/>
          <p:nvPr/>
        </p:nvSpPr>
        <p:spPr bwMode="auto">
          <a:xfrm>
            <a:off x="7301274" y="3990245"/>
            <a:ext cx="720080" cy="216024"/>
          </a:xfrm>
          <a:prstGeom prst="rect">
            <a:avLst/>
          </a:prstGeom>
          <a:solidFill>
            <a:srgbClr val="FFFFFF"/>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effectLst/>
                <a:highlight>
                  <a:srgbClr val="FFFFFF"/>
                </a:highlight>
                <a:latin typeface="Times New Roman" pitchFamily="18" charset="0"/>
              </a:rPr>
              <a:t>8.01ns</a:t>
            </a:r>
          </a:p>
        </p:txBody>
      </p:sp>
    </p:spTree>
    <p:extLst>
      <p:ext uri="{BB962C8B-B14F-4D97-AF65-F5344CB8AC3E}">
        <p14:creationId xmlns:p14="http://schemas.microsoft.com/office/powerpoint/2010/main" val="14790334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1BFBEB-0D19-5F9C-103B-959AD5B8E06E}"/>
              </a:ext>
            </a:extLst>
          </p:cNvPr>
          <p:cNvSpPr>
            <a:spLocks noGrp="1"/>
          </p:cNvSpPr>
          <p:nvPr>
            <p:ph type="ctrTitle"/>
          </p:nvPr>
        </p:nvSpPr>
        <p:spPr/>
        <p:txBody>
          <a:bodyPr/>
          <a:lstStyle/>
          <a:p>
            <a:r>
              <a:rPr lang="en-US" dirty="0"/>
              <a:t>124.8 Mbps</a:t>
            </a:r>
          </a:p>
        </p:txBody>
      </p:sp>
      <p:sp>
        <p:nvSpPr>
          <p:cNvPr id="3" name="Subtitle 2">
            <a:extLst>
              <a:ext uri="{FF2B5EF4-FFF2-40B4-BE49-F238E27FC236}">
                <a16:creationId xmlns:a16="http://schemas.microsoft.com/office/drawing/2014/main" id="{6D22A1EA-3261-A15A-0DBF-E57DA5AF1CF7}"/>
              </a:ext>
            </a:extLst>
          </p:cNvPr>
          <p:cNvSpPr>
            <a:spLocks noGrp="1"/>
          </p:cNvSpPr>
          <p:nvPr>
            <p:ph type="subTitle" idx="1"/>
          </p:nvPr>
        </p:nvSpPr>
        <p:spPr/>
        <p:txBody>
          <a:bodyPr/>
          <a:lstStyle/>
          <a:p>
            <a:endParaRPr lang="en-US" dirty="0"/>
          </a:p>
        </p:txBody>
      </p:sp>
      <p:sp>
        <p:nvSpPr>
          <p:cNvPr id="4" name="Slide Number Placeholder 3">
            <a:extLst>
              <a:ext uri="{FF2B5EF4-FFF2-40B4-BE49-F238E27FC236}">
                <a16:creationId xmlns:a16="http://schemas.microsoft.com/office/drawing/2014/main" id="{08DE20BC-2EAD-053F-4348-43ABE7BC333E}"/>
              </a:ext>
            </a:extLst>
          </p:cNvPr>
          <p:cNvSpPr>
            <a:spLocks noGrp="1"/>
          </p:cNvSpPr>
          <p:nvPr>
            <p:ph type="sldNum" sz="quarter" idx="12"/>
          </p:nvPr>
        </p:nvSpPr>
        <p:spPr/>
        <p:txBody>
          <a:bodyPr/>
          <a:lstStyle/>
          <a:p>
            <a:r>
              <a:rPr lang="en-US" altLang="en-US" dirty="0"/>
              <a:t>Slide </a:t>
            </a:r>
            <a:fld id="{4EF2733A-7873-4D87-9B81-5F5F3E4A4D35}" type="slidenum">
              <a:rPr lang="en-US" altLang="en-US" smtClean="0"/>
              <a:pPr/>
              <a:t>12</a:t>
            </a:fld>
            <a:endParaRPr lang="en-US" altLang="en-US" dirty="0"/>
          </a:p>
        </p:txBody>
      </p:sp>
      <p:sp>
        <p:nvSpPr>
          <p:cNvPr id="8" name="Date Placeholder 4">
            <a:extLst>
              <a:ext uri="{FF2B5EF4-FFF2-40B4-BE49-F238E27FC236}">
                <a16:creationId xmlns:a16="http://schemas.microsoft.com/office/drawing/2014/main" id="{CEC48926-77F4-604D-EA5F-F9BF1C66D1BC}"/>
              </a:ext>
            </a:extLst>
          </p:cNvPr>
          <p:cNvSpPr>
            <a:spLocks noGrp="1"/>
          </p:cNvSpPr>
          <p:nvPr>
            <p:ph type="dt" sz="half" idx="2"/>
          </p:nvPr>
        </p:nvSpPr>
        <p:spPr>
          <a:xfrm>
            <a:off x="685800" y="378281"/>
            <a:ext cx="1600200" cy="215444"/>
          </a:xfrm>
        </p:spPr>
        <p:txBody>
          <a:bodyPr/>
          <a:lstStyle/>
          <a:p>
            <a:r>
              <a:rPr lang="en-US" altLang="en-US" dirty="0"/>
              <a:t>July 2022</a:t>
            </a:r>
          </a:p>
        </p:txBody>
      </p:sp>
    </p:spTree>
    <p:extLst>
      <p:ext uri="{BB962C8B-B14F-4D97-AF65-F5344CB8AC3E}">
        <p14:creationId xmlns:p14="http://schemas.microsoft.com/office/powerpoint/2010/main" val="37698122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607463-56EC-A0C1-0268-0EB90D4EC014}"/>
              </a:ext>
            </a:extLst>
          </p:cNvPr>
          <p:cNvSpPr>
            <a:spLocks noGrp="1"/>
          </p:cNvSpPr>
          <p:nvPr>
            <p:ph type="title"/>
          </p:nvPr>
        </p:nvSpPr>
        <p:spPr/>
        <p:txBody>
          <a:bodyPr/>
          <a:lstStyle/>
          <a:p>
            <a:r>
              <a:rPr lang="en-US" dirty="0"/>
              <a:t>Option 1: QPSK PRF 249.6 </a:t>
            </a:r>
          </a:p>
        </p:txBody>
      </p:sp>
      <p:sp>
        <p:nvSpPr>
          <p:cNvPr id="4" name="Slide Number Placeholder 3">
            <a:extLst>
              <a:ext uri="{FF2B5EF4-FFF2-40B4-BE49-F238E27FC236}">
                <a16:creationId xmlns:a16="http://schemas.microsoft.com/office/drawing/2014/main" id="{AABF1BD5-ED47-A4E4-862D-1B7BCDAE954F}"/>
              </a:ext>
            </a:extLst>
          </p:cNvPr>
          <p:cNvSpPr>
            <a:spLocks noGrp="1"/>
          </p:cNvSpPr>
          <p:nvPr>
            <p:ph type="sldNum" sz="quarter" idx="12"/>
          </p:nvPr>
        </p:nvSpPr>
        <p:spPr/>
        <p:txBody>
          <a:bodyPr/>
          <a:lstStyle/>
          <a:p>
            <a:r>
              <a:rPr lang="en-US" altLang="en-US" dirty="0"/>
              <a:t>Slide </a:t>
            </a:r>
            <a:fld id="{7FFA85FD-E192-4C2D-9860-28C59D48001D}" type="slidenum">
              <a:rPr lang="en-US" altLang="en-US" smtClean="0"/>
              <a:pPr/>
              <a:t>13</a:t>
            </a:fld>
            <a:endParaRPr lang="en-US" altLang="en-US" dirty="0"/>
          </a:p>
        </p:txBody>
      </p:sp>
      <p:pic>
        <p:nvPicPr>
          <p:cNvPr id="8" name="Picture 7">
            <a:extLst>
              <a:ext uri="{FF2B5EF4-FFF2-40B4-BE49-F238E27FC236}">
                <a16:creationId xmlns:a16="http://schemas.microsoft.com/office/drawing/2014/main" id="{D5212153-3256-DE16-202F-7D12A8DBAD7B}"/>
              </a:ext>
            </a:extLst>
          </p:cNvPr>
          <p:cNvPicPr>
            <a:picLocks noChangeAspect="1"/>
          </p:cNvPicPr>
          <p:nvPr/>
        </p:nvPicPr>
        <p:blipFill>
          <a:blip r:embed="rId3"/>
          <a:stretch>
            <a:fillRect/>
          </a:stretch>
        </p:blipFill>
        <p:spPr>
          <a:xfrm>
            <a:off x="539552" y="3217343"/>
            <a:ext cx="4603460" cy="1859984"/>
          </a:xfrm>
          <a:prstGeom prst="rect">
            <a:avLst/>
          </a:prstGeom>
        </p:spPr>
      </p:pic>
      <p:pic>
        <p:nvPicPr>
          <p:cNvPr id="11" name="Picture 10">
            <a:extLst>
              <a:ext uri="{FF2B5EF4-FFF2-40B4-BE49-F238E27FC236}">
                <a16:creationId xmlns:a16="http://schemas.microsoft.com/office/drawing/2014/main" id="{D782AC86-FAD9-FB72-B6CC-73EB7944C528}"/>
              </a:ext>
            </a:extLst>
          </p:cNvPr>
          <p:cNvPicPr>
            <a:picLocks noChangeAspect="1"/>
          </p:cNvPicPr>
          <p:nvPr/>
        </p:nvPicPr>
        <p:blipFill>
          <a:blip r:embed="rId4"/>
          <a:stretch>
            <a:fillRect/>
          </a:stretch>
        </p:blipFill>
        <p:spPr>
          <a:xfrm>
            <a:off x="5868144" y="3281543"/>
            <a:ext cx="2439794" cy="2017415"/>
          </a:xfrm>
          <a:prstGeom prst="rect">
            <a:avLst/>
          </a:prstGeom>
        </p:spPr>
      </p:pic>
      <p:sp>
        <p:nvSpPr>
          <p:cNvPr id="9" name="Date Placeholder 4">
            <a:extLst>
              <a:ext uri="{FF2B5EF4-FFF2-40B4-BE49-F238E27FC236}">
                <a16:creationId xmlns:a16="http://schemas.microsoft.com/office/drawing/2014/main" id="{61D8751E-16DE-88A3-7610-C0F2958A7C0D}"/>
              </a:ext>
            </a:extLst>
          </p:cNvPr>
          <p:cNvSpPr>
            <a:spLocks noGrp="1"/>
          </p:cNvSpPr>
          <p:nvPr>
            <p:ph type="dt" sz="half" idx="2"/>
          </p:nvPr>
        </p:nvSpPr>
        <p:spPr>
          <a:xfrm>
            <a:off x="685800" y="378281"/>
            <a:ext cx="1600200" cy="215444"/>
          </a:xfrm>
        </p:spPr>
        <p:txBody>
          <a:bodyPr/>
          <a:lstStyle/>
          <a:p>
            <a:r>
              <a:rPr lang="en-US" altLang="en-US" dirty="0"/>
              <a:t>July 2022</a:t>
            </a:r>
          </a:p>
        </p:txBody>
      </p:sp>
    </p:spTree>
    <p:extLst>
      <p:ext uri="{BB962C8B-B14F-4D97-AF65-F5344CB8AC3E}">
        <p14:creationId xmlns:p14="http://schemas.microsoft.com/office/powerpoint/2010/main" val="39231852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607463-56EC-A0C1-0268-0EB90D4EC014}"/>
              </a:ext>
            </a:extLst>
          </p:cNvPr>
          <p:cNvSpPr>
            <a:spLocks noGrp="1"/>
          </p:cNvSpPr>
          <p:nvPr>
            <p:ph type="title"/>
          </p:nvPr>
        </p:nvSpPr>
        <p:spPr/>
        <p:txBody>
          <a:bodyPr/>
          <a:lstStyle/>
          <a:p>
            <a:r>
              <a:rPr lang="en-US" dirty="0"/>
              <a:t>Option 2: BPSK PRF 249.6</a:t>
            </a:r>
          </a:p>
        </p:txBody>
      </p:sp>
      <p:sp>
        <p:nvSpPr>
          <p:cNvPr id="3" name="Content Placeholder 2">
            <a:extLst>
              <a:ext uri="{FF2B5EF4-FFF2-40B4-BE49-F238E27FC236}">
                <a16:creationId xmlns:a16="http://schemas.microsoft.com/office/drawing/2014/main" id="{ADBB6FCD-114F-64E1-A289-F39A9DDB6EB5}"/>
              </a:ext>
            </a:extLst>
          </p:cNvPr>
          <p:cNvSpPr>
            <a:spLocks noGrp="1"/>
          </p:cNvSpPr>
          <p:nvPr>
            <p:ph idx="1"/>
          </p:nvPr>
        </p:nvSpPr>
        <p:spPr/>
        <p:txBody>
          <a:bodyPr/>
          <a:lstStyle/>
          <a:p>
            <a:r>
              <a:rPr lang="en-US" dirty="0"/>
              <a:t>2 bursts per symbol</a:t>
            </a:r>
          </a:p>
        </p:txBody>
      </p:sp>
      <p:sp>
        <p:nvSpPr>
          <p:cNvPr id="4" name="Slide Number Placeholder 3">
            <a:extLst>
              <a:ext uri="{FF2B5EF4-FFF2-40B4-BE49-F238E27FC236}">
                <a16:creationId xmlns:a16="http://schemas.microsoft.com/office/drawing/2014/main" id="{AABF1BD5-ED47-A4E4-862D-1B7BCDAE954F}"/>
              </a:ext>
            </a:extLst>
          </p:cNvPr>
          <p:cNvSpPr>
            <a:spLocks noGrp="1"/>
          </p:cNvSpPr>
          <p:nvPr>
            <p:ph type="sldNum" sz="quarter" idx="12"/>
          </p:nvPr>
        </p:nvSpPr>
        <p:spPr/>
        <p:txBody>
          <a:bodyPr/>
          <a:lstStyle/>
          <a:p>
            <a:r>
              <a:rPr lang="en-US" altLang="en-US" dirty="0"/>
              <a:t>Slide </a:t>
            </a:r>
            <a:fld id="{7FFA85FD-E192-4C2D-9860-28C59D48001D}" type="slidenum">
              <a:rPr lang="en-US" altLang="en-US" smtClean="0"/>
              <a:pPr/>
              <a:t>14</a:t>
            </a:fld>
            <a:endParaRPr lang="en-US" altLang="en-US" dirty="0"/>
          </a:p>
        </p:txBody>
      </p:sp>
      <p:pic>
        <p:nvPicPr>
          <p:cNvPr id="9" name="Picture 8">
            <a:extLst>
              <a:ext uri="{FF2B5EF4-FFF2-40B4-BE49-F238E27FC236}">
                <a16:creationId xmlns:a16="http://schemas.microsoft.com/office/drawing/2014/main" id="{57AE9242-3B69-778F-0A64-75775955AF37}"/>
              </a:ext>
            </a:extLst>
          </p:cNvPr>
          <p:cNvPicPr>
            <a:picLocks noChangeAspect="1"/>
          </p:cNvPicPr>
          <p:nvPr/>
        </p:nvPicPr>
        <p:blipFill>
          <a:blip r:embed="rId3"/>
          <a:stretch>
            <a:fillRect/>
          </a:stretch>
        </p:blipFill>
        <p:spPr>
          <a:xfrm>
            <a:off x="1553158" y="2996952"/>
            <a:ext cx="6037684" cy="2657894"/>
          </a:xfrm>
          <a:prstGeom prst="rect">
            <a:avLst/>
          </a:prstGeom>
        </p:spPr>
      </p:pic>
      <p:sp>
        <p:nvSpPr>
          <p:cNvPr id="8" name="Date Placeholder 4">
            <a:extLst>
              <a:ext uri="{FF2B5EF4-FFF2-40B4-BE49-F238E27FC236}">
                <a16:creationId xmlns:a16="http://schemas.microsoft.com/office/drawing/2014/main" id="{0C8E34BC-FF00-D899-046C-58D9BD6F77BE}"/>
              </a:ext>
            </a:extLst>
          </p:cNvPr>
          <p:cNvSpPr>
            <a:spLocks noGrp="1"/>
          </p:cNvSpPr>
          <p:nvPr>
            <p:ph type="dt" sz="half" idx="2"/>
          </p:nvPr>
        </p:nvSpPr>
        <p:spPr>
          <a:xfrm>
            <a:off x="685800" y="378281"/>
            <a:ext cx="1600200" cy="215444"/>
          </a:xfrm>
        </p:spPr>
        <p:txBody>
          <a:bodyPr/>
          <a:lstStyle/>
          <a:p>
            <a:r>
              <a:rPr lang="en-US" altLang="en-US" dirty="0"/>
              <a:t>July 2022</a:t>
            </a:r>
          </a:p>
        </p:txBody>
      </p:sp>
    </p:spTree>
    <p:extLst>
      <p:ext uri="{BB962C8B-B14F-4D97-AF65-F5344CB8AC3E}">
        <p14:creationId xmlns:p14="http://schemas.microsoft.com/office/powerpoint/2010/main" val="437416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607463-56EC-A0C1-0268-0EB90D4EC014}"/>
              </a:ext>
            </a:extLst>
          </p:cNvPr>
          <p:cNvSpPr>
            <a:spLocks noGrp="1"/>
          </p:cNvSpPr>
          <p:nvPr>
            <p:ph type="title"/>
          </p:nvPr>
        </p:nvSpPr>
        <p:spPr/>
        <p:txBody>
          <a:bodyPr/>
          <a:lstStyle/>
          <a:p>
            <a:r>
              <a:rPr lang="en-US" dirty="0"/>
              <a:t>Option 3: BPSK PRF 249.6</a:t>
            </a:r>
          </a:p>
        </p:txBody>
      </p:sp>
      <p:sp>
        <p:nvSpPr>
          <p:cNvPr id="3" name="Content Placeholder 2">
            <a:extLst>
              <a:ext uri="{FF2B5EF4-FFF2-40B4-BE49-F238E27FC236}">
                <a16:creationId xmlns:a16="http://schemas.microsoft.com/office/drawing/2014/main" id="{ADBB6FCD-114F-64E1-A289-F39A9DDB6EB5}"/>
              </a:ext>
            </a:extLst>
          </p:cNvPr>
          <p:cNvSpPr>
            <a:spLocks noGrp="1"/>
          </p:cNvSpPr>
          <p:nvPr>
            <p:ph idx="1"/>
          </p:nvPr>
        </p:nvSpPr>
        <p:spPr/>
        <p:txBody>
          <a:bodyPr/>
          <a:lstStyle/>
          <a:p>
            <a:r>
              <a:rPr lang="en-US" dirty="0"/>
              <a:t>One burst per symbol</a:t>
            </a:r>
          </a:p>
        </p:txBody>
      </p:sp>
      <p:sp>
        <p:nvSpPr>
          <p:cNvPr id="4" name="Slide Number Placeholder 3">
            <a:extLst>
              <a:ext uri="{FF2B5EF4-FFF2-40B4-BE49-F238E27FC236}">
                <a16:creationId xmlns:a16="http://schemas.microsoft.com/office/drawing/2014/main" id="{AABF1BD5-ED47-A4E4-862D-1B7BCDAE954F}"/>
              </a:ext>
            </a:extLst>
          </p:cNvPr>
          <p:cNvSpPr>
            <a:spLocks noGrp="1"/>
          </p:cNvSpPr>
          <p:nvPr>
            <p:ph type="sldNum" sz="quarter" idx="12"/>
          </p:nvPr>
        </p:nvSpPr>
        <p:spPr/>
        <p:txBody>
          <a:bodyPr/>
          <a:lstStyle/>
          <a:p>
            <a:r>
              <a:rPr lang="en-US" altLang="en-US" dirty="0"/>
              <a:t>Slide </a:t>
            </a:r>
            <a:fld id="{7FFA85FD-E192-4C2D-9860-28C59D48001D}" type="slidenum">
              <a:rPr lang="en-US" altLang="en-US" smtClean="0"/>
              <a:pPr/>
              <a:t>15</a:t>
            </a:fld>
            <a:endParaRPr lang="en-US" altLang="en-US" dirty="0"/>
          </a:p>
        </p:txBody>
      </p:sp>
      <p:pic>
        <p:nvPicPr>
          <p:cNvPr id="9" name="Picture 8">
            <a:extLst>
              <a:ext uri="{FF2B5EF4-FFF2-40B4-BE49-F238E27FC236}">
                <a16:creationId xmlns:a16="http://schemas.microsoft.com/office/drawing/2014/main" id="{1E44B468-C207-3725-33F9-CBA6F3CDD4E2}"/>
              </a:ext>
            </a:extLst>
          </p:cNvPr>
          <p:cNvPicPr>
            <a:picLocks noChangeAspect="1"/>
          </p:cNvPicPr>
          <p:nvPr/>
        </p:nvPicPr>
        <p:blipFill>
          <a:blip r:embed="rId3"/>
          <a:stretch>
            <a:fillRect/>
          </a:stretch>
        </p:blipFill>
        <p:spPr>
          <a:xfrm>
            <a:off x="874129" y="2708920"/>
            <a:ext cx="7395741" cy="3075614"/>
          </a:xfrm>
          <a:prstGeom prst="rect">
            <a:avLst/>
          </a:prstGeom>
        </p:spPr>
      </p:pic>
      <p:sp>
        <p:nvSpPr>
          <p:cNvPr id="8" name="Date Placeholder 4">
            <a:extLst>
              <a:ext uri="{FF2B5EF4-FFF2-40B4-BE49-F238E27FC236}">
                <a16:creationId xmlns:a16="http://schemas.microsoft.com/office/drawing/2014/main" id="{4DD12D47-54AC-22B2-728E-DE01BA605882}"/>
              </a:ext>
            </a:extLst>
          </p:cNvPr>
          <p:cNvSpPr>
            <a:spLocks noGrp="1"/>
          </p:cNvSpPr>
          <p:nvPr>
            <p:ph type="dt" sz="half" idx="2"/>
          </p:nvPr>
        </p:nvSpPr>
        <p:spPr>
          <a:xfrm>
            <a:off x="685800" y="378281"/>
            <a:ext cx="1600200" cy="215444"/>
          </a:xfrm>
        </p:spPr>
        <p:txBody>
          <a:bodyPr/>
          <a:lstStyle/>
          <a:p>
            <a:r>
              <a:rPr lang="en-US" altLang="en-US" dirty="0"/>
              <a:t>July 2022</a:t>
            </a:r>
          </a:p>
        </p:txBody>
      </p:sp>
    </p:spTree>
    <p:extLst>
      <p:ext uri="{BB962C8B-B14F-4D97-AF65-F5344CB8AC3E}">
        <p14:creationId xmlns:p14="http://schemas.microsoft.com/office/powerpoint/2010/main" val="13760894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607463-56EC-A0C1-0268-0EB90D4EC014}"/>
              </a:ext>
            </a:extLst>
          </p:cNvPr>
          <p:cNvSpPr>
            <a:spLocks noGrp="1"/>
          </p:cNvSpPr>
          <p:nvPr>
            <p:ph type="title"/>
          </p:nvPr>
        </p:nvSpPr>
        <p:spPr>
          <a:xfrm>
            <a:off x="685800" y="685800"/>
            <a:ext cx="7772400" cy="798984"/>
          </a:xfrm>
        </p:spPr>
        <p:txBody>
          <a:bodyPr/>
          <a:lstStyle/>
          <a:p>
            <a:r>
              <a:rPr lang="en-US" sz="3200" dirty="0"/>
              <a:t>Option </a:t>
            </a:r>
            <a:r>
              <a:rPr lang="pl-PL" sz="3200" dirty="0"/>
              <a:t>4</a:t>
            </a:r>
            <a:r>
              <a:rPr lang="en-US" sz="3200" dirty="0"/>
              <a:t>: BPSK PRF 249.6</a:t>
            </a:r>
            <a:r>
              <a:rPr lang="pl-PL" sz="3200" dirty="0"/>
              <a:t> with hopping</a:t>
            </a:r>
            <a:endParaRPr lang="en-US" sz="3200" dirty="0"/>
          </a:p>
        </p:txBody>
      </p:sp>
      <p:sp>
        <p:nvSpPr>
          <p:cNvPr id="3" name="Content Placeholder 2">
            <a:extLst>
              <a:ext uri="{FF2B5EF4-FFF2-40B4-BE49-F238E27FC236}">
                <a16:creationId xmlns:a16="http://schemas.microsoft.com/office/drawing/2014/main" id="{ADBB6FCD-114F-64E1-A289-F39A9DDB6EB5}"/>
              </a:ext>
            </a:extLst>
          </p:cNvPr>
          <p:cNvSpPr>
            <a:spLocks noGrp="1"/>
          </p:cNvSpPr>
          <p:nvPr>
            <p:ph idx="1"/>
          </p:nvPr>
        </p:nvSpPr>
        <p:spPr>
          <a:xfrm>
            <a:off x="685800" y="1484784"/>
            <a:ext cx="7772400" cy="4611216"/>
          </a:xfrm>
        </p:spPr>
        <p:txBody>
          <a:bodyPr/>
          <a:lstStyle/>
          <a:p>
            <a:r>
              <a:rPr lang="pl-PL" sz="2800" dirty="0"/>
              <a:t>S</a:t>
            </a:r>
            <a:r>
              <a:rPr lang="en-US" sz="2800" dirty="0" err="1"/>
              <a:t>ymbol</a:t>
            </a:r>
            <a:r>
              <a:rPr lang="pl-PL" sz="2800" dirty="0"/>
              <a:t> pulse positions employing fixed-pattern hopping: a repetitive 32.0</a:t>
            </a:r>
            <a:r>
              <a:rPr lang="en-US" sz="2800"/>
              <a:t>5</a:t>
            </a:r>
            <a:r>
              <a:rPr lang="pl-PL" sz="2800"/>
              <a:t>ns </a:t>
            </a:r>
            <a:r>
              <a:rPr lang="pl-PL" sz="2800" dirty="0"/>
              <a:t>grid covering 4 symbols:</a:t>
            </a:r>
            <a:br>
              <a:rPr lang="pl-PL" dirty="0"/>
            </a:br>
            <a:r>
              <a:rPr lang="pl-PL" sz="2000" dirty="0"/>
              <a:t> </a:t>
            </a:r>
            <a:br>
              <a:rPr lang="pl-PL" sz="2000" dirty="0"/>
            </a:br>
            <a:endParaRPr lang="en-US" sz="2000" dirty="0"/>
          </a:p>
        </p:txBody>
      </p:sp>
      <p:sp>
        <p:nvSpPr>
          <p:cNvPr id="4" name="Slide Number Placeholder 3">
            <a:extLst>
              <a:ext uri="{FF2B5EF4-FFF2-40B4-BE49-F238E27FC236}">
                <a16:creationId xmlns:a16="http://schemas.microsoft.com/office/drawing/2014/main" id="{AABF1BD5-ED47-A4E4-862D-1B7BCDAE954F}"/>
              </a:ext>
            </a:extLst>
          </p:cNvPr>
          <p:cNvSpPr>
            <a:spLocks noGrp="1"/>
          </p:cNvSpPr>
          <p:nvPr>
            <p:ph type="sldNum" sz="quarter" idx="12"/>
          </p:nvPr>
        </p:nvSpPr>
        <p:spPr/>
        <p:txBody>
          <a:bodyPr/>
          <a:lstStyle/>
          <a:p>
            <a:r>
              <a:rPr lang="en-US" altLang="en-US" dirty="0"/>
              <a:t>Slide </a:t>
            </a:r>
            <a:fld id="{7FFA85FD-E192-4C2D-9860-28C59D48001D}" type="slidenum">
              <a:rPr lang="en-US" altLang="en-US" smtClean="0"/>
              <a:pPr/>
              <a:t>16</a:t>
            </a:fld>
            <a:endParaRPr lang="en-US" altLang="en-US" dirty="0"/>
          </a:p>
        </p:txBody>
      </p:sp>
      <p:sp>
        <p:nvSpPr>
          <p:cNvPr id="9" name="Date Placeholder 4">
            <a:extLst>
              <a:ext uri="{FF2B5EF4-FFF2-40B4-BE49-F238E27FC236}">
                <a16:creationId xmlns:a16="http://schemas.microsoft.com/office/drawing/2014/main" id="{BA6FA5FD-8AE5-A5DE-4B47-A54D090FD0C4}"/>
              </a:ext>
            </a:extLst>
          </p:cNvPr>
          <p:cNvSpPr>
            <a:spLocks noGrp="1"/>
          </p:cNvSpPr>
          <p:nvPr>
            <p:ph type="dt" sz="half" idx="2"/>
          </p:nvPr>
        </p:nvSpPr>
        <p:spPr>
          <a:xfrm>
            <a:off x="685800" y="378281"/>
            <a:ext cx="1600200" cy="215444"/>
          </a:xfrm>
        </p:spPr>
        <p:txBody>
          <a:bodyPr/>
          <a:lstStyle/>
          <a:p>
            <a:r>
              <a:rPr lang="en-US" altLang="en-US" dirty="0"/>
              <a:t>July 2022</a:t>
            </a:r>
          </a:p>
        </p:txBody>
      </p:sp>
      <p:pic>
        <p:nvPicPr>
          <p:cNvPr id="7" name="Picture 6" descr="Chart, box and whisker chart&#10;&#10;Description automatically generated">
            <a:extLst>
              <a:ext uri="{FF2B5EF4-FFF2-40B4-BE49-F238E27FC236}">
                <a16:creationId xmlns:a16="http://schemas.microsoft.com/office/drawing/2014/main" id="{01698347-7D9B-4F2C-920E-240568F2A1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4141" y="3501008"/>
            <a:ext cx="7452320" cy="1578222"/>
          </a:xfrm>
          <a:prstGeom prst="rect">
            <a:avLst/>
          </a:prstGeom>
        </p:spPr>
      </p:pic>
      <p:sp>
        <p:nvSpPr>
          <p:cNvPr id="8" name="Rectangle 7">
            <a:extLst>
              <a:ext uri="{FF2B5EF4-FFF2-40B4-BE49-F238E27FC236}">
                <a16:creationId xmlns:a16="http://schemas.microsoft.com/office/drawing/2014/main" id="{E0867BA9-AFFC-5642-E354-96267058B5DC}"/>
              </a:ext>
            </a:extLst>
          </p:cNvPr>
          <p:cNvSpPr/>
          <p:nvPr/>
        </p:nvSpPr>
        <p:spPr bwMode="auto">
          <a:xfrm>
            <a:off x="4139952" y="3701231"/>
            <a:ext cx="720080" cy="216024"/>
          </a:xfrm>
          <a:prstGeom prst="rect">
            <a:avLst/>
          </a:prstGeom>
          <a:solidFill>
            <a:srgbClr val="FFFFFF"/>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effectLst/>
                <a:highlight>
                  <a:srgbClr val="FFFFFF"/>
                </a:highlight>
                <a:latin typeface="Times New Roman" pitchFamily="18" charset="0"/>
              </a:rPr>
              <a:t>8.01ns</a:t>
            </a:r>
          </a:p>
        </p:txBody>
      </p:sp>
      <p:sp>
        <p:nvSpPr>
          <p:cNvPr id="11" name="Rectangle 10">
            <a:extLst>
              <a:ext uri="{FF2B5EF4-FFF2-40B4-BE49-F238E27FC236}">
                <a16:creationId xmlns:a16="http://schemas.microsoft.com/office/drawing/2014/main" id="{36423721-53EB-F654-2F41-CA36F6D69E60}"/>
              </a:ext>
            </a:extLst>
          </p:cNvPr>
          <p:cNvSpPr/>
          <p:nvPr/>
        </p:nvSpPr>
        <p:spPr bwMode="auto">
          <a:xfrm>
            <a:off x="2427498" y="3676066"/>
            <a:ext cx="720080" cy="216024"/>
          </a:xfrm>
          <a:prstGeom prst="rect">
            <a:avLst/>
          </a:prstGeom>
          <a:solidFill>
            <a:srgbClr val="FFFFFF"/>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effectLst/>
                <a:highlight>
                  <a:srgbClr val="FFFFFF"/>
                </a:highlight>
                <a:latin typeface="Times New Roman" pitchFamily="18" charset="0"/>
              </a:rPr>
              <a:t>8.01ns</a:t>
            </a:r>
          </a:p>
        </p:txBody>
      </p:sp>
      <p:sp>
        <p:nvSpPr>
          <p:cNvPr id="12" name="Rectangle 11">
            <a:extLst>
              <a:ext uri="{FF2B5EF4-FFF2-40B4-BE49-F238E27FC236}">
                <a16:creationId xmlns:a16="http://schemas.microsoft.com/office/drawing/2014/main" id="{204FCCDC-EE36-ABB2-D285-758120D51A45}"/>
              </a:ext>
            </a:extLst>
          </p:cNvPr>
          <p:cNvSpPr/>
          <p:nvPr/>
        </p:nvSpPr>
        <p:spPr bwMode="auto">
          <a:xfrm>
            <a:off x="5841094" y="3682949"/>
            <a:ext cx="720080" cy="216024"/>
          </a:xfrm>
          <a:prstGeom prst="rect">
            <a:avLst/>
          </a:prstGeom>
          <a:solidFill>
            <a:srgbClr val="FFFFFF"/>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effectLst/>
                <a:highlight>
                  <a:srgbClr val="FFFFFF"/>
                </a:highlight>
                <a:latin typeface="Times New Roman" pitchFamily="18" charset="0"/>
              </a:rPr>
              <a:t>8.01ns</a:t>
            </a:r>
          </a:p>
        </p:txBody>
      </p:sp>
      <p:sp>
        <p:nvSpPr>
          <p:cNvPr id="13" name="Rectangle 12">
            <a:extLst>
              <a:ext uri="{FF2B5EF4-FFF2-40B4-BE49-F238E27FC236}">
                <a16:creationId xmlns:a16="http://schemas.microsoft.com/office/drawing/2014/main" id="{6BD975A2-9258-85F6-2420-7DD42AB2A947}"/>
              </a:ext>
            </a:extLst>
          </p:cNvPr>
          <p:cNvSpPr/>
          <p:nvPr/>
        </p:nvSpPr>
        <p:spPr bwMode="auto">
          <a:xfrm>
            <a:off x="7524328" y="3701231"/>
            <a:ext cx="720080" cy="216024"/>
          </a:xfrm>
          <a:prstGeom prst="rect">
            <a:avLst/>
          </a:prstGeom>
          <a:solidFill>
            <a:srgbClr val="FFFFFF"/>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effectLst/>
                <a:highlight>
                  <a:srgbClr val="FFFFFF"/>
                </a:highlight>
                <a:latin typeface="Times New Roman" pitchFamily="18" charset="0"/>
              </a:rPr>
              <a:t>8.01ns</a:t>
            </a:r>
          </a:p>
        </p:txBody>
      </p:sp>
    </p:spTree>
    <p:extLst>
      <p:ext uri="{BB962C8B-B14F-4D97-AF65-F5344CB8AC3E}">
        <p14:creationId xmlns:p14="http://schemas.microsoft.com/office/powerpoint/2010/main" val="31533831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dirty="0"/>
              <a:t>Slide </a:t>
            </a:r>
            <a:fld id="{CEC4BC45-39E3-4AF4-A985-1621094AE46F}" type="slidenum">
              <a:rPr lang="en-US" altLang="en-US"/>
              <a:pPr/>
              <a:t>2</a:t>
            </a:fld>
            <a:endParaRPr lang="en-US" altLang="en-US" dirty="0"/>
          </a:p>
        </p:txBody>
      </p:sp>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4139497783"/>
              </p:ext>
            </p:extLst>
          </p:nvPr>
        </p:nvGraphicFramePr>
        <p:xfrm>
          <a:off x="685800" y="908720"/>
          <a:ext cx="7774632" cy="5258475"/>
        </p:xfrm>
        <a:graphic>
          <a:graphicData uri="http://schemas.openxmlformats.org/drawingml/2006/table">
            <a:tbl>
              <a:tblPr firstRow="1" bandRow="1">
                <a:tableStyleId>{5940675A-B579-460E-94D1-54222C63F5DA}</a:tableStyleId>
              </a:tblPr>
              <a:tblGrid>
                <a:gridCol w="4187492">
                  <a:extLst>
                    <a:ext uri="{9D8B030D-6E8A-4147-A177-3AD203B41FA5}">
                      <a16:colId xmlns:a16="http://schemas.microsoft.com/office/drawing/2014/main" val="1745747388"/>
                    </a:ext>
                  </a:extLst>
                </a:gridCol>
                <a:gridCol w="3587140">
                  <a:extLst>
                    <a:ext uri="{9D8B030D-6E8A-4147-A177-3AD203B41FA5}">
                      <a16:colId xmlns:a16="http://schemas.microsoft.com/office/drawing/2014/main" val="1336621721"/>
                    </a:ext>
                  </a:extLst>
                </a:gridCol>
              </a:tblGrid>
              <a:tr h="251274">
                <a:tc>
                  <a:txBody>
                    <a:bodyPr/>
                    <a:lstStyle/>
                    <a:p>
                      <a:pPr>
                        <a:lnSpc>
                          <a:spcPct val="107000"/>
                        </a:lnSpc>
                        <a:spcAft>
                          <a:spcPts val="800"/>
                        </a:spcAft>
                      </a:pPr>
                      <a:r>
                        <a:rPr lang="en-US" sz="1200" dirty="0">
                          <a:effectLst/>
                        </a:rPr>
                        <a:t>PAR Objective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rPr>
                        <a:t>Proposed Solution (how addressed)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251274">
                <a:tc>
                  <a:txBody>
                    <a:bodyPr/>
                    <a:lstStyle/>
                    <a:p>
                      <a:pPr>
                        <a:lnSpc>
                          <a:spcPct val="107000"/>
                        </a:lnSpc>
                        <a:spcAft>
                          <a:spcPts val="800"/>
                        </a:spcAft>
                      </a:pPr>
                      <a:r>
                        <a:rPr lang="en-US" sz="1200" dirty="0">
                          <a:effectLst/>
                        </a:rPr>
                        <a:t>Safeguards so that the high throughput data use cases will not cause significant disruption to low duty-cycle ranging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251274">
                <a:tc>
                  <a:txBody>
                    <a:bodyPr/>
                    <a:lstStyle/>
                    <a:p>
                      <a:pPr>
                        <a:lnSpc>
                          <a:spcPct val="107000"/>
                        </a:lnSpc>
                        <a:spcAft>
                          <a:spcPts val="800"/>
                        </a:spcAft>
                      </a:pPr>
                      <a:r>
                        <a:rPr lang="en-US" sz="1200" dirty="0">
                          <a:effectLst/>
                        </a:rPr>
                        <a:t>Interference mitigation techniques to support higher density and higher traffic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51274">
                <a:tc>
                  <a:txBody>
                    <a:bodyPr/>
                    <a:lstStyle/>
                    <a:p>
                      <a:pPr>
                        <a:lnSpc>
                          <a:spcPct val="107000"/>
                        </a:lnSpc>
                        <a:spcAft>
                          <a:spcPts val="800"/>
                        </a:spcAft>
                      </a:pPr>
                      <a:r>
                        <a:rPr lang="en-US" sz="1200" dirty="0">
                          <a:effectLst/>
                        </a:rPr>
                        <a:t>Other coexistence improvement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251274">
                <a:tc>
                  <a:txBody>
                    <a:bodyPr/>
                    <a:lstStyle/>
                    <a:p>
                      <a:pPr>
                        <a:lnSpc>
                          <a:spcPct val="107000"/>
                        </a:lnSpc>
                        <a:spcAft>
                          <a:spcPts val="800"/>
                        </a:spcAft>
                      </a:pPr>
                      <a:r>
                        <a:rPr lang="en-US" sz="1200" dirty="0">
                          <a:effectLst/>
                        </a:rPr>
                        <a:t>Backward compatibility with enhanced ranging capable devices (ERDEVs)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200" dirty="0">
                          <a:effectLst/>
                        </a:rPr>
                        <a:t>Re-use of existing PHY elements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251274">
                <a:tc>
                  <a:txBody>
                    <a:bodyPr/>
                    <a:lstStyle/>
                    <a:p>
                      <a:pPr>
                        <a:lnSpc>
                          <a:spcPct val="107000"/>
                        </a:lnSpc>
                        <a:spcAft>
                          <a:spcPts val="800"/>
                        </a:spcAft>
                      </a:pPr>
                      <a:r>
                        <a:rPr lang="en-US" sz="1200" dirty="0">
                          <a:effectLst/>
                        </a:rPr>
                        <a:t>Improved link budget and/or reduced air-time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200" dirty="0">
                          <a:effectLst/>
                        </a:rPr>
                        <a:t>Reduced air-time via high data rates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51274">
                <a:tc>
                  <a:txBody>
                    <a:bodyPr/>
                    <a:lstStyle/>
                    <a:p>
                      <a:pPr>
                        <a:lnSpc>
                          <a:spcPct val="107000"/>
                        </a:lnSpc>
                        <a:spcAft>
                          <a:spcPts val="800"/>
                        </a:spcAft>
                      </a:pPr>
                      <a:r>
                        <a:rPr lang="en-US" sz="1200" dirty="0">
                          <a:effectLst/>
                        </a:rPr>
                        <a:t>Additional channels and operating frequencies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251274">
                <a:tc>
                  <a:txBody>
                    <a:bodyPr/>
                    <a:lstStyle/>
                    <a:p>
                      <a:pPr>
                        <a:lnSpc>
                          <a:spcPct val="107000"/>
                        </a:lnSpc>
                        <a:spcAft>
                          <a:spcPts val="800"/>
                        </a:spcAft>
                      </a:pPr>
                      <a:r>
                        <a:rPr lang="en-US" sz="1200" dirty="0">
                          <a:effectLst/>
                        </a:rPr>
                        <a:t>Improvements to accuracy / precision / reliability and interoperability for high-integrity ranging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13926360"/>
                  </a:ext>
                </a:extLst>
              </a:tr>
              <a:tr h="251274">
                <a:tc>
                  <a:txBody>
                    <a:bodyPr/>
                    <a:lstStyle/>
                    <a:p>
                      <a:pPr>
                        <a:lnSpc>
                          <a:spcPct val="107000"/>
                        </a:lnSpc>
                        <a:spcAft>
                          <a:spcPts val="800"/>
                        </a:spcAft>
                      </a:pPr>
                      <a:r>
                        <a:rPr lang="en-US" sz="1200" dirty="0">
                          <a:effectLst/>
                        </a:rPr>
                        <a:t>Reduced complexity and power consumption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251274">
                <a:tc>
                  <a:txBody>
                    <a:bodyPr/>
                    <a:lstStyle/>
                    <a:p>
                      <a:pPr>
                        <a:lnSpc>
                          <a:spcPct val="107000"/>
                        </a:lnSpc>
                        <a:spcAft>
                          <a:spcPts val="800"/>
                        </a:spcAft>
                      </a:pPr>
                      <a:r>
                        <a:rPr lang="en-US" sz="1200" dirty="0">
                          <a:effectLst/>
                        </a:rPr>
                        <a:t>Hybrid operation with narrowband signaling to assist UWB</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409934918"/>
                  </a:ext>
                </a:extLst>
              </a:tr>
              <a:tr h="251274">
                <a:tc>
                  <a:txBody>
                    <a:bodyPr/>
                    <a:lstStyle/>
                    <a:p>
                      <a:pPr>
                        <a:lnSpc>
                          <a:spcPct val="107000"/>
                        </a:lnSpc>
                        <a:spcAft>
                          <a:spcPts val="800"/>
                        </a:spcAft>
                      </a:pPr>
                      <a:r>
                        <a:rPr lang="en-US" sz="1200" dirty="0">
                          <a:effectLst/>
                        </a:rPr>
                        <a:t>Enhanced native discovery and connection setup mechanisms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251274">
                <a:tc>
                  <a:txBody>
                    <a:bodyPr/>
                    <a:lstStyle/>
                    <a:p>
                      <a:pPr>
                        <a:lnSpc>
                          <a:spcPct val="107000"/>
                        </a:lnSpc>
                        <a:spcAft>
                          <a:spcPts val="800"/>
                        </a:spcAft>
                      </a:pPr>
                      <a:r>
                        <a:rPr lang="en-US" sz="1200" dirty="0">
                          <a:effectLst/>
                        </a:rPr>
                        <a:t>Sensing capabilities to support presence detection and environment mapping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51274">
                <a:tc>
                  <a:txBody>
                    <a:bodyPr/>
                    <a:lstStyle/>
                    <a:p>
                      <a:pPr>
                        <a:lnSpc>
                          <a:spcPct val="107000"/>
                        </a:lnSpc>
                        <a:spcAft>
                          <a:spcPts val="800"/>
                        </a:spcAft>
                      </a:pPr>
                      <a:r>
                        <a:rPr lang="en-US" sz="1200" dirty="0">
                          <a:effectLst/>
                        </a:rPr>
                        <a:t>Low-power low-latency streaming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200" dirty="0">
                          <a:effectLst/>
                        </a:rPr>
                        <a:t>Low latency via high data rates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51274">
                <a:tc>
                  <a:txBody>
                    <a:bodyPr/>
                    <a:lstStyle/>
                    <a:p>
                      <a:pPr>
                        <a:lnSpc>
                          <a:spcPct val="107000"/>
                        </a:lnSpc>
                        <a:spcAft>
                          <a:spcPts val="800"/>
                        </a:spcAft>
                      </a:pPr>
                      <a:r>
                        <a:rPr lang="en-US" sz="1200" dirty="0">
                          <a:effectLst/>
                        </a:rPr>
                        <a:t>Higher data-rate streaming allowing at least 50 Mbit/s of throughput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rPr>
                        <a:t>Data rates higher than 50 Mbit/s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251274">
                <a:tc>
                  <a:txBody>
                    <a:bodyPr/>
                    <a:lstStyle/>
                    <a:p>
                      <a:pPr>
                        <a:lnSpc>
                          <a:spcPct val="107000"/>
                        </a:lnSpc>
                        <a:spcAft>
                          <a:spcPts val="800"/>
                        </a:spcAft>
                      </a:pPr>
                      <a:r>
                        <a:rPr lang="en-US" sz="1200" dirty="0">
                          <a:effectLst/>
                        </a:rPr>
                        <a:t>Support for peer-to-peer, peer-to-multi-peer, and station-to-infrastructure protocols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51274">
                <a:tc>
                  <a:txBody>
                    <a:bodyPr/>
                    <a:lstStyle/>
                    <a:p>
                      <a:pPr>
                        <a:lnSpc>
                          <a:spcPct val="107000"/>
                        </a:lnSpc>
                        <a:spcAft>
                          <a:spcPts val="800"/>
                        </a:spcAft>
                      </a:pPr>
                      <a:r>
                        <a:rPr lang="en-US" sz="1200" dirty="0">
                          <a:effectLst/>
                        </a:rPr>
                        <a:t>Infrastructure synchronization mechanisms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
        <p:nvSpPr>
          <p:cNvPr id="9" name="Date Placeholder 1">
            <a:extLst>
              <a:ext uri="{FF2B5EF4-FFF2-40B4-BE49-F238E27FC236}">
                <a16:creationId xmlns:a16="http://schemas.microsoft.com/office/drawing/2014/main" id="{1B50BFB4-3B88-4CCE-BCA8-BEFC66D5E114}"/>
              </a:ext>
            </a:extLst>
          </p:cNvPr>
          <p:cNvSpPr>
            <a:spLocks noGrp="1"/>
          </p:cNvSpPr>
          <p:nvPr>
            <p:ph type="dt" sz="half" idx="2"/>
          </p:nvPr>
        </p:nvSpPr>
        <p:spPr>
          <a:xfrm>
            <a:off x="685800" y="378281"/>
            <a:ext cx="1600200" cy="215444"/>
          </a:xfrm>
        </p:spPr>
        <p:txBody>
          <a:bodyPr/>
          <a:lstStyle/>
          <a:p>
            <a:r>
              <a:rPr lang="en-US" altLang="en-US" dirty="0"/>
              <a:t>July 2022</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dirty="0"/>
              <a:t>Slide </a:t>
            </a:r>
            <a:fld id="{CEC4BC45-39E3-4AF4-A985-1621094AE46F}" type="slidenum">
              <a:rPr lang="en-US" altLang="en-US"/>
              <a:pPr/>
              <a:t>3</a:t>
            </a:fld>
            <a:endParaRPr lang="en-US" altLang="en-US" dirty="0"/>
          </a:p>
        </p:txBody>
      </p:sp>
      <p:sp>
        <p:nvSpPr>
          <p:cNvPr id="26626" name="Rectangle 2"/>
          <p:cNvSpPr>
            <a:spLocks noGrp="1" noChangeArrowheads="1"/>
          </p:cNvSpPr>
          <p:nvPr>
            <p:ph type="ctrTitle"/>
          </p:nvPr>
        </p:nvSpPr>
        <p:spPr>
          <a:xfrm>
            <a:off x="685800" y="2286000"/>
            <a:ext cx="7772400" cy="3735288"/>
          </a:xfrm>
        </p:spPr>
        <p:txBody>
          <a:bodyPr/>
          <a:lstStyle/>
          <a:p>
            <a:r>
              <a:rPr lang="en-US" altLang="en-US" dirty="0"/>
              <a:t>New Data Rates and Coding</a:t>
            </a:r>
            <a:br>
              <a:rPr lang="en-US" altLang="en-US" dirty="0"/>
            </a:br>
            <a:br>
              <a:rPr lang="en-US" altLang="en-US" dirty="0"/>
            </a:br>
            <a:endParaRPr lang="en-US" altLang="en-US" sz="1800" dirty="0"/>
          </a:p>
        </p:txBody>
      </p:sp>
      <p:sp>
        <p:nvSpPr>
          <p:cNvPr id="9" name="Date Placeholder 1">
            <a:extLst>
              <a:ext uri="{FF2B5EF4-FFF2-40B4-BE49-F238E27FC236}">
                <a16:creationId xmlns:a16="http://schemas.microsoft.com/office/drawing/2014/main" id="{DBABFA8C-7AF3-4DC2-808B-50557B2EC046}"/>
              </a:ext>
            </a:extLst>
          </p:cNvPr>
          <p:cNvSpPr>
            <a:spLocks noGrp="1"/>
          </p:cNvSpPr>
          <p:nvPr>
            <p:ph type="dt" sz="half" idx="2"/>
          </p:nvPr>
        </p:nvSpPr>
        <p:spPr>
          <a:xfrm>
            <a:off x="685800" y="378281"/>
            <a:ext cx="1600200" cy="215444"/>
          </a:xfrm>
        </p:spPr>
        <p:txBody>
          <a:bodyPr/>
          <a:lstStyle/>
          <a:p>
            <a:r>
              <a:rPr lang="en-US" altLang="en-US" dirty="0"/>
              <a:t>July 2022</a:t>
            </a:r>
          </a:p>
        </p:txBody>
      </p:sp>
    </p:spTree>
    <p:extLst>
      <p:ext uri="{BB962C8B-B14F-4D97-AF65-F5344CB8AC3E}">
        <p14:creationId xmlns:p14="http://schemas.microsoft.com/office/powerpoint/2010/main" val="31012120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4</a:t>
            </a:fld>
            <a:endParaRPr lang="en-US" altLang="en-US"/>
          </a:p>
        </p:txBody>
      </p:sp>
      <p:sp>
        <p:nvSpPr>
          <p:cNvPr id="4098" name="Rectangle 2"/>
          <p:cNvSpPr>
            <a:spLocks noGrp="1" noChangeArrowheads="1"/>
          </p:cNvSpPr>
          <p:nvPr>
            <p:ph type="title"/>
          </p:nvPr>
        </p:nvSpPr>
        <p:spPr>
          <a:ln/>
        </p:spPr>
        <p:txBody>
          <a:bodyPr/>
          <a:lstStyle/>
          <a:p>
            <a:r>
              <a:rPr lang="en-US" altLang="en-US" sz="3200" dirty="0"/>
              <a:t>Consensus among Co-authors (I)</a:t>
            </a:r>
          </a:p>
        </p:txBody>
      </p:sp>
      <p:sp>
        <p:nvSpPr>
          <p:cNvPr id="4099" name="Rectangle 3"/>
          <p:cNvSpPr>
            <a:spLocks noGrp="1" noChangeArrowheads="1"/>
          </p:cNvSpPr>
          <p:nvPr>
            <p:ph type="body" idx="1"/>
          </p:nvPr>
        </p:nvSpPr>
        <p:spPr>
          <a:xfrm>
            <a:off x="685800" y="1752237"/>
            <a:ext cx="7924800" cy="4343400"/>
          </a:xfrm>
          <a:ln/>
        </p:spPr>
        <p:txBody>
          <a:bodyPr/>
          <a:lstStyle/>
          <a:p>
            <a:pPr marL="342900" lvl="0" indent="-342900">
              <a:buSzPts val="1000"/>
              <a:buFont typeface="Symbol" panose="05050102010706020507" pitchFamily="18" charset="2"/>
              <a:buChar char=""/>
              <a:tabLst>
                <a:tab pos="457200" algn="l"/>
              </a:tabLst>
            </a:pPr>
            <a:r>
              <a:rPr lang="en-US" sz="1400" dirty="0">
                <a:effectLst/>
                <a:latin typeface="Arial" panose="020B0604020202020204" pitchFamily="34" charset="0"/>
                <a:ea typeface="Times New Roman" panose="02020603050405020304" pitchFamily="18" charset="0"/>
              </a:rPr>
              <a:t>We agree that a convincing case can be made in support of inclusion of high data rates in the 15.4ab amendment, beyond the data rates currently available in the 15.4z amendment</a:t>
            </a:r>
            <a:endParaRPr lang="en-US" sz="1400" dirty="0">
              <a:effectLst/>
              <a:latin typeface="Calibri" panose="020F0502020204030204" pitchFamily="34" charset="0"/>
              <a:ea typeface="DengXian" panose="02010600030101010101" pitchFamily="2" charset="-122"/>
            </a:endParaRPr>
          </a:p>
          <a:p>
            <a:pPr marL="742950" lvl="1" indent="-285750">
              <a:buSzPts val="1000"/>
              <a:buFont typeface="Symbol" panose="05050102010706020507" pitchFamily="18" charset="2"/>
              <a:buChar char=""/>
              <a:tabLst>
                <a:tab pos="914400" algn="l"/>
              </a:tabLst>
            </a:pPr>
            <a:r>
              <a:rPr lang="en-US" sz="1400" dirty="0">
                <a:effectLst/>
                <a:latin typeface="Arial" panose="020B0604020202020204" pitchFamily="34" charset="0"/>
                <a:ea typeface="Times New Roman" panose="02020603050405020304" pitchFamily="18" charset="0"/>
              </a:rPr>
              <a:t>Assuming coding rate of 1/2, we agree on a data rate of 62.4 Mbit/s (minor changes in coding rate and correspondingly in data rate may apply)</a:t>
            </a:r>
          </a:p>
          <a:p>
            <a:pPr lvl="1">
              <a:buSzPts val="1000"/>
              <a:buFont typeface="Symbol" panose="05050102010706020507" pitchFamily="18" charset="2"/>
              <a:buChar char=""/>
              <a:tabLst>
                <a:tab pos="914400" algn="l"/>
              </a:tabLst>
            </a:pPr>
            <a:r>
              <a:rPr lang="en-US" sz="1400" dirty="0">
                <a:highlight>
                  <a:srgbClr val="FFFFFF"/>
                </a:highlight>
                <a:latin typeface="Arial" panose="020B0604020202020204" pitchFamily="34" charset="0"/>
                <a:ea typeface="DengXian" panose="02010600030101010101" pitchFamily="2" charset="-122"/>
              </a:rPr>
              <a:t>We agree to use PRF249.6 MHz for the higher data rates</a:t>
            </a:r>
            <a:endParaRPr lang="en-US" sz="1400" dirty="0">
              <a:effectLst/>
              <a:highlight>
                <a:srgbClr val="FFFFFF"/>
              </a:highlight>
              <a:latin typeface="Calibri" panose="020F0502020204030204" pitchFamily="34" charset="0"/>
              <a:ea typeface="DengXian" panose="02010600030101010101" pitchFamily="2" charset="-122"/>
            </a:endParaRPr>
          </a:p>
          <a:p>
            <a:pPr marL="742950" lvl="1" indent="-285750">
              <a:buSzPts val="1000"/>
              <a:buFont typeface="Symbol" panose="05050102010706020507" pitchFamily="18" charset="2"/>
              <a:buChar char=""/>
              <a:tabLst>
                <a:tab pos="914400" algn="l"/>
              </a:tabLst>
            </a:pPr>
            <a:r>
              <a:rPr lang="en-US" sz="1400" dirty="0">
                <a:effectLst/>
                <a:highlight>
                  <a:srgbClr val="FFFFFF"/>
                </a:highlight>
                <a:latin typeface="Arial" panose="020B0604020202020204" pitchFamily="34" charset="0"/>
                <a:ea typeface="Times New Roman" panose="02020603050405020304" pitchFamily="18" charset="0"/>
              </a:rPr>
              <a:t>Assuming coding rate of 1/2, we agree on a data rate of 124.8 Mbit/s (minor changes in coding rate and correspondingly in data rate may apply) as a non-mandatory mode</a:t>
            </a:r>
            <a:endParaRPr lang="en-US" sz="1400" dirty="0">
              <a:effectLst/>
              <a:highlight>
                <a:srgbClr val="FFFFFF"/>
              </a:highlight>
              <a:latin typeface="Calibri" panose="020F0502020204030204" pitchFamily="34" charset="0"/>
              <a:ea typeface="DengXian" panose="02010600030101010101" pitchFamily="2" charset="-122"/>
            </a:endParaRPr>
          </a:p>
          <a:p>
            <a:pPr marL="742950" lvl="1" indent="-285750">
              <a:buSzPts val="1000"/>
              <a:buFont typeface="Symbol" panose="05050102010706020507" pitchFamily="18" charset="2"/>
              <a:buChar char=""/>
              <a:tabLst>
                <a:tab pos="914400" algn="l"/>
              </a:tabLst>
            </a:pPr>
            <a:r>
              <a:rPr lang="en-US" sz="1400" dirty="0">
                <a:effectLst/>
                <a:highlight>
                  <a:srgbClr val="FFFFFF"/>
                </a:highlight>
                <a:latin typeface="Arial" panose="020B0604020202020204" pitchFamily="34" charset="0"/>
                <a:ea typeface="Times New Roman" panose="02020603050405020304" pitchFamily="18" charset="0"/>
              </a:rPr>
              <a:t>We agree that only BPSK and QPSK modulation are to be considered.  Additional </a:t>
            </a:r>
            <a:r>
              <a:rPr lang="en-US" sz="1400" dirty="0">
                <a:highlight>
                  <a:srgbClr val="FFFFFF"/>
                </a:highlight>
                <a:latin typeface="Arial" panose="020B0604020202020204" pitchFamily="34" charset="0"/>
                <a:ea typeface="Times New Roman" panose="02020603050405020304" pitchFamily="18" charset="0"/>
              </a:rPr>
              <a:t>analysis is needed to reach a converged selection.</a:t>
            </a:r>
            <a:endParaRPr lang="en-US" sz="1400" strike="sngStrike" dirty="0">
              <a:effectLst/>
              <a:highlight>
                <a:srgbClr val="FFFFFF"/>
              </a:highlight>
              <a:latin typeface="Arial" panose="020B0604020202020204" pitchFamily="34" charset="0"/>
              <a:ea typeface="Times New Roman" panose="02020603050405020304" pitchFamily="18" charset="0"/>
            </a:endParaRPr>
          </a:p>
          <a:p>
            <a:pPr marL="742950" lvl="1" indent="-285750">
              <a:buSzPts val="1000"/>
              <a:buFont typeface="Symbol" panose="05050102010706020507" pitchFamily="18" charset="2"/>
              <a:buChar char=""/>
              <a:tabLst>
                <a:tab pos="914400" algn="l"/>
              </a:tabLst>
            </a:pPr>
            <a:r>
              <a:rPr lang="en-US" sz="1400" dirty="0">
                <a:effectLst/>
                <a:highlight>
                  <a:srgbClr val="FFFFFF"/>
                </a:highlight>
                <a:latin typeface="Arial" panose="020B0604020202020204" pitchFamily="34" charset="0"/>
                <a:ea typeface="Times New Roman" panose="02020603050405020304" pitchFamily="18" charset="0"/>
              </a:rPr>
              <a:t>Associated modulation schemes to be agreed and added as HPRF modes, pending outcome of further study</a:t>
            </a:r>
            <a:endParaRPr lang="en-US" sz="1400" dirty="0">
              <a:highlight>
                <a:srgbClr val="FFFFFF"/>
              </a:highlight>
              <a:latin typeface="Calibri" panose="020F0502020204030204" pitchFamily="34" charset="0"/>
              <a:ea typeface="DengXian" panose="02010600030101010101" pitchFamily="2" charset="-122"/>
            </a:endParaRPr>
          </a:p>
          <a:p>
            <a:pPr indent="-285750">
              <a:buSzPts val="1000"/>
              <a:buFont typeface="Symbol" panose="05050102010706020507" pitchFamily="18" charset="2"/>
              <a:buChar char=""/>
              <a:tabLst>
                <a:tab pos="914400" algn="l"/>
              </a:tabLst>
            </a:pPr>
            <a:r>
              <a:rPr lang="en-US" sz="1400" dirty="0">
                <a:effectLst/>
                <a:highlight>
                  <a:srgbClr val="FFFFFF"/>
                </a:highlight>
                <a:latin typeface="Arial" panose="020B0604020202020204" pitchFamily="34" charset="0"/>
                <a:ea typeface="Times New Roman" panose="02020603050405020304" pitchFamily="18" charset="0"/>
              </a:rPr>
              <a:t>We agree that these higher data rates shall be based on considerations in line with those underlying the 15.4z HPRF modulation schemes</a:t>
            </a:r>
          </a:p>
          <a:p>
            <a:pPr indent="-285750">
              <a:buSzPts val="1000"/>
              <a:buFont typeface="Symbol" panose="05050102010706020507" pitchFamily="18" charset="2"/>
              <a:buChar char=""/>
              <a:tabLst>
                <a:tab pos="914400" algn="l"/>
              </a:tabLst>
            </a:pPr>
            <a:r>
              <a:rPr lang="en-US" sz="1400" dirty="0">
                <a:highlight>
                  <a:srgbClr val="FFFFFF"/>
                </a:highlight>
                <a:ea typeface="Times New Roman" panose="02020603050405020304" pitchFamily="18" charset="0"/>
              </a:rPr>
              <a:t>We agree to consider HPRF mode lower data rates to improve link budget.</a:t>
            </a:r>
            <a:r>
              <a:rPr lang="en-US" sz="1400" dirty="0">
                <a:effectLst/>
                <a:highlight>
                  <a:srgbClr val="FFFFFF"/>
                </a:highlight>
                <a:ea typeface="Times New Roman" panose="02020603050405020304" pitchFamily="18" charset="0"/>
              </a:rPr>
              <a:t> The mean PRF of the lower data rates shall be 124.8 MHz, the same as that of 7.8 Mbps.  The current candidate rate(s) are in this set : 3.9 Mbps, 1.95 Mbps,  and 0.975 Mbps.</a:t>
            </a:r>
          </a:p>
          <a:p>
            <a:pPr indent="-285750">
              <a:buSzPts val="1000"/>
              <a:buFont typeface="Symbol" panose="05050102010706020507" pitchFamily="18" charset="2"/>
              <a:buChar char=""/>
              <a:tabLst>
                <a:tab pos="914400" algn="l"/>
              </a:tabLst>
            </a:pPr>
            <a:endParaRPr lang="en-US" sz="1400" dirty="0">
              <a:effectLst/>
              <a:latin typeface="Arial" panose="020B0604020202020204" pitchFamily="34" charset="0"/>
              <a:ea typeface="Times New Roman" panose="02020603050405020304" pitchFamily="18" charset="0"/>
            </a:endParaRPr>
          </a:p>
          <a:p>
            <a:pPr indent="-285750">
              <a:buSzPts val="1000"/>
              <a:buFont typeface="Symbol" panose="05050102010706020507" pitchFamily="18" charset="2"/>
              <a:buChar char=""/>
              <a:tabLst>
                <a:tab pos="914400" algn="l"/>
              </a:tabLst>
            </a:pPr>
            <a:endParaRPr lang="en-US" sz="1400" dirty="0">
              <a:effectLst/>
              <a:latin typeface="Calibri" panose="020F0502020204030204" pitchFamily="34" charset="0"/>
              <a:ea typeface="DengXian" panose="02010600030101010101" pitchFamily="2" charset="-122"/>
            </a:endParaRPr>
          </a:p>
        </p:txBody>
      </p:sp>
      <p:sp>
        <p:nvSpPr>
          <p:cNvPr id="9" name="Date Placeholder 1">
            <a:extLst>
              <a:ext uri="{FF2B5EF4-FFF2-40B4-BE49-F238E27FC236}">
                <a16:creationId xmlns:a16="http://schemas.microsoft.com/office/drawing/2014/main" id="{C4F89411-16DF-4C7A-AB0E-C72FC80AF9F6}"/>
              </a:ext>
            </a:extLst>
          </p:cNvPr>
          <p:cNvSpPr>
            <a:spLocks noGrp="1"/>
          </p:cNvSpPr>
          <p:nvPr>
            <p:ph type="dt" sz="half" idx="2"/>
          </p:nvPr>
        </p:nvSpPr>
        <p:spPr>
          <a:xfrm>
            <a:off x="685800" y="378281"/>
            <a:ext cx="1600200" cy="215444"/>
          </a:xfrm>
        </p:spPr>
        <p:txBody>
          <a:bodyPr/>
          <a:lstStyle/>
          <a:p>
            <a:r>
              <a:rPr lang="en-US" altLang="en-US"/>
              <a:t>May 2022</a:t>
            </a:r>
          </a:p>
        </p:txBody>
      </p:sp>
    </p:spTree>
    <p:extLst>
      <p:ext uri="{BB962C8B-B14F-4D97-AF65-F5344CB8AC3E}">
        <p14:creationId xmlns:p14="http://schemas.microsoft.com/office/powerpoint/2010/main" val="5773003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5</a:t>
            </a:fld>
            <a:endParaRPr lang="en-US" altLang="en-US"/>
          </a:p>
        </p:txBody>
      </p:sp>
      <p:sp>
        <p:nvSpPr>
          <p:cNvPr id="4098" name="Rectangle 2"/>
          <p:cNvSpPr>
            <a:spLocks noGrp="1" noChangeArrowheads="1"/>
          </p:cNvSpPr>
          <p:nvPr>
            <p:ph type="title"/>
          </p:nvPr>
        </p:nvSpPr>
        <p:spPr>
          <a:ln/>
        </p:spPr>
        <p:txBody>
          <a:bodyPr/>
          <a:lstStyle/>
          <a:p>
            <a:r>
              <a:rPr lang="en-US" altLang="en-US" sz="3200"/>
              <a:t>Consensus among Co-authors (II)</a:t>
            </a:r>
          </a:p>
        </p:txBody>
      </p:sp>
      <p:sp>
        <p:nvSpPr>
          <p:cNvPr id="4099" name="Rectangle 3"/>
          <p:cNvSpPr>
            <a:spLocks noGrp="1" noChangeArrowheads="1"/>
          </p:cNvSpPr>
          <p:nvPr>
            <p:ph type="body" idx="1"/>
          </p:nvPr>
        </p:nvSpPr>
        <p:spPr>
          <a:xfrm>
            <a:off x="685800" y="1752237"/>
            <a:ext cx="7924800" cy="4343400"/>
          </a:xfrm>
          <a:ln/>
        </p:spPr>
        <p:txBody>
          <a:bodyPr/>
          <a:lstStyle/>
          <a:p>
            <a:pPr marL="342900" lvl="0" indent="-342900">
              <a:buSzPts val="1000"/>
              <a:buFont typeface="Symbol" panose="05050102010706020507" pitchFamily="18" charset="2"/>
              <a:buChar char=""/>
              <a:tabLst>
                <a:tab pos="457200" algn="l"/>
              </a:tabLst>
            </a:pPr>
            <a:r>
              <a:rPr lang="en-US" sz="1300" dirty="0">
                <a:effectLst/>
                <a:ea typeface="Times New Roman" panose="02020603050405020304" pitchFamily="18" charset="0"/>
              </a:rPr>
              <a:t>We agree that new data rates shall apply to both PHR and PSDU</a:t>
            </a:r>
            <a:endParaRPr lang="en-US" sz="1300" dirty="0">
              <a:effectLst/>
              <a:ea typeface="DengXian" panose="02010600030101010101" pitchFamily="2" charset="-122"/>
            </a:endParaRPr>
          </a:p>
          <a:p>
            <a:pPr marL="742950" lvl="1" indent="-285750">
              <a:buSzPts val="1000"/>
              <a:buFont typeface="Symbol" panose="05050102010706020507" pitchFamily="18" charset="2"/>
              <a:buChar char=""/>
              <a:tabLst>
                <a:tab pos="914400" algn="l"/>
              </a:tabLst>
            </a:pPr>
            <a:r>
              <a:rPr lang="en-US" sz="1300" dirty="0">
                <a:effectLst/>
                <a:ea typeface="DengXian" panose="02010600030101010101" pitchFamily="2" charset="-122"/>
              </a:rPr>
              <a:t>Changes to the PHR format are under consideration to accommodate the new PHY rate(s) and/or advanced coding schemes</a:t>
            </a:r>
          </a:p>
          <a:p>
            <a:pPr marL="342900" lvl="0" indent="-342900">
              <a:buSzPts val="1000"/>
              <a:buFont typeface="Symbol" panose="05050102010706020507" pitchFamily="18" charset="2"/>
              <a:buChar char=""/>
              <a:tabLst>
                <a:tab pos="457200" algn="l"/>
              </a:tabLst>
            </a:pPr>
            <a:r>
              <a:rPr lang="en-US" sz="1300" dirty="0">
                <a:effectLst/>
                <a:ea typeface="Times New Roman" panose="02020603050405020304" pitchFamily="18" charset="0"/>
              </a:rPr>
              <a:t>We agree to include a single optional advanced coding scheme</a:t>
            </a:r>
            <a:endParaRPr lang="en-US" sz="1300" dirty="0">
              <a:effectLst/>
              <a:ea typeface="DengXian" panose="02010600030101010101" pitchFamily="2" charset="-122"/>
            </a:endParaRPr>
          </a:p>
          <a:p>
            <a:pPr marL="742950" lvl="1" indent="-285750">
              <a:buSzPts val="1000"/>
              <a:buFont typeface="Symbol" panose="05050102010706020507" pitchFamily="18" charset="2"/>
              <a:buChar char=""/>
              <a:tabLst>
                <a:tab pos="914400" algn="l"/>
              </a:tabLst>
            </a:pPr>
            <a:r>
              <a:rPr lang="en-US" sz="1300" dirty="0">
                <a:effectLst/>
                <a:ea typeface="Times New Roman" panose="02020603050405020304" pitchFamily="18" charset="0"/>
              </a:rPr>
              <a:t>The advanced coding scheme shall have nominal coding rate 1/2</a:t>
            </a:r>
            <a:endParaRPr lang="en-US" sz="1300" dirty="0">
              <a:effectLst/>
              <a:ea typeface="DengXian" panose="02010600030101010101" pitchFamily="2" charset="-122"/>
            </a:endParaRPr>
          </a:p>
          <a:p>
            <a:pPr marL="1143000" lvl="2" indent="-228600">
              <a:buSzPts val="1000"/>
              <a:buFont typeface="Symbol" panose="05050102010706020507" pitchFamily="18" charset="2"/>
              <a:buChar char=""/>
              <a:tabLst>
                <a:tab pos="1371600" algn="l"/>
              </a:tabLst>
            </a:pPr>
            <a:r>
              <a:rPr lang="en-US" sz="1300" dirty="0">
                <a:effectLst/>
                <a:ea typeface="Times New Roman" panose="02020603050405020304" pitchFamily="18" charset="0"/>
              </a:rPr>
              <a:t>Due to the PHR being very short, in this scheme the PHR (assumed similar in length to the 15.4z HPRF PHR) shall be encoded using K=7 convolutional coding, resulting in the desired combination of “stronger PHR than PSDU” due to PHR CC tail bits</a:t>
            </a:r>
            <a:endParaRPr lang="en-US" sz="1300" dirty="0">
              <a:effectLst/>
              <a:ea typeface="DengXian" panose="02010600030101010101" pitchFamily="2" charset="-122"/>
            </a:endParaRPr>
          </a:p>
          <a:p>
            <a:pPr marL="742950" lvl="1" indent="-285750">
              <a:buSzPts val="1000"/>
              <a:buFont typeface="Symbol" panose="05050102010706020507" pitchFamily="18" charset="2"/>
              <a:buChar char=""/>
              <a:tabLst>
                <a:tab pos="914400" algn="l"/>
              </a:tabLst>
            </a:pPr>
            <a:r>
              <a:rPr lang="en-US" sz="1300" dirty="0">
                <a:effectLst/>
                <a:ea typeface="Times New Roman" panose="02020603050405020304" pitchFamily="18" charset="0"/>
              </a:rPr>
              <a:t>Primary candidate is the 802.11n LDPC code with block lengths {648,1296,1944}</a:t>
            </a:r>
            <a:endParaRPr lang="en-US" sz="1300" dirty="0">
              <a:effectLst/>
              <a:ea typeface="DengXian" panose="02010600030101010101" pitchFamily="2" charset="-122"/>
            </a:endParaRPr>
          </a:p>
          <a:p>
            <a:pPr marL="1143000" lvl="2" indent="-228600">
              <a:buSzPts val="1000"/>
              <a:buFont typeface="Symbol" panose="05050102010706020507" pitchFamily="18" charset="2"/>
              <a:buChar char=""/>
              <a:tabLst>
                <a:tab pos="1371600" algn="l"/>
              </a:tabLst>
            </a:pPr>
            <a:r>
              <a:rPr lang="en-US" sz="1300" dirty="0">
                <a:effectLst/>
                <a:ea typeface="Times New Roman" panose="02020603050405020304" pitchFamily="18" charset="0"/>
              </a:rPr>
              <a:t>This scheme is well-known, field-tested, and supported by available implementations of known implementation loss, complexity, energy consumption, and latency</a:t>
            </a:r>
          </a:p>
          <a:p>
            <a:pPr marL="1143000" lvl="2" indent="-228600">
              <a:buSzPts val="1000"/>
              <a:buFont typeface="Symbol" panose="05050102010706020507" pitchFamily="18" charset="2"/>
              <a:buChar char=""/>
              <a:tabLst>
                <a:tab pos="1371600" algn="l"/>
              </a:tabLst>
            </a:pPr>
            <a:r>
              <a:rPr lang="en-US" sz="1300" dirty="0">
                <a:effectLst/>
                <a:highlight>
                  <a:srgbClr val="FFFFFF"/>
                </a:highlight>
                <a:ea typeface="DengXian" panose="02010600030101010101" pitchFamily="2" charset="-122"/>
              </a:rPr>
              <a:t>The use of</a:t>
            </a:r>
            <a:r>
              <a:rPr lang="en-US" sz="1300" dirty="0">
                <a:highlight>
                  <a:srgbClr val="FFFFFF"/>
                </a:highlight>
                <a:ea typeface="DengXian" panose="02010600030101010101" pitchFamily="2" charset="-122"/>
              </a:rPr>
              <a:t> </a:t>
            </a:r>
            <a:r>
              <a:rPr lang="en-US" sz="1300" dirty="0">
                <a:effectLst/>
                <a:highlight>
                  <a:srgbClr val="FFFFFF"/>
                </a:highlight>
                <a:ea typeface="DengXian" panose="02010600030101010101" pitchFamily="2" charset="-122"/>
              </a:rPr>
              <a:t>full parity bits has been shown to provide SNR gains </a:t>
            </a:r>
            <a:r>
              <a:rPr lang="en-US" sz="1300" dirty="0">
                <a:highlight>
                  <a:srgbClr val="FFFFFF"/>
                </a:highlight>
                <a:ea typeface="DengXian" panose="02010600030101010101" pitchFamily="2" charset="-122"/>
              </a:rPr>
              <a:t>and is subject to further study </a:t>
            </a:r>
            <a:endParaRPr lang="en-US" sz="1300" dirty="0">
              <a:effectLst/>
              <a:highlight>
                <a:srgbClr val="FFFFFF"/>
              </a:highlight>
              <a:ea typeface="DengXian" panose="02010600030101010101" pitchFamily="2" charset="-122"/>
            </a:endParaRPr>
          </a:p>
          <a:p>
            <a:pPr marL="1143000" lvl="2" indent="-228600">
              <a:buSzPts val="1000"/>
              <a:buFont typeface="Symbol" panose="05050102010706020507" pitchFamily="18" charset="2"/>
              <a:buChar char=""/>
              <a:tabLst>
                <a:tab pos="1371600" algn="l"/>
              </a:tabLst>
            </a:pPr>
            <a:r>
              <a:rPr lang="en-US" sz="1300" dirty="0">
                <a:effectLst/>
                <a:highlight>
                  <a:srgbClr val="FFFFFF"/>
                </a:highlight>
                <a:ea typeface="Times New Roman" panose="02020603050405020304" pitchFamily="18" charset="0"/>
              </a:rPr>
              <a:t>Alternative schemes shall be evaluated for packet lengths of {30,100,1500} bytes at 1% PER, and may be disqualified if (worst-case) coding efficiency (also at any specific packet lengths other than the ones previously listed), implementation complexity, energy consumption, or latency are significantly worse than the 802.11n LDPC code</a:t>
            </a:r>
            <a:endParaRPr lang="en-US" sz="1300" dirty="0">
              <a:effectLst/>
              <a:highlight>
                <a:srgbClr val="FFFFFF"/>
              </a:highlight>
              <a:ea typeface="DengXian" panose="02010600030101010101" pitchFamily="2" charset="-122"/>
            </a:endParaRPr>
          </a:p>
          <a:p>
            <a:pPr marL="342900" lvl="0" indent="-342900">
              <a:buSzPts val="1000"/>
              <a:buFont typeface="Symbol" panose="05050102010706020507" pitchFamily="18" charset="2"/>
              <a:buChar char=""/>
              <a:tabLst>
                <a:tab pos="457200" algn="l"/>
              </a:tabLst>
            </a:pPr>
            <a:r>
              <a:rPr lang="en-US" sz="1300" dirty="0">
                <a:solidFill>
                  <a:srgbClr val="000000"/>
                </a:solidFill>
                <a:effectLst/>
                <a:highlight>
                  <a:srgbClr val="FFFFFF"/>
                </a:highlight>
                <a:ea typeface="Times New Roman" panose="02020603050405020304" pitchFamily="18" charset="0"/>
              </a:rPr>
              <a:t>We agree that a convincing case can be made in support of inclusion of additional preamble schemes in the 15.4ab amendment</a:t>
            </a:r>
            <a:endParaRPr lang="en-US" sz="1300" dirty="0">
              <a:effectLst/>
              <a:highlight>
                <a:srgbClr val="FFFFFF"/>
              </a:highlight>
              <a:ea typeface="DengXian" panose="02010600030101010101" pitchFamily="2" charset="-122"/>
            </a:endParaRPr>
          </a:p>
          <a:p>
            <a:pPr marL="742950" lvl="1" indent="-285750">
              <a:spcAft>
                <a:spcPts val="1200"/>
              </a:spcAft>
              <a:buSzPts val="1000"/>
              <a:buFont typeface="Symbol" panose="05050102010706020507" pitchFamily="18" charset="2"/>
              <a:buChar char=""/>
              <a:tabLst>
                <a:tab pos="914400" algn="l"/>
              </a:tabLst>
            </a:pPr>
            <a:r>
              <a:rPr lang="en-US" sz="1300" dirty="0">
                <a:solidFill>
                  <a:srgbClr val="000000"/>
                </a:solidFill>
                <a:effectLst/>
                <a:highlight>
                  <a:srgbClr val="FFFFFF"/>
                </a:highlight>
                <a:ea typeface="Times New Roman" panose="02020603050405020304" pitchFamily="18" charset="0"/>
              </a:rPr>
              <a:t>Detailed schemes to be agreed and KPIs to be defined, pending </a:t>
            </a:r>
            <a:r>
              <a:rPr lang="en-US" sz="1300" dirty="0">
                <a:solidFill>
                  <a:srgbClr val="000000"/>
                </a:solidFill>
                <a:effectLst/>
                <a:ea typeface="Times New Roman" panose="02020603050405020304" pitchFamily="18" charset="0"/>
              </a:rPr>
              <a:t>outcome of further study</a:t>
            </a:r>
            <a:r>
              <a:rPr lang="en-US" sz="1300" dirty="0">
                <a:solidFill>
                  <a:srgbClr val="000000"/>
                </a:solidFill>
                <a:ea typeface="DengXian" panose="02010600030101010101" pitchFamily="2" charset="-122"/>
              </a:rPr>
              <a:t>.</a:t>
            </a:r>
            <a:endParaRPr lang="en-US" sz="1300" dirty="0">
              <a:solidFill>
                <a:srgbClr val="000000"/>
              </a:solidFill>
              <a:effectLst/>
              <a:ea typeface="Times New Roman" panose="02020603050405020304" pitchFamily="18" charset="0"/>
            </a:endParaRPr>
          </a:p>
        </p:txBody>
      </p:sp>
      <p:sp>
        <p:nvSpPr>
          <p:cNvPr id="9" name="Date Placeholder 1">
            <a:extLst>
              <a:ext uri="{FF2B5EF4-FFF2-40B4-BE49-F238E27FC236}">
                <a16:creationId xmlns:a16="http://schemas.microsoft.com/office/drawing/2014/main" id="{C4F89411-16DF-4C7A-AB0E-C72FC80AF9F6}"/>
              </a:ext>
            </a:extLst>
          </p:cNvPr>
          <p:cNvSpPr>
            <a:spLocks noGrp="1"/>
          </p:cNvSpPr>
          <p:nvPr>
            <p:ph type="dt" sz="half" idx="2"/>
          </p:nvPr>
        </p:nvSpPr>
        <p:spPr>
          <a:xfrm>
            <a:off x="685800" y="378281"/>
            <a:ext cx="1600200" cy="215444"/>
          </a:xfrm>
        </p:spPr>
        <p:txBody>
          <a:bodyPr/>
          <a:lstStyle/>
          <a:p>
            <a:r>
              <a:rPr lang="en-US" altLang="en-US" dirty="0"/>
              <a:t>July 2022</a:t>
            </a:r>
          </a:p>
        </p:txBody>
      </p:sp>
    </p:spTree>
    <p:extLst>
      <p:ext uri="{BB962C8B-B14F-4D97-AF65-F5344CB8AC3E}">
        <p14:creationId xmlns:p14="http://schemas.microsoft.com/office/powerpoint/2010/main" val="36518474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dirty="0"/>
              <a:t>Slide </a:t>
            </a:r>
            <a:fld id="{CEC4BC45-39E3-4AF4-A985-1621094AE46F}" type="slidenum">
              <a:rPr lang="en-US" altLang="en-US"/>
              <a:pPr/>
              <a:t>6</a:t>
            </a:fld>
            <a:endParaRPr lang="en-US" altLang="en-US" dirty="0"/>
          </a:p>
        </p:txBody>
      </p:sp>
      <p:sp>
        <p:nvSpPr>
          <p:cNvPr id="26626" name="Rectangle 2"/>
          <p:cNvSpPr>
            <a:spLocks noGrp="1" noChangeArrowheads="1"/>
          </p:cNvSpPr>
          <p:nvPr>
            <p:ph type="ctrTitle"/>
          </p:nvPr>
        </p:nvSpPr>
        <p:spPr>
          <a:xfrm>
            <a:off x="685800" y="2286000"/>
            <a:ext cx="7772400" cy="3735288"/>
          </a:xfrm>
        </p:spPr>
        <p:txBody>
          <a:bodyPr/>
          <a:lstStyle/>
          <a:p>
            <a:r>
              <a:rPr lang="en-US" altLang="en-US" dirty="0"/>
              <a:t>Modulation Schemes under consideration</a:t>
            </a:r>
            <a:br>
              <a:rPr lang="en-US" altLang="en-US" dirty="0"/>
            </a:br>
            <a:br>
              <a:rPr lang="en-US" altLang="en-US" dirty="0"/>
            </a:br>
            <a:br>
              <a:rPr lang="en-US" altLang="en-US" dirty="0"/>
            </a:br>
            <a:endParaRPr lang="en-US" altLang="en-US" sz="1800" dirty="0"/>
          </a:p>
        </p:txBody>
      </p:sp>
      <p:sp>
        <p:nvSpPr>
          <p:cNvPr id="9" name="Date Placeholder 1">
            <a:extLst>
              <a:ext uri="{FF2B5EF4-FFF2-40B4-BE49-F238E27FC236}">
                <a16:creationId xmlns:a16="http://schemas.microsoft.com/office/drawing/2014/main" id="{DBABFA8C-7AF3-4DC2-808B-50557B2EC046}"/>
              </a:ext>
            </a:extLst>
          </p:cNvPr>
          <p:cNvSpPr>
            <a:spLocks noGrp="1"/>
          </p:cNvSpPr>
          <p:nvPr>
            <p:ph type="dt" sz="half" idx="2"/>
          </p:nvPr>
        </p:nvSpPr>
        <p:spPr>
          <a:xfrm>
            <a:off x="685800" y="378281"/>
            <a:ext cx="1600200" cy="215444"/>
          </a:xfrm>
        </p:spPr>
        <p:txBody>
          <a:bodyPr/>
          <a:lstStyle/>
          <a:p>
            <a:r>
              <a:rPr lang="en-US" altLang="en-US" dirty="0"/>
              <a:t>July 2022</a:t>
            </a:r>
          </a:p>
        </p:txBody>
      </p:sp>
    </p:spTree>
    <p:extLst>
      <p:ext uri="{BB962C8B-B14F-4D97-AF65-F5344CB8AC3E}">
        <p14:creationId xmlns:p14="http://schemas.microsoft.com/office/powerpoint/2010/main" val="368633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1BFBEB-0D19-5F9C-103B-959AD5B8E06E}"/>
              </a:ext>
            </a:extLst>
          </p:cNvPr>
          <p:cNvSpPr>
            <a:spLocks noGrp="1"/>
          </p:cNvSpPr>
          <p:nvPr>
            <p:ph type="ctrTitle"/>
          </p:nvPr>
        </p:nvSpPr>
        <p:spPr/>
        <p:txBody>
          <a:bodyPr/>
          <a:lstStyle/>
          <a:p>
            <a:r>
              <a:rPr lang="en-US" dirty="0"/>
              <a:t>62.4 Mbps</a:t>
            </a:r>
          </a:p>
        </p:txBody>
      </p:sp>
      <p:sp>
        <p:nvSpPr>
          <p:cNvPr id="3" name="Subtitle 2">
            <a:extLst>
              <a:ext uri="{FF2B5EF4-FFF2-40B4-BE49-F238E27FC236}">
                <a16:creationId xmlns:a16="http://schemas.microsoft.com/office/drawing/2014/main" id="{6D22A1EA-3261-A15A-0DBF-E57DA5AF1CF7}"/>
              </a:ext>
            </a:extLst>
          </p:cNvPr>
          <p:cNvSpPr>
            <a:spLocks noGrp="1"/>
          </p:cNvSpPr>
          <p:nvPr>
            <p:ph type="subTitle" idx="1"/>
          </p:nvPr>
        </p:nvSpPr>
        <p:spPr/>
        <p:txBody>
          <a:bodyPr/>
          <a:lstStyle/>
          <a:p>
            <a:endParaRPr lang="en-US" dirty="0"/>
          </a:p>
        </p:txBody>
      </p:sp>
      <p:sp>
        <p:nvSpPr>
          <p:cNvPr id="4" name="Slide Number Placeholder 3">
            <a:extLst>
              <a:ext uri="{FF2B5EF4-FFF2-40B4-BE49-F238E27FC236}">
                <a16:creationId xmlns:a16="http://schemas.microsoft.com/office/drawing/2014/main" id="{08DE20BC-2EAD-053F-4348-43ABE7BC333E}"/>
              </a:ext>
            </a:extLst>
          </p:cNvPr>
          <p:cNvSpPr>
            <a:spLocks noGrp="1"/>
          </p:cNvSpPr>
          <p:nvPr>
            <p:ph type="sldNum" sz="quarter" idx="12"/>
          </p:nvPr>
        </p:nvSpPr>
        <p:spPr/>
        <p:txBody>
          <a:bodyPr/>
          <a:lstStyle/>
          <a:p>
            <a:r>
              <a:rPr lang="en-US" altLang="en-US" dirty="0"/>
              <a:t>Slide </a:t>
            </a:r>
            <a:fld id="{4EF2733A-7873-4D87-9B81-5F5F3E4A4D35}" type="slidenum">
              <a:rPr lang="en-US" altLang="en-US" smtClean="0"/>
              <a:pPr/>
              <a:t>7</a:t>
            </a:fld>
            <a:endParaRPr lang="en-US" altLang="en-US" dirty="0"/>
          </a:p>
        </p:txBody>
      </p:sp>
      <p:sp>
        <p:nvSpPr>
          <p:cNvPr id="5" name="Date Placeholder 4">
            <a:extLst>
              <a:ext uri="{FF2B5EF4-FFF2-40B4-BE49-F238E27FC236}">
                <a16:creationId xmlns:a16="http://schemas.microsoft.com/office/drawing/2014/main" id="{DE8E4B2E-674C-E3A7-33B4-57D533240A2D}"/>
              </a:ext>
            </a:extLst>
          </p:cNvPr>
          <p:cNvSpPr>
            <a:spLocks noGrp="1"/>
          </p:cNvSpPr>
          <p:nvPr>
            <p:ph type="dt" sz="half" idx="2"/>
          </p:nvPr>
        </p:nvSpPr>
        <p:spPr/>
        <p:txBody>
          <a:bodyPr/>
          <a:lstStyle/>
          <a:p>
            <a:r>
              <a:rPr lang="en-US" altLang="en-US" dirty="0"/>
              <a:t>July 2022</a:t>
            </a:r>
          </a:p>
        </p:txBody>
      </p:sp>
    </p:spTree>
    <p:extLst>
      <p:ext uri="{BB962C8B-B14F-4D97-AF65-F5344CB8AC3E}">
        <p14:creationId xmlns:p14="http://schemas.microsoft.com/office/powerpoint/2010/main" val="6719853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607463-56EC-A0C1-0268-0EB90D4EC014}"/>
              </a:ext>
            </a:extLst>
          </p:cNvPr>
          <p:cNvSpPr>
            <a:spLocks noGrp="1"/>
          </p:cNvSpPr>
          <p:nvPr>
            <p:ph type="title"/>
          </p:nvPr>
        </p:nvSpPr>
        <p:spPr/>
        <p:txBody>
          <a:bodyPr/>
          <a:lstStyle/>
          <a:p>
            <a:r>
              <a:rPr lang="en-US" dirty="0"/>
              <a:t>Option 1: QPSK PRF 249.6 </a:t>
            </a:r>
          </a:p>
        </p:txBody>
      </p:sp>
      <p:sp>
        <p:nvSpPr>
          <p:cNvPr id="3" name="Content Placeholder 2">
            <a:extLst>
              <a:ext uri="{FF2B5EF4-FFF2-40B4-BE49-F238E27FC236}">
                <a16:creationId xmlns:a16="http://schemas.microsoft.com/office/drawing/2014/main" id="{ADBB6FCD-114F-64E1-A289-F39A9DDB6EB5}"/>
              </a:ext>
            </a:extLst>
          </p:cNvPr>
          <p:cNvSpPr>
            <a:spLocks noGrp="1"/>
          </p:cNvSpPr>
          <p:nvPr>
            <p:ph idx="1"/>
          </p:nvPr>
        </p:nvSpPr>
        <p:spPr/>
        <p:txBody>
          <a:bodyPr/>
          <a:lstStyle/>
          <a:p>
            <a:pPr marL="0" indent="0">
              <a:buNone/>
            </a:pPr>
            <a:r>
              <a:rPr lang="pl-PL" dirty="0"/>
              <a:t> </a:t>
            </a:r>
            <a:endParaRPr lang="en-US" dirty="0"/>
          </a:p>
        </p:txBody>
      </p:sp>
      <p:sp>
        <p:nvSpPr>
          <p:cNvPr id="4" name="Slide Number Placeholder 3">
            <a:extLst>
              <a:ext uri="{FF2B5EF4-FFF2-40B4-BE49-F238E27FC236}">
                <a16:creationId xmlns:a16="http://schemas.microsoft.com/office/drawing/2014/main" id="{AABF1BD5-ED47-A4E4-862D-1B7BCDAE954F}"/>
              </a:ext>
            </a:extLst>
          </p:cNvPr>
          <p:cNvSpPr>
            <a:spLocks noGrp="1"/>
          </p:cNvSpPr>
          <p:nvPr>
            <p:ph type="sldNum" sz="quarter" idx="12"/>
          </p:nvPr>
        </p:nvSpPr>
        <p:spPr/>
        <p:txBody>
          <a:bodyPr/>
          <a:lstStyle/>
          <a:p>
            <a:r>
              <a:rPr lang="en-US" altLang="en-US" dirty="0"/>
              <a:t>Slide </a:t>
            </a:r>
            <a:fld id="{7FFA85FD-E192-4C2D-9860-28C59D48001D}" type="slidenum">
              <a:rPr lang="en-US" altLang="en-US" smtClean="0"/>
              <a:pPr/>
              <a:t>8</a:t>
            </a:fld>
            <a:endParaRPr lang="en-US" altLang="en-US" dirty="0"/>
          </a:p>
        </p:txBody>
      </p:sp>
      <p:pic>
        <p:nvPicPr>
          <p:cNvPr id="10" name="Picture 9">
            <a:extLst>
              <a:ext uri="{FF2B5EF4-FFF2-40B4-BE49-F238E27FC236}">
                <a16:creationId xmlns:a16="http://schemas.microsoft.com/office/drawing/2014/main" id="{43FE661F-D9A2-2BAA-2481-991A0518BE43}"/>
              </a:ext>
            </a:extLst>
          </p:cNvPr>
          <p:cNvPicPr>
            <a:picLocks noChangeAspect="1"/>
          </p:cNvPicPr>
          <p:nvPr/>
        </p:nvPicPr>
        <p:blipFill>
          <a:blip r:embed="rId3"/>
          <a:stretch>
            <a:fillRect/>
          </a:stretch>
        </p:blipFill>
        <p:spPr>
          <a:xfrm>
            <a:off x="6154804" y="2597269"/>
            <a:ext cx="2708759" cy="2142832"/>
          </a:xfrm>
          <a:prstGeom prst="rect">
            <a:avLst/>
          </a:prstGeom>
        </p:spPr>
      </p:pic>
      <p:pic>
        <p:nvPicPr>
          <p:cNvPr id="14" name="Picture 13">
            <a:extLst>
              <a:ext uri="{FF2B5EF4-FFF2-40B4-BE49-F238E27FC236}">
                <a16:creationId xmlns:a16="http://schemas.microsoft.com/office/drawing/2014/main" id="{C5EEAF34-A2EE-3D77-0898-10A17F2997B3}"/>
              </a:ext>
            </a:extLst>
          </p:cNvPr>
          <p:cNvPicPr>
            <a:picLocks noChangeAspect="1"/>
          </p:cNvPicPr>
          <p:nvPr/>
        </p:nvPicPr>
        <p:blipFill>
          <a:blip r:embed="rId4"/>
          <a:stretch>
            <a:fillRect/>
          </a:stretch>
        </p:blipFill>
        <p:spPr>
          <a:xfrm>
            <a:off x="971600" y="3096623"/>
            <a:ext cx="4429125" cy="1676400"/>
          </a:xfrm>
          <a:prstGeom prst="rect">
            <a:avLst/>
          </a:prstGeom>
        </p:spPr>
      </p:pic>
      <p:sp>
        <p:nvSpPr>
          <p:cNvPr id="9" name="Date Placeholder 4">
            <a:extLst>
              <a:ext uri="{FF2B5EF4-FFF2-40B4-BE49-F238E27FC236}">
                <a16:creationId xmlns:a16="http://schemas.microsoft.com/office/drawing/2014/main" id="{F06DFFE3-F47D-BD17-42C0-2870C3BC76E9}"/>
              </a:ext>
            </a:extLst>
          </p:cNvPr>
          <p:cNvSpPr>
            <a:spLocks noGrp="1"/>
          </p:cNvSpPr>
          <p:nvPr>
            <p:ph type="dt" sz="half" idx="2"/>
          </p:nvPr>
        </p:nvSpPr>
        <p:spPr>
          <a:xfrm>
            <a:off x="685800" y="378281"/>
            <a:ext cx="1600200" cy="215444"/>
          </a:xfrm>
        </p:spPr>
        <p:txBody>
          <a:bodyPr/>
          <a:lstStyle/>
          <a:p>
            <a:r>
              <a:rPr lang="en-US" altLang="en-US" dirty="0"/>
              <a:t>July 2022</a:t>
            </a:r>
          </a:p>
        </p:txBody>
      </p:sp>
    </p:spTree>
    <p:extLst>
      <p:ext uri="{BB962C8B-B14F-4D97-AF65-F5344CB8AC3E}">
        <p14:creationId xmlns:p14="http://schemas.microsoft.com/office/powerpoint/2010/main" val="34447313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607463-56EC-A0C1-0268-0EB90D4EC014}"/>
              </a:ext>
            </a:extLst>
          </p:cNvPr>
          <p:cNvSpPr>
            <a:spLocks noGrp="1"/>
          </p:cNvSpPr>
          <p:nvPr>
            <p:ph type="title"/>
          </p:nvPr>
        </p:nvSpPr>
        <p:spPr/>
        <p:txBody>
          <a:bodyPr/>
          <a:lstStyle/>
          <a:p>
            <a:r>
              <a:rPr lang="en-US" dirty="0"/>
              <a:t>Option 2: BPSK PRF 249.6</a:t>
            </a:r>
          </a:p>
        </p:txBody>
      </p:sp>
      <p:sp>
        <p:nvSpPr>
          <p:cNvPr id="3" name="Content Placeholder 2">
            <a:extLst>
              <a:ext uri="{FF2B5EF4-FFF2-40B4-BE49-F238E27FC236}">
                <a16:creationId xmlns:a16="http://schemas.microsoft.com/office/drawing/2014/main" id="{ADBB6FCD-114F-64E1-A289-F39A9DDB6EB5}"/>
              </a:ext>
            </a:extLst>
          </p:cNvPr>
          <p:cNvSpPr>
            <a:spLocks noGrp="1"/>
          </p:cNvSpPr>
          <p:nvPr>
            <p:ph idx="1"/>
          </p:nvPr>
        </p:nvSpPr>
        <p:spPr/>
        <p:txBody>
          <a:bodyPr/>
          <a:lstStyle/>
          <a:p>
            <a:r>
              <a:rPr lang="en-US" dirty="0"/>
              <a:t>2 bursts per symbol</a:t>
            </a:r>
          </a:p>
        </p:txBody>
      </p:sp>
      <p:sp>
        <p:nvSpPr>
          <p:cNvPr id="4" name="Slide Number Placeholder 3">
            <a:extLst>
              <a:ext uri="{FF2B5EF4-FFF2-40B4-BE49-F238E27FC236}">
                <a16:creationId xmlns:a16="http://schemas.microsoft.com/office/drawing/2014/main" id="{AABF1BD5-ED47-A4E4-862D-1B7BCDAE954F}"/>
              </a:ext>
            </a:extLst>
          </p:cNvPr>
          <p:cNvSpPr>
            <a:spLocks noGrp="1"/>
          </p:cNvSpPr>
          <p:nvPr>
            <p:ph type="sldNum" sz="quarter" idx="12"/>
          </p:nvPr>
        </p:nvSpPr>
        <p:spPr/>
        <p:txBody>
          <a:bodyPr/>
          <a:lstStyle/>
          <a:p>
            <a:r>
              <a:rPr lang="en-US" altLang="en-US" dirty="0"/>
              <a:t>Slide </a:t>
            </a:r>
            <a:fld id="{7FFA85FD-E192-4C2D-9860-28C59D48001D}" type="slidenum">
              <a:rPr lang="en-US" altLang="en-US" smtClean="0"/>
              <a:pPr/>
              <a:t>9</a:t>
            </a:fld>
            <a:endParaRPr lang="en-US" altLang="en-US" dirty="0"/>
          </a:p>
        </p:txBody>
      </p:sp>
      <p:pic>
        <p:nvPicPr>
          <p:cNvPr id="8" name="Picture 7">
            <a:extLst>
              <a:ext uri="{FF2B5EF4-FFF2-40B4-BE49-F238E27FC236}">
                <a16:creationId xmlns:a16="http://schemas.microsoft.com/office/drawing/2014/main" id="{9075CDB9-A9F5-793D-4D33-2B3F7F46438A}"/>
              </a:ext>
            </a:extLst>
          </p:cNvPr>
          <p:cNvPicPr>
            <a:picLocks noChangeAspect="1"/>
          </p:cNvPicPr>
          <p:nvPr/>
        </p:nvPicPr>
        <p:blipFill>
          <a:blip r:embed="rId3"/>
          <a:stretch>
            <a:fillRect/>
          </a:stretch>
        </p:blipFill>
        <p:spPr>
          <a:xfrm>
            <a:off x="1594727" y="3140968"/>
            <a:ext cx="5954546" cy="2619747"/>
          </a:xfrm>
          <a:prstGeom prst="rect">
            <a:avLst/>
          </a:prstGeom>
        </p:spPr>
      </p:pic>
      <p:sp>
        <p:nvSpPr>
          <p:cNvPr id="9" name="Date Placeholder 4">
            <a:extLst>
              <a:ext uri="{FF2B5EF4-FFF2-40B4-BE49-F238E27FC236}">
                <a16:creationId xmlns:a16="http://schemas.microsoft.com/office/drawing/2014/main" id="{BA6FA5FD-8AE5-A5DE-4B47-A54D090FD0C4}"/>
              </a:ext>
            </a:extLst>
          </p:cNvPr>
          <p:cNvSpPr>
            <a:spLocks noGrp="1"/>
          </p:cNvSpPr>
          <p:nvPr>
            <p:ph type="dt" sz="half" idx="2"/>
          </p:nvPr>
        </p:nvSpPr>
        <p:spPr>
          <a:xfrm>
            <a:off x="685800" y="378281"/>
            <a:ext cx="1600200" cy="215444"/>
          </a:xfrm>
        </p:spPr>
        <p:txBody>
          <a:bodyPr/>
          <a:lstStyle/>
          <a:p>
            <a:r>
              <a:rPr lang="en-US" altLang="en-US" dirty="0"/>
              <a:t>July 2022</a:t>
            </a:r>
          </a:p>
        </p:txBody>
      </p:sp>
    </p:spTree>
    <p:extLst>
      <p:ext uri="{BB962C8B-B14F-4D97-AF65-F5344CB8AC3E}">
        <p14:creationId xmlns:p14="http://schemas.microsoft.com/office/powerpoint/2010/main" val="323233131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 2022 Qorvo US, Inc.&#10;Qorvo Confidential &amp; Proprietary Information"/>
  <p:tag name="BJHEADERFOOTERTEXTMARKING" val="© 2022 Qorvo US, Inc.&#10;Qorvo Confidential &amp; Proprietary Information"/>
</p:tagLst>
</file>

<file path=ppt/tags/tag10.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Classification | PRIVATE"/>
  <p:tag name="BJHEADERFOOTERTEXTMARKING" val="Classification | PRIVATE"/>
</p:tagLst>
</file>

<file path=ppt/tags/tag11.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 2022 Qorvo US, Inc.&#10;Qorvo Confidential &amp; Proprietary Information"/>
  <p:tag name="BJHEADERFOOTERTEXTMARKING" val="© 2022 Qorvo US, Inc.&#10;Qorvo Confidential &amp; Proprietary Information"/>
</p:tagLst>
</file>

<file path=ppt/tags/tag12.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Classification | PRIVATE"/>
  <p:tag name="BJHEADERFOOTERTEXTMARKING" val="Classification | PRIVATE"/>
</p:tagLst>
</file>

<file path=ppt/tags/tag13.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 2022 Qorvo US, Inc.&#10;Qorvo Confidential &amp; Proprietary Information"/>
  <p:tag name="BJHEADERFOOTERTEXTMARKING" val="© 2022 Qorvo US, Inc.&#10;Qorvo Confidential &amp; Proprietary Information"/>
</p:tagLst>
</file>

<file path=ppt/tags/tag14.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Classification | PRIVATE"/>
  <p:tag name="BJHEADERFOOTERTEXTMARKING" val="Classification | PRIVATE"/>
</p:tagLst>
</file>

<file path=ppt/tags/tag15.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 2022 Qorvo US, Inc.&#10;Qorvo Confidential &amp; Proprietary Information"/>
  <p:tag name="BJHEADERFOOTERTEXTMARKING" val="© 2022 Qorvo US, Inc.&#10;Qorvo Confidential &amp; Proprietary Information"/>
</p:tagLst>
</file>

<file path=ppt/tags/tag16.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Classification | PRIVATE"/>
  <p:tag name="BJHEADERFOOTERTEXTMARKING" val="Classification | PRIVATE"/>
</p:tagLst>
</file>

<file path=ppt/tags/tag17.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 2022 Qorvo US, Inc.&#10;Qorvo Confidential &amp; Proprietary Information"/>
  <p:tag name="BJHEADERFOOTERTEXTMARKING" val="© 2022 Qorvo US, Inc.&#10;Qorvo Confidential &amp; Proprietary Information"/>
</p:tagLst>
</file>

<file path=ppt/tags/tag18.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Classification | PRIVATE"/>
  <p:tag name="BJHEADERFOOTERTEXTMARKING" val="Classification | PRIVATE"/>
</p:tagLst>
</file>

<file path=ppt/tags/tag19.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 2022 Qorvo US, Inc.&#10;Qorvo Confidential &amp; Proprietary Information"/>
  <p:tag name="BJHEADERFOOTERTEXTMARKING" val="© 2022 Qorvo US, Inc.&#10;Qorvo Confidential &amp; Proprietary Information"/>
</p:tagLst>
</file>

<file path=ppt/tags/tag2.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 2022 Qorvo US, Inc.&#10;Qorvo Confidential &amp; Proprietary Information"/>
  <p:tag name="BJHEADERFOOTERTEXTMARKING" val="© 2022 Qorvo US, Inc.&#10;Qorvo Confidential &amp; Proprietary Information"/>
</p:tagLst>
</file>

<file path=ppt/tags/tag20.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Classification | PRIVATE"/>
  <p:tag name="BJHEADERFOOTERTEXTMARKING" val="Classification | PRIVATE"/>
</p:tagLst>
</file>

<file path=ppt/tags/tag21.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 2022 Qorvo US, Inc.&#10;Qorvo Confidential &amp; Proprietary Information"/>
  <p:tag name="BJHEADERFOOTERTEXTMARKING" val="© 2022 Qorvo US, Inc.&#10;Qorvo Confidential &amp; Proprietary Information"/>
</p:tagLst>
</file>

<file path=ppt/tags/tag22.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Classification | PRIVATE"/>
  <p:tag name="BJHEADERFOOTERTEXTMARKING" val="Classification | PRIVATE"/>
</p:tagLst>
</file>

<file path=ppt/tags/tag23.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 2022 Qorvo US, Inc.&#10;Qorvo Confidential &amp; Proprietary Information"/>
  <p:tag name="BJHEADERFOOTERTEXTMARKING" val="© 2022 Qorvo US, Inc.&#10;Qorvo Confidential &amp; Proprietary Information"/>
</p:tagLst>
</file>

<file path=ppt/tags/tag24.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Classification | PRIVATE"/>
  <p:tag name="BJHEADERFOOTERTEXTMARKING" val="Classification | PRIVATE"/>
</p:tagLst>
</file>

<file path=ppt/tags/tag25.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 2022 Qorvo US, Inc.&#10;Qorvo Confidential &amp; Proprietary Information"/>
  <p:tag name="BJHEADERFOOTERTEXTMARKING" val="© 2022 Qorvo US, Inc.&#10;Qorvo Confidential &amp; Proprietary Information"/>
</p:tagLst>
</file>

<file path=ppt/tags/tag26.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Classification | PRIVATE"/>
  <p:tag name="BJHEADERFOOTERTEXTMARKING" val="Classification | PRIVATE"/>
</p:tagLst>
</file>

<file path=ppt/tags/tag27.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 2022 Qorvo US, Inc.&#10;Qorvo Confidential &amp; Proprietary Information"/>
  <p:tag name="BJHEADERFOOTERTEXTMARKING" val="© 2022 Qorvo US, Inc.&#10;Qorvo Confidential &amp; Proprietary Information"/>
</p:tagLst>
</file>

<file path=ppt/tags/tag28.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Classification | PRIVATE"/>
  <p:tag name="BJHEADERFOOTERTEXTMARKING" val="Classification | PRIVATE"/>
</p:tagLst>
</file>

<file path=ppt/tags/tag29.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 2022 Qorvo US, Inc.&#10;Qorvo Confidential &amp; Proprietary Information"/>
  <p:tag name="BJHEADERFOOTERTEXTMARKING" val="© 2022 Qorvo US, Inc.&#10;Qorvo Confidential &amp; Proprietary Information"/>
</p:tagLst>
</file>

<file path=ppt/tags/tag3.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 2022 Qorvo US, Inc.&#10;Qorvo Confidential &amp; Proprietary Information"/>
  <p:tag name="BJHEADERFOOTERTEXTMARKING" val="© 2022 Qorvo US, Inc.&#10;Qorvo Confidential &amp; Proprietary Information"/>
</p:tagLst>
</file>

<file path=ppt/tags/tag30.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Classification | PRIVATE"/>
  <p:tag name="BJHEADERFOOTERTEXTMARKING" val="Classification | PRIVATE"/>
</p:tagLst>
</file>

<file path=ppt/tags/tag31.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 2022 Qorvo US, Inc.&#10;Qorvo Confidential &amp; Proprietary Information"/>
  <p:tag name="BJHEADERFOOTERTEXTMARKING" val="© 2022 Qorvo US, Inc.&#10;Qorvo Confidential &amp; Proprietary Information"/>
</p:tagLst>
</file>

<file path=ppt/tags/tag32.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Classification | PRIVATE"/>
  <p:tag name="BJHEADERFOOTERTEXTMARKING" val="Classification | PRIVATE"/>
</p:tagLst>
</file>

<file path=ppt/tags/tag33.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 2022 Qorvo US, Inc.&#10;Qorvo Confidential &amp; Proprietary Information"/>
  <p:tag name="BJHEADERFOOTERTEXTMARKING" val="© 2022 Qorvo US, Inc.&#10;Qorvo Confidential &amp; Proprietary Information"/>
</p:tagLst>
</file>

<file path=ppt/tags/tag34.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Classification | PRIVATE"/>
  <p:tag name="BJHEADERFOOTERTEXTMARKING" val="Classification | PRIVATE"/>
</p:tagLst>
</file>

<file path=ppt/tags/tag35.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 2022 Qorvo US, Inc.&#10;Qorvo Confidential &amp; Proprietary Information"/>
  <p:tag name="BJHEADERFOOTERTEXTMARKING" val="© 2022 Qorvo US, Inc.&#10;Qorvo Confidential &amp; Proprietary Information"/>
</p:tagLst>
</file>

<file path=ppt/tags/tag36.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Classification | PRIVATE"/>
  <p:tag name="BJHEADERFOOTERTEXTMARKING" val="Classification | PRIVATE"/>
</p:tagLst>
</file>

<file path=ppt/tags/tag37.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 2022 Qorvo US, Inc.&#10;Qorvo Confidential &amp; Proprietary Information"/>
  <p:tag name="BJHEADERFOOTERTEXTMARKING" val="© 2022 Qorvo US, Inc.&#10;Qorvo Confidential &amp; Proprietary Information"/>
</p:tagLst>
</file>

<file path=ppt/tags/tag38.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Classification | PRIVATE"/>
  <p:tag name="BJHEADERFOOTERTEXTMARKING" val="Classification | PRIVATE"/>
</p:tagLst>
</file>

<file path=ppt/tags/tag39.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 2022 Qorvo US, Inc.&#10;Qorvo Confidential &amp; Proprietary Information"/>
  <p:tag name="BJHEADERFOOTERTEXTMARKING" val="© 2022 Qorvo US, Inc.&#10;Qorvo Confidential &amp; Proprietary Information"/>
</p:tagLst>
</file>

<file path=ppt/tags/tag4.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Classification | PRIVATE"/>
  <p:tag name="BJHEADERFOOTERTEXTMARKING" val="Classification | PRIVATE"/>
</p:tagLst>
</file>

<file path=ppt/tags/tag5.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 2022 Qorvo US, Inc.&#10;Qorvo Confidential &amp; Proprietary Information"/>
  <p:tag name="BJHEADERFOOTERTEXTMARKING" val="© 2022 Qorvo US, Inc.&#10;Qorvo Confidential &amp; Proprietary Information"/>
</p:tagLst>
</file>

<file path=ppt/tags/tag6.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Classification | PRIVATE"/>
  <p:tag name="BJHEADERFOOTERTEXTMARKING" val="Classification | PRIVATE"/>
</p:tagLst>
</file>

<file path=ppt/tags/tag7.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 2022 Qorvo US, Inc.&#10;Qorvo Confidential &amp; Proprietary Information"/>
  <p:tag name="BJHEADERFOOTERTEXTMARKING" val="© 2022 Qorvo US, Inc.&#10;Qorvo Confidential &amp; Proprietary Information"/>
</p:tagLst>
</file>

<file path=ppt/tags/tag8.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Classification | PRIVATE"/>
  <p:tag name="BJHEADERFOOTERTEXTMARKING" val="Classification | PRIVATE"/>
</p:tagLst>
</file>

<file path=ppt/tags/tag9.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 2022 Qorvo US, Inc.&#10;Qorvo Confidential &amp; Proprietary Information"/>
  <p:tag name="BJHEADERFOOTERTEXTMARKING" val="© 2022 Qorvo US, Inc.&#10;Qorvo Confidential &amp; Proprietary Information"/>
</p:tagLst>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1460</Words>
  <Application>Microsoft Office PowerPoint</Application>
  <PresentationFormat>On-screen Show (4:3)</PresentationFormat>
  <Paragraphs>176</Paragraphs>
  <Slides>16</Slides>
  <Notes>16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Symbol</vt:lpstr>
      <vt:lpstr>Times New Roman</vt:lpstr>
      <vt:lpstr>IEEE-P802_15</vt:lpstr>
      <vt:lpstr>PowerPoint Presentation</vt:lpstr>
      <vt:lpstr>PowerPoint Presentation</vt:lpstr>
      <vt:lpstr>New Data Rates and Coding  </vt:lpstr>
      <vt:lpstr>Consensus among Co-authors (I)</vt:lpstr>
      <vt:lpstr>Consensus among Co-authors (II)</vt:lpstr>
      <vt:lpstr>Modulation Schemes under consideration   </vt:lpstr>
      <vt:lpstr>62.4 Mbps</vt:lpstr>
      <vt:lpstr>Option 1: QPSK PRF 249.6 </vt:lpstr>
      <vt:lpstr>Option 2: BPSK PRF 249.6</vt:lpstr>
      <vt:lpstr>Option 3: BPSK PRF 249.6</vt:lpstr>
      <vt:lpstr>Option 4: BPSK PRF 249.6 with hopping</vt:lpstr>
      <vt:lpstr>124.8 Mbps</vt:lpstr>
      <vt:lpstr>Option 1: QPSK PRF 249.6 </vt:lpstr>
      <vt:lpstr>Option 2: BPSK PRF 249.6</vt:lpstr>
      <vt:lpstr>Option 3: BPSK PRF 249.6</vt:lpstr>
      <vt:lpstr>Option 4: BPSK PRF 249.6 with hopping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dc:description/>
  <cp:lastModifiedBy/>
  <cp:revision>1</cp:revision>
  <dcterms:created xsi:type="dcterms:W3CDTF">2022-07-14T02:24:00Z</dcterms:created>
  <dcterms:modified xsi:type="dcterms:W3CDTF">2022-07-14T04:08:01Z</dcterms:modified>
</cp:coreProperties>
</file>