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7" r:id="rId15"/>
    <p:sldId id="859" r:id="rId16"/>
    <p:sldId id="852" r:id="rId17"/>
    <p:sldId id="864" r:id="rId18"/>
    <p:sldId id="865" r:id="rId19"/>
    <p:sldId id="856" r:id="rId20"/>
    <p:sldId id="86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320" autoAdjust="0"/>
    <p:restoredTop sz="95409" autoAdjust="0"/>
  </p:normalViewPr>
  <p:slideViewPr>
    <p:cSldViewPr>
      <p:cViewPr varScale="1">
        <p:scale>
          <a:sx n="48" d="100"/>
          <a:sy n="48" d="100"/>
        </p:scale>
        <p:origin x="1419" y="3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2022-07-10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9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542561620"/>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en-GB" sz="1800" dirty="0" smtClean="0"/>
                        <a:t>Status of SA ballot comment, review 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a:t>
            </a:r>
            <a:r>
              <a:rPr lang="en-GB" altLang="en-US" dirty="0" smtClean="0">
                <a:sym typeface="Wingdings" panose="05000000000000000000" pitchFamily="2" charset="2"/>
              </a:rPr>
              <a:t>July </a:t>
            </a:r>
            <a:r>
              <a:rPr lang="en-GB" altLang="en-US" dirty="0" smtClean="0">
                <a:sym typeface="Wingdings" panose="05000000000000000000" pitchFamily="2" charset="2"/>
              </a:rPr>
              <a:t>TG13 </a:t>
            </a:r>
            <a:r>
              <a:rPr lang="en-GB" altLang="en-US" dirty="0" smtClean="0">
                <a:sym typeface="Wingdings" panose="05000000000000000000" pitchFamily="2" charset="2"/>
              </a:rPr>
              <a:t>hybrid </a:t>
            </a:r>
            <a:r>
              <a:rPr lang="en-GB" altLang="en-US" dirty="0" smtClean="0">
                <a:sym typeface="Wingdings" panose="05000000000000000000" pitchFamily="2" charset="2"/>
              </a:rPr>
              <a:t>meeting in doc. </a:t>
            </a:r>
            <a:r>
              <a:rPr lang="en-GB" altLang="en-US" dirty="0" smtClean="0">
                <a:sym typeface="Wingdings" panose="05000000000000000000" pitchFamily="2" charset="2"/>
              </a:rPr>
              <a:t>15-22-0361-02.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Kai Lennert Bober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t>
            </a:r>
            <a:r>
              <a:rPr lang="de-DE" dirty="0" smtClean="0"/>
              <a:t>August 2022</a:t>
            </a:r>
            <a:r>
              <a:rPr lang="de-DE" dirty="0"/>
              <a:t>, 11:00-12.30 CET (5:00-6:30 ET, 18:00-19:30 KT</a:t>
            </a:r>
            <a:r>
              <a:rPr lang="de-DE" dirty="0" smtClean="0"/>
              <a:t>)</a:t>
            </a:r>
          </a:p>
          <a:p>
            <a:pPr marL="800100" lvl="1"/>
            <a:r>
              <a:rPr lang="de-DE" dirty="0" smtClean="0"/>
              <a:t>22 </a:t>
            </a:r>
            <a:r>
              <a:rPr lang="de-DE" dirty="0" smtClean="0"/>
              <a:t>August </a:t>
            </a:r>
            <a:r>
              <a:rPr lang="de-DE" dirty="0"/>
              <a:t>2022, 11:00-12.30 CET (5:00-6:30 ET, 18:00-19:30 KT</a:t>
            </a:r>
            <a:r>
              <a:rPr lang="de-DE" dirty="0" smtClean="0"/>
              <a:t>)</a:t>
            </a:r>
          </a:p>
          <a:p>
            <a:pPr marL="800100" lvl="1"/>
            <a:r>
              <a:rPr lang="de-DE" dirty="0" smtClean="0"/>
              <a:t>29 </a:t>
            </a:r>
            <a:r>
              <a:rPr lang="de-DE" dirty="0" smtClean="0"/>
              <a:t>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presented</a:t>
            </a:r>
            <a:r>
              <a:rPr lang="de-DE" dirty="0" smtClean="0"/>
              <a:t> </a:t>
            </a:r>
            <a:r>
              <a:rPr lang="de-DE" dirty="0" err="1" smtClean="0"/>
              <a:t>answers</a:t>
            </a:r>
            <a:r>
              <a:rPr lang="de-DE" dirty="0" smtClean="0"/>
              <a:t> </a:t>
            </a:r>
            <a:r>
              <a:rPr lang="de-DE" dirty="0" err="1" smtClean="0"/>
              <a:t>to</a:t>
            </a:r>
            <a:r>
              <a:rPr lang="de-DE" dirty="0" smtClean="0"/>
              <a:t> 4 </a:t>
            </a:r>
            <a:r>
              <a:rPr lang="de-DE" dirty="0" err="1" smtClean="0"/>
              <a:t>issues</a:t>
            </a:r>
            <a:endParaRPr lang="de-DE" dirty="0" smtClean="0"/>
          </a:p>
          <a:p>
            <a:r>
              <a:rPr lang="de-DE" dirty="0" smtClean="0"/>
              <a:t>2 </a:t>
            </a:r>
            <a:r>
              <a:rPr lang="de-DE" dirty="0" err="1" smtClean="0"/>
              <a:t>were</a:t>
            </a:r>
            <a:r>
              <a:rPr lang="de-DE" dirty="0" smtClean="0"/>
              <a:t> </a:t>
            </a:r>
            <a:r>
              <a:rPr lang="de-DE" dirty="0" err="1" smtClean="0"/>
              <a:t>resolved</a:t>
            </a:r>
            <a:r>
              <a:rPr lang="de-DE" dirty="0" smtClean="0"/>
              <a:t> in </a:t>
            </a:r>
            <a:r>
              <a:rPr lang="de-DE" dirty="0" err="1" smtClean="0"/>
              <a:t>the</a:t>
            </a:r>
            <a:r>
              <a:rPr lang="de-DE" dirty="0" smtClean="0"/>
              <a:t> </a:t>
            </a:r>
            <a:r>
              <a:rPr lang="de-DE" dirty="0" err="1" smtClean="0"/>
              <a:t>draft</a:t>
            </a:r>
            <a:endParaRPr lang="de-DE" dirty="0" smtClean="0"/>
          </a:p>
          <a:p>
            <a:r>
              <a:rPr lang="de-DE" dirty="0" smtClean="0"/>
              <a:t>2 </a:t>
            </a:r>
            <a:r>
              <a:rPr lang="de-DE" dirty="0" err="1" smtClean="0"/>
              <a:t>were</a:t>
            </a:r>
            <a:r>
              <a:rPr lang="de-DE" dirty="0" smtClean="0"/>
              <a:t> still </a:t>
            </a:r>
            <a:r>
              <a:rPr lang="de-DE" dirty="0" err="1" smtClean="0"/>
              <a:t>unclear</a:t>
            </a:r>
            <a:endParaRPr lang="de-DE" dirty="0" smtClean="0"/>
          </a:p>
          <a:p>
            <a:pPr lvl="1"/>
            <a:r>
              <a:rPr lang="de-DE" dirty="0" err="1" smtClean="0"/>
              <a:t>What</a:t>
            </a:r>
            <a:r>
              <a:rPr lang="de-DE" dirty="0" smtClean="0"/>
              <a:t> TSN </a:t>
            </a:r>
            <a:r>
              <a:rPr lang="de-DE" dirty="0" err="1" smtClean="0"/>
              <a:t>version</a:t>
            </a:r>
            <a:r>
              <a:rPr lang="de-DE" dirty="0" smtClean="0"/>
              <a:t> </a:t>
            </a:r>
            <a:r>
              <a:rPr lang="de-DE" dirty="0" err="1" smtClean="0"/>
              <a:t>is</a:t>
            </a:r>
            <a:r>
              <a:rPr lang="de-DE" dirty="0" smtClean="0"/>
              <a:t> </a:t>
            </a:r>
            <a:r>
              <a:rPr lang="de-DE" dirty="0" err="1" smtClean="0"/>
              <a:t>supported</a:t>
            </a:r>
            <a:r>
              <a:rPr lang="de-DE" dirty="0" smtClean="0"/>
              <a:t> </a:t>
            </a:r>
            <a:r>
              <a:rPr lang="de-DE" dirty="0" err="1" smtClean="0"/>
              <a:t>by</a:t>
            </a:r>
            <a:r>
              <a:rPr lang="de-DE" dirty="0" smtClean="0"/>
              <a:t> 802.15.13</a:t>
            </a:r>
          </a:p>
          <a:p>
            <a:pPr lvl="1"/>
            <a:r>
              <a:rPr lang="de-DE" dirty="0" err="1" smtClean="0"/>
              <a:t>What</a:t>
            </a:r>
            <a:r>
              <a:rPr lang="de-DE" dirty="0" smtClean="0"/>
              <a:t> PON </a:t>
            </a:r>
            <a:r>
              <a:rPr lang="de-DE" dirty="0" err="1" smtClean="0"/>
              <a:t>did</a:t>
            </a:r>
            <a:r>
              <a:rPr lang="de-DE" dirty="0" smtClean="0"/>
              <a:t> </a:t>
            </a:r>
            <a:r>
              <a:rPr lang="de-DE" dirty="0" err="1" smtClean="0"/>
              <a:t>for</a:t>
            </a:r>
            <a:r>
              <a:rPr lang="de-DE" dirty="0" smtClean="0"/>
              <a:t> TSN</a:t>
            </a:r>
          </a:p>
          <a:p>
            <a:r>
              <a:rPr lang="de-DE" dirty="0" err="1" smtClean="0"/>
              <a:t>Prepare</a:t>
            </a:r>
            <a:r>
              <a:rPr lang="de-DE" dirty="0" smtClean="0"/>
              <a:t> </a:t>
            </a:r>
            <a:r>
              <a:rPr lang="de-DE" dirty="0" err="1" smtClean="0"/>
              <a:t>few</a:t>
            </a:r>
            <a:r>
              <a:rPr lang="de-DE" dirty="0" smtClean="0"/>
              <a:t> </a:t>
            </a:r>
            <a:r>
              <a:rPr lang="de-DE" dirty="0" err="1" smtClean="0"/>
              <a:t>slides</a:t>
            </a:r>
            <a:r>
              <a:rPr lang="de-DE" dirty="0" smtClean="0"/>
              <a:t> </a:t>
            </a:r>
            <a:r>
              <a:rPr lang="de-DE" dirty="0" err="1" smtClean="0"/>
              <a:t>before</a:t>
            </a:r>
            <a:r>
              <a:rPr lang="de-DE" dirty="0" smtClean="0"/>
              <a:t> </a:t>
            </a:r>
            <a:r>
              <a:rPr lang="de-DE" dirty="0" err="1" smtClean="0"/>
              <a:t>preparation</a:t>
            </a:r>
            <a:r>
              <a:rPr lang="de-DE" dirty="0" smtClean="0"/>
              <a:t> </a:t>
            </a:r>
            <a:r>
              <a:rPr lang="de-DE" dirty="0" err="1" smtClean="0"/>
              <a:t>meeting</a:t>
            </a:r>
            <a:endParaRPr lang="de-DE" dirty="0" smtClean="0"/>
          </a:p>
          <a:p>
            <a:pPr lvl="1"/>
            <a:r>
              <a:rPr lang="de-DE" dirty="0" smtClean="0"/>
              <a:t>Time-aware </a:t>
            </a:r>
            <a:r>
              <a:rPr lang="de-DE" dirty="0" err="1" smtClean="0"/>
              <a:t>scheduling</a:t>
            </a:r>
            <a:endParaRPr lang="de-DE" dirty="0" smtClean="0"/>
          </a:p>
          <a:p>
            <a:pPr lvl="1"/>
            <a:r>
              <a:rPr lang="de-DE" dirty="0" smtClean="0"/>
              <a:t>Ethernet PON</a:t>
            </a:r>
            <a:endParaRPr lang="de-DE"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12325504"/>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smtClean="0"/>
                        <a:t>PAR </a:t>
                      </a:r>
                      <a:r>
                        <a:rPr lang="de-DE" sz="1800" dirty="0" err="1" smtClean="0"/>
                        <a:t>extension</a:t>
                      </a:r>
                      <a:endParaRPr lang="de-DE" sz="1800" dirty="0"/>
                    </a:p>
                  </a:txBody>
                  <a:tcPr marT="45764" marB="45764"/>
                </a:tc>
                <a:tc>
                  <a:txBody>
                    <a:bodyPr/>
                    <a:lstStyle/>
                    <a:p>
                      <a:endParaRPr lang="en-US" sz="1800" dirty="0"/>
                    </a:p>
                  </a:txBody>
                  <a:tcPr marT="45764" marB="45764"/>
                </a:tc>
                <a:extLst>
                  <a:ext uri="{0D108BD9-81ED-4DB2-BD59-A6C34878D82A}">
                    <a16:rowId xmlns:a16="http://schemas.microsoft.com/office/drawing/2014/main" val="3806376904"/>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doc. …</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84330895"/>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Thresday</a:t>
            </a:r>
            <a:r>
              <a:rPr lang="de-DE" dirty="0" smtClean="0"/>
              <a:t> 14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6478172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addressed, PICS exist but to be reconsidered</a:t>
            </a:r>
          </a:p>
          <a:p>
            <a:pPr lvl="1"/>
            <a:r>
              <a:rPr lang="en-US" sz="1800" dirty="0" smtClean="0"/>
              <a:t>reinsert removed text (Polling) is done, LB-PHY is </a:t>
            </a:r>
            <a:r>
              <a:rPr lang="en-US" sz="1800" dirty="0" err="1" smtClean="0"/>
              <a:t>tbd</a:t>
            </a:r>
            <a:r>
              <a:rPr lang="en-US" sz="1800" dirty="0" smtClean="0"/>
              <a:t>.</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a:t>
            </a:r>
            <a:r>
              <a:rPr lang="de-DE" sz="1800" dirty="0" err="1" smtClean="0"/>
              <a:t>July</a:t>
            </a:r>
            <a:r>
              <a:rPr lang="de-DE" sz="1800" dirty="0" smtClean="0"/>
              <a:t>: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September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15-22/0361r1</a:t>
            </a:r>
            <a:endParaRPr lang="de-DE" sz="2000" dirty="0" smtClean="0"/>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a:t>
            </a:r>
            <a:r>
              <a:rPr lang="en-US" altLang="en-US" sz="3200" dirty="0" smtClean="0">
                <a:solidFill>
                  <a:schemeClr val="tx2"/>
                </a:solidFill>
              </a:rPr>
              <a:t>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t>Reconfirm </a:t>
            </a:r>
            <a:r>
              <a:rPr lang="en-GB" sz="1800" dirty="0" smtClean="0"/>
              <a:t>CRG, Announce teleconferences</a:t>
            </a:r>
          </a:p>
          <a:p>
            <a:pPr marL="1028700" lvl="1"/>
            <a:r>
              <a:rPr lang="en-GB" sz="1800" dirty="0"/>
              <a:t>Approve </a:t>
            </a:r>
            <a:r>
              <a:rPr lang="en-GB" sz="1800" dirty="0" smtClean="0"/>
              <a:t>May </a:t>
            </a:r>
            <a:r>
              <a:rPr lang="en-GB" sz="1800" dirty="0"/>
              <a:t>meeting and teleconference minutes</a:t>
            </a:r>
          </a:p>
          <a:p>
            <a:pPr marL="1028700" lvl="1"/>
            <a:r>
              <a:rPr lang="en-GB" sz="1800" dirty="0" smtClean="0"/>
              <a:t>Prepare </a:t>
            </a:r>
            <a:r>
              <a:rPr lang="en-GB" sz="1800" dirty="0" smtClean="0"/>
              <a:t>joint meeting with 802.1</a:t>
            </a:r>
          </a:p>
          <a:p>
            <a:pPr marL="1028700" lvl="1"/>
            <a:r>
              <a:rPr lang="en-GB" sz="1800" dirty="0" smtClean="0"/>
              <a:t>Status </a:t>
            </a:r>
            <a:r>
              <a:rPr lang="en-GB" sz="1800" dirty="0"/>
              <a:t>of SA </a:t>
            </a:r>
            <a:r>
              <a:rPr lang="en-GB" sz="1800" dirty="0" smtClean="0"/>
              <a:t>ballot, Review draft</a:t>
            </a:r>
            <a:endParaRPr lang="de-DE" sz="1800" dirty="0"/>
          </a:p>
          <a:p>
            <a:pPr marL="1028700" lvl="1"/>
            <a:r>
              <a:rPr lang="en-GB" sz="1800" dirty="0" smtClean="0"/>
              <a:t>Discuss final changes</a:t>
            </a:r>
            <a:endParaRPr lang="en-GB" sz="1800" dirty="0"/>
          </a:p>
          <a:p>
            <a:pPr marL="357188" indent="-357188"/>
            <a:r>
              <a:rPr lang="de-DE" sz="2000" dirty="0" err="1" smtClean="0"/>
              <a:t>Tuesday</a:t>
            </a:r>
            <a:r>
              <a:rPr lang="de-DE" sz="2000" dirty="0" smtClean="0"/>
              <a:t> </a:t>
            </a:r>
            <a:r>
              <a:rPr lang="de-DE" sz="2000" dirty="0" smtClean="0"/>
              <a:t>July-12 </a:t>
            </a:r>
            <a:r>
              <a:rPr lang="en-GB" sz="2000" dirty="0"/>
              <a:t>PM1 (13:30-15:30 EST, 19:30-21:30 CET)</a:t>
            </a:r>
            <a:endParaRPr lang="de-DE" sz="2000" dirty="0"/>
          </a:p>
          <a:p>
            <a:pPr marL="989013" lvl="1" indent="-269875"/>
            <a:r>
              <a:rPr lang="en-GB" sz="1800" dirty="0" smtClean="0"/>
              <a:t>PAR extension, Discuss </a:t>
            </a:r>
            <a:r>
              <a:rPr lang="en-GB" sz="1800" dirty="0" smtClean="0"/>
              <a:t>final changes </a:t>
            </a:r>
          </a:p>
          <a:p>
            <a:pPr marL="357188" indent="-357188"/>
            <a:r>
              <a:rPr lang="de-DE" sz="2000" dirty="0" err="1" smtClean="0"/>
              <a:t>Wednesday</a:t>
            </a:r>
            <a:r>
              <a:rPr lang="de-DE" sz="2000" dirty="0" smtClean="0"/>
              <a:t> </a:t>
            </a:r>
            <a:r>
              <a:rPr lang="de-DE" sz="2000" dirty="0" smtClean="0"/>
              <a:t>July-13 </a:t>
            </a:r>
            <a:r>
              <a:rPr lang="en-GB" sz="2000" dirty="0"/>
              <a:t>PM1 (13:30-15:30 EST, 19:30-21:30 CET</a:t>
            </a:r>
            <a:r>
              <a:rPr lang="en-GB" sz="2000" dirty="0" smtClean="0"/>
              <a:t>)</a:t>
            </a:r>
            <a:endParaRPr lang="de-DE" sz="2000" dirty="0"/>
          </a:p>
          <a:p>
            <a:pPr marL="1028700" lvl="1"/>
            <a:r>
              <a:rPr lang="en-GB" sz="1800" dirty="0" smtClean="0"/>
              <a:t>Discuss final changes</a:t>
            </a:r>
            <a:endParaRPr lang="en-GB" sz="1800" dirty="0"/>
          </a:p>
          <a:p>
            <a:pPr marL="357188" indent="-357188"/>
            <a:r>
              <a:rPr lang="de-DE" sz="2000" dirty="0" err="1" smtClean="0"/>
              <a:t>Thursday</a:t>
            </a:r>
            <a:r>
              <a:rPr lang="de-DE" sz="2000" dirty="0"/>
              <a:t> </a:t>
            </a:r>
            <a:r>
              <a:rPr lang="de-DE" sz="2000" dirty="0" smtClean="0"/>
              <a:t>July-14 </a:t>
            </a:r>
            <a:r>
              <a:rPr lang="en-GB" sz="2000" dirty="0"/>
              <a:t>PM1 (13:30-15:30 EST, 19:30-21:30 CET)</a:t>
            </a:r>
            <a:endParaRPr lang="de-DE" sz="2000" dirty="0"/>
          </a:p>
          <a:p>
            <a:pPr marL="989013" lvl="1" indent="-269875"/>
            <a:r>
              <a:rPr lang="en-GB" sz="1800" dirty="0" smtClean="0"/>
              <a:t>Discuss 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1784</Words>
  <Application>Microsoft Office PowerPoint</Application>
  <PresentationFormat>Bildschirmpräsentation (4:3)</PresentationFormat>
  <Paragraphs>304</Paragraphs>
  <Slides>20</Slides>
  <Notes>13</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30"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Joint meeting with 802.1</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5912</cp:revision>
  <cp:lastPrinted>2014-11-04T15:04:57Z</cp:lastPrinted>
  <dcterms:created xsi:type="dcterms:W3CDTF">2007-04-17T18:10:23Z</dcterms:created>
  <dcterms:modified xsi:type="dcterms:W3CDTF">2022-07-11T19:33:03Z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